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404" r:id="rId3"/>
    <p:sldId id="353" r:id="rId5"/>
    <p:sldId id="354" r:id="rId6"/>
    <p:sldId id="301" r:id="rId7"/>
    <p:sldId id="318" r:id="rId8"/>
    <p:sldId id="303" r:id="rId9"/>
    <p:sldId id="298" r:id="rId10"/>
    <p:sldId id="299" r:id="rId11"/>
    <p:sldId id="379" r:id="rId12"/>
    <p:sldId id="306" r:id="rId13"/>
    <p:sldId id="308" r:id="rId14"/>
    <p:sldId id="315" r:id="rId15"/>
    <p:sldId id="317" r:id="rId16"/>
    <p:sldId id="380" r:id="rId17"/>
    <p:sldId id="297" r:id="rId18"/>
    <p:sldId id="314" r:id="rId19"/>
    <p:sldId id="296" r:id="rId20"/>
    <p:sldId id="316" r:id="rId21"/>
    <p:sldId id="312" r:id="rId22"/>
    <p:sldId id="381" r:id="rId23"/>
    <p:sldId id="295" r:id="rId24"/>
    <p:sldId id="304" r:id="rId25"/>
    <p:sldId id="307" r:id="rId26"/>
    <p:sldId id="311" r:id="rId27"/>
    <p:sldId id="405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40"/>
    <a:srgbClr val="F0CA31"/>
    <a:srgbClr val="EAC442"/>
    <a:srgbClr val="B3B4B5"/>
    <a:srgbClr val="0066B4"/>
    <a:srgbClr val="AC181F"/>
    <a:srgbClr val="274991"/>
    <a:srgbClr val="7CA82A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50" y="78"/>
      </p:cViewPr>
      <p:guideLst>
        <p:guide orient="horz" pos="16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8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8760967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2405" y="4755651"/>
            <a:ext cx="457681" cy="274637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619463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00060263"/>
          <p:cNvPicPr>
            <a:picLocks noChangeAspect="1"/>
          </p:cNvPicPr>
          <p:nvPr/>
        </p:nvPicPr>
        <p:blipFill>
          <a:blip r:embed="rId1">
            <a:lum bright="-6000"/>
          </a:blip>
          <a:srcRect l="11666" r="13152" b="-124"/>
          <a:stretch>
            <a:fillRect/>
          </a:stretch>
        </p:blipFill>
        <p:spPr>
          <a:xfrm>
            <a:off x="-13970" y="-9525"/>
            <a:ext cx="9169400" cy="5158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6975" y="2110899"/>
            <a:ext cx="523732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工作计划模板</a:t>
            </a:r>
            <a:endParaRPr lang="zh-CN" altLang="en-US" sz="5400" dirty="0">
              <a:solidFill>
                <a:schemeClr val="bg1"/>
              </a:solidFill>
              <a:latin typeface="印品粗朗体" panose="02000000000000000000" charset="-122"/>
              <a:ea typeface="印品粗朗体" panose="02000000000000000000" charset="-122"/>
              <a:cs typeface="印品粗朗体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23110" y="3082449"/>
            <a:ext cx="5211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 If architectural style two years ago everybody also in discussion architectural style whether can treat as the product the core essentia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9688" y="1307941"/>
            <a:ext cx="166211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</a:rPr>
              <a:t>2021</a:t>
            </a:r>
            <a:endParaRPr lang="en-US" altLang="zh-CN" sz="5400" dirty="0">
              <a:solidFill>
                <a:schemeClr val="bg1"/>
              </a:solidFill>
              <a:latin typeface="印品粗朗体" panose="02000000000000000000" charset="-122"/>
              <a:ea typeface="印品粗朗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9343" y="3592513"/>
            <a:ext cx="564689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汇报人</a:t>
            </a:r>
            <a:r>
              <a:rPr lang="zh-CN" altLang="en-US" sz="2100" dirty="0" smtClean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：</a:t>
            </a:r>
            <a:r>
              <a:rPr lang="en-US" altLang="zh-CN" sz="2100" dirty="0" smtClean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XXX</a:t>
            </a:r>
            <a:r>
              <a:rPr lang="zh-CN" altLang="en-US" sz="2100" dirty="0" smtClean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    </a:t>
            </a:r>
            <a:r>
              <a:rPr lang="zh-CN" altLang="en-US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汇报时间：</a:t>
            </a:r>
            <a:r>
              <a:rPr lang="en-US" altLang="zh-CN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2021</a:t>
            </a:r>
            <a:r>
              <a:rPr lang="zh-CN" altLang="en-US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年</a:t>
            </a:r>
            <a:endParaRPr lang="zh-CN" altLang="en-US" sz="2100" dirty="0">
              <a:solidFill>
                <a:schemeClr val="bg1"/>
              </a:solidFill>
              <a:latin typeface="印品粗朗体" panose="02000000000000000000" charset="-122"/>
              <a:ea typeface="印品粗朗体" panose="02000000000000000000" charset="-122"/>
              <a:cs typeface="印品粗朗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/>
          <p:cNvSpPr/>
          <p:nvPr/>
        </p:nvSpPr>
        <p:spPr bwMode="auto">
          <a:xfrm>
            <a:off x="5416095" y="2012295"/>
            <a:ext cx="694834" cy="1447008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121" y="0"/>
              </a:cxn>
              <a:cxn ang="0">
                <a:pos x="163" y="171"/>
              </a:cxn>
              <a:cxn ang="0">
                <a:pos x="123" y="340"/>
              </a:cxn>
              <a:cxn ang="0">
                <a:pos x="1" y="270"/>
              </a:cxn>
              <a:cxn ang="0">
                <a:pos x="23" y="171"/>
              </a:cxn>
              <a:cxn ang="0">
                <a:pos x="0" y="69"/>
              </a:cxn>
            </a:cxnLst>
            <a:rect l="0" t="0" r="r" b="b"/>
            <a:pathLst>
              <a:path w="163" h="340">
                <a:moveTo>
                  <a:pt x="0" y="69"/>
                </a:moveTo>
                <a:cubicBezTo>
                  <a:pt x="121" y="0"/>
                  <a:pt x="121" y="0"/>
                  <a:pt x="121" y="0"/>
                </a:cubicBezTo>
                <a:cubicBezTo>
                  <a:pt x="149" y="51"/>
                  <a:pt x="163" y="108"/>
                  <a:pt x="163" y="171"/>
                </a:cubicBezTo>
                <a:cubicBezTo>
                  <a:pt x="163" y="233"/>
                  <a:pt x="150" y="289"/>
                  <a:pt x="123" y="340"/>
                </a:cubicBezTo>
                <a:cubicBezTo>
                  <a:pt x="1" y="270"/>
                  <a:pt x="1" y="270"/>
                  <a:pt x="1" y="270"/>
                </a:cubicBezTo>
                <a:cubicBezTo>
                  <a:pt x="16" y="240"/>
                  <a:pt x="23" y="207"/>
                  <a:pt x="23" y="171"/>
                </a:cubicBezTo>
                <a:cubicBezTo>
                  <a:pt x="23" y="134"/>
                  <a:pt x="15" y="100"/>
                  <a:pt x="0" y="69"/>
                </a:cubicBezTo>
                <a:close/>
              </a:path>
            </a:pathLst>
          </a:custGeom>
          <a:solidFill>
            <a:srgbClr val="EAC44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reeform: Shape 2"/>
          <p:cNvSpPr/>
          <p:nvPr/>
        </p:nvSpPr>
        <p:spPr bwMode="auto">
          <a:xfrm>
            <a:off x="4620073" y="1212901"/>
            <a:ext cx="1281731" cy="1038878"/>
          </a:xfrm>
          <a:custGeom>
            <a:avLst/>
            <a:gdLst/>
            <a:ahLst/>
            <a:cxnLst>
              <a:cxn ang="0">
                <a:pos x="301" y="175"/>
              </a:cxn>
              <a:cxn ang="0">
                <a:pos x="179" y="244"/>
              </a:cxn>
              <a:cxn ang="0">
                <a:pos x="147" y="205"/>
              </a:cxn>
              <a:cxn ang="0">
                <a:pos x="0" y="139"/>
              </a:cxn>
              <a:cxn ang="0">
                <a:pos x="0" y="0"/>
              </a:cxn>
              <a:cxn ang="0">
                <a:pos x="246" y="106"/>
              </a:cxn>
              <a:cxn ang="0">
                <a:pos x="301" y="175"/>
              </a:cxn>
            </a:cxnLst>
            <a:rect l="0" t="0" r="r" b="b"/>
            <a:pathLst>
              <a:path w="301" h="244">
                <a:moveTo>
                  <a:pt x="301" y="175"/>
                </a:moveTo>
                <a:cubicBezTo>
                  <a:pt x="179" y="244"/>
                  <a:pt x="179" y="244"/>
                  <a:pt x="179" y="244"/>
                </a:cubicBezTo>
                <a:cubicBezTo>
                  <a:pt x="170" y="230"/>
                  <a:pt x="160" y="217"/>
                  <a:pt x="147" y="205"/>
                </a:cubicBezTo>
                <a:cubicBezTo>
                  <a:pt x="106" y="164"/>
                  <a:pt x="57" y="142"/>
                  <a:pt x="0" y="139"/>
                </a:cubicBezTo>
                <a:cubicBezTo>
                  <a:pt x="0" y="0"/>
                  <a:pt x="0" y="0"/>
                  <a:pt x="0" y="0"/>
                </a:cubicBezTo>
                <a:cubicBezTo>
                  <a:pt x="96" y="2"/>
                  <a:pt x="178" y="38"/>
                  <a:pt x="246" y="106"/>
                </a:cubicBezTo>
                <a:cubicBezTo>
                  <a:pt x="268" y="128"/>
                  <a:pt x="286" y="150"/>
                  <a:pt x="301" y="175"/>
                </a:cubicBezTo>
                <a:close/>
              </a:path>
            </a:pathLst>
          </a:custGeom>
          <a:solidFill>
            <a:srgbClr val="B3B4B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Freeform: Shape 3"/>
          <p:cNvSpPr/>
          <p:nvPr/>
        </p:nvSpPr>
        <p:spPr bwMode="auto">
          <a:xfrm>
            <a:off x="3262449" y="1211221"/>
            <a:ext cx="1256435" cy="1008521"/>
          </a:xfrm>
          <a:custGeom>
            <a:avLst/>
            <a:gdLst/>
            <a:ahLst/>
            <a:cxnLst>
              <a:cxn ang="0">
                <a:pos x="148" y="205"/>
              </a:cxn>
              <a:cxn ang="0">
                <a:pos x="121" y="237"/>
              </a:cxn>
              <a:cxn ang="0">
                <a:pos x="0" y="167"/>
              </a:cxn>
              <a:cxn ang="0">
                <a:pos x="49" y="106"/>
              </a:cxn>
              <a:cxn ang="0">
                <a:pos x="295" y="0"/>
              </a:cxn>
              <a:cxn ang="0">
                <a:pos x="295" y="139"/>
              </a:cxn>
              <a:cxn ang="0">
                <a:pos x="148" y="205"/>
              </a:cxn>
            </a:cxnLst>
            <a:rect l="0" t="0" r="r" b="b"/>
            <a:pathLst>
              <a:path w="295" h="237">
                <a:moveTo>
                  <a:pt x="148" y="205"/>
                </a:moveTo>
                <a:cubicBezTo>
                  <a:pt x="138" y="215"/>
                  <a:pt x="129" y="226"/>
                  <a:pt x="121" y="237"/>
                </a:cubicBezTo>
                <a:cubicBezTo>
                  <a:pt x="0" y="167"/>
                  <a:pt x="0" y="167"/>
                  <a:pt x="0" y="167"/>
                </a:cubicBezTo>
                <a:cubicBezTo>
                  <a:pt x="14" y="145"/>
                  <a:pt x="30" y="125"/>
                  <a:pt x="49" y="106"/>
                </a:cubicBezTo>
                <a:cubicBezTo>
                  <a:pt x="118" y="38"/>
                  <a:pt x="200" y="2"/>
                  <a:pt x="295" y="0"/>
                </a:cubicBezTo>
                <a:cubicBezTo>
                  <a:pt x="295" y="139"/>
                  <a:pt x="295" y="139"/>
                  <a:pt x="295" y="139"/>
                </a:cubicBezTo>
                <a:cubicBezTo>
                  <a:pt x="238" y="142"/>
                  <a:pt x="189" y="164"/>
                  <a:pt x="148" y="205"/>
                </a:cubicBezTo>
                <a:close/>
              </a:path>
            </a:pathLst>
          </a:custGeom>
          <a:solidFill>
            <a:srgbClr val="EAC44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Freeform: Shape 4"/>
          <p:cNvSpPr/>
          <p:nvPr/>
        </p:nvSpPr>
        <p:spPr bwMode="auto">
          <a:xfrm>
            <a:off x="3019595" y="2012295"/>
            <a:ext cx="703267" cy="1485798"/>
          </a:xfrm>
          <a:custGeom>
            <a:avLst/>
            <a:gdLst/>
            <a:ahLst/>
            <a:cxnLst>
              <a:cxn ang="0">
                <a:pos x="165" y="70"/>
              </a:cxn>
              <a:cxn ang="0">
                <a:pos x="139" y="176"/>
              </a:cxn>
              <a:cxn ang="0">
                <a:pos x="164" y="280"/>
              </a:cxn>
              <a:cxn ang="0">
                <a:pos x="42" y="349"/>
              </a:cxn>
              <a:cxn ang="0">
                <a:pos x="0" y="176"/>
              </a:cxn>
              <a:cxn ang="0">
                <a:pos x="44" y="0"/>
              </a:cxn>
              <a:cxn ang="0">
                <a:pos x="165" y="70"/>
              </a:cxn>
            </a:cxnLst>
            <a:rect l="0" t="0" r="r" b="b"/>
            <a:pathLst>
              <a:path w="165" h="349">
                <a:moveTo>
                  <a:pt x="165" y="70"/>
                </a:moveTo>
                <a:cubicBezTo>
                  <a:pt x="148" y="102"/>
                  <a:pt x="139" y="137"/>
                  <a:pt x="139" y="176"/>
                </a:cubicBezTo>
                <a:cubicBezTo>
                  <a:pt x="139" y="214"/>
                  <a:pt x="147" y="249"/>
                  <a:pt x="164" y="280"/>
                </a:cubicBezTo>
                <a:cubicBezTo>
                  <a:pt x="42" y="349"/>
                  <a:pt x="42" y="349"/>
                  <a:pt x="42" y="349"/>
                </a:cubicBezTo>
                <a:cubicBezTo>
                  <a:pt x="14" y="298"/>
                  <a:pt x="0" y="240"/>
                  <a:pt x="0" y="176"/>
                </a:cubicBezTo>
                <a:cubicBezTo>
                  <a:pt x="0" y="112"/>
                  <a:pt x="14" y="53"/>
                  <a:pt x="44" y="0"/>
                </a:cubicBezTo>
                <a:lnTo>
                  <a:pt x="165" y="70"/>
                </a:lnTo>
                <a:close/>
              </a:path>
            </a:pathLst>
          </a:custGeom>
          <a:solidFill>
            <a:srgbClr val="B3B4B5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Freeform: Shape 5"/>
          <p:cNvSpPr>
            <a:spLocks noChangeAspect="1"/>
          </p:cNvSpPr>
          <p:nvPr/>
        </p:nvSpPr>
        <p:spPr bwMode="auto">
          <a:xfrm>
            <a:off x="3120826" y="2599069"/>
            <a:ext cx="386162" cy="312254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Freeform: Shape 7"/>
          <p:cNvSpPr/>
          <p:nvPr/>
        </p:nvSpPr>
        <p:spPr bwMode="auto">
          <a:xfrm>
            <a:off x="5162815" y="1631668"/>
            <a:ext cx="49127" cy="5869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2"/>
              </a:cxn>
              <a:cxn ang="0">
                <a:pos x="0" y="44"/>
              </a:cxn>
              <a:cxn ang="0">
                <a:pos x="11" y="45"/>
              </a:cxn>
              <a:cxn ang="0">
                <a:pos x="38" y="22"/>
              </a:cxn>
              <a:cxn ang="0">
                <a:pos x="13" y="0"/>
              </a:cxn>
            </a:cxnLst>
            <a:rect l="0" t="0" r="r" b="b"/>
            <a:pathLst>
              <a:path w="38" h="45">
                <a:moveTo>
                  <a:pt x="13" y="0"/>
                </a:moveTo>
                <a:cubicBezTo>
                  <a:pt x="7" y="0"/>
                  <a:pt x="2" y="1"/>
                  <a:pt x="0" y="2"/>
                </a:cubicBezTo>
                <a:cubicBezTo>
                  <a:pt x="0" y="44"/>
                  <a:pt x="0" y="44"/>
                  <a:pt x="0" y="44"/>
                </a:cubicBezTo>
                <a:cubicBezTo>
                  <a:pt x="3" y="45"/>
                  <a:pt x="6" y="45"/>
                  <a:pt x="11" y="45"/>
                </a:cubicBezTo>
                <a:cubicBezTo>
                  <a:pt x="28" y="45"/>
                  <a:pt x="38" y="36"/>
                  <a:pt x="38" y="22"/>
                </a:cubicBezTo>
                <a:cubicBezTo>
                  <a:pt x="38" y="8"/>
                  <a:pt x="29" y="0"/>
                  <a:pt x="1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Freeform: Shape 8"/>
          <p:cNvSpPr/>
          <p:nvPr/>
        </p:nvSpPr>
        <p:spPr bwMode="auto">
          <a:xfrm>
            <a:off x="5066761" y="1535329"/>
            <a:ext cx="334385" cy="340058"/>
          </a:xfrm>
          <a:custGeom>
            <a:avLst/>
            <a:gdLst>
              <a:gd name="connsiteX0" fmla="*/ 78191 w 326253"/>
              <a:gd name="connsiteY0" fmla="*/ 141987 h 331788"/>
              <a:gd name="connsiteX1" fmla="*/ 93695 w 326253"/>
              <a:gd name="connsiteY1" fmla="*/ 171683 h 331788"/>
              <a:gd name="connsiteX2" fmla="*/ 80775 w 326253"/>
              <a:gd name="connsiteY2" fmla="*/ 215583 h 331788"/>
              <a:gd name="connsiteX3" fmla="*/ 159586 w 326253"/>
              <a:gd name="connsiteY3" fmla="*/ 183304 h 331788"/>
              <a:gd name="connsiteX4" fmla="*/ 172506 w 326253"/>
              <a:gd name="connsiteY4" fmla="*/ 171683 h 331788"/>
              <a:gd name="connsiteX5" fmla="*/ 194470 w 326253"/>
              <a:gd name="connsiteY5" fmla="*/ 192342 h 331788"/>
              <a:gd name="connsiteX6" fmla="*/ 181550 w 326253"/>
              <a:gd name="connsiteY6" fmla="*/ 285306 h 331788"/>
              <a:gd name="connsiteX7" fmla="*/ 181550 w 326253"/>
              <a:gd name="connsiteY7" fmla="*/ 286597 h 331788"/>
              <a:gd name="connsiteX8" fmla="*/ 194470 w 326253"/>
              <a:gd name="connsiteY8" fmla="*/ 304674 h 331788"/>
              <a:gd name="connsiteX9" fmla="*/ 195762 w 326253"/>
              <a:gd name="connsiteY9" fmla="*/ 304674 h 331788"/>
              <a:gd name="connsiteX10" fmla="*/ 209974 w 326253"/>
              <a:gd name="connsiteY10" fmla="*/ 286597 h 331788"/>
              <a:gd name="connsiteX11" fmla="*/ 209974 w 326253"/>
              <a:gd name="connsiteY11" fmla="*/ 285306 h 331788"/>
              <a:gd name="connsiteX12" fmla="*/ 197054 w 326253"/>
              <a:gd name="connsiteY12" fmla="*/ 192342 h 331788"/>
              <a:gd name="connsiteX13" fmla="*/ 217726 w 326253"/>
              <a:gd name="connsiteY13" fmla="*/ 171683 h 331788"/>
              <a:gd name="connsiteX14" fmla="*/ 230646 w 326253"/>
              <a:gd name="connsiteY14" fmla="*/ 183304 h 331788"/>
              <a:gd name="connsiteX15" fmla="*/ 261654 w 326253"/>
              <a:gd name="connsiteY15" fmla="*/ 196216 h 331788"/>
              <a:gd name="connsiteX16" fmla="*/ 308165 w 326253"/>
              <a:gd name="connsiteY16" fmla="*/ 255609 h 331788"/>
              <a:gd name="connsiteX17" fmla="*/ 324961 w 326253"/>
              <a:gd name="connsiteY17" fmla="*/ 295635 h 331788"/>
              <a:gd name="connsiteX18" fmla="*/ 326253 w 326253"/>
              <a:gd name="connsiteY18" fmla="*/ 304674 h 331788"/>
              <a:gd name="connsiteX19" fmla="*/ 321085 w 326253"/>
              <a:gd name="connsiteY19" fmla="*/ 331788 h 331788"/>
              <a:gd name="connsiteX20" fmla="*/ 271990 w 326253"/>
              <a:gd name="connsiteY20" fmla="*/ 331788 h 331788"/>
              <a:gd name="connsiteX21" fmla="*/ 279742 w 326253"/>
              <a:gd name="connsiteY21" fmla="*/ 304674 h 331788"/>
              <a:gd name="connsiteX22" fmla="*/ 268114 w 326253"/>
              <a:gd name="connsiteY22" fmla="*/ 278850 h 331788"/>
              <a:gd name="connsiteX23" fmla="*/ 268114 w 326253"/>
              <a:gd name="connsiteY23" fmla="*/ 331788 h 331788"/>
              <a:gd name="connsiteX24" fmla="*/ 122119 w 326253"/>
              <a:gd name="connsiteY24" fmla="*/ 331788 h 331788"/>
              <a:gd name="connsiteX25" fmla="*/ 122119 w 326253"/>
              <a:gd name="connsiteY25" fmla="*/ 250445 h 331788"/>
              <a:gd name="connsiteX26" fmla="*/ 56227 w 326253"/>
              <a:gd name="connsiteY26" fmla="*/ 267230 h 331788"/>
              <a:gd name="connsiteX27" fmla="*/ 35555 w 326253"/>
              <a:gd name="connsiteY27" fmla="*/ 256900 h 331788"/>
              <a:gd name="connsiteX28" fmla="*/ 38139 w 326253"/>
              <a:gd name="connsiteY28" fmla="*/ 193633 h 331788"/>
              <a:gd name="connsiteX29" fmla="*/ 49767 w 326253"/>
              <a:gd name="connsiteY29" fmla="*/ 156189 h 331788"/>
              <a:gd name="connsiteX30" fmla="*/ 78191 w 326253"/>
              <a:gd name="connsiteY30" fmla="*/ 141987 h 331788"/>
              <a:gd name="connsiteX31" fmla="*/ 99575 w 326253"/>
              <a:gd name="connsiteY31" fmla="*/ 82184 h 331788"/>
              <a:gd name="connsiteX32" fmla="*/ 116954 w 326253"/>
              <a:gd name="connsiteY32" fmla="*/ 90732 h 331788"/>
              <a:gd name="connsiteX33" fmla="*/ 116954 w 326253"/>
              <a:gd name="connsiteY33" fmla="*/ 95617 h 331788"/>
              <a:gd name="connsiteX34" fmla="*/ 114281 w 326253"/>
              <a:gd name="connsiteY34" fmla="*/ 96838 h 331788"/>
              <a:gd name="connsiteX35" fmla="*/ 112944 w 326253"/>
              <a:gd name="connsiteY35" fmla="*/ 96838 h 331788"/>
              <a:gd name="connsiteX36" fmla="*/ 95565 w 326253"/>
              <a:gd name="connsiteY36" fmla="*/ 87069 h 331788"/>
              <a:gd name="connsiteX37" fmla="*/ 94228 w 326253"/>
              <a:gd name="connsiteY37" fmla="*/ 83405 h 331788"/>
              <a:gd name="connsiteX38" fmla="*/ 99575 w 326253"/>
              <a:gd name="connsiteY38" fmla="*/ 82184 h 331788"/>
              <a:gd name="connsiteX39" fmla="*/ 24452 w 326253"/>
              <a:gd name="connsiteY39" fmla="*/ 82184 h 331788"/>
              <a:gd name="connsiteX40" fmla="*/ 29391 w 326253"/>
              <a:gd name="connsiteY40" fmla="*/ 83405 h 331788"/>
              <a:gd name="connsiteX41" fmla="*/ 28157 w 326253"/>
              <a:gd name="connsiteY41" fmla="*/ 87069 h 331788"/>
              <a:gd name="connsiteX42" fmla="*/ 12105 w 326253"/>
              <a:gd name="connsiteY42" fmla="*/ 96838 h 331788"/>
              <a:gd name="connsiteX43" fmla="*/ 10870 w 326253"/>
              <a:gd name="connsiteY43" fmla="*/ 96838 h 331788"/>
              <a:gd name="connsiteX44" fmla="*/ 7166 w 326253"/>
              <a:gd name="connsiteY44" fmla="*/ 95617 h 331788"/>
              <a:gd name="connsiteX45" fmla="*/ 8400 w 326253"/>
              <a:gd name="connsiteY45" fmla="*/ 90732 h 331788"/>
              <a:gd name="connsiteX46" fmla="*/ 24452 w 326253"/>
              <a:gd name="connsiteY46" fmla="*/ 82184 h 331788"/>
              <a:gd name="connsiteX47" fmla="*/ 59100 w 326253"/>
              <a:gd name="connsiteY47" fmla="*/ 61913 h 331788"/>
              <a:gd name="connsiteX48" fmla="*/ 57739 w 326253"/>
              <a:gd name="connsiteY48" fmla="*/ 63274 h 331788"/>
              <a:gd name="connsiteX49" fmla="*/ 56378 w 326253"/>
              <a:gd name="connsiteY49" fmla="*/ 64635 h 331788"/>
              <a:gd name="connsiteX50" fmla="*/ 61821 w 326253"/>
              <a:gd name="connsiteY50" fmla="*/ 90488 h 331788"/>
              <a:gd name="connsiteX51" fmla="*/ 65903 w 326253"/>
              <a:gd name="connsiteY51" fmla="*/ 64635 h 331788"/>
              <a:gd name="connsiteX52" fmla="*/ 65903 w 326253"/>
              <a:gd name="connsiteY52" fmla="*/ 63274 h 331788"/>
              <a:gd name="connsiteX53" fmla="*/ 64543 w 326253"/>
              <a:gd name="connsiteY53" fmla="*/ 61913 h 331788"/>
              <a:gd name="connsiteX54" fmla="*/ 63182 w 326253"/>
              <a:gd name="connsiteY54" fmla="*/ 63274 h 331788"/>
              <a:gd name="connsiteX55" fmla="*/ 61821 w 326253"/>
              <a:gd name="connsiteY55" fmla="*/ 63274 h 331788"/>
              <a:gd name="connsiteX56" fmla="*/ 60460 w 326253"/>
              <a:gd name="connsiteY56" fmla="*/ 63274 h 331788"/>
              <a:gd name="connsiteX57" fmla="*/ 59100 w 326253"/>
              <a:gd name="connsiteY57" fmla="*/ 61913 h 331788"/>
              <a:gd name="connsiteX58" fmla="*/ 121089 w 326253"/>
              <a:gd name="connsiteY58" fmla="*/ 49213 h 331788"/>
              <a:gd name="connsiteX59" fmla="*/ 124944 w 326253"/>
              <a:gd name="connsiteY59" fmla="*/ 53381 h 331788"/>
              <a:gd name="connsiteX60" fmla="*/ 122374 w 326253"/>
              <a:gd name="connsiteY60" fmla="*/ 57548 h 331788"/>
              <a:gd name="connsiteX61" fmla="*/ 104382 w 326253"/>
              <a:gd name="connsiteY61" fmla="*/ 60326 h 331788"/>
              <a:gd name="connsiteX62" fmla="*/ 103097 w 326253"/>
              <a:gd name="connsiteY62" fmla="*/ 60326 h 331788"/>
              <a:gd name="connsiteX63" fmla="*/ 100526 w 326253"/>
              <a:gd name="connsiteY63" fmla="*/ 57548 h 331788"/>
              <a:gd name="connsiteX64" fmla="*/ 103097 w 326253"/>
              <a:gd name="connsiteY64" fmla="*/ 53381 h 331788"/>
              <a:gd name="connsiteX65" fmla="*/ 121089 w 326253"/>
              <a:gd name="connsiteY65" fmla="*/ 49213 h 331788"/>
              <a:gd name="connsiteX66" fmla="*/ 4308 w 326253"/>
              <a:gd name="connsiteY66" fmla="*/ 49213 h 331788"/>
              <a:gd name="connsiteX67" fmla="*/ 22088 w 326253"/>
              <a:gd name="connsiteY67" fmla="*/ 53381 h 331788"/>
              <a:gd name="connsiteX68" fmla="*/ 24628 w 326253"/>
              <a:gd name="connsiteY68" fmla="*/ 57548 h 331788"/>
              <a:gd name="connsiteX69" fmla="*/ 22088 w 326253"/>
              <a:gd name="connsiteY69" fmla="*/ 60326 h 331788"/>
              <a:gd name="connsiteX70" fmla="*/ 20818 w 326253"/>
              <a:gd name="connsiteY70" fmla="*/ 60326 h 331788"/>
              <a:gd name="connsiteX71" fmla="*/ 3038 w 326253"/>
              <a:gd name="connsiteY71" fmla="*/ 57548 h 331788"/>
              <a:gd name="connsiteX72" fmla="*/ 498 w 326253"/>
              <a:gd name="connsiteY72" fmla="*/ 53381 h 331788"/>
              <a:gd name="connsiteX73" fmla="*/ 4308 w 326253"/>
              <a:gd name="connsiteY73" fmla="*/ 49213 h 331788"/>
              <a:gd name="connsiteX74" fmla="*/ 62728 w 326253"/>
              <a:gd name="connsiteY74" fmla="*/ 41275 h 331788"/>
              <a:gd name="connsiteX75" fmla="*/ 40503 w 326253"/>
              <a:gd name="connsiteY75" fmla="*/ 60552 h 331788"/>
              <a:gd name="connsiteX76" fmla="*/ 47040 w 326253"/>
              <a:gd name="connsiteY76" fmla="*/ 78544 h 331788"/>
              <a:gd name="connsiteX77" fmla="*/ 54884 w 326253"/>
              <a:gd name="connsiteY77" fmla="*/ 95250 h 331788"/>
              <a:gd name="connsiteX78" fmla="*/ 58806 w 326253"/>
              <a:gd name="connsiteY78" fmla="*/ 95250 h 331788"/>
              <a:gd name="connsiteX79" fmla="*/ 53577 w 326253"/>
              <a:gd name="connsiteY79" fmla="*/ 65692 h 331788"/>
              <a:gd name="connsiteX80" fmla="*/ 54884 w 326253"/>
              <a:gd name="connsiteY80" fmla="*/ 60552 h 331788"/>
              <a:gd name="connsiteX81" fmla="*/ 60114 w 326253"/>
              <a:gd name="connsiteY81" fmla="*/ 59267 h 331788"/>
              <a:gd name="connsiteX82" fmla="*/ 62728 w 326253"/>
              <a:gd name="connsiteY82" fmla="*/ 59267 h 331788"/>
              <a:gd name="connsiteX83" fmla="*/ 65343 w 326253"/>
              <a:gd name="connsiteY83" fmla="*/ 59267 h 331788"/>
              <a:gd name="connsiteX84" fmla="*/ 70572 w 326253"/>
              <a:gd name="connsiteY84" fmla="*/ 60552 h 331788"/>
              <a:gd name="connsiteX85" fmla="*/ 71880 w 326253"/>
              <a:gd name="connsiteY85" fmla="*/ 65692 h 331788"/>
              <a:gd name="connsiteX86" fmla="*/ 66650 w 326253"/>
              <a:gd name="connsiteY86" fmla="*/ 95250 h 331788"/>
              <a:gd name="connsiteX87" fmla="*/ 69265 w 326253"/>
              <a:gd name="connsiteY87" fmla="*/ 95250 h 331788"/>
              <a:gd name="connsiteX88" fmla="*/ 77109 w 326253"/>
              <a:gd name="connsiteY88" fmla="*/ 78544 h 331788"/>
              <a:gd name="connsiteX89" fmla="*/ 84953 w 326253"/>
              <a:gd name="connsiteY89" fmla="*/ 60552 h 331788"/>
              <a:gd name="connsiteX90" fmla="*/ 62728 w 326253"/>
              <a:gd name="connsiteY90" fmla="*/ 41275 h 331788"/>
              <a:gd name="connsiteX91" fmla="*/ 62728 w 326253"/>
              <a:gd name="connsiteY91" fmla="*/ 33338 h 331788"/>
              <a:gd name="connsiteX92" fmla="*/ 91303 w 326253"/>
              <a:gd name="connsiteY92" fmla="*/ 60395 h 331788"/>
              <a:gd name="connsiteX93" fmla="*/ 83510 w 326253"/>
              <a:gd name="connsiteY93" fmla="*/ 82298 h 331788"/>
              <a:gd name="connsiteX94" fmla="*/ 77016 w 326253"/>
              <a:gd name="connsiteY94" fmla="*/ 99047 h 331788"/>
              <a:gd name="connsiteX95" fmla="*/ 75717 w 326253"/>
              <a:gd name="connsiteY95" fmla="*/ 111931 h 331788"/>
              <a:gd name="connsiteX96" fmla="*/ 73119 w 326253"/>
              <a:gd name="connsiteY96" fmla="*/ 115796 h 331788"/>
              <a:gd name="connsiteX97" fmla="*/ 70521 w 326253"/>
              <a:gd name="connsiteY97" fmla="*/ 115796 h 331788"/>
              <a:gd name="connsiteX98" fmla="*/ 62728 w 326253"/>
              <a:gd name="connsiteY98" fmla="*/ 122238 h 331788"/>
              <a:gd name="connsiteX99" fmla="*/ 54935 w 326253"/>
              <a:gd name="connsiteY99" fmla="*/ 115796 h 331788"/>
              <a:gd name="connsiteX100" fmla="*/ 52337 w 326253"/>
              <a:gd name="connsiteY100" fmla="*/ 115796 h 331788"/>
              <a:gd name="connsiteX101" fmla="*/ 48441 w 326253"/>
              <a:gd name="connsiteY101" fmla="*/ 111931 h 331788"/>
              <a:gd name="connsiteX102" fmla="*/ 48441 w 326253"/>
              <a:gd name="connsiteY102" fmla="*/ 99047 h 331788"/>
              <a:gd name="connsiteX103" fmla="*/ 41946 w 326253"/>
              <a:gd name="connsiteY103" fmla="*/ 82298 h 331788"/>
              <a:gd name="connsiteX104" fmla="*/ 34153 w 326253"/>
              <a:gd name="connsiteY104" fmla="*/ 60395 h 331788"/>
              <a:gd name="connsiteX105" fmla="*/ 62728 w 326253"/>
              <a:gd name="connsiteY105" fmla="*/ 33338 h 331788"/>
              <a:gd name="connsiteX106" fmla="*/ 195140 w 326253"/>
              <a:gd name="connsiteY106" fmla="*/ 26988 h 331788"/>
              <a:gd name="connsiteX107" fmla="*/ 254816 w 326253"/>
              <a:gd name="connsiteY107" fmla="*/ 86198 h 331788"/>
              <a:gd name="connsiteX108" fmla="*/ 195140 w 326253"/>
              <a:gd name="connsiteY108" fmla="*/ 169863 h 331788"/>
              <a:gd name="connsiteX109" fmla="*/ 134166 w 326253"/>
              <a:gd name="connsiteY109" fmla="*/ 86198 h 331788"/>
              <a:gd name="connsiteX110" fmla="*/ 195140 w 326253"/>
              <a:gd name="connsiteY110" fmla="*/ 26988 h 331788"/>
              <a:gd name="connsiteX111" fmla="*/ 103011 w 326253"/>
              <a:gd name="connsiteY111" fmla="*/ 14288 h 331788"/>
              <a:gd name="connsiteX112" fmla="*/ 104301 w 326253"/>
              <a:gd name="connsiteY112" fmla="*/ 19448 h 331788"/>
              <a:gd name="connsiteX113" fmla="*/ 91403 w 326253"/>
              <a:gd name="connsiteY113" fmla="*/ 33636 h 331788"/>
              <a:gd name="connsiteX114" fmla="*/ 88823 w 326253"/>
              <a:gd name="connsiteY114" fmla="*/ 34926 h 331788"/>
              <a:gd name="connsiteX115" fmla="*/ 87533 w 326253"/>
              <a:gd name="connsiteY115" fmla="*/ 34926 h 331788"/>
              <a:gd name="connsiteX116" fmla="*/ 86243 w 326253"/>
              <a:gd name="connsiteY116" fmla="*/ 29767 h 331788"/>
              <a:gd name="connsiteX117" fmla="*/ 99142 w 326253"/>
              <a:gd name="connsiteY117" fmla="*/ 15578 h 331788"/>
              <a:gd name="connsiteX118" fmla="*/ 103011 w 326253"/>
              <a:gd name="connsiteY118" fmla="*/ 14288 h 331788"/>
              <a:gd name="connsiteX119" fmla="*/ 21136 w 326253"/>
              <a:gd name="connsiteY119" fmla="*/ 14288 h 331788"/>
              <a:gd name="connsiteX120" fmla="*/ 26216 w 326253"/>
              <a:gd name="connsiteY120" fmla="*/ 15578 h 331788"/>
              <a:gd name="connsiteX121" fmla="*/ 37646 w 326253"/>
              <a:gd name="connsiteY121" fmla="*/ 29767 h 331788"/>
              <a:gd name="connsiteX122" fmla="*/ 37646 w 326253"/>
              <a:gd name="connsiteY122" fmla="*/ 34926 h 331788"/>
              <a:gd name="connsiteX123" fmla="*/ 35106 w 326253"/>
              <a:gd name="connsiteY123" fmla="*/ 34926 h 331788"/>
              <a:gd name="connsiteX124" fmla="*/ 32566 w 326253"/>
              <a:gd name="connsiteY124" fmla="*/ 33636 h 331788"/>
              <a:gd name="connsiteX125" fmla="*/ 21136 w 326253"/>
              <a:gd name="connsiteY125" fmla="*/ 19448 h 331788"/>
              <a:gd name="connsiteX126" fmla="*/ 19866 w 326253"/>
              <a:gd name="connsiteY126" fmla="*/ 16868 h 331788"/>
              <a:gd name="connsiteX127" fmla="*/ 21136 w 326253"/>
              <a:gd name="connsiteY127" fmla="*/ 14288 h 331788"/>
              <a:gd name="connsiteX128" fmla="*/ 61935 w 326253"/>
              <a:gd name="connsiteY128" fmla="*/ 0 h 331788"/>
              <a:gd name="connsiteX129" fmla="*/ 65904 w 326253"/>
              <a:gd name="connsiteY129" fmla="*/ 4048 h 331788"/>
              <a:gd name="connsiteX130" fmla="*/ 65904 w 326253"/>
              <a:gd name="connsiteY130" fmla="*/ 22940 h 331788"/>
              <a:gd name="connsiteX131" fmla="*/ 61935 w 326253"/>
              <a:gd name="connsiteY131" fmla="*/ 26988 h 331788"/>
              <a:gd name="connsiteX132" fmla="*/ 59289 w 326253"/>
              <a:gd name="connsiteY132" fmla="*/ 25639 h 331788"/>
              <a:gd name="connsiteX133" fmla="*/ 57966 w 326253"/>
              <a:gd name="connsiteY133" fmla="*/ 22940 h 331788"/>
              <a:gd name="connsiteX134" fmla="*/ 57966 w 326253"/>
              <a:gd name="connsiteY134" fmla="*/ 4048 h 331788"/>
              <a:gd name="connsiteX135" fmla="*/ 61935 w 326253"/>
              <a:gd name="connsiteY13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26253" h="331788">
                <a:moveTo>
                  <a:pt x="78191" y="141987"/>
                </a:moveTo>
                <a:cubicBezTo>
                  <a:pt x="91111" y="145860"/>
                  <a:pt x="97571" y="158772"/>
                  <a:pt x="93695" y="171683"/>
                </a:cubicBezTo>
                <a:cubicBezTo>
                  <a:pt x="88527" y="187177"/>
                  <a:pt x="83359" y="202671"/>
                  <a:pt x="80775" y="215583"/>
                </a:cubicBezTo>
                <a:cubicBezTo>
                  <a:pt x="101447" y="209127"/>
                  <a:pt x="159586" y="183304"/>
                  <a:pt x="159586" y="183304"/>
                </a:cubicBezTo>
                <a:cubicBezTo>
                  <a:pt x="159586" y="183304"/>
                  <a:pt x="159586" y="183304"/>
                  <a:pt x="172506" y="171683"/>
                </a:cubicBezTo>
                <a:cubicBezTo>
                  <a:pt x="172506" y="171683"/>
                  <a:pt x="172506" y="171683"/>
                  <a:pt x="194470" y="192342"/>
                </a:cubicBezTo>
                <a:cubicBezTo>
                  <a:pt x="194470" y="192342"/>
                  <a:pt x="194470" y="192342"/>
                  <a:pt x="181550" y="285306"/>
                </a:cubicBezTo>
                <a:cubicBezTo>
                  <a:pt x="181550" y="285306"/>
                  <a:pt x="181550" y="285306"/>
                  <a:pt x="181550" y="286597"/>
                </a:cubicBezTo>
                <a:cubicBezTo>
                  <a:pt x="181550" y="286597"/>
                  <a:pt x="181550" y="286597"/>
                  <a:pt x="194470" y="304674"/>
                </a:cubicBezTo>
                <a:cubicBezTo>
                  <a:pt x="194470" y="304674"/>
                  <a:pt x="194470" y="304674"/>
                  <a:pt x="195762" y="304674"/>
                </a:cubicBezTo>
                <a:cubicBezTo>
                  <a:pt x="195762" y="304674"/>
                  <a:pt x="195762" y="304674"/>
                  <a:pt x="209974" y="286597"/>
                </a:cubicBezTo>
                <a:cubicBezTo>
                  <a:pt x="209974" y="285306"/>
                  <a:pt x="209974" y="285306"/>
                  <a:pt x="209974" y="285306"/>
                </a:cubicBezTo>
                <a:cubicBezTo>
                  <a:pt x="209974" y="285306"/>
                  <a:pt x="209974" y="285306"/>
                  <a:pt x="197054" y="192342"/>
                </a:cubicBezTo>
                <a:cubicBezTo>
                  <a:pt x="197054" y="192342"/>
                  <a:pt x="197054" y="192342"/>
                  <a:pt x="217726" y="171683"/>
                </a:cubicBezTo>
                <a:cubicBezTo>
                  <a:pt x="217726" y="171683"/>
                  <a:pt x="217726" y="171683"/>
                  <a:pt x="230646" y="183304"/>
                </a:cubicBezTo>
                <a:cubicBezTo>
                  <a:pt x="230646" y="183304"/>
                  <a:pt x="261654" y="196216"/>
                  <a:pt x="261654" y="196216"/>
                </a:cubicBezTo>
                <a:cubicBezTo>
                  <a:pt x="278450" y="205254"/>
                  <a:pt x="293953" y="223330"/>
                  <a:pt x="308165" y="255609"/>
                </a:cubicBezTo>
                <a:cubicBezTo>
                  <a:pt x="318501" y="276268"/>
                  <a:pt x="324961" y="294344"/>
                  <a:pt x="324961" y="295635"/>
                </a:cubicBezTo>
                <a:cubicBezTo>
                  <a:pt x="326253" y="298218"/>
                  <a:pt x="326253" y="300800"/>
                  <a:pt x="326253" y="304674"/>
                </a:cubicBezTo>
                <a:cubicBezTo>
                  <a:pt x="326253" y="305965"/>
                  <a:pt x="324961" y="316294"/>
                  <a:pt x="321085" y="331788"/>
                </a:cubicBezTo>
                <a:cubicBezTo>
                  <a:pt x="321085" y="331788"/>
                  <a:pt x="321085" y="331788"/>
                  <a:pt x="271990" y="331788"/>
                </a:cubicBezTo>
                <a:cubicBezTo>
                  <a:pt x="275866" y="318876"/>
                  <a:pt x="278450" y="309838"/>
                  <a:pt x="279742" y="304674"/>
                </a:cubicBezTo>
                <a:cubicBezTo>
                  <a:pt x="277158" y="299509"/>
                  <a:pt x="273282" y="289180"/>
                  <a:pt x="268114" y="278850"/>
                </a:cubicBezTo>
                <a:cubicBezTo>
                  <a:pt x="268114" y="278850"/>
                  <a:pt x="268114" y="278850"/>
                  <a:pt x="268114" y="331788"/>
                </a:cubicBezTo>
                <a:cubicBezTo>
                  <a:pt x="268114" y="331788"/>
                  <a:pt x="268114" y="331788"/>
                  <a:pt x="122119" y="331788"/>
                </a:cubicBezTo>
                <a:cubicBezTo>
                  <a:pt x="122119" y="331788"/>
                  <a:pt x="122119" y="331788"/>
                  <a:pt x="122119" y="250445"/>
                </a:cubicBezTo>
                <a:cubicBezTo>
                  <a:pt x="94987" y="260774"/>
                  <a:pt x="70439" y="267230"/>
                  <a:pt x="56227" y="267230"/>
                </a:cubicBezTo>
                <a:cubicBezTo>
                  <a:pt x="48475" y="267230"/>
                  <a:pt x="40723" y="263356"/>
                  <a:pt x="35555" y="256900"/>
                </a:cubicBezTo>
                <a:cubicBezTo>
                  <a:pt x="27803" y="245280"/>
                  <a:pt x="27803" y="229786"/>
                  <a:pt x="38139" y="193633"/>
                </a:cubicBezTo>
                <a:cubicBezTo>
                  <a:pt x="43307" y="175557"/>
                  <a:pt x="48475" y="157481"/>
                  <a:pt x="49767" y="156189"/>
                </a:cubicBezTo>
                <a:cubicBezTo>
                  <a:pt x="53643" y="144569"/>
                  <a:pt x="66563" y="138113"/>
                  <a:pt x="78191" y="141987"/>
                </a:cubicBezTo>
                <a:close/>
                <a:moveTo>
                  <a:pt x="99575" y="82184"/>
                </a:moveTo>
                <a:lnTo>
                  <a:pt x="116954" y="90732"/>
                </a:lnTo>
                <a:cubicBezTo>
                  <a:pt x="118291" y="91954"/>
                  <a:pt x="118291" y="93175"/>
                  <a:pt x="116954" y="95617"/>
                </a:cubicBezTo>
                <a:cubicBezTo>
                  <a:pt x="116954" y="96838"/>
                  <a:pt x="115618" y="96838"/>
                  <a:pt x="114281" y="96838"/>
                </a:cubicBezTo>
                <a:cubicBezTo>
                  <a:pt x="114281" y="96838"/>
                  <a:pt x="112944" y="96838"/>
                  <a:pt x="112944" y="96838"/>
                </a:cubicBezTo>
                <a:cubicBezTo>
                  <a:pt x="112944" y="96838"/>
                  <a:pt x="112944" y="96838"/>
                  <a:pt x="95565" y="87069"/>
                </a:cubicBezTo>
                <a:cubicBezTo>
                  <a:pt x="94228" y="87069"/>
                  <a:pt x="92891" y="84627"/>
                  <a:pt x="94228" y="83405"/>
                </a:cubicBezTo>
                <a:cubicBezTo>
                  <a:pt x="95565" y="80963"/>
                  <a:pt x="96902" y="80963"/>
                  <a:pt x="99575" y="82184"/>
                </a:cubicBezTo>
                <a:close/>
                <a:moveTo>
                  <a:pt x="24452" y="82184"/>
                </a:moveTo>
                <a:cubicBezTo>
                  <a:pt x="25687" y="80963"/>
                  <a:pt x="28157" y="80963"/>
                  <a:pt x="29391" y="83405"/>
                </a:cubicBezTo>
                <a:cubicBezTo>
                  <a:pt x="29391" y="84627"/>
                  <a:pt x="29391" y="87069"/>
                  <a:pt x="28157" y="87069"/>
                </a:cubicBezTo>
                <a:cubicBezTo>
                  <a:pt x="28157" y="87069"/>
                  <a:pt x="28157" y="87069"/>
                  <a:pt x="12105" y="96838"/>
                </a:cubicBezTo>
                <a:cubicBezTo>
                  <a:pt x="12105" y="96838"/>
                  <a:pt x="10870" y="96838"/>
                  <a:pt x="10870" y="96838"/>
                </a:cubicBezTo>
                <a:cubicBezTo>
                  <a:pt x="9635" y="96838"/>
                  <a:pt x="8400" y="96838"/>
                  <a:pt x="7166" y="95617"/>
                </a:cubicBezTo>
                <a:cubicBezTo>
                  <a:pt x="7166" y="93175"/>
                  <a:pt x="7166" y="91954"/>
                  <a:pt x="8400" y="90732"/>
                </a:cubicBezTo>
                <a:cubicBezTo>
                  <a:pt x="8400" y="90732"/>
                  <a:pt x="8400" y="90732"/>
                  <a:pt x="24452" y="82184"/>
                </a:cubicBezTo>
                <a:close/>
                <a:moveTo>
                  <a:pt x="59100" y="61913"/>
                </a:moveTo>
                <a:cubicBezTo>
                  <a:pt x="59100" y="61913"/>
                  <a:pt x="57739" y="61913"/>
                  <a:pt x="57739" y="63274"/>
                </a:cubicBezTo>
                <a:cubicBezTo>
                  <a:pt x="57739" y="63274"/>
                  <a:pt x="56378" y="63274"/>
                  <a:pt x="56378" y="64635"/>
                </a:cubicBezTo>
                <a:cubicBezTo>
                  <a:pt x="56378" y="64635"/>
                  <a:pt x="56378" y="64635"/>
                  <a:pt x="61821" y="90488"/>
                </a:cubicBezTo>
                <a:lnTo>
                  <a:pt x="65903" y="64635"/>
                </a:lnTo>
                <a:cubicBezTo>
                  <a:pt x="65903" y="63274"/>
                  <a:pt x="65903" y="63274"/>
                  <a:pt x="65903" y="63274"/>
                </a:cubicBezTo>
                <a:cubicBezTo>
                  <a:pt x="65903" y="61913"/>
                  <a:pt x="64543" y="61913"/>
                  <a:pt x="64543" y="61913"/>
                </a:cubicBezTo>
                <a:cubicBezTo>
                  <a:pt x="64543" y="61913"/>
                  <a:pt x="63182" y="61913"/>
                  <a:pt x="63182" y="63274"/>
                </a:cubicBezTo>
                <a:cubicBezTo>
                  <a:pt x="63182" y="63274"/>
                  <a:pt x="61821" y="63274"/>
                  <a:pt x="61821" y="63274"/>
                </a:cubicBezTo>
                <a:cubicBezTo>
                  <a:pt x="60460" y="63274"/>
                  <a:pt x="60460" y="63274"/>
                  <a:pt x="60460" y="63274"/>
                </a:cubicBezTo>
                <a:cubicBezTo>
                  <a:pt x="59100" y="61913"/>
                  <a:pt x="59100" y="61913"/>
                  <a:pt x="59100" y="61913"/>
                </a:cubicBezTo>
                <a:close/>
                <a:moveTo>
                  <a:pt x="121089" y="49213"/>
                </a:moveTo>
                <a:cubicBezTo>
                  <a:pt x="123659" y="49213"/>
                  <a:pt x="124944" y="50602"/>
                  <a:pt x="124944" y="53381"/>
                </a:cubicBezTo>
                <a:cubicBezTo>
                  <a:pt x="126229" y="54770"/>
                  <a:pt x="124944" y="56159"/>
                  <a:pt x="122374" y="57548"/>
                </a:cubicBezTo>
                <a:cubicBezTo>
                  <a:pt x="122374" y="57548"/>
                  <a:pt x="122374" y="57548"/>
                  <a:pt x="104382" y="60326"/>
                </a:cubicBezTo>
                <a:cubicBezTo>
                  <a:pt x="103097" y="60326"/>
                  <a:pt x="103097" y="60326"/>
                  <a:pt x="103097" y="60326"/>
                </a:cubicBezTo>
                <a:cubicBezTo>
                  <a:pt x="101812" y="60326"/>
                  <a:pt x="100526" y="58937"/>
                  <a:pt x="100526" y="57548"/>
                </a:cubicBezTo>
                <a:cubicBezTo>
                  <a:pt x="99241" y="56159"/>
                  <a:pt x="100526" y="53381"/>
                  <a:pt x="103097" y="53381"/>
                </a:cubicBezTo>
                <a:cubicBezTo>
                  <a:pt x="103097" y="53381"/>
                  <a:pt x="103097" y="53381"/>
                  <a:pt x="121089" y="49213"/>
                </a:cubicBezTo>
                <a:close/>
                <a:moveTo>
                  <a:pt x="4308" y="49213"/>
                </a:moveTo>
                <a:cubicBezTo>
                  <a:pt x="4308" y="49213"/>
                  <a:pt x="4308" y="49213"/>
                  <a:pt x="22088" y="53381"/>
                </a:cubicBezTo>
                <a:cubicBezTo>
                  <a:pt x="24628" y="53381"/>
                  <a:pt x="24628" y="56159"/>
                  <a:pt x="24628" y="57548"/>
                </a:cubicBezTo>
                <a:cubicBezTo>
                  <a:pt x="24628" y="58937"/>
                  <a:pt x="23358" y="60326"/>
                  <a:pt x="22088" y="60326"/>
                </a:cubicBezTo>
                <a:cubicBezTo>
                  <a:pt x="20818" y="60326"/>
                  <a:pt x="20818" y="60326"/>
                  <a:pt x="20818" y="60326"/>
                </a:cubicBezTo>
                <a:cubicBezTo>
                  <a:pt x="20818" y="60326"/>
                  <a:pt x="20818" y="60326"/>
                  <a:pt x="3038" y="57548"/>
                </a:cubicBezTo>
                <a:cubicBezTo>
                  <a:pt x="498" y="56159"/>
                  <a:pt x="-772" y="54770"/>
                  <a:pt x="498" y="53381"/>
                </a:cubicBezTo>
                <a:cubicBezTo>
                  <a:pt x="498" y="50602"/>
                  <a:pt x="1768" y="49213"/>
                  <a:pt x="4308" y="49213"/>
                </a:cubicBezTo>
                <a:close/>
                <a:moveTo>
                  <a:pt x="62728" y="41275"/>
                </a:moveTo>
                <a:cubicBezTo>
                  <a:pt x="50962" y="41275"/>
                  <a:pt x="40503" y="50271"/>
                  <a:pt x="40503" y="60552"/>
                </a:cubicBezTo>
                <a:cubicBezTo>
                  <a:pt x="40503" y="69548"/>
                  <a:pt x="44425" y="73403"/>
                  <a:pt x="47040" y="78544"/>
                </a:cubicBezTo>
                <a:cubicBezTo>
                  <a:pt x="50962" y="83684"/>
                  <a:pt x="54884" y="88825"/>
                  <a:pt x="54884" y="95250"/>
                </a:cubicBezTo>
                <a:cubicBezTo>
                  <a:pt x="54884" y="95250"/>
                  <a:pt x="54884" y="95250"/>
                  <a:pt x="58806" y="95250"/>
                </a:cubicBezTo>
                <a:cubicBezTo>
                  <a:pt x="58806" y="95250"/>
                  <a:pt x="58806" y="95250"/>
                  <a:pt x="53577" y="65692"/>
                </a:cubicBezTo>
                <a:cubicBezTo>
                  <a:pt x="53577" y="64407"/>
                  <a:pt x="53577" y="61837"/>
                  <a:pt x="54884" y="60552"/>
                </a:cubicBezTo>
                <a:cubicBezTo>
                  <a:pt x="56191" y="59267"/>
                  <a:pt x="58806" y="59267"/>
                  <a:pt x="60114" y="59267"/>
                </a:cubicBezTo>
                <a:cubicBezTo>
                  <a:pt x="61421" y="59267"/>
                  <a:pt x="61421" y="59267"/>
                  <a:pt x="62728" y="59267"/>
                </a:cubicBezTo>
                <a:cubicBezTo>
                  <a:pt x="64036" y="59267"/>
                  <a:pt x="64036" y="59267"/>
                  <a:pt x="65343" y="59267"/>
                </a:cubicBezTo>
                <a:cubicBezTo>
                  <a:pt x="66650" y="59267"/>
                  <a:pt x="69265" y="59267"/>
                  <a:pt x="70572" y="60552"/>
                </a:cubicBezTo>
                <a:cubicBezTo>
                  <a:pt x="70572" y="61837"/>
                  <a:pt x="71880" y="64407"/>
                  <a:pt x="71880" y="65692"/>
                </a:cubicBezTo>
                <a:cubicBezTo>
                  <a:pt x="71880" y="65692"/>
                  <a:pt x="71880" y="65692"/>
                  <a:pt x="66650" y="95250"/>
                </a:cubicBezTo>
                <a:cubicBezTo>
                  <a:pt x="66650" y="95250"/>
                  <a:pt x="66650" y="95250"/>
                  <a:pt x="69265" y="95250"/>
                </a:cubicBezTo>
                <a:cubicBezTo>
                  <a:pt x="70572" y="88825"/>
                  <a:pt x="74494" y="83684"/>
                  <a:pt x="77109" y="78544"/>
                </a:cubicBezTo>
                <a:cubicBezTo>
                  <a:pt x="81031" y="73403"/>
                  <a:pt x="84953" y="69548"/>
                  <a:pt x="84953" y="60552"/>
                </a:cubicBezTo>
                <a:cubicBezTo>
                  <a:pt x="84953" y="50271"/>
                  <a:pt x="74494" y="41275"/>
                  <a:pt x="62728" y="41275"/>
                </a:cubicBezTo>
                <a:close/>
                <a:moveTo>
                  <a:pt x="62728" y="33338"/>
                </a:moveTo>
                <a:cubicBezTo>
                  <a:pt x="78315" y="33338"/>
                  <a:pt x="91303" y="46222"/>
                  <a:pt x="91303" y="60395"/>
                </a:cubicBezTo>
                <a:cubicBezTo>
                  <a:pt x="91303" y="70702"/>
                  <a:pt x="87407" y="77144"/>
                  <a:pt x="83510" y="82298"/>
                </a:cubicBezTo>
                <a:cubicBezTo>
                  <a:pt x="79613" y="87451"/>
                  <a:pt x="77016" y="92605"/>
                  <a:pt x="77016" y="99047"/>
                </a:cubicBezTo>
                <a:cubicBezTo>
                  <a:pt x="77016" y="99047"/>
                  <a:pt x="77016" y="99047"/>
                  <a:pt x="75717" y="111931"/>
                </a:cubicBezTo>
                <a:cubicBezTo>
                  <a:pt x="75717" y="114508"/>
                  <a:pt x="74418" y="115796"/>
                  <a:pt x="73119" y="115796"/>
                </a:cubicBezTo>
                <a:cubicBezTo>
                  <a:pt x="73119" y="115796"/>
                  <a:pt x="73119" y="115796"/>
                  <a:pt x="70521" y="115796"/>
                </a:cubicBezTo>
                <a:cubicBezTo>
                  <a:pt x="69223" y="119661"/>
                  <a:pt x="66625" y="122238"/>
                  <a:pt x="62728" y="122238"/>
                </a:cubicBezTo>
                <a:cubicBezTo>
                  <a:pt x="58832" y="122238"/>
                  <a:pt x="54935" y="119661"/>
                  <a:pt x="54935" y="115796"/>
                </a:cubicBezTo>
                <a:cubicBezTo>
                  <a:pt x="54935" y="115796"/>
                  <a:pt x="54935" y="115796"/>
                  <a:pt x="52337" y="115796"/>
                </a:cubicBezTo>
                <a:cubicBezTo>
                  <a:pt x="51038" y="115796"/>
                  <a:pt x="48441" y="114508"/>
                  <a:pt x="48441" y="111931"/>
                </a:cubicBezTo>
                <a:cubicBezTo>
                  <a:pt x="48441" y="111931"/>
                  <a:pt x="48441" y="111931"/>
                  <a:pt x="48441" y="99047"/>
                </a:cubicBezTo>
                <a:cubicBezTo>
                  <a:pt x="48441" y="92605"/>
                  <a:pt x="44544" y="87451"/>
                  <a:pt x="41946" y="82298"/>
                </a:cubicBezTo>
                <a:cubicBezTo>
                  <a:pt x="38050" y="77144"/>
                  <a:pt x="34153" y="70702"/>
                  <a:pt x="34153" y="60395"/>
                </a:cubicBezTo>
                <a:cubicBezTo>
                  <a:pt x="34153" y="46222"/>
                  <a:pt x="47142" y="33338"/>
                  <a:pt x="62728" y="33338"/>
                </a:cubicBezTo>
                <a:close/>
                <a:moveTo>
                  <a:pt x="195140" y="26988"/>
                </a:moveTo>
                <a:cubicBezTo>
                  <a:pt x="237951" y="26988"/>
                  <a:pt x="254816" y="48870"/>
                  <a:pt x="254816" y="86198"/>
                </a:cubicBezTo>
                <a:cubicBezTo>
                  <a:pt x="253519" y="138971"/>
                  <a:pt x="228870" y="169863"/>
                  <a:pt x="195140" y="169863"/>
                </a:cubicBezTo>
                <a:cubicBezTo>
                  <a:pt x="160112" y="169863"/>
                  <a:pt x="135464" y="138971"/>
                  <a:pt x="134166" y="86198"/>
                </a:cubicBezTo>
                <a:cubicBezTo>
                  <a:pt x="134166" y="48870"/>
                  <a:pt x="152329" y="26988"/>
                  <a:pt x="195140" y="26988"/>
                </a:cubicBezTo>
                <a:close/>
                <a:moveTo>
                  <a:pt x="103011" y="14288"/>
                </a:moveTo>
                <a:cubicBezTo>
                  <a:pt x="105591" y="15578"/>
                  <a:pt x="105591" y="18158"/>
                  <a:pt x="104301" y="19448"/>
                </a:cubicBezTo>
                <a:cubicBezTo>
                  <a:pt x="104301" y="19448"/>
                  <a:pt x="104301" y="19448"/>
                  <a:pt x="91403" y="33636"/>
                </a:cubicBezTo>
                <a:cubicBezTo>
                  <a:pt x="91403" y="34926"/>
                  <a:pt x="90113" y="34926"/>
                  <a:pt x="88823" y="34926"/>
                </a:cubicBezTo>
                <a:cubicBezTo>
                  <a:pt x="88823" y="34926"/>
                  <a:pt x="87533" y="34926"/>
                  <a:pt x="87533" y="34926"/>
                </a:cubicBezTo>
                <a:cubicBezTo>
                  <a:pt x="86243" y="33636"/>
                  <a:pt x="84953" y="31057"/>
                  <a:pt x="86243" y="29767"/>
                </a:cubicBezTo>
                <a:cubicBezTo>
                  <a:pt x="86243" y="29767"/>
                  <a:pt x="86243" y="29767"/>
                  <a:pt x="99142" y="15578"/>
                </a:cubicBezTo>
                <a:cubicBezTo>
                  <a:pt x="100432" y="14288"/>
                  <a:pt x="101722" y="14288"/>
                  <a:pt x="103011" y="14288"/>
                </a:cubicBezTo>
                <a:close/>
                <a:moveTo>
                  <a:pt x="21136" y="14288"/>
                </a:moveTo>
                <a:cubicBezTo>
                  <a:pt x="22406" y="14288"/>
                  <a:pt x="24946" y="14288"/>
                  <a:pt x="26216" y="15578"/>
                </a:cubicBezTo>
                <a:cubicBezTo>
                  <a:pt x="26216" y="15578"/>
                  <a:pt x="26216" y="15578"/>
                  <a:pt x="37646" y="29767"/>
                </a:cubicBezTo>
                <a:cubicBezTo>
                  <a:pt x="38916" y="31057"/>
                  <a:pt x="38916" y="33636"/>
                  <a:pt x="37646" y="34926"/>
                </a:cubicBezTo>
                <a:cubicBezTo>
                  <a:pt x="37646" y="34926"/>
                  <a:pt x="36376" y="34926"/>
                  <a:pt x="35106" y="34926"/>
                </a:cubicBezTo>
                <a:cubicBezTo>
                  <a:pt x="35106" y="34926"/>
                  <a:pt x="33836" y="34926"/>
                  <a:pt x="32566" y="33636"/>
                </a:cubicBezTo>
                <a:lnTo>
                  <a:pt x="21136" y="19448"/>
                </a:lnTo>
                <a:cubicBezTo>
                  <a:pt x="21136" y="19448"/>
                  <a:pt x="19866" y="18158"/>
                  <a:pt x="19866" y="16868"/>
                </a:cubicBezTo>
                <a:cubicBezTo>
                  <a:pt x="19866" y="16868"/>
                  <a:pt x="21136" y="15578"/>
                  <a:pt x="21136" y="14288"/>
                </a:cubicBezTo>
                <a:close/>
                <a:moveTo>
                  <a:pt x="61935" y="0"/>
                </a:moveTo>
                <a:cubicBezTo>
                  <a:pt x="63258" y="0"/>
                  <a:pt x="65904" y="1349"/>
                  <a:pt x="65904" y="4048"/>
                </a:cubicBezTo>
                <a:cubicBezTo>
                  <a:pt x="65904" y="4048"/>
                  <a:pt x="65904" y="4048"/>
                  <a:pt x="65904" y="22940"/>
                </a:cubicBezTo>
                <a:cubicBezTo>
                  <a:pt x="65904" y="25639"/>
                  <a:pt x="63258" y="26988"/>
                  <a:pt x="61935" y="26988"/>
                </a:cubicBezTo>
                <a:cubicBezTo>
                  <a:pt x="60612" y="26988"/>
                  <a:pt x="60612" y="26988"/>
                  <a:pt x="59289" y="25639"/>
                </a:cubicBezTo>
                <a:cubicBezTo>
                  <a:pt x="59289" y="25639"/>
                  <a:pt x="57966" y="24289"/>
                  <a:pt x="57966" y="22940"/>
                </a:cubicBezTo>
                <a:cubicBezTo>
                  <a:pt x="57966" y="22940"/>
                  <a:pt x="57966" y="22940"/>
                  <a:pt x="57966" y="4048"/>
                </a:cubicBezTo>
                <a:cubicBezTo>
                  <a:pt x="57966" y="1349"/>
                  <a:pt x="59289" y="0"/>
                  <a:pt x="6193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Freeform: Shape 10"/>
          <p:cNvSpPr/>
          <p:nvPr/>
        </p:nvSpPr>
        <p:spPr bwMode="auto">
          <a:xfrm>
            <a:off x="3698749" y="1553329"/>
            <a:ext cx="332418" cy="342659"/>
          </a:xfrm>
          <a:custGeom>
            <a:avLst/>
            <a:gdLst>
              <a:gd name="connsiteX0" fmla="*/ 157951 w 327026"/>
              <a:gd name="connsiteY0" fmla="*/ 134938 h 337100"/>
              <a:gd name="connsiteX1" fmla="*/ 327026 w 327026"/>
              <a:gd name="connsiteY1" fmla="*/ 239958 h 337100"/>
              <a:gd name="connsiteX2" fmla="*/ 259660 w 327026"/>
              <a:gd name="connsiteY2" fmla="*/ 254398 h 337100"/>
              <a:gd name="connsiteX3" fmla="*/ 295325 w 327026"/>
              <a:gd name="connsiteY3" fmla="*/ 305595 h 337100"/>
              <a:gd name="connsiteX4" fmla="*/ 292683 w 327026"/>
              <a:gd name="connsiteY4" fmla="*/ 334475 h 337100"/>
              <a:gd name="connsiteX5" fmla="*/ 263623 w 327026"/>
              <a:gd name="connsiteY5" fmla="*/ 326599 h 337100"/>
              <a:gd name="connsiteX6" fmla="*/ 227959 w 327026"/>
              <a:gd name="connsiteY6" fmla="*/ 275402 h 337100"/>
              <a:gd name="connsiteX7" fmla="*/ 192294 w 327026"/>
              <a:gd name="connsiteY7" fmla="*/ 333162 h 337100"/>
              <a:gd name="connsiteX8" fmla="*/ 153988 w 327026"/>
              <a:gd name="connsiteY8" fmla="*/ 137564 h 337100"/>
              <a:gd name="connsiteX9" fmla="*/ 157951 w 327026"/>
              <a:gd name="connsiteY9" fmla="*/ 134938 h 337100"/>
              <a:gd name="connsiteX10" fmla="*/ 287448 w 327026"/>
              <a:gd name="connsiteY10" fmla="*/ 96838 h 337100"/>
              <a:gd name="connsiteX11" fmla="*/ 270368 w 327026"/>
              <a:gd name="connsiteY11" fmla="*/ 108528 h 337100"/>
              <a:gd name="connsiteX12" fmla="*/ 280879 w 327026"/>
              <a:gd name="connsiteY12" fmla="*/ 150092 h 337100"/>
              <a:gd name="connsiteX13" fmla="*/ 301899 w 327026"/>
              <a:gd name="connsiteY13" fmla="*/ 182563 h 337100"/>
              <a:gd name="connsiteX14" fmla="*/ 303213 w 327026"/>
              <a:gd name="connsiteY14" fmla="*/ 161781 h 337100"/>
              <a:gd name="connsiteX15" fmla="*/ 287448 w 327026"/>
              <a:gd name="connsiteY15" fmla="*/ 96838 h 337100"/>
              <a:gd name="connsiteX16" fmla="*/ 160474 w 327026"/>
              <a:gd name="connsiteY16" fmla="*/ 0 h 337100"/>
              <a:gd name="connsiteX17" fmla="*/ 322263 w 327026"/>
              <a:gd name="connsiteY17" fmla="*/ 161925 h 337100"/>
              <a:gd name="connsiteX18" fmla="*/ 314371 w 327026"/>
              <a:gd name="connsiteY18" fmla="*/ 211951 h 337100"/>
              <a:gd name="connsiteX19" fmla="*/ 242026 w 327026"/>
              <a:gd name="connsiteY19" fmla="*/ 165875 h 337100"/>
              <a:gd name="connsiteX20" fmla="*/ 259126 w 327026"/>
              <a:gd name="connsiteY20" fmla="*/ 139545 h 337100"/>
              <a:gd name="connsiteX21" fmla="*/ 244657 w 327026"/>
              <a:gd name="connsiteY21" fmla="*/ 94785 h 337100"/>
              <a:gd name="connsiteX22" fmla="*/ 203881 w 327026"/>
              <a:gd name="connsiteY22" fmla="*/ 63190 h 337100"/>
              <a:gd name="connsiteX23" fmla="*/ 186781 w 327026"/>
              <a:gd name="connsiteY23" fmla="*/ 22380 h 337100"/>
              <a:gd name="connsiteX24" fmla="*/ 160474 w 327026"/>
              <a:gd name="connsiteY24" fmla="*/ 19747 h 337100"/>
              <a:gd name="connsiteX25" fmla="*/ 74975 w 327026"/>
              <a:gd name="connsiteY25" fmla="*/ 48709 h 337100"/>
              <a:gd name="connsiteX26" fmla="*/ 86814 w 327026"/>
              <a:gd name="connsiteY26" fmla="*/ 86886 h 337100"/>
              <a:gd name="connsiteX27" fmla="*/ 53930 w 327026"/>
              <a:gd name="connsiteY27" fmla="*/ 111899 h 337100"/>
              <a:gd name="connsiteX28" fmla="*/ 53930 w 327026"/>
              <a:gd name="connsiteY28" fmla="*/ 140862 h 337100"/>
              <a:gd name="connsiteX29" fmla="*/ 59191 w 327026"/>
              <a:gd name="connsiteY29" fmla="*/ 157976 h 337100"/>
              <a:gd name="connsiteX30" fmla="*/ 21046 w 327026"/>
              <a:gd name="connsiteY30" fmla="*/ 181672 h 337100"/>
              <a:gd name="connsiteX31" fmla="*/ 35515 w 327026"/>
              <a:gd name="connsiteY31" fmla="*/ 227748 h 337100"/>
              <a:gd name="connsiteX32" fmla="*/ 59191 w 327026"/>
              <a:gd name="connsiteY32" fmla="*/ 190887 h 337100"/>
              <a:gd name="connsiteX33" fmla="*/ 89444 w 327026"/>
              <a:gd name="connsiteY33" fmla="*/ 198786 h 337100"/>
              <a:gd name="connsiteX34" fmla="*/ 122328 w 327026"/>
              <a:gd name="connsiteY34" fmla="*/ 215900 h 337100"/>
              <a:gd name="connsiteX35" fmla="*/ 96021 w 327026"/>
              <a:gd name="connsiteY35" fmla="*/ 248812 h 337100"/>
              <a:gd name="connsiteX36" fmla="*/ 86814 w 327026"/>
              <a:gd name="connsiteY36" fmla="*/ 283040 h 337100"/>
              <a:gd name="connsiteX37" fmla="*/ 160474 w 327026"/>
              <a:gd name="connsiteY37" fmla="*/ 304103 h 337100"/>
              <a:gd name="connsiteX38" fmla="*/ 167051 w 327026"/>
              <a:gd name="connsiteY38" fmla="*/ 302787 h 337100"/>
              <a:gd name="connsiteX39" fmla="*/ 170997 w 327026"/>
              <a:gd name="connsiteY39" fmla="*/ 322534 h 337100"/>
              <a:gd name="connsiteX40" fmla="*/ 160474 w 327026"/>
              <a:gd name="connsiteY40" fmla="*/ 323850 h 337100"/>
              <a:gd name="connsiteX41" fmla="*/ 0 w 327026"/>
              <a:gd name="connsiteY41" fmla="*/ 161925 h 337100"/>
              <a:gd name="connsiteX42" fmla="*/ 160474 w 327026"/>
              <a:gd name="connsiteY42" fmla="*/ 0 h 3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27026" h="337100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Freeform: Shape 14"/>
          <p:cNvSpPr/>
          <p:nvPr/>
        </p:nvSpPr>
        <p:spPr bwMode="auto">
          <a:xfrm>
            <a:off x="5760694" y="2891431"/>
            <a:ext cx="113557" cy="36632"/>
          </a:xfrm>
          <a:custGeom>
            <a:avLst/>
            <a:gdLst/>
            <a:ahLst/>
            <a:cxnLst>
              <a:cxn ang="0">
                <a:pos x="83" y="21"/>
              </a:cxn>
              <a:cxn ang="0">
                <a:pos x="77" y="12"/>
              </a:cxn>
              <a:cxn ang="0">
                <a:pos x="75" y="0"/>
              </a:cxn>
              <a:cxn ang="0">
                <a:pos x="17" y="0"/>
              </a:cxn>
              <a:cxn ang="0">
                <a:pos x="15" y="12"/>
              </a:cxn>
              <a:cxn ang="0">
                <a:pos x="9" y="21"/>
              </a:cxn>
              <a:cxn ang="0">
                <a:pos x="4" y="28"/>
              </a:cxn>
              <a:cxn ang="0">
                <a:pos x="46" y="28"/>
              </a:cxn>
              <a:cxn ang="0">
                <a:pos x="88" y="28"/>
              </a:cxn>
              <a:cxn ang="0">
                <a:pos x="83" y="21"/>
              </a:cxn>
            </a:cxnLst>
            <a:rect l="0" t="0" r="r" b="b"/>
            <a:pathLst>
              <a:path w="92" h="29">
                <a:moveTo>
                  <a:pt x="83" y="21"/>
                </a:moveTo>
                <a:cubicBezTo>
                  <a:pt x="78" y="17"/>
                  <a:pt x="77" y="12"/>
                  <a:pt x="77" y="12"/>
                </a:cubicBezTo>
                <a:cubicBezTo>
                  <a:pt x="75" y="0"/>
                  <a:pt x="75" y="0"/>
                  <a:pt x="7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4" y="17"/>
                  <a:pt x="9" y="21"/>
                </a:cubicBezTo>
                <a:cubicBezTo>
                  <a:pt x="4" y="25"/>
                  <a:pt x="0" y="28"/>
                  <a:pt x="4" y="28"/>
                </a:cubicBezTo>
                <a:cubicBezTo>
                  <a:pt x="8" y="29"/>
                  <a:pt x="43" y="28"/>
                  <a:pt x="46" y="28"/>
                </a:cubicBezTo>
                <a:cubicBezTo>
                  <a:pt x="49" y="28"/>
                  <a:pt x="84" y="29"/>
                  <a:pt x="88" y="28"/>
                </a:cubicBezTo>
                <a:cubicBezTo>
                  <a:pt x="92" y="28"/>
                  <a:pt x="88" y="25"/>
                  <a:pt x="83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: Shape 15"/>
          <p:cNvSpPr/>
          <p:nvPr/>
        </p:nvSpPr>
        <p:spPr bwMode="auto">
          <a:xfrm>
            <a:off x="5716125" y="2744906"/>
            <a:ext cx="112336" cy="65936"/>
          </a:xfrm>
          <a:custGeom>
            <a:avLst/>
            <a:gdLst/>
            <a:ahLst/>
            <a:cxnLst>
              <a:cxn ang="0">
                <a:pos x="16" y="45"/>
              </a:cxn>
              <a:cxn ang="0">
                <a:pos x="38" y="25"/>
              </a:cxn>
              <a:cxn ang="0">
                <a:pos x="64" y="42"/>
              </a:cxn>
              <a:cxn ang="0">
                <a:pos x="16" y="45"/>
              </a:cxn>
            </a:cxnLst>
            <a:rect l="0" t="0" r="r" b="b"/>
            <a:pathLst>
              <a:path w="91" h="53">
                <a:moveTo>
                  <a:pt x="16" y="45"/>
                </a:moveTo>
                <a:cubicBezTo>
                  <a:pt x="31" y="45"/>
                  <a:pt x="33" y="41"/>
                  <a:pt x="38" y="25"/>
                </a:cubicBezTo>
                <a:cubicBezTo>
                  <a:pt x="48" y="0"/>
                  <a:pt x="91" y="31"/>
                  <a:pt x="64" y="42"/>
                </a:cubicBezTo>
                <a:cubicBezTo>
                  <a:pt x="38" y="53"/>
                  <a:pt x="0" y="45"/>
                  <a:pt x="16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Freeform: Shape 16"/>
          <p:cNvSpPr/>
          <p:nvPr/>
        </p:nvSpPr>
        <p:spPr bwMode="auto">
          <a:xfrm>
            <a:off x="5789999" y="2587392"/>
            <a:ext cx="155072" cy="186209"/>
          </a:xfrm>
          <a:custGeom>
            <a:avLst/>
            <a:gdLst/>
            <a:ahLst/>
            <a:cxnLst>
              <a:cxn ang="0">
                <a:pos x="117" y="6"/>
              </a:cxn>
              <a:cxn ang="0">
                <a:pos x="89" y="13"/>
              </a:cxn>
              <a:cxn ang="0">
                <a:pos x="8" y="128"/>
              </a:cxn>
              <a:cxn ang="0">
                <a:pos x="8" y="142"/>
              </a:cxn>
              <a:cxn ang="0">
                <a:pos x="21" y="139"/>
              </a:cxn>
              <a:cxn ang="0">
                <a:pos x="116" y="35"/>
              </a:cxn>
              <a:cxn ang="0">
                <a:pos x="117" y="6"/>
              </a:cxn>
              <a:cxn ang="0">
                <a:pos x="96" y="20"/>
              </a:cxn>
              <a:cxn ang="0">
                <a:pos x="91" y="15"/>
              </a:cxn>
              <a:cxn ang="0">
                <a:pos x="109" y="8"/>
              </a:cxn>
              <a:cxn ang="0">
                <a:pos x="96" y="20"/>
              </a:cxn>
            </a:cxnLst>
            <a:rect l="0" t="0" r="r" b="b"/>
            <a:pathLst>
              <a:path w="125" h="149">
                <a:moveTo>
                  <a:pt x="117" y="6"/>
                </a:moveTo>
                <a:cubicBezTo>
                  <a:pt x="109" y="0"/>
                  <a:pt x="97" y="3"/>
                  <a:pt x="89" y="13"/>
                </a:cubicBezTo>
                <a:cubicBezTo>
                  <a:pt x="8" y="128"/>
                  <a:pt x="8" y="128"/>
                  <a:pt x="8" y="128"/>
                </a:cubicBezTo>
                <a:cubicBezTo>
                  <a:pt x="0" y="138"/>
                  <a:pt x="0" y="136"/>
                  <a:pt x="8" y="142"/>
                </a:cubicBezTo>
                <a:cubicBezTo>
                  <a:pt x="15" y="148"/>
                  <a:pt x="14" y="149"/>
                  <a:pt x="21" y="139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24" y="25"/>
                  <a:pt x="125" y="12"/>
                  <a:pt x="117" y="6"/>
                </a:cubicBezTo>
                <a:close/>
                <a:moveTo>
                  <a:pt x="96" y="20"/>
                </a:moveTo>
                <a:cubicBezTo>
                  <a:pt x="96" y="20"/>
                  <a:pt x="95" y="19"/>
                  <a:pt x="91" y="15"/>
                </a:cubicBezTo>
                <a:cubicBezTo>
                  <a:pt x="97" y="6"/>
                  <a:pt x="109" y="8"/>
                  <a:pt x="109" y="8"/>
                </a:cubicBezTo>
                <a:cubicBezTo>
                  <a:pt x="98" y="14"/>
                  <a:pt x="96" y="20"/>
                  <a:pt x="96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: Shape 17"/>
          <p:cNvSpPr/>
          <p:nvPr/>
        </p:nvSpPr>
        <p:spPr bwMode="auto">
          <a:xfrm>
            <a:off x="5641642" y="2643560"/>
            <a:ext cx="351660" cy="234440"/>
          </a:xfrm>
          <a:custGeom>
            <a:avLst/>
            <a:gdLst/>
            <a:ahLst/>
            <a:cxnLst>
              <a:cxn ang="0">
                <a:pos x="273" y="0"/>
              </a:cxn>
              <a:cxn ang="0">
                <a:pos x="237" y="0"/>
              </a:cxn>
              <a:cxn ang="0">
                <a:pos x="222" y="17"/>
              </a:cxn>
              <a:cxn ang="0">
                <a:pos x="267" y="17"/>
              </a:cxn>
              <a:cxn ang="0">
                <a:pos x="267" y="154"/>
              </a:cxn>
              <a:cxn ang="0">
                <a:pos x="17" y="154"/>
              </a:cxn>
              <a:cxn ang="0">
                <a:pos x="17" y="17"/>
              </a:cxn>
              <a:cxn ang="0">
                <a:pos x="162" y="17"/>
              </a:cxn>
              <a:cxn ang="0">
                <a:pos x="174" y="0"/>
              </a:cxn>
              <a:cxn ang="0">
                <a:pos x="11" y="0"/>
              </a:cxn>
              <a:cxn ang="0">
                <a:pos x="0" y="11"/>
              </a:cxn>
              <a:cxn ang="0">
                <a:pos x="0" y="176"/>
              </a:cxn>
              <a:cxn ang="0">
                <a:pos x="11" y="188"/>
              </a:cxn>
              <a:cxn ang="0">
                <a:pos x="273" y="188"/>
              </a:cxn>
              <a:cxn ang="0">
                <a:pos x="284" y="176"/>
              </a:cxn>
              <a:cxn ang="0">
                <a:pos x="284" y="11"/>
              </a:cxn>
              <a:cxn ang="0">
                <a:pos x="273" y="0"/>
              </a:cxn>
            </a:cxnLst>
            <a:rect l="0" t="0" r="r" b="b"/>
            <a:pathLst>
              <a:path w="284" h="188">
                <a:moveTo>
                  <a:pt x="273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22" y="17"/>
                  <a:pt x="222" y="17"/>
                  <a:pt x="222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54"/>
                  <a:pt x="267" y="154"/>
                  <a:pt x="267" y="154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7" y="17"/>
                  <a:pt x="17" y="17"/>
                  <a:pt x="17" y="17"/>
                </a:cubicBezTo>
                <a:cubicBezTo>
                  <a:pt x="162" y="17"/>
                  <a:pt x="162" y="17"/>
                  <a:pt x="162" y="17"/>
                </a:cubicBezTo>
                <a:cubicBezTo>
                  <a:pt x="174" y="0"/>
                  <a:pt x="174" y="0"/>
                  <a:pt x="17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83"/>
                  <a:pt x="5" y="188"/>
                  <a:pt x="11" y="188"/>
                </a:cubicBezTo>
                <a:cubicBezTo>
                  <a:pt x="273" y="188"/>
                  <a:pt x="273" y="188"/>
                  <a:pt x="273" y="188"/>
                </a:cubicBezTo>
                <a:cubicBezTo>
                  <a:pt x="279" y="188"/>
                  <a:pt x="284" y="183"/>
                  <a:pt x="284" y="176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4" y="5"/>
                  <a:pt x="279" y="0"/>
                  <a:pt x="27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Oval 19"/>
          <p:cNvSpPr/>
          <p:nvPr/>
        </p:nvSpPr>
        <p:spPr>
          <a:xfrm>
            <a:off x="3698748" y="1916587"/>
            <a:ext cx="1746504" cy="1688393"/>
          </a:xfrm>
          <a:prstGeom prst="ellipse">
            <a:avLst/>
          </a:prstGeom>
          <a:blipFill rotWithShape="1">
            <a:blip r:embed="rId1"/>
            <a:stretch>
              <a:fillRect l="-2000" t="-1000" r="-7900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9" name="原创设计师QQ：_3"/>
          <p:cNvGrpSpPr/>
          <p:nvPr/>
        </p:nvGrpSpPr>
        <p:grpSpPr>
          <a:xfrm>
            <a:off x="826098" y="1335695"/>
            <a:ext cx="2097562" cy="608297"/>
            <a:chOff x="7044265" y="641690"/>
            <a:chExt cx="2796749" cy="811060"/>
          </a:xfrm>
        </p:grpSpPr>
        <p:sp>
          <p:nvSpPr>
            <p:cNvPr id="40" name="文本框 39"/>
            <p:cNvSpPr txBox="1"/>
            <p:nvPr/>
          </p:nvSpPr>
          <p:spPr>
            <a:xfrm>
              <a:off x="7712335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flipH="1">
              <a:off x="7044265" y="1085298"/>
              <a:ext cx="2796749" cy="367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2" name="原创设计师QQ：_3"/>
          <p:cNvGrpSpPr/>
          <p:nvPr/>
        </p:nvGrpSpPr>
        <p:grpSpPr>
          <a:xfrm>
            <a:off x="826098" y="3042613"/>
            <a:ext cx="2097562" cy="608297"/>
            <a:chOff x="7044265" y="641690"/>
            <a:chExt cx="2796749" cy="811060"/>
          </a:xfrm>
        </p:grpSpPr>
        <p:sp>
          <p:nvSpPr>
            <p:cNvPr id="43" name="文本框 42"/>
            <p:cNvSpPr txBox="1"/>
            <p:nvPr/>
          </p:nvSpPr>
          <p:spPr>
            <a:xfrm>
              <a:off x="7712335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7044265" y="1085298"/>
              <a:ext cx="2796749" cy="367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5" name="原创设计师QQ：_3"/>
          <p:cNvGrpSpPr/>
          <p:nvPr/>
        </p:nvGrpSpPr>
        <p:grpSpPr>
          <a:xfrm>
            <a:off x="6219654" y="3042613"/>
            <a:ext cx="2176273" cy="583354"/>
            <a:chOff x="6939317" y="674947"/>
            <a:chExt cx="2901697" cy="777805"/>
          </a:xfrm>
        </p:grpSpPr>
        <p:sp>
          <p:nvSpPr>
            <p:cNvPr id="46" name="文本框 45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7044265" y="1085299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8" name="原创设计师QQ：_3"/>
          <p:cNvGrpSpPr/>
          <p:nvPr/>
        </p:nvGrpSpPr>
        <p:grpSpPr>
          <a:xfrm>
            <a:off x="6211107" y="1335695"/>
            <a:ext cx="2167726" cy="647221"/>
            <a:chOff x="6939317" y="674947"/>
            <a:chExt cx="2890301" cy="862961"/>
          </a:xfrm>
        </p:grpSpPr>
        <p:sp>
          <p:nvSpPr>
            <p:cNvPr id="49" name="文本框 48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7032869" y="1170455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7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35" grpId="0" animBg="1"/>
      <p:bldP spid="9" grpId="0" animBg="1"/>
      <p:bldP spid="37" grpId="0" animBg="1"/>
      <p:bldP spid="38" grpId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245337" y="1132681"/>
            <a:ext cx="1484709" cy="2949179"/>
            <a:chOff x="1245337" y="682738"/>
            <a:chExt cx="1484709" cy="2949179"/>
          </a:xfrm>
        </p:grpSpPr>
        <p:sp>
          <p:nvSpPr>
            <p:cNvPr id="2" name="椭圆 1"/>
            <p:cNvSpPr/>
            <p:nvPr/>
          </p:nvSpPr>
          <p:spPr>
            <a:xfrm>
              <a:off x="1644196" y="2946117"/>
              <a:ext cx="685800" cy="685800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245337" y="682738"/>
              <a:ext cx="1484709" cy="2120504"/>
            </a:xfrm>
            <a:custGeom>
              <a:avLst/>
              <a:gdLst>
                <a:gd name="connsiteX0" fmla="*/ 127235 w 1980000"/>
                <a:gd name="connsiteY0" fmla="*/ 0 h 2827279"/>
                <a:gd name="connsiteX1" fmla="*/ 1852765 w 1980000"/>
                <a:gd name="connsiteY1" fmla="*/ 0 h 2827279"/>
                <a:gd name="connsiteX2" fmla="*/ 1980000 w 1980000"/>
                <a:gd name="connsiteY2" fmla="*/ 127235 h 2827279"/>
                <a:gd name="connsiteX3" fmla="*/ 1980000 w 1980000"/>
                <a:gd name="connsiteY3" fmla="*/ 2572765 h 2827279"/>
                <a:gd name="connsiteX4" fmla="*/ 1852765 w 1980000"/>
                <a:gd name="connsiteY4" fmla="*/ 2700000 h 2827279"/>
                <a:gd name="connsiteX5" fmla="*/ 1117279 w 1980000"/>
                <a:gd name="connsiteY5" fmla="*/ 2700000 h 2827279"/>
                <a:gd name="connsiteX6" fmla="*/ 990000 w 1980000"/>
                <a:gd name="connsiteY6" fmla="*/ 2827279 h 2827279"/>
                <a:gd name="connsiteX7" fmla="*/ 862721 w 1980000"/>
                <a:gd name="connsiteY7" fmla="*/ 2700000 h 2827279"/>
                <a:gd name="connsiteX8" fmla="*/ 127235 w 1980000"/>
                <a:gd name="connsiteY8" fmla="*/ 2700000 h 2827279"/>
                <a:gd name="connsiteX9" fmla="*/ 0 w 1980000"/>
                <a:gd name="connsiteY9" fmla="*/ 2572765 h 2827279"/>
                <a:gd name="connsiteX10" fmla="*/ 0 w 1980000"/>
                <a:gd name="connsiteY10" fmla="*/ 127235 h 2827279"/>
                <a:gd name="connsiteX11" fmla="*/ 127235 w 1980000"/>
                <a:gd name="connsiteY11" fmla="*/ 0 h 28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000" h="2827279">
                  <a:moveTo>
                    <a:pt x="127235" y="0"/>
                  </a:moveTo>
                  <a:lnTo>
                    <a:pt x="1852765" y="0"/>
                  </a:lnTo>
                  <a:cubicBezTo>
                    <a:pt x="1923035" y="0"/>
                    <a:pt x="1980000" y="56965"/>
                    <a:pt x="1980000" y="127235"/>
                  </a:cubicBezTo>
                  <a:lnTo>
                    <a:pt x="1980000" y="2572765"/>
                  </a:lnTo>
                  <a:cubicBezTo>
                    <a:pt x="1980000" y="2643035"/>
                    <a:pt x="1923035" y="2700000"/>
                    <a:pt x="1852765" y="2700000"/>
                  </a:cubicBezTo>
                  <a:lnTo>
                    <a:pt x="1117279" y="2700000"/>
                  </a:lnTo>
                  <a:lnTo>
                    <a:pt x="990000" y="2827279"/>
                  </a:lnTo>
                  <a:lnTo>
                    <a:pt x="862721" y="2700000"/>
                  </a:lnTo>
                  <a:lnTo>
                    <a:pt x="127235" y="2700000"/>
                  </a:lnTo>
                  <a:cubicBezTo>
                    <a:pt x="56965" y="2700000"/>
                    <a:pt x="0" y="2643035"/>
                    <a:pt x="0" y="2572765"/>
                  </a:cubicBezTo>
                  <a:lnTo>
                    <a:pt x="0" y="127235"/>
                  </a:lnTo>
                  <a:cubicBezTo>
                    <a:pt x="0" y="56965"/>
                    <a:pt x="56965" y="0"/>
                    <a:pt x="127235" y="0"/>
                  </a:cubicBez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ChangeAspect="1" noEditPoints="1"/>
            </p:cNvSpPr>
            <p:nvPr/>
          </p:nvSpPr>
          <p:spPr bwMode="auto">
            <a:xfrm>
              <a:off x="1832315" y="3100898"/>
              <a:ext cx="310754" cy="377428"/>
            </a:xfrm>
            <a:custGeom>
              <a:avLst/>
              <a:gdLst>
                <a:gd name="T0" fmla="*/ 2147483646 w 1518"/>
                <a:gd name="T1" fmla="*/ 2147483646 h 1847"/>
                <a:gd name="T2" fmla="*/ 2147483646 w 1518"/>
                <a:gd name="T3" fmla="*/ 2147483646 h 1847"/>
                <a:gd name="T4" fmla="*/ 2147483646 w 1518"/>
                <a:gd name="T5" fmla="*/ 2147483646 h 1847"/>
                <a:gd name="T6" fmla="*/ 2147483646 w 1518"/>
                <a:gd name="T7" fmla="*/ 2147483646 h 1847"/>
                <a:gd name="T8" fmla="*/ 2147483646 w 1518"/>
                <a:gd name="T9" fmla="*/ 2147483646 h 1847"/>
                <a:gd name="T10" fmla="*/ 2147483646 w 1518"/>
                <a:gd name="T11" fmla="*/ 2147483646 h 1847"/>
                <a:gd name="T12" fmla="*/ 2147483646 w 1518"/>
                <a:gd name="T13" fmla="*/ 2147483646 h 1847"/>
                <a:gd name="T14" fmla="*/ 2147483646 w 1518"/>
                <a:gd name="T15" fmla="*/ 2147483646 h 1847"/>
                <a:gd name="T16" fmla="*/ 2147483646 w 1518"/>
                <a:gd name="T17" fmla="*/ 2147483646 h 1847"/>
                <a:gd name="T18" fmla="*/ 2147483646 w 1518"/>
                <a:gd name="T19" fmla="*/ 2147483646 h 1847"/>
                <a:gd name="T20" fmla="*/ 2147483646 w 1518"/>
                <a:gd name="T21" fmla="*/ 2147483646 h 1847"/>
                <a:gd name="T22" fmla="*/ 2147483646 w 1518"/>
                <a:gd name="T23" fmla="*/ 2147483646 h 1847"/>
                <a:gd name="T24" fmla="*/ 2147483646 w 1518"/>
                <a:gd name="T25" fmla="*/ 2147483646 h 1847"/>
                <a:gd name="T26" fmla="*/ 2147483646 w 1518"/>
                <a:gd name="T27" fmla="*/ 2147483646 h 1847"/>
                <a:gd name="T28" fmla="*/ 0 w 1518"/>
                <a:gd name="T29" fmla="*/ 2147483646 h 1847"/>
                <a:gd name="T30" fmla="*/ 2147483646 w 1518"/>
                <a:gd name="T31" fmla="*/ 2147483646 h 1847"/>
                <a:gd name="T32" fmla="*/ 2147483646 w 1518"/>
                <a:gd name="T33" fmla="*/ 2147483646 h 1847"/>
                <a:gd name="T34" fmla="*/ 2147483646 w 1518"/>
                <a:gd name="T35" fmla="*/ 2147483646 h 1847"/>
                <a:gd name="T36" fmla="*/ 2147483646 w 1518"/>
                <a:gd name="T37" fmla="*/ 2147483646 h 1847"/>
                <a:gd name="T38" fmla="*/ 2147483646 w 1518"/>
                <a:gd name="T39" fmla="*/ 2147483646 h 1847"/>
                <a:gd name="T40" fmla="*/ 2147483646 w 1518"/>
                <a:gd name="T41" fmla="*/ 2147483646 h 1847"/>
                <a:gd name="T42" fmla="*/ 2147483646 w 1518"/>
                <a:gd name="T43" fmla="*/ 2147483646 h 1847"/>
                <a:gd name="T44" fmla="*/ 2147483646 w 1518"/>
                <a:gd name="T45" fmla="*/ 2147483646 h 1847"/>
                <a:gd name="T46" fmla="*/ 2147483646 w 1518"/>
                <a:gd name="T47" fmla="*/ 2147483646 h 1847"/>
                <a:gd name="T48" fmla="*/ 2147483646 w 1518"/>
                <a:gd name="T49" fmla="*/ 2147483646 h 1847"/>
                <a:gd name="T50" fmla="*/ 2147483646 w 1518"/>
                <a:gd name="T51" fmla="*/ 2147483646 h 1847"/>
                <a:gd name="T52" fmla="*/ 2147483646 w 1518"/>
                <a:gd name="T53" fmla="*/ 2147483646 h 1847"/>
                <a:gd name="T54" fmla="*/ 2147483646 w 1518"/>
                <a:gd name="T55" fmla="*/ 2147483646 h 1847"/>
                <a:gd name="T56" fmla="*/ 2147483646 w 1518"/>
                <a:gd name="T57" fmla="*/ 2147483646 h 1847"/>
                <a:gd name="T58" fmla="*/ 2147483646 w 1518"/>
                <a:gd name="T59" fmla="*/ 2147483646 h 1847"/>
                <a:gd name="T60" fmla="*/ 2147483646 w 1518"/>
                <a:gd name="T61" fmla="*/ 2147483646 h 1847"/>
                <a:gd name="T62" fmla="*/ 2147483646 w 1518"/>
                <a:gd name="T63" fmla="*/ 2147483646 h 1847"/>
                <a:gd name="T64" fmla="*/ 2147483646 w 1518"/>
                <a:gd name="T65" fmla="*/ 2147483646 h 1847"/>
                <a:gd name="T66" fmla="*/ 2147483646 w 1518"/>
                <a:gd name="T67" fmla="*/ 2147483646 h 18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18" h="1847">
                  <a:moveTo>
                    <a:pt x="1480" y="1602"/>
                  </a:moveTo>
                  <a:cubicBezTo>
                    <a:pt x="1403" y="1602"/>
                    <a:pt x="1403" y="1602"/>
                    <a:pt x="1403" y="1602"/>
                  </a:cubicBezTo>
                  <a:cubicBezTo>
                    <a:pt x="1403" y="1209"/>
                    <a:pt x="1403" y="1209"/>
                    <a:pt x="1403" y="1209"/>
                  </a:cubicBezTo>
                  <a:cubicBezTo>
                    <a:pt x="1403" y="1198"/>
                    <a:pt x="1395" y="1190"/>
                    <a:pt x="1384" y="1190"/>
                  </a:cubicBezTo>
                  <a:cubicBezTo>
                    <a:pt x="1297" y="1190"/>
                    <a:pt x="1297" y="1190"/>
                    <a:pt x="1297" y="1190"/>
                  </a:cubicBezTo>
                  <a:cubicBezTo>
                    <a:pt x="1297" y="890"/>
                    <a:pt x="1297" y="890"/>
                    <a:pt x="1297" y="890"/>
                  </a:cubicBezTo>
                  <a:cubicBezTo>
                    <a:pt x="1306" y="894"/>
                    <a:pt x="1306" y="894"/>
                    <a:pt x="1306" y="894"/>
                  </a:cubicBezTo>
                  <a:cubicBezTo>
                    <a:pt x="1311" y="896"/>
                    <a:pt x="1316" y="897"/>
                    <a:pt x="1320" y="897"/>
                  </a:cubicBezTo>
                  <a:cubicBezTo>
                    <a:pt x="1335" y="897"/>
                    <a:pt x="1349" y="888"/>
                    <a:pt x="1355" y="873"/>
                  </a:cubicBezTo>
                  <a:cubicBezTo>
                    <a:pt x="1408" y="745"/>
                    <a:pt x="1408" y="745"/>
                    <a:pt x="1408" y="745"/>
                  </a:cubicBezTo>
                  <a:cubicBezTo>
                    <a:pt x="1412" y="735"/>
                    <a:pt x="1412" y="725"/>
                    <a:pt x="1408" y="716"/>
                  </a:cubicBezTo>
                  <a:cubicBezTo>
                    <a:pt x="1405" y="707"/>
                    <a:pt x="1397" y="699"/>
                    <a:pt x="1388" y="696"/>
                  </a:cubicBezTo>
                  <a:cubicBezTo>
                    <a:pt x="578" y="360"/>
                    <a:pt x="578" y="360"/>
                    <a:pt x="578" y="360"/>
                  </a:cubicBezTo>
                  <a:cubicBezTo>
                    <a:pt x="608" y="304"/>
                    <a:pt x="634" y="246"/>
                    <a:pt x="657" y="189"/>
                  </a:cubicBezTo>
                  <a:cubicBezTo>
                    <a:pt x="665" y="170"/>
                    <a:pt x="656" y="148"/>
                    <a:pt x="637" y="141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298" y="0"/>
                    <a:pt x="276" y="9"/>
                    <a:pt x="268" y="28"/>
                  </a:cubicBezTo>
                  <a:cubicBezTo>
                    <a:pt x="189" y="214"/>
                    <a:pt x="137" y="420"/>
                    <a:pt x="107" y="679"/>
                  </a:cubicBezTo>
                  <a:cubicBezTo>
                    <a:pt x="105" y="695"/>
                    <a:pt x="114" y="711"/>
                    <a:pt x="130" y="718"/>
                  </a:cubicBezTo>
                  <a:cubicBezTo>
                    <a:pt x="267" y="775"/>
                    <a:pt x="267" y="775"/>
                    <a:pt x="267" y="775"/>
                  </a:cubicBezTo>
                  <a:cubicBezTo>
                    <a:pt x="283" y="781"/>
                    <a:pt x="300" y="776"/>
                    <a:pt x="311" y="763"/>
                  </a:cubicBezTo>
                  <a:cubicBezTo>
                    <a:pt x="370" y="688"/>
                    <a:pt x="422" y="617"/>
                    <a:pt x="468" y="547"/>
                  </a:cubicBezTo>
                  <a:cubicBezTo>
                    <a:pt x="630" y="614"/>
                    <a:pt x="630" y="614"/>
                    <a:pt x="630" y="614"/>
                  </a:cubicBezTo>
                  <a:cubicBezTo>
                    <a:pt x="622" y="669"/>
                    <a:pt x="622" y="669"/>
                    <a:pt x="622" y="669"/>
                  </a:cubicBezTo>
                  <a:cubicBezTo>
                    <a:pt x="598" y="836"/>
                    <a:pt x="598" y="836"/>
                    <a:pt x="598" y="836"/>
                  </a:cubicBezTo>
                  <a:cubicBezTo>
                    <a:pt x="487" y="1602"/>
                    <a:pt x="487" y="1602"/>
                    <a:pt x="487" y="1602"/>
                  </a:cubicBezTo>
                  <a:cubicBezTo>
                    <a:pt x="228" y="1602"/>
                    <a:pt x="228" y="1602"/>
                    <a:pt x="228" y="1602"/>
                  </a:cubicBezTo>
                  <a:cubicBezTo>
                    <a:pt x="38" y="1602"/>
                    <a:pt x="38" y="1602"/>
                    <a:pt x="38" y="1602"/>
                  </a:cubicBezTo>
                  <a:cubicBezTo>
                    <a:pt x="17" y="1602"/>
                    <a:pt x="0" y="1618"/>
                    <a:pt x="0" y="1639"/>
                  </a:cubicBezTo>
                  <a:cubicBezTo>
                    <a:pt x="0" y="1809"/>
                    <a:pt x="0" y="1809"/>
                    <a:pt x="0" y="1809"/>
                  </a:cubicBezTo>
                  <a:cubicBezTo>
                    <a:pt x="0" y="1830"/>
                    <a:pt x="17" y="1847"/>
                    <a:pt x="38" y="1847"/>
                  </a:cubicBezTo>
                  <a:cubicBezTo>
                    <a:pt x="1480" y="1847"/>
                    <a:pt x="1480" y="1847"/>
                    <a:pt x="1480" y="1847"/>
                  </a:cubicBezTo>
                  <a:cubicBezTo>
                    <a:pt x="1501" y="1847"/>
                    <a:pt x="1518" y="1830"/>
                    <a:pt x="1518" y="1809"/>
                  </a:cubicBezTo>
                  <a:cubicBezTo>
                    <a:pt x="1518" y="1639"/>
                    <a:pt x="1518" y="1639"/>
                    <a:pt x="1518" y="1639"/>
                  </a:cubicBezTo>
                  <a:cubicBezTo>
                    <a:pt x="1518" y="1618"/>
                    <a:pt x="1501" y="1602"/>
                    <a:pt x="1480" y="1602"/>
                  </a:cubicBezTo>
                  <a:close/>
                  <a:moveTo>
                    <a:pt x="1222" y="1190"/>
                  </a:moveTo>
                  <a:cubicBezTo>
                    <a:pt x="1135" y="1190"/>
                    <a:pt x="1135" y="1190"/>
                    <a:pt x="1135" y="1190"/>
                  </a:cubicBezTo>
                  <a:cubicBezTo>
                    <a:pt x="1124" y="1190"/>
                    <a:pt x="1116" y="1198"/>
                    <a:pt x="1116" y="1209"/>
                  </a:cubicBezTo>
                  <a:cubicBezTo>
                    <a:pt x="1116" y="1602"/>
                    <a:pt x="1116" y="1602"/>
                    <a:pt x="1116" y="1602"/>
                  </a:cubicBezTo>
                  <a:cubicBezTo>
                    <a:pt x="1031" y="1602"/>
                    <a:pt x="1031" y="1602"/>
                    <a:pt x="1031" y="1602"/>
                  </a:cubicBezTo>
                  <a:cubicBezTo>
                    <a:pt x="920" y="836"/>
                    <a:pt x="920" y="836"/>
                    <a:pt x="920" y="836"/>
                  </a:cubicBezTo>
                  <a:cubicBezTo>
                    <a:pt x="905" y="727"/>
                    <a:pt x="905" y="727"/>
                    <a:pt x="905" y="727"/>
                  </a:cubicBezTo>
                  <a:cubicBezTo>
                    <a:pt x="1222" y="859"/>
                    <a:pt x="1222" y="859"/>
                    <a:pt x="1222" y="859"/>
                  </a:cubicBezTo>
                  <a:cubicBezTo>
                    <a:pt x="1222" y="1190"/>
                    <a:pt x="1222" y="1190"/>
                    <a:pt x="1222" y="1190"/>
                  </a:cubicBezTo>
                  <a:close/>
                  <a:moveTo>
                    <a:pt x="852" y="936"/>
                  </a:moveTo>
                  <a:cubicBezTo>
                    <a:pt x="720" y="838"/>
                    <a:pt x="720" y="838"/>
                    <a:pt x="720" y="838"/>
                  </a:cubicBezTo>
                  <a:cubicBezTo>
                    <a:pt x="825" y="749"/>
                    <a:pt x="825" y="749"/>
                    <a:pt x="825" y="749"/>
                  </a:cubicBezTo>
                  <a:lnTo>
                    <a:pt x="852" y="936"/>
                  </a:lnTo>
                  <a:close/>
                  <a:moveTo>
                    <a:pt x="808" y="1006"/>
                  </a:moveTo>
                  <a:cubicBezTo>
                    <a:pt x="641" y="1112"/>
                    <a:pt x="641" y="1112"/>
                    <a:pt x="641" y="1112"/>
                  </a:cubicBezTo>
                  <a:cubicBezTo>
                    <a:pt x="671" y="904"/>
                    <a:pt x="671" y="904"/>
                    <a:pt x="671" y="904"/>
                  </a:cubicBezTo>
                  <a:lnTo>
                    <a:pt x="808" y="1006"/>
                  </a:lnTo>
                  <a:close/>
                  <a:moveTo>
                    <a:pt x="870" y="1064"/>
                  </a:moveTo>
                  <a:cubicBezTo>
                    <a:pt x="910" y="1342"/>
                    <a:pt x="910" y="1342"/>
                    <a:pt x="910" y="1342"/>
                  </a:cubicBezTo>
                  <a:cubicBezTo>
                    <a:pt x="694" y="1176"/>
                    <a:pt x="694" y="1176"/>
                    <a:pt x="694" y="1176"/>
                  </a:cubicBezTo>
                  <a:lnTo>
                    <a:pt x="870" y="1064"/>
                  </a:lnTo>
                  <a:close/>
                  <a:moveTo>
                    <a:pt x="709" y="1602"/>
                  </a:moveTo>
                  <a:cubicBezTo>
                    <a:pt x="925" y="1445"/>
                    <a:pt x="925" y="1445"/>
                    <a:pt x="925" y="1445"/>
                  </a:cubicBezTo>
                  <a:cubicBezTo>
                    <a:pt x="948" y="1602"/>
                    <a:pt x="948" y="1602"/>
                    <a:pt x="948" y="1602"/>
                  </a:cubicBezTo>
                  <a:lnTo>
                    <a:pt x="709" y="1602"/>
                  </a:lnTo>
                  <a:close/>
                  <a:moveTo>
                    <a:pt x="783" y="677"/>
                  </a:moveTo>
                  <a:cubicBezTo>
                    <a:pt x="693" y="754"/>
                    <a:pt x="693" y="754"/>
                    <a:pt x="693" y="754"/>
                  </a:cubicBezTo>
                  <a:cubicBezTo>
                    <a:pt x="708" y="646"/>
                    <a:pt x="708" y="646"/>
                    <a:pt x="708" y="646"/>
                  </a:cubicBezTo>
                  <a:lnTo>
                    <a:pt x="783" y="677"/>
                  </a:lnTo>
                  <a:close/>
                  <a:moveTo>
                    <a:pt x="624" y="1226"/>
                  </a:moveTo>
                  <a:cubicBezTo>
                    <a:pt x="849" y="1399"/>
                    <a:pt x="849" y="1399"/>
                    <a:pt x="849" y="1399"/>
                  </a:cubicBezTo>
                  <a:cubicBezTo>
                    <a:pt x="570" y="1601"/>
                    <a:pt x="570" y="1601"/>
                    <a:pt x="570" y="1601"/>
                  </a:cubicBezTo>
                  <a:lnTo>
                    <a:pt x="624" y="12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33"/>
            <p:cNvSpPr txBox="1">
              <a:spLocks noChangeArrowheads="1"/>
            </p:cNvSpPr>
            <p:nvPr/>
          </p:nvSpPr>
          <p:spPr bwMode="auto">
            <a:xfrm>
              <a:off x="1284112" y="833948"/>
              <a:ext cx="1407160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750"/>
                </a:spcAft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7"/>
            <p:cNvSpPr txBox="1">
              <a:spLocks noChangeArrowheads="1"/>
            </p:cNvSpPr>
            <p:nvPr/>
          </p:nvSpPr>
          <p:spPr bwMode="auto">
            <a:xfrm>
              <a:off x="1363244" y="1255506"/>
              <a:ext cx="1247705" cy="47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016987" y="1132681"/>
            <a:ext cx="1484709" cy="2949179"/>
            <a:chOff x="3016987" y="682738"/>
            <a:chExt cx="1484709" cy="2949179"/>
          </a:xfrm>
        </p:grpSpPr>
        <p:sp>
          <p:nvSpPr>
            <p:cNvPr id="3" name="椭圆 2"/>
            <p:cNvSpPr/>
            <p:nvPr/>
          </p:nvSpPr>
          <p:spPr>
            <a:xfrm>
              <a:off x="3415846" y="2946117"/>
              <a:ext cx="685800" cy="685800"/>
            </a:xfrm>
            <a:prstGeom prst="ellipse">
              <a:avLst/>
            </a:pr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016987" y="682738"/>
              <a:ext cx="1484709" cy="2120504"/>
            </a:xfrm>
            <a:custGeom>
              <a:avLst/>
              <a:gdLst>
                <a:gd name="connsiteX0" fmla="*/ 127235 w 1980000"/>
                <a:gd name="connsiteY0" fmla="*/ 0 h 2827279"/>
                <a:gd name="connsiteX1" fmla="*/ 1852765 w 1980000"/>
                <a:gd name="connsiteY1" fmla="*/ 0 h 2827279"/>
                <a:gd name="connsiteX2" fmla="*/ 1980000 w 1980000"/>
                <a:gd name="connsiteY2" fmla="*/ 127235 h 2827279"/>
                <a:gd name="connsiteX3" fmla="*/ 1980000 w 1980000"/>
                <a:gd name="connsiteY3" fmla="*/ 2572765 h 2827279"/>
                <a:gd name="connsiteX4" fmla="*/ 1852765 w 1980000"/>
                <a:gd name="connsiteY4" fmla="*/ 2700000 h 2827279"/>
                <a:gd name="connsiteX5" fmla="*/ 1117279 w 1980000"/>
                <a:gd name="connsiteY5" fmla="*/ 2700000 h 2827279"/>
                <a:gd name="connsiteX6" fmla="*/ 990000 w 1980000"/>
                <a:gd name="connsiteY6" fmla="*/ 2827279 h 2827279"/>
                <a:gd name="connsiteX7" fmla="*/ 862721 w 1980000"/>
                <a:gd name="connsiteY7" fmla="*/ 2700000 h 2827279"/>
                <a:gd name="connsiteX8" fmla="*/ 127235 w 1980000"/>
                <a:gd name="connsiteY8" fmla="*/ 2700000 h 2827279"/>
                <a:gd name="connsiteX9" fmla="*/ 0 w 1980000"/>
                <a:gd name="connsiteY9" fmla="*/ 2572765 h 2827279"/>
                <a:gd name="connsiteX10" fmla="*/ 0 w 1980000"/>
                <a:gd name="connsiteY10" fmla="*/ 127235 h 2827279"/>
                <a:gd name="connsiteX11" fmla="*/ 127235 w 1980000"/>
                <a:gd name="connsiteY11" fmla="*/ 0 h 28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000" h="2827279">
                  <a:moveTo>
                    <a:pt x="127235" y="0"/>
                  </a:moveTo>
                  <a:lnTo>
                    <a:pt x="1852765" y="0"/>
                  </a:lnTo>
                  <a:cubicBezTo>
                    <a:pt x="1923035" y="0"/>
                    <a:pt x="1980000" y="56965"/>
                    <a:pt x="1980000" y="127235"/>
                  </a:cubicBezTo>
                  <a:lnTo>
                    <a:pt x="1980000" y="2572765"/>
                  </a:lnTo>
                  <a:cubicBezTo>
                    <a:pt x="1980000" y="2643035"/>
                    <a:pt x="1923035" y="2700000"/>
                    <a:pt x="1852765" y="2700000"/>
                  </a:cubicBezTo>
                  <a:lnTo>
                    <a:pt x="1117279" y="2700000"/>
                  </a:lnTo>
                  <a:lnTo>
                    <a:pt x="990000" y="2827279"/>
                  </a:lnTo>
                  <a:lnTo>
                    <a:pt x="862721" y="2700000"/>
                  </a:lnTo>
                  <a:lnTo>
                    <a:pt x="127235" y="2700000"/>
                  </a:lnTo>
                  <a:cubicBezTo>
                    <a:pt x="56965" y="2700000"/>
                    <a:pt x="0" y="2643035"/>
                    <a:pt x="0" y="2572765"/>
                  </a:cubicBezTo>
                  <a:lnTo>
                    <a:pt x="0" y="127235"/>
                  </a:lnTo>
                  <a:cubicBezTo>
                    <a:pt x="0" y="56965"/>
                    <a:pt x="56965" y="0"/>
                    <a:pt x="127235" y="0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3556433" y="3088934"/>
              <a:ext cx="405000" cy="401107"/>
              <a:chOff x="3684" y="2007"/>
              <a:chExt cx="312" cy="309"/>
            </a:xfrm>
            <a:solidFill>
              <a:schemeClr val="bg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3684" y="2036"/>
                <a:ext cx="283" cy="280"/>
              </a:xfrm>
              <a:custGeom>
                <a:avLst/>
                <a:gdLst>
                  <a:gd name="T0" fmla="*/ 84 w 117"/>
                  <a:gd name="T1" fmla="*/ 3 h 116"/>
                  <a:gd name="T2" fmla="*/ 76 w 117"/>
                  <a:gd name="T3" fmla="*/ 0 h 116"/>
                  <a:gd name="T4" fmla="*/ 69 w 117"/>
                  <a:gd name="T5" fmla="*/ 3 h 116"/>
                  <a:gd name="T6" fmla="*/ 64 w 117"/>
                  <a:gd name="T7" fmla="*/ 9 h 116"/>
                  <a:gd name="T8" fmla="*/ 61 w 117"/>
                  <a:gd name="T9" fmla="*/ 16 h 116"/>
                  <a:gd name="T10" fmla="*/ 62 w 117"/>
                  <a:gd name="T11" fmla="*/ 21 h 116"/>
                  <a:gd name="T12" fmla="*/ 8 w 117"/>
                  <a:gd name="T13" fmla="*/ 43 h 116"/>
                  <a:gd name="T14" fmla="*/ 1 w 117"/>
                  <a:gd name="T15" fmla="*/ 51 h 116"/>
                  <a:gd name="T16" fmla="*/ 4 w 117"/>
                  <a:gd name="T17" fmla="*/ 62 h 116"/>
                  <a:gd name="T18" fmla="*/ 55 w 117"/>
                  <a:gd name="T19" fmla="*/ 113 h 116"/>
                  <a:gd name="T20" fmla="*/ 63 w 117"/>
                  <a:gd name="T21" fmla="*/ 116 h 116"/>
                  <a:gd name="T22" fmla="*/ 64 w 117"/>
                  <a:gd name="T23" fmla="*/ 116 h 116"/>
                  <a:gd name="T24" fmla="*/ 66 w 117"/>
                  <a:gd name="T25" fmla="*/ 116 h 116"/>
                  <a:gd name="T26" fmla="*/ 75 w 117"/>
                  <a:gd name="T27" fmla="*/ 109 h 116"/>
                  <a:gd name="T28" fmla="*/ 96 w 117"/>
                  <a:gd name="T29" fmla="*/ 55 h 116"/>
                  <a:gd name="T30" fmla="*/ 102 w 117"/>
                  <a:gd name="T31" fmla="*/ 57 h 116"/>
                  <a:gd name="T32" fmla="*/ 109 w 117"/>
                  <a:gd name="T33" fmla="*/ 54 h 116"/>
                  <a:gd name="T34" fmla="*/ 114 w 117"/>
                  <a:gd name="T35" fmla="*/ 48 h 116"/>
                  <a:gd name="T36" fmla="*/ 117 w 117"/>
                  <a:gd name="T37" fmla="*/ 41 h 116"/>
                  <a:gd name="T38" fmla="*/ 114 w 117"/>
                  <a:gd name="T39" fmla="*/ 34 h 116"/>
                  <a:gd name="T40" fmla="*/ 84 w 117"/>
                  <a:gd name="T41" fmla="*/ 3 h 116"/>
                  <a:gd name="T42" fmla="*/ 67 w 117"/>
                  <a:gd name="T43" fmla="*/ 106 h 116"/>
                  <a:gd name="T44" fmla="*/ 65 w 117"/>
                  <a:gd name="T45" fmla="*/ 108 h 116"/>
                  <a:gd name="T46" fmla="*/ 64 w 117"/>
                  <a:gd name="T47" fmla="*/ 108 h 116"/>
                  <a:gd name="T48" fmla="*/ 61 w 117"/>
                  <a:gd name="T49" fmla="*/ 107 h 116"/>
                  <a:gd name="T50" fmla="*/ 10 w 117"/>
                  <a:gd name="T51" fmla="*/ 57 h 116"/>
                  <a:gd name="T52" fmla="*/ 9 w 117"/>
                  <a:gd name="T53" fmla="*/ 53 h 116"/>
                  <a:gd name="T54" fmla="*/ 11 w 117"/>
                  <a:gd name="T55" fmla="*/ 50 h 116"/>
                  <a:gd name="T56" fmla="*/ 36 w 117"/>
                  <a:gd name="T57" fmla="*/ 40 h 116"/>
                  <a:gd name="T58" fmla="*/ 86 w 117"/>
                  <a:gd name="T59" fmla="*/ 58 h 116"/>
                  <a:gd name="T60" fmla="*/ 67 w 117"/>
                  <a:gd name="T61" fmla="*/ 106 h 116"/>
                  <a:gd name="T62" fmla="*/ 109 w 117"/>
                  <a:gd name="T63" fmla="*/ 42 h 116"/>
                  <a:gd name="T64" fmla="*/ 103 w 117"/>
                  <a:gd name="T65" fmla="*/ 48 h 116"/>
                  <a:gd name="T66" fmla="*/ 100 w 117"/>
                  <a:gd name="T67" fmla="*/ 48 h 116"/>
                  <a:gd name="T68" fmla="*/ 93 w 117"/>
                  <a:gd name="T69" fmla="*/ 41 h 116"/>
                  <a:gd name="T70" fmla="*/ 87 w 117"/>
                  <a:gd name="T71" fmla="*/ 55 h 116"/>
                  <a:gd name="T72" fmla="*/ 88 w 117"/>
                  <a:gd name="T73" fmla="*/ 54 h 116"/>
                  <a:gd name="T74" fmla="*/ 53 w 117"/>
                  <a:gd name="T75" fmla="*/ 39 h 116"/>
                  <a:gd name="T76" fmla="*/ 42 w 117"/>
                  <a:gd name="T77" fmla="*/ 38 h 116"/>
                  <a:gd name="T78" fmla="*/ 76 w 117"/>
                  <a:gd name="T79" fmla="*/ 24 h 116"/>
                  <a:gd name="T80" fmla="*/ 69 w 117"/>
                  <a:gd name="T81" fmla="*/ 17 h 116"/>
                  <a:gd name="T82" fmla="*/ 69 w 117"/>
                  <a:gd name="T83" fmla="*/ 14 h 116"/>
                  <a:gd name="T84" fmla="*/ 75 w 117"/>
                  <a:gd name="T85" fmla="*/ 9 h 116"/>
                  <a:gd name="T86" fmla="*/ 78 w 117"/>
                  <a:gd name="T87" fmla="*/ 9 h 116"/>
                  <a:gd name="T88" fmla="*/ 109 w 117"/>
                  <a:gd name="T89" fmla="*/ 40 h 116"/>
                  <a:gd name="T90" fmla="*/ 109 w 117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16">
                    <a:moveTo>
                      <a:pt x="84" y="3"/>
                    </a:moveTo>
                    <a:cubicBezTo>
                      <a:pt x="82" y="1"/>
                      <a:pt x="79" y="0"/>
                      <a:pt x="76" y="0"/>
                    </a:cubicBezTo>
                    <a:cubicBezTo>
                      <a:pt x="74" y="0"/>
                      <a:pt x="71" y="1"/>
                      <a:pt x="69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1"/>
                      <a:pt x="61" y="13"/>
                      <a:pt x="61" y="16"/>
                    </a:cubicBezTo>
                    <a:cubicBezTo>
                      <a:pt x="61" y="18"/>
                      <a:pt x="61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4" y="44"/>
                      <a:pt x="2" y="48"/>
                      <a:pt x="1" y="51"/>
                    </a:cubicBezTo>
                    <a:cubicBezTo>
                      <a:pt x="0" y="55"/>
                      <a:pt x="1" y="59"/>
                      <a:pt x="4" y="62"/>
                    </a:cubicBezTo>
                    <a:cubicBezTo>
                      <a:pt x="55" y="113"/>
                      <a:pt x="55" y="113"/>
                      <a:pt x="55" y="113"/>
                    </a:cubicBezTo>
                    <a:cubicBezTo>
                      <a:pt x="57" y="115"/>
                      <a:pt x="60" y="116"/>
                      <a:pt x="63" y="116"/>
                    </a:cubicBezTo>
                    <a:cubicBezTo>
                      <a:pt x="63" y="116"/>
                      <a:pt x="64" y="116"/>
                      <a:pt x="64" y="116"/>
                    </a:cubicBezTo>
                    <a:cubicBezTo>
                      <a:pt x="65" y="116"/>
                      <a:pt x="65" y="116"/>
                      <a:pt x="66" y="116"/>
                    </a:cubicBezTo>
                    <a:cubicBezTo>
                      <a:pt x="70" y="115"/>
                      <a:pt x="73" y="112"/>
                      <a:pt x="75" y="109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4" y="57"/>
                      <a:pt x="107" y="56"/>
                      <a:pt x="109" y="54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6" y="46"/>
                      <a:pt x="117" y="44"/>
                      <a:pt x="117" y="41"/>
                    </a:cubicBezTo>
                    <a:cubicBezTo>
                      <a:pt x="117" y="38"/>
                      <a:pt x="116" y="36"/>
                      <a:pt x="114" y="34"/>
                    </a:cubicBezTo>
                    <a:lnTo>
                      <a:pt x="84" y="3"/>
                    </a:lnTo>
                    <a:close/>
                    <a:moveTo>
                      <a:pt x="67" y="106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6" y="58"/>
                    </a:cubicBezTo>
                    <a:lnTo>
                      <a:pt x="67" y="106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2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6"/>
                      <a:pt x="69" y="15"/>
                      <a:pt x="69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3822" y="2161"/>
                <a:ext cx="48" cy="49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6" y="16"/>
                      <a:pt x="4" y="13"/>
                      <a:pt x="4" y="10"/>
                    </a:cubicBezTo>
                    <a:cubicBezTo>
                      <a:pt x="4" y="7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3948" y="2007"/>
                <a:ext cx="48" cy="48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5"/>
                      <a:pt x="15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6" y="16"/>
                      <a:pt x="4" y="13"/>
                      <a:pt x="4" y="10"/>
                    </a:cubicBezTo>
                    <a:cubicBezTo>
                      <a:pt x="4" y="7"/>
                      <a:pt x="6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8"/>
              <p:cNvSpPr>
                <a:spLocks noEditPoints="1"/>
              </p:cNvSpPr>
              <p:nvPr/>
            </p:nvSpPr>
            <p:spPr bwMode="auto">
              <a:xfrm>
                <a:off x="3764" y="2152"/>
                <a:ext cx="39" cy="38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3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3803" y="2219"/>
                <a:ext cx="19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957" y="2074"/>
                <a:ext cx="20" cy="2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34"/>
            <p:cNvSpPr txBox="1">
              <a:spLocks noChangeArrowheads="1"/>
            </p:cNvSpPr>
            <p:nvPr/>
          </p:nvSpPr>
          <p:spPr bwMode="auto">
            <a:xfrm>
              <a:off x="3055762" y="833948"/>
              <a:ext cx="1407160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750"/>
                </a:spcAft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>
              <a:spLocks noChangeArrowheads="1"/>
            </p:cNvSpPr>
            <p:nvPr/>
          </p:nvSpPr>
          <p:spPr bwMode="auto">
            <a:xfrm>
              <a:off x="3134894" y="1255506"/>
              <a:ext cx="1247705" cy="47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87446" y="1132681"/>
            <a:ext cx="1484710" cy="2949179"/>
            <a:chOff x="4787446" y="682738"/>
            <a:chExt cx="1484710" cy="2949179"/>
          </a:xfrm>
        </p:grpSpPr>
        <p:sp>
          <p:nvSpPr>
            <p:cNvPr id="4" name="椭圆 3"/>
            <p:cNvSpPr/>
            <p:nvPr/>
          </p:nvSpPr>
          <p:spPr>
            <a:xfrm>
              <a:off x="5187496" y="2946117"/>
              <a:ext cx="685800" cy="685800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787446" y="682738"/>
              <a:ext cx="1484710" cy="2120504"/>
            </a:xfrm>
            <a:custGeom>
              <a:avLst/>
              <a:gdLst>
                <a:gd name="connsiteX0" fmla="*/ 127235 w 1980000"/>
                <a:gd name="connsiteY0" fmla="*/ 0 h 2827279"/>
                <a:gd name="connsiteX1" fmla="*/ 1852765 w 1980000"/>
                <a:gd name="connsiteY1" fmla="*/ 0 h 2827279"/>
                <a:gd name="connsiteX2" fmla="*/ 1980000 w 1980000"/>
                <a:gd name="connsiteY2" fmla="*/ 127235 h 2827279"/>
                <a:gd name="connsiteX3" fmla="*/ 1980000 w 1980000"/>
                <a:gd name="connsiteY3" fmla="*/ 2572765 h 2827279"/>
                <a:gd name="connsiteX4" fmla="*/ 1852765 w 1980000"/>
                <a:gd name="connsiteY4" fmla="*/ 2700000 h 2827279"/>
                <a:gd name="connsiteX5" fmla="*/ 1117279 w 1980000"/>
                <a:gd name="connsiteY5" fmla="*/ 2700000 h 2827279"/>
                <a:gd name="connsiteX6" fmla="*/ 990000 w 1980000"/>
                <a:gd name="connsiteY6" fmla="*/ 2827279 h 2827279"/>
                <a:gd name="connsiteX7" fmla="*/ 862721 w 1980000"/>
                <a:gd name="connsiteY7" fmla="*/ 2700000 h 2827279"/>
                <a:gd name="connsiteX8" fmla="*/ 127235 w 1980000"/>
                <a:gd name="connsiteY8" fmla="*/ 2700000 h 2827279"/>
                <a:gd name="connsiteX9" fmla="*/ 0 w 1980000"/>
                <a:gd name="connsiteY9" fmla="*/ 2572765 h 2827279"/>
                <a:gd name="connsiteX10" fmla="*/ 0 w 1980000"/>
                <a:gd name="connsiteY10" fmla="*/ 127235 h 2827279"/>
                <a:gd name="connsiteX11" fmla="*/ 127235 w 1980000"/>
                <a:gd name="connsiteY11" fmla="*/ 0 h 28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000" h="2827279">
                  <a:moveTo>
                    <a:pt x="127235" y="0"/>
                  </a:moveTo>
                  <a:lnTo>
                    <a:pt x="1852765" y="0"/>
                  </a:lnTo>
                  <a:cubicBezTo>
                    <a:pt x="1923035" y="0"/>
                    <a:pt x="1980000" y="56965"/>
                    <a:pt x="1980000" y="127235"/>
                  </a:cubicBezTo>
                  <a:lnTo>
                    <a:pt x="1980000" y="2572765"/>
                  </a:lnTo>
                  <a:cubicBezTo>
                    <a:pt x="1980000" y="2643035"/>
                    <a:pt x="1923035" y="2700000"/>
                    <a:pt x="1852765" y="2700000"/>
                  </a:cubicBezTo>
                  <a:lnTo>
                    <a:pt x="1117279" y="2700000"/>
                  </a:lnTo>
                  <a:lnTo>
                    <a:pt x="990000" y="2827279"/>
                  </a:lnTo>
                  <a:lnTo>
                    <a:pt x="862721" y="2700000"/>
                  </a:lnTo>
                  <a:lnTo>
                    <a:pt x="127235" y="2700000"/>
                  </a:lnTo>
                  <a:cubicBezTo>
                    <a:pt x="56965" y="2700000"/>
                    <a:pt x="0" y="2643035"/>
                    <a:pt x="0" y="2572765"/>
                  </a:cubicBezTo>
                  <a:lnTo>
                    <a:pt x="0" y="127235"/>
                  </a:lnTo>
                  <a:cubicBezTo>
                    <a:pt x="0" y="56965"/>
                    <a:pt x="56965" y="0"/>
                    <a:pt x="127235" y="0"/>
                  </a:cubicBez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Group 5"/>
            <p:cNvGrpSpPr>
              <a:grpSpLocks noChangeAspect="1"/>
            </p:cNvGrpSpPr>
            <p:nvPr/>
          </p:nvGrpSpPr>
          <p:grpSpPr bwMode="auto">
            <a:xfrm>
              <a:off x="5327710" y="3069818"/>
              <a:ext cx="405000" cy="377033"/>
              <a:chOff x="1577" y="314"/>
              <a:chExt cx="782" cy="728"/>
            </a:xfrm>
            <a:solidFill>
              <a:schemeClr val="bg1"/>
            </a:solidFill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1577" y="314"/>
                <a:ext cx="389" cy="649"/>
              </a:xfrm>
              <a:custGeom>
                <a:avLst/>
                <a:gdLst>
                  <a:gd name="T0" fmla="*/ 22 w 163"/>
                  <a:gd name="T1" fmla="*/ 234 h 272"/>
                  <a:gd name="T2" fmla="*/ 37 w 163"/>
                  <a:gd name="T3" fmla="*/ 219 h 272"/>
                  <a:gd name="T4" fmla="*/ 81 w 163"/>
                  <a:gd name="T5" fmla="*/ 107 h 272"/>
                  <a:gd name="T6" fmla="*/ 125 w 163"/>
                  <a:gd name="T7" fmla="*/ 219 h 272"/>
                  <a:gd name="T8" fmla="*/ 141 w 163"/>
                  <a:gd name="T9" fmla="*/ 234 h 272"/>
                  <a:gd name="T10" fmla="*/ 163 w 163"/>
                  <a:gd name="T11" fmla="*/ 272 h 272"/>
                  <a:gd name="T12" fmla="*/ 153 w 163"/>
                  <a:gd name="T13" fmla="*/ 229 h 272"/>
                  <a:gd name="T14" fmla="*/ 155 w 163"/>
                  <a:gd name="T15" fmla="*/ 209 h 272"/>
                  <a:gd name="T16" fmla="*/ 129 w 163"/>
                  <a:gd name="T17" fmla="*/ 138 h 272"/>
                  <a:gd name="T18" fmla="*/ 143 w 163"/>
                  <a:gd name="T19" fmla="*/ 138 h 272"/>
                  <a:gd name="T20" fmla="*/ 143 w 163"/>
                  <a:gd name="T21" fmla="*/ 149 h 272"/>
                  <a:gd name="T22" fmla="*/ 150 w 163"/>
                  <a:gd name="T23" fmla="*/ 149 h 272"/>
                  <a:gd name="T24" fmla="*/ 150 w 163"/>
                  <a:gd name="T25" fmla="*/ 120 h 272"/>
                  <a:gd name="T26" fmla="*/ 143 w 163"/>
                  <a:gd name="T27" fmla="*/ 120 h 272"/>
                  <a:gd name="T28" fmla="*/ 143 w 163"/>
                  <a:gd name="T29" fmla="*/ 131 h 272"/>
                  <a:gd name="T30" fmla="*/ 126 w 163"/>
                  <a:gd name="T31" fmla="*/ 131 h 272"/>
                  <a:gd name="T32" fmla="*/ 109 w 163"/>
                  <a:gd name="T33" fmla="*/ 85 h 272"/>
                  <a:gd name="T34" fmla="*/ 112 w 163"/>
                  <a:gd name="T35" fmla="*/ 72 h 272"/>
                  <a:gd name="T36" fmla="*/ 84 w 163"/>
                  <a:gd name="T37" fmla="*/ 39 h 272"/>
                  <a:gd name="T38" fmla="*/ 84 w 163"/>
                  <a:gd name="T39" fmla="*/ 0 h 272"/>
                  <a:gd name="T40" fmla="*/ 75 w 163"/>
                  <a:gd name="T41" fmla="*/ 0 h 272"/>
                  <a:gd name="T42" fmla="*/ 75 w 163"/>
                  <a:gd name="T43" fmla="*/ 39 h 272"/>
                  <a:gd name="T44" fmla="*/ 46 w 163"/>
                  <a:gd name="T45" fmla="*/ 72 h 272"/>
                  <a:gd name="T46" fmla="*/ 52 w 163"/>
                  <a:gd name="T47" fmla="*/ 90 h 272"/>
                  <a:gd name="T48" fmla="*/ 37 w 163"/>
                  <a:gd name="T49" fmla="*/ 131 h 272"/>
                  <a:gd name="T50" fmla="*/ 19 w 163"/>
                  <a:gd name="T51" fmla="*/ 131 h 272"/>
                  <a:gd name="T52" fmla="*/ 19 w 163"/>
                  <a:gd name="T53" fmla="*/ 120 h 272"/>
                  <a:gd name="T54" fmla="*/ 12 w 163"/>
                  <a:gd name="T55" fmla="*/ 120 h 272"/>
                  <a:gd name="T56" fmla="*/ 12 w 163"/>
                  <a:gd name="T57" fmla="*/ 149 h 272"/>
                  <a:gd name="T58" fmla="*/ 19 w 163"/>
                  <a:gd name="T59" fmla="*/ 149 h 272"/>
                  <a:gd name="T60" fmla="*/ 19 w 163"/>
                  <a:gd name="T61" fmla="*/ 138 h 272"/>
                  <a:gd name="T62" fmla="*/ 34 w 163"/>
                  <a:gd name="T63" fmla="*/ 138 h 272"/>
                  <a:gd name="T64" fmla="*/ 8 w 163"/>
                  <a:gd name="T65" fmla="*/ 209 h 272"/>
                  <a:gd name="T66" fmla="*/ 10 w 163"/>
                  <a:gd name="T67" fmla="*/ 229 h 272"/>
                  <a:gd name="T68" fmla="*/ 0 w 163"/>
                  <a:gd name="T69" fmla="*/ 272 h 272"/>
                  <a:gd name="T70" fmla="*/ 22 w 163"/>
                  <a:gd name="T71" fmla="*/ 234 h 272"/>
                  <a:gd name="T72" fmla="*/ 80 w 163"/>
                  <a:gd name="T73" fmla="*/ 49 h 272"/>
                  <a:gd name="T74" fmla="*/ 103 w 163"/>
                  <a:gd name="T75" fmla="*/ 72 h 272"/>
                  <a:gd name="T76" fmla="*/ 80 w 163"/>
                  <a:gd name="T77" fmla="*/ 95 h 272"/>
                  <a:gd name="T78" fmla="*/ 57 w 163"/>
                  <a:gd name="T79" fmla="*/ 72 h 272"/>
                  <a:gd name="T80" fmla="*/ 80 w 163"/>
                  <a:gd name="T81" fmla="*/ 4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" h="272">
                    <a:moveTo>
                      <a:pt x="22" y="234"/>
                    </a:moveTo>
                    <a:cubicBezTo>
                      <a:pt x="37" y="219"/>
                      <a:pt x="37" y="219"/>
                      <a:pt x="37" y="219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41" y="234"/>
                      <a:pt x="141" y="234"/>
                      <a:pt x="141" y="234"/>
                    </a:cubicBezTo>
                    <a:cubicBezTo>
                      <a:pt x="163" y="272"/>
                      <a:pt x="163" y="272"/>
                      <a:pt x="163" y="272"/>
                    </a:cubicBezTo>
                    <a:cubicBezTo>
                      <a:pt x="153" y="229"/>
                      <a:pt x="153" y="229"/>
                      <a:pt x="153" y="229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29" y="138"/>
                      <a:pt x="129" y="138"/>
                      <a:pt x="129" y="138"/>
                    </a:cubicBezTo>
                    <a:cubicBezTo>
                      <a:pt x="143" y="138"/>
                      <a:pt x="143" y="138"/>
                      <a:pt x="143" y="138"/>
                    </a:cubicBezTo>
                    <a:cubicBezTo>
                      <a:pt x="143" y="149"/>
                      <a:pt x="143" y="149"/>
                      <a:pt x="143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20"/>
                      <a:pt x="150" y="120"/>
                      <a:pt x="150" y="120"/>
                    </a:cubicBezTo>
                    <a:cubicBezTo>
                      <a:pt x="143" y="120"/>
                      <a:pt x="143" y="120"/>
                      <a:pt x="143" y="120"/>
                    </a:cubicBezTo>
                    <a:cubicBezTo>
                      <a:pt x="143" y="131"/>
                      <a:pt x="143" y="131"/>
                      <a:pt x="143" y="131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09" y="85"/>
                      <a:pt x="109" y="85"/>
                      <a:pt x="109" y="85"/>
                    </a:cubicBezTo>
                    <a:cubicBezTo>
                      <a:pt x="111" y="81"/>
                      <a:pt x="112" y="77"/>
                      <a:pt x="112" y="72"/>
                    </a:cubicBezTo>
                    <a:cubicBezTo>
                      <a:pt x="112" y="55"/>
                      <a:pt x="100" y="42"/>
                      <a:pt x="84" y="3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59" y="42"/>
                      <a:pt x="46" y="55"/>
                      <a:pt x="46" y="72"/>
                    </a:cubicBezTo>
                    <a:cubicBezTo>
                      <a:pt x="46" y="79"/>
                      <a:pt x="48" y="85"/>
                      <a:pt x="52" y="90"/>
                    </a:cubicBezTo>
                    <a:cubicBezTo>
                      <a:pt x="37" y="131"/>
                      <a:pt x="37" y="131"/>
                      <a:pt x="37" y="131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9" y="149"/>
                      <a:pt x="19" y="149"/>
                      <a:pt x="19" y="14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8" y="209"/>
                      <a:pt x="8" y="209"/>
                      <a:pt x="8" y="209"/>
                    </a:cubicBezTo>
                    <a:cubicBezTo>
                      <a:pt x="10" y="229"/>
                      <a:pt x="10" y="229"/>
                      <a:pt x="10" y="229"/>
                    </a:cubicBezTo>
                    <a:cubicBezTo>
                      <a:pt x="0" y="272"/>
                      <a:pt x="0" y="272"/>
                      <a:pt x="0" y="272"/>
                    </a:cubicBezTo>
                    <a:lnTo>
                      <a:pt x="22" y="234"/>
                    </a:lnTo>
                    <a:close/>
                    <a:moveTo>
                      <a:pt x="80" y="49"/>
                    </a:moveTo>
                    <a:cubicBezTo>
                      <a:pt x="92" y="49"/>
                      <a:pt x="103" y="59"/>
                      <a:pt x="103" y="72"/>
                    </a:cubicBezTo>
                    <a:cubicBezTo>
                      <a:pt x="103" y="84"/>
                      <a:pt x="92" y="95"/>
                      <a:pt x="80" y="95"/>
                    </a:cubicBezTo>
                    <a:cubicBezTo>
                      <a:pt x="67" y="95"/>
                      <a:pt x="57" y="84"/>
                      <a:pt x="57" y="72"/>
                    </a:cubicBezTo>
                    <a:cubicBezTo>
                      <a:pt x="57" y="59"/>
                      <a:pt x="67" y="49"/>
                      <a:pt x="80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auto">
              <a:xfrm>
                <a:off x="1742" y="460"/>
                <a:ext cx="52" cy="5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1599" y="965"/>
                <a:ext cx="345" cy="77"/>
              </a:xfrm>
              <a:custGeom>
                <a:avLst/>
                <a:gdLst>
                  <a:gd name="T0" fmla="*/ 3 w 145"/>
                  <a:gd name="T1" fmla="*/ 0 h 32"/>
                  <a:gd name="T2" fmla="*/ 0 w 145"/>
                  <a:gd name="T3" fmla="*/ 5 h 32"/>
                  <a:gd name="T4" fmla="*/ 74 w 145"/>
                  <a:gd name="T5" fmla="*/ 20 h 32"/>
                  <a:gd name="T6" fmla="*/ 145 w 145"/>
                  <a:gd name="T7" fmla="*/ 5 h 32"/>
                  <a:gd name="T8" fmla="*/ 142 w 145"/>
                  <a:gd name="T9" fmla="*/ 0 h 32"/>
                  <a:gd name="T10" fmla="*/ 3 w 14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32">
                    <a:moveTo>
                      <a:pt x="3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32" y="20"/>
                      <a:pt x="74" y="20"/>
                    </a:cubicBezTo>
                    <a:cubicBezTo>
                      <a:pt x="96" y="20"/>
                      <a:pt x="120" y="16"/>
                      <a:pt x="145" y="5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71" y="32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9"/>
              <p:cNvSpPr/>
              <p:nvPr/>
            </p:nvSpPr>
            <p:spPr bwMode="auto">
              <a:xfrm>
                <a:off x="1944" y="751"/>
                <a:ext cx="341" cy="150"/>
              </a:xfrm>
              <a:custGeom>
                <a:avLst/>
                <a:gdLst>
                  <a:gd name="T0" fmla="*/ 70 w 143"/>
                  <a:gd name="T1" fmla="*/ 7 h 63"/>
                  <a:gd name="T2" fmla="*/ 54 w 143"/>
                  <a:gd name="T3" fmla="*/ 8 h 63"/>
                  <a:gd name="T4" fmla="*/ 61 w 143"/>
                  <a:gd name="T5" fmla="*/ 1 h 63"/>
                  <a:gd name="T6" fmla="*/ 70 w 143"/>
                  <a:gd name="T7" fmla="*/ 0 h 63"/>
                  <a:gd name="T8" fmla="*/ 142 w 143"/>
                  <a:gd name="T9" fmla="*/ 59 h 63"/>
                  <a:gd name="T10" fmla="*/ 143 w 143"/>
                  <a:gd name="T11" fmla="*/ 63 h 63"/>
                  <a:gd name="T12" fmla="*/ 0 w 143"/>
                  <a:gd name="T13" fmla="*/ 63 h 63"/>
                  <a:gd name="T14" fmla="*/ 6 w 143"/>
                  <a:gd name="T15" fmla="*/ 57 h 63"/>
                  <a:gd name="T16" fmla="*/ 135 w 143"/>
                  <a:gd name="T17" fmla="*/ 57 h 63"/>
                  <a:gd name="T18" fmla="*/ 70 w 143"/>
                  <a:gd name="T19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63">
                    <a:moveTo>
                      <a:pt x="70" y="7"/>
                    </a:moveTo>
                    <a:cubicBezTo>
                      <a:pt x="64" y="7"/>
                      <a:pt x="59" y="7"/>
                      <a:pt x="54" y="8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4" y="1"/>
                      <a:pt x="67" y="0"/>
                      <a:pt x="70" y="0"/>
                    </a:cubicBezTo>
                    <a:cubicBezTo>
                      <a:pt x="104" y="0"/>
                      <a:pt x="135" y="25"/>
                      <a:pt x="142" y="59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27" y="27"/>
                      <a:pt x="100" y="7"/>
                      <a:pt x="7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"/>
              <p:cNvSpPr/>
              <p:nvPr/>
            </p:nvSpPr>
            <p:spPr bwMode="auto">
              <a:xfrm>
                <a:off x="1873" y="684"/>
                <a:ext cx="486" cy="288"/>
              </a:xfrm>
              <a:custGeom>
                <a:avLst/>
                <a:gdLst>
                  <a:gd name="T0" fmla="*/ 14 w 204"/>
                  <a:gd name="T1" fmla="*/ 115 h 121"/>
                  <a:gd name="T2" fmla="*/ 15 w 204"/>
                  <a:gd name="T3" fmla="*/ 106 h 121"/>
                  <a:gd name="T4" fmla="*/ 16 w 204"/>
                  <a:gd name="T5" fmla="*/ 115 h 121"/>
                  <a:gd name="T6" fmla="*/ 22 w 204"/>
                  <a:gd name="T7" fmla="*/ 106 h 121"/>
                  <a:gd name="T8" fmla="*/ 24 w 204"/>
                  <a:gd name="T9" fmla="*/ 115 h 121"/>
                  <a:gd name="T10" fmla="*/ 29 w 204"/>
                  <a:gd name="T11" fmla="*/ 97 h 121"/>
                  <a:gd name="T12" fmla="*/ 31 w 204"/>
                  <a:gd name="T13" fmla="*/ 115 h 121"/>
                  <a:gd name="T14" fmla="*/ 36 w 204"/>
                  <a:gd name="T15" fmla="*/ 106 h 121"/>
                  <a:gd name="T16" fmla="*/ 38 w 204"/>
                  <a:gd name="T17" fmla="*/ 115 h 121"/>
                  <a:gd name="T18" fmla="*/ 45 w 204"/>
                  <a:gd name="T19" fmla="*/ 106 h 121"/>
                  <a:gd name="T20" fmla="*/ 47 w 204"/>
                  <a:gd name="T21" fmla="*/ 115 h 121"/>
                  <a:gd name="T22" fmla="*/ 52 w 204"/>
                  <a:gd name="T23" fmla="*/ 106 h 121"/>
                  <a:gd name="T24" fmla="*/ 55 w 204"/>
                  <a:gd name="T25" fmla="*/ 115 h 121"/>
                  <a:gd name="T26" fmla="*/ 60 w 204"/>
                  <a:gd name="T27" fmla="*/ 97 h 121"/>
                  <a:gd name="T28" fmla="*/ 62 w 204"/>
                  <a:gd name="T29" fmla="*/ 115 h 121"/>
                  <a:gd name="T30" fmla="*/ 68 w 204"/>
                  <a:gd name="T31" fmla="*/ 106 h 121"/>
                  <a:gd name="T32" fmla="*/ 70 w 204"/>
                  <a:gd name="T33" fmla="*/ 115 h 121"/>
                  <a:gd name="T34" fmla="*/ 76 w 204"/>
                  <a:gd name="T35" fmla="*/ 106 h 121"/>
                  <a:gd name="T36" fmla="*/ 79 w 204"/>
                  <a:gd name="T37" fmla="*/ 115 h 121"/>
                  <a:gd name="T38" fmla="*/ 84 w 204"/>
                  <a:gd name="T39" fmla="*/ 106 h 121"/>
                  <a:gd name="T40" fmla="*/ 86 w 204"/>
                  <a:gd name="T41" fmla="*/ 115 h 121"/>
                  <a:gd name="T42" fmla="*/ 92 w 204"/>
                  <a:gd name="T43" fmla="*/ 97 h 121"/>
                  <a:gd name="T44" fmla="*/ 94 w 204"/>
                  <a:gd name="T45" fmla="*/ 115 h 121"/>
                  <a:gd name="T46" fmla="*/ 99 w 204"/>
                  <a:gd name="T47" fmla="*/ 106 h 121"/>
                  <a:gd name="T48" fmla="*/ 102 w 204"/>
                  <a:gd name="T49" fmla="*/ 115 h 121"/>
                  <a:gd name="T50" fmla="*/ 108 w 204"/>
                  <a:gd name="T51" fmla="*/ 106 h 121"/>
                  <a:gd name="T52" fmla="*/ 110 w 204"/>
                  <a:gd name="T53" fmla="*/ 115 h 121"/>
                  <a:gd name="T54" fmla="*/ 116 w 204"/>
                  <a:gd name="T55" fmla="*/ 106 h 121"/>
                  <a:gd name="T56" fmla="*/ 118 w 204"/>
                  <a:gd name="T57" fmla="*/ 115 h 121"/>
                  <a:gd name="T58" fmla="*/ 123 w 204"/>
                  <a:gd name="T59" fmla="*/ 97 h 121"/>
                  <a:gd name="T60" fmla="*/ 125 w 204"/>
                  <a:gd name="T61" fmla="*/ 115 h 121"/>
                  <a:gd name="T62" fmla="*/ 130 w 204"/>
                  <a:gd name="T63" fmla="*/ 106 h 121"/>
                  <a:gd name="T64" fmla="*/ 132 w 204"/>
                  <a:gd name="T65" fmla="*/ 115 h 121"/>
                  <a:gd name="T66" fmla="*/ 138 w 204"/>
                  <a:gd name="T67" fmla="*/ 106 h 121"/>
                  <a:gd name="T68" fmla="*/ 141 w 204"/>
                  <a:gd name="T69" fmla="*/ 115 h 121"/>
                  <a:gd name="T70" fmla="*/ 146 w 204"/>
                  <a:gd name="T71" fmla="*/ 106 h 121"/>
                  <a:gd name="T72" fmla="*/ 148 w 204"/>
                  <a:gd name="T73" fmla="*/ 115 h 121"/>
                  <a:gd name="T74" fmla="*/ 154 w 204"/>
                  <a:gd name="T75" fmla="*/ 97 h 121"/>
                  <a:gd name="T76" fmla="*/ 156 w 204"/>
                  <a:gd name="T77" fmla="*/ 115 h 121"/>
                  <a:gd name="T78" fmla="*/ 162 w 204"/>
                  <a:gd name="T79" fmla="*/ 106 h 121"/>
                  <a:gd name="T80" fmla="*/ 164 w 204"/>
                  <a:gd name="T81" fmla="*/ 115 h 121"/>
                  <a:gd name="T82" fmla="*/ 170 w 204"/>
                  <a:gd name="T83" fmla="*/ 106 h 121"/>
                  <a:gd name="T84" fmla="*/ 172 w 204"/>
                  <a:gd name="T85" fmla="*/ 115 h 121"/>
                  <a:gd name="T86" fmla="*/ 178 w 204"/>
                  <a:gd name="T87" fmla="*/ 106 h 121"/>
                  <a:gd name="T88" fmla="*/ 180 w 204"/>
                  <a:gd name="T89" fmla="*/ 115 h 121"/>
                  <a:gd name="T90" fmla="*/ 186 w 204"/>
                  <a:gd name="T91" fmla="*/ 97 h 121"/>
                  <a:gd name="T92" fmla="*/ 188 w 204"/>
                  <a:gd name="T93" fmla="*/ 115 h 121"/>
                  <a:gd name="T94" fmla="*/ 198 w 204"/>
                  <a:gd name="T95" fmla="*/ 103 h 121"/>
                  <a:gd name="T96" fmla="*/ 120 w 204"/>
                  <a:gd name="T97" fmla="*/ 0 h 121"/>
                  <a:gd name="T98" fmla="*/ 204 w 204"/>
                  <a:gd name="T99" fmla="*/ 121 h 121"/>
                  <a:gd name="T100" fmla="*/ 8 w 204"/>
                  <a:gd name="T101" fmla="*/ 1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4" h="121">
                    <a:moveTo>
                      <a:pt x="8" y="115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15"/>
                      <a:pt x="24" y="115"/>
                      <a:pt x="24" y="11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6" y="115"/>
                      <a:pt x="36" y="115"/>
                      <a:pt x="36" y="115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7" y="106"/>
                      <a:pt x="47" y="106"/>
                      <a:pt x="47" y="106"/>
                    </a:cubicBezTo>
                    <a:cubicBezTo>
                      <a:pt x="47" y="115"/>
                      <a:pt x="47" y="115"/>
                      <a:pt x="47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06"/>
                      <a:pt x="52" y="106"/>
                      <a:pt x="52" y="106"/>
                    </a:cubicBezTo>
                    <a:cubicBezTo>
                      <a:pt x="55" y="106"/>
                      <a:pt x="55" y="106"/>
                      <a:pt x="55" y="106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60" y="115"/>
                      <a:pt x="60" y="115"/>
                      <a:pt x="60" y="115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68" y="115"/>
                      <a:pt x="68" y="115"/>
                      <a:pt x="68" y="11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84" y="115"/>
                      <a:pt x="84" y="115"/>
                      <a:pt x="84" y="115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6" y="106"/>
                      <a:pt x="86" y="106"/>
                      <a:pt x="86" y="106"/>
                    </a:cubicBezTo>
                    <a:cubicBezTo>
                      <a:pt x="86" y="115"/>
                      <a:pt x="86" y="115"/>
                      <a:pt x="86" y="115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18" y="106"/>
                      <a:pt x="118" y="106"/>
                      <a:pt x="118" y="106"/>
                    </a:cubicBezTo>
                    <a:cubicBezTo>
                      <a:pt x="118" y="115"/>
                      <a:pt x="118" y="115"/>
                      <a:pt x="118" y="115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23" y="97"/>
                      <a:pt x="123" y="97"/>
                      <a:pt x="123" y="97"/>
                    </a:cubicBezTo>
                    <a:cubicBezTo>
                      <a:pt x="125" y="97"/>
                      <a:pt x="125" y="97"/>
                      <a:pt x="125" y="97"/>
                    </a:cubicBezTo>
                    <a:cubicBezTo>
                      <a:pt x="125" y="115"/>
                      <a:pt x="125" y="115"/>
                      <a:pt x="125" y="1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2" y="106"/>
                      <a:pt x="132" y="106"/>
                      <a:pt x="132" y="106"/>
                    </a:cubicBez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06"/>
                      <a:pt x="138" y="106"/>
                      <a:pt x="138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6" y="115"/>
                      <a:pt x="146" y="115"/>
                      <a:pt x="146" y="115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15"/>
                      <a:pt x="148" y="115"/>
                      <a:pt x="148" y="115"/>
                    </a:cubicBezTo>
                    <a:cubicBezTo>
                      <a:pt x="154" y="115"/>
                      <a:pt x="154" y="115"/>
                      <a:pt x="154" y="115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6" y="115"/>
                      <a:pt x="156" y="115"/>
                      <a:pt x="156" y="115"/>
                    </a:cubicBezTo>
                    <a:cubicBezTo>
                      <a:pt x="162" y="115"/>
                      <a:pt x="162" y="115"/>
                      <a:pt x="162" y="115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4" y="106"/>
                      <a:pt x="164" y="106"/>
                      <a:pt x="164" y="106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70" y="115"/>
                      <a:pt x="170" y="115"/>
                      <a:pt x="170" y="115"/>
                    </a:cubicBezTo>
                    <a:cubicBezTo>
                      <a:pt x="170" y="106"/>
                      <a:pt x="170" y="106"/>
                      <a:pt x="170" y="106"/>
                    </a:cubicBezTo>
                    <a:cubicBezTo>
                      <a:pt x="172" y="106"/>
                      <a:pt x="172" y="106"/>
                      <a:pt x="172" y="106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78" y="115"/>
                      <a:pt x="178" y="115"/>
                      <a:pt x="178" y="115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80" y="106"/>
                      <a:pt x="180" y="106"/>
                      <a:pt x="180" y="106"/>
                    </a:cubicBezTo>
                    <a:cubicBezTo>
                      <a:pt x="180" y="115"/>
                      <a:pt x="180" y="115"/>
                      <a:pt x="180" y="115"/>
                    </a:cubicBezTo>
                    <a:cubicBezTo>
                      <a:pt x="186" y="115"/>
                      <a:pt x="186" y="115"/>
                      <a:pt x="186" y="115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88" y="97"/>
                      <a:pt x="188" y="97"/>
                      <a:pt x="188" y="97"/>
                    </a:cubicBezTo>
                    <a:cubicBezTo>
                      <a:pt x="188" y="115"/>
                      <a:pt x="188" y="115"/>
                      <a:pt x="188" y="115"/>
                    </a:cubicBezTo>
                    <a:cubicBezTo>
                      <a:pt x="198" y="115"/>
                      <a:pt x="198" y="115"/>
                      <a:pt x="198" y="115"/>
                    </a:cubicBezTo>
                    <a:cubicBezTo>
                      <a:pt x="198" y="103"/>
                      <a:pt x="198" y="103"/>
                      <a:pt x="198" y="103"/>
                    </a:cubicBezTo>
                    <a:cubicBezTo>
                      <a:pt x="198" y="54"/>
                      <a:pt x="162" y="13"/>
                      <a:pt x="115" y="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68" y="10"/>
                      <a:pt x="204" y="52"/>
                      <a:pt x="204" y="103"/>
                    </a:cubicBezTo>
                    <a:cubicBezTo>
                      <a:pt x="204" y="121"/>
                      <a:pt x="204" y="121"/>
                      <a:pt x="204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5"/>
                      <a:pt x="8" y="115"/>
                      <a:pt x="8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1"/>
              <p:cNvSpPr/>
              <p:nvPr/>
            </p:nvSpPr>
            <p:spPr bwMode="auto">
              <a:xfrm>
                <a:off x="1839" y="415"/>
                <a:ext cx="189" cy="367"/>
              </a:xfrm>
              <a:custGeom>
                <a:avLst/>
                <a:gdLst>
                  <a:gd name="T0" fmla="*/ 74 w 79"/>
                  <a:gd name="T1" fmla="*/ 78 h 154"/>
                  <a:gd name="T2" fmla="*/ 67 w 79"/>
                  <a:gd name="T3" fmla="*/ 80 h 154"/>
                  <a:gd name="T4" fmla="*/ 70 w 79"/>
                  <a:gd name="T5" fmla="*/ 74 h 154"/>
                  <a:gd name="T6" fmla="*/ 63 w 79"/>
                  <a:gd name="T7" fmla="*/ 76 h 154"/>
                  <a:gd name="T8" fmla="*/ 66 w 79"/>
                  <a:gd name="T9" fmla="*/ 70 h 154"/>
                  <a:gd name="T10" fmla="*/ 60 w 79"/>
                  <a:gd name="T11" fmla="*/ 72 h 154"/>
                  <a:gd name="T12" fmla="*/ 63 w 79"/>
                  <a:gd name="T13" fmla="*/ 67 h 154"/>
                  <a:gd name="T14" fmla="*/ 51 w 79"/>
                  <a:gd name="T15" fmla="*/ 72 h 154"/>
                  <a:gd name="T16" fmla="*/ 59 w 79"/>
                  <a:gd name="T17" fmla="*/ 63 h 154"/>
                  <a:gd name="T18" fmla="*/ 53 w 79"/>
                  <a:gd name="T19" fmla="*/ 65 h 154"/>
                  <a:gd name="T20" fmla="*/ 56 w 79"/>
                  <a:gd name="T21" fmla="*/ 60 h 154"/>
                  <a:gd name="T22" fmla="*/ 49 w 79"/>
                  <a:gd name="T23" fmla="*/ 61 h 154"/>
                  <a:gd name="T24" fmla="*/ 52 w 79"/>
                  <a:gd name="T25" fmla="*/ 56 h 154"/>
                  <a:gd name="T26" fmla="*/ 45 w 79"/>
                  <a:gd name="T27" fmla="*/ 57 h 154"/>
                  <a:gd name="T28" fmla="*/ 48 w 79"/>
                  <a:gd name="T29" fmla="*/ 52 h 154"/>
                  <a:gd name="T30" fmla="*/ 37 w 79"/>
                  <a:gd name="T31" fmla="*/ 58 h 154"/>
                  <a:gd name="T32" fmla="*/ 45 w 79"/>
                  <a:gd name="T33" fmla="*/ 49 h 154"/>
                  <a:gd name="T34" fmla="*/ 38 w 79"/>
                  <a:gd name="T35" fmla="*/ 51 h 154"/>
                  <a:gd name="T36" fmla="*/ 41 w 79"/>
                  <a:gd name="T37" fmla="*/ 45 h 154"/>
                  <a:gd name="T38" fmla="*/ 34 w 79"/>
                  <a:gd name="T39" fmla="*/ 47 h 154"/>
                  <a:gd name="T40" fmla="*/ 37 w 79"/>
                  <a:gd name="T41" fmla="*/ 41 h 154"/>
                  <a:gd name="T42" fmla="*/ 30 w 79"/>
                  <a:gd name="T43" fmla="*/ 43 h 154"/>
                  <a:gd name="T44" fmla="*/ 34 w 79"/>
                  <a:gd name="T45" fmla="*/ 38 h 154"/>
                  <a:gd name="T46" fmla="*/ 22 w 79"/>
                  <a:gd name="T47" fmla="*/ 43 h 154"/>
                  <a:gd name="T48" fmla="*/ 30 w 79"/>
                  <a:gd name="T49" fmla="*/ 34 h 154"/>
                  <a:gd name="T50" fmla="*/ 23 w 79"/>
                  <a:gd name="T51" fmla="*/ 35 h 154"/>
                  <a:gd name="T52" fmla="*/ 26 w 79"/>
                  <a:gd name="T53" fmla="*/ 30 h 154"/>
                  <a:gd name="T54" fmla="*/ 19 w 79"/>
                  <a:gd name="T55" fmla="*/ 31 h 154"/>
                  <a:gd name="T56" fmla="*/ 22 w 79"/>
                  <a:gd name="T57" fmla="*/ 26 h 154"/>
                  <a:gd name="T58" fmla="*/ 15 w 79"/>
                  <a:gd name="T59" fmla="*/ 28 h 154"/>
                  <a:gd name="T60" fmla="*/ 18 w 79"/>
                  <a:gd name="T61" fmla="*/ 22 h 154"/>
                  <a:gd name="T62" fmla="*/ 7 w 79"/>
                  <a:gd name="T63" fmla="*/ 28 h 154"/>
                  <a:gd name="T64" fmla="*/ 15 w 79"/>
                  <a:gd name="T65" fmla="*/ 19 h 154"/>
                  <a:gd name="T66" fmla="*/ 5 w 79"/>
                  <a:gd name="T67" fmla="*/ 148 h 154"/>
                  <a:gd name="T68" fmla="*/ 0 w 79"/>
                  <a:gd name="T69" fmla="*/ 3 h 154"/>
                  <a:gd name="T70" fmla="*/ 4 w 79"/>
                  <a:gd name="T71" fmla="*/ 1 h 154"/>
                  <a:gd name="T72" fmla="*/ 66 w 79"/>
                  <a:gd name="T73" fmla="*/ 8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9" h="154">
                    <a:moveTo>
                      <a:pt x="66" y="87"/>
                    </a:moveTo>
                    <a:cubicBezTo>
                      <a:pt x="74" y="78"/>
                      <a:pt x="74" y="78"/>
                      <a:pt x="74" y="78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0" y="72"/>
                      <a:pt x="60" y="72"/>
                      <a:pt x="60" y="72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49" y="61"/>
                      <a:pt x="49" y="61"/>
                      <a:pt x="49" y="61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8" y="52"/>
                      <a:pt x="48" y="52"/>
                      <a:pt x="48" y="5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38" y="42"/>
                      <a:pt x="38" y="42"/>
                      <a:pt x="38" y="42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66" y="87"/>
                      <a:pt x="66" y="87"/>
                      <a:pt x="66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2"/>
              <p:cNvSpPr/>
              <p:nvPr/>
            </p:nvSpPr>
            <p:spPr bwMode="auto">
              <a:xfrm>
                <a:off x="1892" y="541"/>
                <a:ext cx="97" cy="188"/>
              </a:xfrm>
              <a:custGeom>
                <a:avLst/>
                <a:gdLst>
                  <a:gd name="T0" fmla="*/ 0 w 41"/>
                  <a:gd name="T1" fmla="*/ 79 h 79"/>
                  <a:gd name="T2" fmla="*/ 0 w 41"/>
                  <a:gd name="T3" fmla="*/ 3 h 79"/>
                  <a:gd name="T4" fmla="*/ 2 w 41"/>
                  <a:gd name="T5" fmla="*/ 0 h 79"/>
                  <a:gd name="T6" fmla="*/ 5 w 41"/>
                  <a:gd name="T7" fmla="*/ 1 h 79"/>
                  <a:gd name="T8" fmla="*/ 41 w 41"/>
                  <a:gd name="T9" fmla="*/ 38 h 79"/>
                  <a:gd name="T10" fmla="*/ 37 w 41"/>
                  <a:gd name="T11" fmla="*/ 41 h 79"/>
                  <a:gd name="T12" fmla="*/ 5 w 41"/>
                  <a:gd name="T13" fmla="*/ 10 h 79"/>
                  <a:gd name="T14" fmla="*/ 5 w 41"/>
                  <a:gd name="T15" fmla="*/ 73 h 79"/>
                  <a:gd name="T16" fmla="*/ 0 w 41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79">
                    <a:moveTo>
                      <a:pt x="0" y="7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3"/>
                      <a:pt x="5" y="73"/>
                      <a:pt x="5" y="73"/>
                    </a:cubicBezTo>
                    <a:lnTo>
                      <a:pt x="0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3"/>
              <p:cNvSpPr>
                <a:spLocks noEditPoints="1"/>
              </p:cNvSpPr>
              <p:nvPr/>
            </p:nvSpPr>
            <p:spPr bwMode="auto">
              <a:xfrm>
                <a:off x="1754" y="529"/>
                <a:ext cx="447" cy="446"/>
              </a:xfrm>
              <a:custGeom>
                <a:avLst/>
                <a:gdLst>
                  <a:gd name="T0" fmla="*/ 2 w 188"/>
                  <a:gd name="T1" fmla="*/ 151 h 187"/>
                  <a:gd name="T2" fmla="*/ 36 w 188"/>
                  <a:gd name="T3" fmla="*/ 185 h 187"/>
                  <a:gd name="T4" fmla="*/ 43 w 188"/>
                  <a:gd name="T5" fmla="*/ 185 h 187"/>
                  <a:gd name="T6" fmla="*/ 186 w 188"/>
                  <a:gd name="T7" fmla="*/ 43 h 187"/>
                  <a:gd name="T8" fmla="*/ 186 w 188"/>
                  <a:gd name="T9" fmla="*/ 36 h 187"/>
                  <a:gd name="T10" fmla="*/ 152 w 188"/>
                  <a:gd name="T11" fmla="*/ 2 h 187"/>
                  <a:gd name="T12" fmla="*/ 145 w 188"/>
                  <a:gd name="T13" fmla="*/ 2 h 187"/>
                  <a:gd name="T14" fmla="*/ 2 w 188"/>
                  <a:gd name="T15" fmla="*/ 144 h 187"/>
                  <a:gd name="T16" fmla="*/ 2 w 188"/>
                  <a:gd name="T17" fmla="*/ 151 h 187"/>
                  <a:gd name="T18" fmla="*/ 6 w 188"/>
                  <a:gd name="T19" fmla="*/ 148 h 187"/>
                  <a:gd name="T20" fmla="*/ 148 w 188"/>
                  <a:gd name="T21" fmla="*/ 5 h 187"/>
                  <a:gd name="T22" fmla="*/ 182 w 188"/>
                  <a:gd name="T23" fmla="*/ 39 h 187"/>
                  <a:gd name="T24" fmla="*/ 173 w 188"/>
                  <a:gd name="T25" fmla="*/ 48 h 187"/>
                  <a:gd name="T26" fmla="*/ 148 w 188"/>
                  <a:gd name="T27" fmla="*/ 23 h 187"/>
                  <a:gd name="T28" fmla="*/ 145 w 188"/>
                  <a:gd name="T29" fmla="*/ 26 h 187"/>
                  <a:gd name="T30" fmla="*/ 170 w 188"/>
                  <a:gd name="T31" fmla="*/ 51 h 187"/>
                  <a:gd name="T32" fmla="*/ 162 w 188"/>
                  <a:gd name="T33" fmla="*/ 59 h 187"/>
                  <a:gd name="T34" fmla="*/ 149 w 188"/>
                  <a:gd name="T35" fmla="*/ 47 h 187"/>
                  <a:gd name="T36" fmla="*/ 146 w 188"/>
                  <a:gd name="T37" fmla="*/ 50 h 187"/>
                  <a:gd name="T38" fmla="*/ 159 w 188"/>
                  <a:gd name="T39" fmla="*/ 62 h 187"/>
                  <a:gd name="T40" fmla="*/ 151 w 188"/>
                  <a:gd name="T41" fmla="*/ 70 h 187"/>
                  <a:gd name="T42" fmla="*/ 138 w 188"/>
                  <a:gd name="T43" fmla="*/ 58 h 187"/>
                  <a:gd name="T44" fmla="*/ 135 w 188"/>
                  <a:gd name="T45" fmla="*/ 61 h 187"/>
                  <a:gd name="T46" fmla="*/ 148 w 188"/>
                  <a:gd name="T47" fmla="*/ 73 h 187"/>
                  <a:gd name="T48" fmla="*/ 139 w 188"/>
                  <a:gd name="T49" fmla="*/ 82 h 187"/>
                  <a:gd name="T50" fmla="*/ 127 w 188"/>
                  <a:gd name="T51" fmla="*/ 69 h 187"/>
                  <a:gd name="T52" fmla="*/ 124 w 188"/>
                  <a:gd name="T53" fmla="*/ 72 h 187"/>
                  <a:gd name="T54" fmla="*/ 136 w 188"/>
                  <a:gd name="T55" fmla="*/ 85 h 187"/>
                  <a:gd name="T56" fmla="*/ 128 w 188"/>
                  <a:gd name="T57" fmla="*/ 93 h 187"/>
                  <a:gd name="T58" fmla="*/ 103 w 188"/>
                  <a:gd name="T59" fmla="*/ 68 h 187"/>
                  <a:gd name="T60" fmla="*/ 100 w 188"/>
                  <a:gd name="T61" fmla="*/ 71 h 187"/>
                  <a:gd name="T62" fmla="*/ 125 w 188"/>
                  <a:gd name="T63" fmla="*/ 96 h 187"/>
                  <a:gd name="T64" fmla="*/ 117 w 188"/>
                  <a:gd name="T65" fmla="*/ 104 h 187"/>
                  <a:gd name="T66" fmla="*/ 104 w 188"/>
                  <a:gd name="T67" fmla="*/ 92 h 187"/>
                  <a:gd name="T68" fmla="*/ 101 w 188"/>
                  <a:gd name="T69" fmla="*/ 95 h 187"/>
                  <a:gd name="T70" fmla="*/ 114 w 188"/>
                  <a:gd name="T71" fmla="*/ 107 h 187"/>
                  <a:gd name="T72" fmla="*/ 106 w 188"/>
                  <a:gd name="T73" fmla="*/ 115 h 187"/>
                  <a:gd name="T74" fmla="*/ 93 w 188"/>
                  <a:gd name="T75" fmla="*/ 103 h 187"/>
                  <a:gd name="T76" fmla="*/ 90 w 188"/>
                  <a:gd name="T77" fmla="*/ 105 h 187"/>
                  <a:gd name="T78" fmla="*/ 103 w 188"/>
                  <a:gd name="T79" fmla="*/ 118 h 187"/>
                  <a:gd name="T80" fmla="*/ 94 w 188"/>
                  <a:gd name="T81" fmla="*/ 127 h 187"/>
                  <a:gd name="T82" fmla="*/ 82 w 188"/>
                  <a:gd name="T83" fmla="*/ 114 h 187"/>
                  <a:gd name="T84" fmla="*/ 79 w 188"/>
                  <a:gd name="T85" fmla="*/ 117 h 187"/>
                  <a:gd name="T86" fmla="*/ 91 w 188"/>
                  <a:gd name="T87" fmla="*/ 130 h 187"/>
                  <a:gd name="T88" fmla="*/ 84 w 188"/>
                  <a:gd name="T89" fmla="*/ 137 h 187"/>
                  <a:gd name="T90" fmla="*/ 59 w 188"/>
                  <a:gd name="T91" fmla="*/ 111 h 187"/>
                  <a:gd name="T92" fmla="*/ 56 w 188"/>
                  <a:gd name="T93" fmla="*/ 114 h 187"/>
                  <a:gd name="T94" fmla="*/ 81 w 188"/>
                  <a:gd name="T95" fmla="*/ 140 h 187"/>
                  <a:gd name="T96" fmla="*/ 74 w 188"/>
                  <a:gd name="T97" fmla="*/ 147 h 187"/>
                  <a:gd name="T98" fmla="*/ 61 w 188"/>
                  <a:gd name="T99" fmla="*/ 135 h 187"/>
                  <a:gd name="T100" fmla="*/ 58 w 188"/>
                  <a:gd name="T101" fmla="*/ 138 h 187"/>
                  <a:gd name="T102" fmla="*/ 71 w 188"/>
                  <a:gd name="T103" fmla="*/ 150 h 187"/>
                  <a:gd name="T104" fmla="*/ 63 w 188"/>
                  <a:gd name="T105" fmla="*/ 158 h 187"/>
                  <a:gd name="T106" fmla="*/ 50 w 188"/>
                  <a:gd name="T107" fmla="*/ 146 h 187"/>
                  <a:gd name="T108" fmla="*/ 47 w 188"/>
                  <a:gd name="T109" fmla="*/ 149 h 187"/>
                  <a:gd name="T110" fmla="*/ 60 w 188"/>
                  <a:gd name="T111" fmla="*/ 161 h 187"/>
                  <a:gd name="T112" fmla="*/ 51 w 188"/>
                  <a:gd name="T113" fmla="*/ 170 h 187"/>
                  <a:gd name="T114" fmla="*/ 38 w 188"/>
                  <a:gd name="T115" fmla="*/ 158 h 187"/>
                  <a:gd name="T116" fmla="*/ 35 w 188"/>
                  <a:gd name="T117" fmla="*/ 161 h 187"/>
                  <a:gd name="T118" fmla="*/ 48 w 188"/>
                  <a:gd name="T119" fmla="*/ 173 h 187"/>
                  <a:gd name="T120" fmla="*/ 40 w 188"/>
                  <a:gd name="T121" fmla="*/ 182 h 187"/>
                  <a:gd name="T122" fmla="*/ 6 w 188"/>
                  <a:gd name="T123" fmla="*/ 14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8" h="187">
                    <a:moveTo>
                      <a:pt x="2" y="151"/>
                    </a:moveTo>
                    <a:cubicBezTo>
                      <a:pt x="36" y="185"/>
                      <a:pt x="36" y="185"/>
                      <a:pt x="36" y="185"/>
                    </a:cubicBezTo>
                    <a:cubicBezTo>
                      <a:pt x="38" y="187"/>
                      <a:pt x="41" y="187"/>
                      <a:pt x="43" y="185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88" y="41"/>
                      <a:pt x="188" y="37"/>
                      <a:pt x="186" y="36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0" y="0"/>
                      <a:pt x="147" y="0"/>
                      <a:pt x="145" y="2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0" y="146"/>
                      <a:pt x="0" y="150"/>
                      <a:pt x="2" y="151"/>
                    </a:cubicBezTo>
                    <a:close/>
                    <a:moveTo>
                      <a:pt x="6" y="148"/>
                    </a:moveTo>
                    <a:cubicBezTo>
                      <a:pt x="148" y="5"/>
                      <a:pt x="148" y="5"/>
                      <a:pt x="148" y="5"/>
                    </a:cubicBezTo>
                    <a:cubicBezTo>
                      <a:pt x="182" y="39"/>
                      <a:pt x="182" y="39"/>
                      <a:pt x="182" y="39"/>
                    </a:cubicBezTo>
                    <a:cubicBezTo>
                      <a:pt x="173" y="48"/>
                      <a:pt x="173" y="48"/>
                      <a:pt x="173" y="48"/>
                    </a:cubicBezTo>
                    <a:cubicBezTo>
                      <a:pt x="148" y="23"/>
                      <a:pt x="148" y="23"/>
                      <a:pt x="148" y="23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70" y="51"/>
                      <a:pt x="170" y="51"/>
                      <a:pt x="170" y="51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49" y="47"/>
                      <a:pt x="149" y="47"/>
                      <a:pt x="149" y="47"/>
                    </a:cubicBezTo>
                    <a:cubicBezTo>
                      <a:pt x="146" y="50"/>
                      <a:pt x="146" y="50"/>
                      <a:pt x="146" y="50"/>
                    </a:cubicBezTo>
                    <a:cubicBezTo>
                      <a:pt x="159" y="62"/>
                      <a:pt x="159" y="62"/>
                      <a:pt x="159" y="62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38" y="58"/>
                      <a:pt x="138" y="58"/>
                      <a:pt x="138" y="58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28" y="93"/>
                      <a:pt x="128" y="93"/>
                      <a:pt x="128" y="93"/>
                    </a:cubicBezTo>
                    <a:cubicBezTo>
                      <a:pt x="103" y="68"/>
                      <a:pt x="103" y="68"/>
                      <a:pt x="103" y="68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14" y="107"/>
                      <a:pt x="114" y="107"/>
                      <a:pt x="114" y="107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90" y="105"/>
                      <a:pt x="90" y="105"/>
                      <a:pt x="90" y="105"/>
                    </a:cubicBezTo>
                    <a:cubicBezTo>
                      <a:pt x="103" y="118"/>
                      <a:pt x="103" y="118"/>
                      <a:pt x="103" y="118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82" y="114"/>
                      <a:pt x="82" y="114"/>
                      <a:pt x="82" y="114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81" y="140"/>
                      <a:pt x="81" y="140"/>
                      <a:pt x="81" y="140"/>
                    </a:cubicBezTo>
                    <a:cubicBezTo>
                      <a:pt x="74" y="147"/>
                      <a:pt x="74" y="147"/>
                      <a:pt x="74" y="147"/>
                    </a:cubicBezTo>
                    <a:cubicBezTo>
                      <a:pt x="61" y="135"/>
                      <a:pt x="61" y="135"/>
                      <a:pt x="61" y="135"/>
                    </a:cubicBezTo>
                    <a:cubicBezTo>
                      <a:pt x="58" y="138"/>
                      <a:pt x="58" y="138"/>
                      <a:pt x="58" y="138"/>
                    </a:cubicBezTo>
                    <a:cubicBezTo>
                      <a:pt x="71" y="150"/>
                      <a:pt x="71" y="150"/>
                      <a:pt x="71" y="150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51" y="170"/>
                      <a:pt x="51" y="170"/>
                      <a:pt x="51" y="170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0" y="182"/>
                      <a:pt x="40" y="182"/>
                      <a:pt x="40" y="182"/>
                    </a:cubicBezTo>
                    <a:lnTo>
                      <a:pt x="6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 sz="101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35"/>
            <p:cNvSpPr txBox="1">
              <a:spLocks noChangeArrowheads="1"/>
            </p:cNvSpPr>
            <p:nvPr/>
          </p:nvSpPr>
          <p:spPr bwMode="auto">
            <a:xfrm>
              <a:off x="4825626" y="833948"/>
              <a:ext cx="1407160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750"/>
                </a:spcAft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>
              <a:spLocks noChangeArrowheads="1"/>
            </p:cNvSpPr>
            <p:nvPr/>
          </p:nvSpPr>
          <p:spPr bwMode="auto">
            <a:xfrm>
              <a:off x="4917233" y="1255506"/>
              <a:ext cx="1247705" cy="47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59096" y="1132681"/>
            <a:ext cx="1484710" cy="2949179"/>
            <a:chOff x="6559096" y="682738"/>
            <a:chExt cx="1484710" cy="2949179"/>
          </a:xfrm>
        </p:grpSpPr>
        <p:sp>
          <p:nvSpPr>
            <p:cNvPr id="5" name="椭圆 4"/>
            <p:cNvSpPr/>
            <p:nvPr/>
          </p:nvSpPr>
          <p:spPr>
            <a:xfrm>
              <a:off x="6959146" y="2946117"/>
              <a:ext cx="685800" cy="685800"/>
            </a:xfrm>
            <a:prstGeom prst="ellipse">
              <a:avLst/>
            </a:pr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6559096" y="682738"/>
              <a:ext cx="1484710" cy="2120504"/>
            </a:xfrm>
            <a:custGeom>
              <a:avLst/>
              <a:gdLst>
                <a:gd name="connsiteX0" fmla="*/ 127235 w 1980000"/>
                <a:gd name="connsiteY0" fmla="*/ 0 h 2827279"/>
                <a:gd name="connsiteX1" fmla="*/ 1852765 w 1980000"/>
                <a:gd name="connsiteY1" fmla="*/ 0 h 2827279"/>
                <a:gd name="connsiteX2" fmla="*/ 1980000 w 1980000"/>
                <a:gd name="connsiteY2" fmla="*/ 127235 h 2827279"/>
                <a:gd name="connsiteX3" fmla="*/ 1980000 w 1980000"/>
                <a:gd name="connsiteY3" fmla="*/ 2572765 h 2827279"/>
                <a:gd name="connsiteX4" fmla="*/ 1852765 w 1980000"/>
                <a:gd name="connsiteY4" fmla="*/ 2700000 h 2827279"/>
                <a:gd name="connsiteX5" fmla="*/ 1117279 w 1980000"/>
                <a:gd name="connsiteY5" fmla="*/ 2700000 h 2827279"/>
                <a:gd name="connsiteX6" fmla="*/ 990000 w 1980000"/>
                <a:gd name="connsiteY6" fmla="*/ 2827279 h 2827279"/>
                <a:gd name="connsiteX7" fmla="*/ 862721 w 1980000"/>
                <a:gd name="connsiteY7" fmla="*/ 2700000 h 2827279"/>
                <a:gd name="connsiteX8" fmla="*/ 127235 w 1980000"/>
                <a:gd name="connsiteY8" fmla="*/ 2700000 h 2827279"/>
                <a:gd name="connsiteX9" fmla="*/ 0 w 1980000"/>
                <a:gd name="connsiteY9" fmla="*/ 2572765 h 2827279"/>
                <a:gd name="connsiteX10" fmla="*/ 0 w 1980000"/>
                <a:gd name="connsiteY10" fmla="*/ 127235 h 2827279"/>
                <a:gd name="connsiteX11" fmla="*/ 127235 w 1980000"/>
                <a:gd name="connsiteY11" fmla="*/ 0 h 282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000" h="2827279">
                  <a:moveTo>
                    <a:pt x="127235" y="0"/>
                  </a:moveTo>
                  <a:lnTo>
                    <a:pt x="1852765" y="0"/>
                  </a:lnTo>
                  <a:cubicBezTo>
                    <a:pt x="1923035" y="0"/>
                    <a:pt x="1980000" y="56965"/>
                    <a:pt x="1980000" y="127235"/>
                  </a:cubicBezTo>
                  <a:lnTo>
                    <a:pt x="1980000" y="2572765"/>
                  </a:lnTo>
                  <a:cubicBezTo>
                    <a:pt x="1980000" y="2643035"/>
                    <a:pt x="1923035" y="2700000"/>
                    <a:pt x="1852765" y="2700000"/>
                  </a:cubicBezTo>
                  <a:lnTo>
                    <a:pt x="1117279" y="2700000"/>
                  </a:lnTo>
                  <a:lnTo>
                    <a:pt x="990000" y="2827279"/>
                  </a:lnTo>
                  <a:lnTo>
                    <a:pt x="862721" y="2700000"/>
                  </a:lnTo>
                  <a:lnTo>
                    <a:pt x="127235" y="2700000"/>
                  </a:lnTo>
                  <a:cubicBezTo>
                    <a:pt x="56965" y="2700000"/>
                    <a:pt x="0" y="2643035"/>
                    <a:pt x="0" y="2572765"/>
                  </a:cubicBezTo>
                  <a:lnTo>
                    <a:pt x="0" y="127235"/>
                  </a:lnTo>
                  <a:cubicBezTo>
                    <a:pt x="0" y="56965"/>
                    <a:pt x="56965" y="0"/>
                    <a:pt x="127235" y="0"/>
                  </a:cubicBez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5"/>
            <p:cNvSpPr>
              <a:spLocks noChangeAspect="1" noEditPoints="1"/>
            </p:cNvSpPr>
            <p:nvPr/>
          </p:nvSpPr>
          <p:spPr bwMode="auto">
            <a:xfrm>
              <a:off x="7098450" y="3144951"/>
              <a:ext cx="406003" cy="300038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1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6"/>
            <p:cNvSpPr txBox="1">
              <a:spLocks noChangeArrowheads="1"/>
            </p:cNvSpPr>
            <p:nvPr/>
          </p:nvSpPr>
          <p:spPr bwMode="auto">
            <a:xfrm>
              <a:off x="6597871" y="833948"/>
              <a:ext cx="1407160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750"/>
                </a:spcAft>
                <a:buNone/>
              </a:pPr>
              <a:r>
                <a:rPr lang="zh-CN" altLang="en-US" sz="12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6677598" y="1255506"/>
              <a:ext cx="1247705" cy="47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41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/>
          <p:nvPr/>
        </p:nvSpPr>
        <p:spPr bwMode="auto">
          <a:xfrm>
            <a:off x="5303274" y="1470883"/>
            <a:ext cx="662436" cy="1092691"/>
          </a:xfrm>
          <a:custGeom>
            <a:avLst/>
            <a:gdLst>
              <a:gd name="T0" fmla="*/ 554 w 554"/>
              <a:gd name="T1" fmla="*/ 915 h 915"/>
              <a:gd name="T2" fmla="*/ 0 w 554"/>
              <a:gd name="T3" fmla="*/ 0 h 9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4" h="915">
                <a:moveTo>
                  <a:pt x="554" y="915"/>
                </a:moveTo>
                <a:cubicBezTo>
                  <a:pt x="523" y="530"/>
                  <a:pt x="309" y="197"/>
                  <a:pt x="0" y="0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3" name="Freeform 13"/>
          <p:cNvSpPr/>
          <p:nvPr/>
        </p:nvSpPr>
        <p:spPr bwMode="auto">
          <a:xfrm>
            <a:off x="4137126" y="1247885"/>
            <a:ext cx="1166150" cy="222998"/>
          </a:xfrm>
          <a:custGeom>
            <a:avLst/>
            <a:gdLst>
              <a:gd name="T0" fmla="*/ 976 w 976"/>
              <a:gd name="T1" fmla="*/ 187 h 187"/>
              <a:gd name="T2" fmla="*/ 332 w 976"/>
              <a:gd name="T3" fmla="*/ 0 h 187"/>
              <a:gd name="T4" fmla="*/ 0 w 976"/>
              <a:gd name="T5" fmla="*/ 4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" h="187">
                <a:moveTo>
                  <a:pt x="976" y="187"/>
                </a:moveTo>
                <a:cubicBezTo>
                  <a:pt x="790" y="69"/>
                  <a:pt x="569" y="0"/>
                  <a:pt x="332" y="0"/>
                </a:cubicBezTo>
                <a:cubicBezTo>
                  <a:pt x="217" y="0"/>
                  <a:pt x="106" y="16"/>
                  <a:pt x="0" y="46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4" name="Freeform 14"/>
          <p:cNvSpPr/>
          <p:nvPr/>
        </p:nvSpPr>
        <p:spPr bwMode="auto">
          <a:xfrm>
            <a:off x="5500038" y="2563573"/>
            <a:ext cx="470920" cy="1183202"/>
          </a:xfrm>
          <a:custGeom>
            <a:avLst/>
            <a:gdLst>
              <a:gd name="T0" fmla="*/ 0 w 394"/>
              <a:gd name="T1" fmla="*/ 991 h 991"/>
              <a:gd name="T2" fmla="*/ 394 w 394"/>
              <a:gd name="T3" fmla="*/ 101 h 991"/>
              <a:gd name="T4" fmla="*/ 389 w 394"/>
              <a:gd name="T5" fmla="*/ 0 h 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991">
                <a:moveTo>
                  <a:pt x="0" y="991"/>
                </a:moveTo>
                <a:cubicBezTo>
                  <a:pt x="242" y="771"/>
                  <a:pt x="394" y="454"/>
                  <a:pt x="394" y="101"/>
                </a:cubicBezTo>
                <a:cubicBezTo>
                  <a:pt x="394" y="67"/>
                  <a:pt x="392" y="34"/>
                  <a:pt x="389" y="0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sp>
        <p:nvSpPr>
          <p:cNvPr id="5" name="Freeform 15"/>
          <p:cNvSpPr/>
          <p:nvPr/>
        </p:nvSpPr>
        <p:spPr bwMode="auto">
          <a:xfrm>
            <a:off x="3954793" y="3746773"/>
            <a:ext cx="1545245" cy="373850"/>
          </a:xfrm>
          <a:custGeom>
            <a:avLst/>
            <a:gdLst>
              <a:gd name="T0" fmla="*/ 0 w 1294"/>
              <a:gd name="T1" fmla="*/ 211 h 313"/>
              <a:gd name="T2" fmla="*/ 485 w 1294"/>
              <a:gd name="T3" fmla="*/ 313 h 313"/>
              <a:gd name="T4" fmla="*/ 1294 w 1294"/>
              <a:gd name="T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4" h="313">
                <a:moveTo>
                  <a:pt x="0" y="211"/>
                </a:moveTo>
                <a:cubicBezTo>
                  <a:pt x="148" y="277"/>
                  <a:pt x="312" y="313"/>
                  <a:pt x="485" y="313"/>
                </a:cubicBezTo>
                <a:cubicBezTo>
                  <a:pt x="797" y="313"/>
                  <a:pt x="1081" y="194"/>
                  <a:pt x="1294" y="0"/>
                </a:cubicBezTo>
              </a:path>
            </a:pathLst>
          </a:custGeom>
          <a:noFill/>
          <a:ln w="22225" cap="flat">
            <a:solidFill>
              <a:schemeClr val="bg1">
                <a:lumMod val="7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 sz="1015"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187105" y="952359"/>
            <a:ext cx="2234101" cy="806466"/>
            <a:chOff x="2187105" y="952359"/>
            <a:chExt cx="2234101" cy="806466"/>
          </a:xfrm>
        </p:grpSpPr>
        <p:grpSp>
          <p:nvGrpSpPr>
            <p:cNvPr id="31" name="Group 12"/>
            <p:cNvGrpSpPr/>
            <p:nvPr/>
          </p:nvGrpSpPr>
          <p:grpSpPr>
            <a:xfrm>
              <a:off x="3640970" y="978589"/>
              <a:ext cx="780236" cy="780236"/>
              <a:chOff x="3628646" y="428159"/>
              <a:chExt cx="944252" cy="944251"/>
            </a:xfrm>
          </p:grpSpPr>
          <p:sp>
            <p:nvSpPr>
              <p:cNvPr id="32" name="Oval 208"/>
              <p:cNvSpPr/>
              <p:nvPr/>
            </p:nvSpPr>
            <p:spPr bwMode="auto">
              <a:xfrm rot="10800000">
                <a:off x="3628646" y="428159"/>
                <a:ext cx="944252" cy="944251"/>
              </a:xfrm>
              <a:prstGeom prst="ellipse">
                <a:avLst/>
              </a:prstGeom>
              <a:solidFill>
                <a:schemeClr val="bg1"/>
              </a:solidFill>
              <a:ln w="22225" cap="rnd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Group 2"/>
              <p:cNvGrpSpPr/>
              <p:nvPr/>
            </p:nvGrpSpPr>
            <p:grpSpPr>
              <a:xfrm>
                <a:off x="3736531" y="540581"/>
                <a:ext cx="709431" cy="709430"/>
                <a:chOff x="3736531" y="540581"/>
                <a:chExt cx="709431" cy="709430"/>
              </a:xfrm>
            </p:grpSpPr>
            <p:sp>
              <p:nvSpPr>
                <p:cNvPr id="34" name="Oval 209"/>
                <p:cNvSpPr/>
                <p:nvPr/>
              </p:nvSpPr>
              <p:spPr bwMode="auto">
                <a:xfrm rot="10800000">
                  <a:off x="3736531" y="540581"/>
                  <a:ext cx="709431" cy="709430"/>
                </a:xfrm>
                <a:prstGeom prst="ellipse">
                  <a:avLst/>
                </a:prstGeom>
                <a:solidFill>
                  <a:srgbClr val="EAC442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24"/>
                <p:cNvSpPr>
                  <a:spLocks noEditPoints="1"/>
                </p:cNvSpPr>
                <p:nvPr/>
              </p:nvSpPr>
              <p:spPr bwMode="auto">
                <a:xfrm>
                  <a:off x="3844874" y="745411"/>
                  <a:ext cx="384560" cy="308493"/>
                </a:xfrm>
                <a:custGeom>
                  <a:avLst/>
                  <a:gdLst>
                    <a:gd name="T0" fmla="*/ 16 w 47"/>
                    <a:gd name="T1" fmla="*/ 37 h 38"/>
                    <a:gd name="T2" fmla="*/ 17 w 47"/>
                    <a:gd name="T3" fmla="*/ 37 h 38"/>
                    <a:gd name="T4" fmla="*/ 24 w 47"/>
                    <a:gd name="T5" fmla="*/ 31 h 38"/>
                    <a:gd name="T6" fmla="*/ 16 w 47"/>
                    <a:gd name="T7" fmla="*/ 27 h 38"/>
                    <a:gd name="T8" fmla="*/ 16 w 47"/>
                    <a:gd name="T9" fmla="*/ 37 h 38"/>
                    <a:gd name="T10" fmla="*/ 46 w 47"/>
                    <a:gd name="T11" fmla="*/ 0 h 38"/>
                    <a:gd name="T12" fmla="*/ 1 w 47"/>
                    <a:gd name="T13" fmla="*/ 16 h 38"/>
                    <a:gd name="T14" fmla="*/ 1 w 47"/>
                    <a:gd name="T15" fmla="*/ 17 h 38"/>
                    <a:gd name="T16" fmla="*/ 11 w 47"/>
                    <a:gd name="T17" fmla="*/ 21 h 38"/>
                    <a:gd name="T18" fmla="*/ 11 w 47"/>
                    <a:gd name="T19" fmla="*/ 21 h 38"/>
                    <a:gd name="T20" fmla="*/ 16 w 47"/>
                    <a:gd name="T21" fmla="*/ 23 h 38"/>
                    <a:gd name="T22" fmla="*/ 44 w 47"/>
                    <a:gd name="T23" fmla="*/ 3 h 38"/>
                    <a:gd name="T24" fmla="*/ 44 w 47"/>
                    <a:gd name="T25" fmla="*/ 3 h 38"/>
                    <a:gd name="T26" fmla="*/ 25 w 47"/>
                    <a:gd name="T27" fmla="*/ 25 h 38"/>
                    <a:gd name="T28" fmla="*/ 25 w 47"/>
                    <a:gd name="T29" fmla="*/ 25 h 38"/>
                    <a:gd name="T30" fmla="*/ 24 w 47"/>
                    <a:gd name="T31" fmla="*/ 26 h 38"/>
                    <a:gd name="T32" fmla="*/ 25 w 47"/>
                    <a:gd name="T33" fmla="*/ 27 h 38"/>
                    <a:gd name="T34" fmla="*/ 25 w 47"/>
                    <a:gd name="T35" fmla="*/ 27 h 38"/>
                    <a:gd name="T36" fmla="*/ 38 w 47"/>
                    <a:gd name="T37" fmla="*/ 34 h 38"/>
                    <a:gd name="T38" fmla="*/ 39 w 47"/>
                    <a:gd name="T39" fmla="*/ 33 h 38"/>
                    <a:gd name="T40" fmla="*/ 47 w 47"/>
                    <a:gd name="T41" fmla="*/ 1 h 38"/>
                    <a:gd name="T42" fmla="*/ 46 w 47"/>
                    <a:gd name="T4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7" h="38">
                      <a:moveTo>
                        <a:pt x="16" y="37"/>
                      </a:moveTo>
                      <a:cubicBezTo>
                        <a:pt x="16" y="37"/>
                        <a:pt x="17" y="38"/>
                        <a:pt x="17" y="37"/>
                      </a:cubicBezTo>
                      <a:cubicBezTo>
                        <a:pt x="18" y="37"/>
                        <a:pt x="24" y="31"/>
                        <a:pt x="24" y="3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lose/>
                      <a:moveTo>
                        <a:pt x="46" y="0"/>
                      </a:moveTo>
                      <a:cubicBezTo>
                        <a:pt x="45" y="1"/>
                        <a:pt x="2" y="16"/>
                        <a:pt x="1" y="16"/>
                      </a:cubicBezTo>
                      <a:cubicBezTo>
                        <a:pt x="1" y="16"/>
                        <a:pt x="0" y="17"/>
                        <a:pt x="1" y="17"/>
                      </a:cubicBezTo>
                      <a:cubicBezTo>
                        <a:pt x="2" y="18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44" y="3"/>
                        <a:pt x="44" y="3"/>
                      </a:cubicBezTo>
                      <a:cubicBezTo>
                        <a:pt x="44" y="3"/>
                        <a:pt x="45" y="3"/>
                        <a:pt x="44" y="3"/>
                      </a:cubicBezTo>
                      <a:cubicBezTo>
                        <a:pt x="44" y="4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37" y="33"/>
                        <a:pt x="38" y="34"/>
                      </a:cubicBezTo>
                      <a:cubicBezTo>
                        <a:pt x="38" y="34"/>
                        <a:pt x="39" y="34"/>
                        <a:pt x="39" y="33"/>
                      </a:cubicBezTo>
                      <a:cubicBezTo>
                        <a:pt x="40" y="32"/>
                        <a:pt x="47" y="2"/>
                        <a:pt x="47" y="1"/>
                      </a:cubicBezTo>
                      <a:cubicBezTo>
                        <a:pt x="47" y="1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algn="r"/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6" name="文本框 35"/>
            <p:cNvSpPr txBox="1"/>
            <p:nvPr/>
          </p:nvSpPr>
          <p:spPr>
            <a:xfrm>
              <a:off x="2306919" y="952359"/>
              <a:ext cx="1407160" cy="32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52"/>
            <p:cNvSpPr txBox="1">
              <a:spLocks noChangeArrowheads="1"/>
            </p:cNvSpPr>
            <p:nvPr/>
          </p:nvSpPr>
          <p:spPr bwMode="auto">
            <a:xfrm>
              <a:off x="2187105" y="1180892"/>
              <a:ext cx="1351932" cy="28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055039" y="971294"/>
            <a:ext cx="2318015" cy="899479"/>
            <a:chOff x="5030274" y="968754"/>
            <a:chExt cx="2318015" cy="899479"/>
          </a:xfrm>
        </p:grpSpPr>
        <p:grpSp>
          <p:nvGrpSpPr>
            <p:cNvPr id="21" name="Group 13"/>
            <p:cNvGrpSpPr/>
            <p:nvPr/>
          </p:nvGrpSpPr>
          <p:grpSpPr>
            <a:xfrm>
              <a:off x="5030274" y="1087997"/>
              <a:ext cx="780236" cy="780236"/>
              <a:chOff x="5309998" y="560565"/>
              <a:chExt cx="944252" cy="944251"/>
            </a:xfrm>
          </p:grpSpPr>
          <p:sp>
            <p:nvSpPr>
              <p:cNvPr id="22" name="Oval 206"/>
              <p:cNvSpPr/>
              <p:nvPr/>
            </p:nvSpPr>
            <p:spPr bwMode="auto">
              <a:xfrm rot="10800000">
                <a:off x="5309998" y="560565"/>
                <a:ext cx="944252" cy="944251"/>
              </a:xfrm>
              <a:prstGeom prst="ellipse">
                <a:avLst/>
              </a:prstGeom>
              <a:solidFill>
                <a:schemeClr val="bg1"/>
              </a:solidFill>
              <a:ln w="22225" cap="rnd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Group 3"/>
              <p:cNvGrpSpPr/>
              <p:nvPr/>
            </p:nvGrpSpPr>
            <p:grpSpPr>
              <a:xfrm>
                <a:off x="5417883" y="672987"/>
                <a:ext cx="709431" cy="709430"/>
                <a:chOff x="5417883" y="672987"/>
                <a:chExt cx="709431" cy="709430"/>
              </a:xfrm>
            </p:grpSpPr>
            <p:sp>
              <p:nvSpPr>
                <p:cNvPr id="24" name="Oval 207"/>
                <p:cNvSpPr/>
                <p:nvPr/>
              </p:nvSpPr>
              <p:spPr bwMode="auto">
                <a:xfrm rot="10800000">
                  <a:off x="5417883" y="672987"/>
                  <a:ext cx="709431" cy="709430"/>
                </a:xfrm>
                <a:prstGeom prst="ellipse">
                  <a:avLst/>
                </a:prstGeom>
                <a:solidFill>
                  <a:srgbClr val="B3B4B5"/>
                </a:solidFill>
                <a:ln w="38100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22"/>
                <p:cNvSpPr/>
                <p:nvPr/>
              </p:nvSpPr>
              <p:spPr bwMode="auto">
                <a:xfrm>
                  <a:off x="5553789" y="817699"/>
                  <a:ext cx="399351" cy="397238"/>
                </a:xfrm>
                <a:custGeom>
                  <a:avLst/>
                  <a:gdLst>
                    <a:gd name="T0" fmla="*/ 14 w 49"/>
                    <a:gd name="T1" fmla="*/ 49 h 49"/>
                    <a:gd name="T2" fmla="*/ 5 w 49"/>
                    <a:gd name="T3" fmla="*/ 46 h 49"/>
                    <a:gd name="T4" fmla="*/ 6 w 49"/>
                    <a:gd name="T5" fmla="*/ 28 h 49"/>
                    <a:gd name="T6" fmla="*/ 31 w 49"/>
                    <a:gd name="T7" fmla="*/ 3 h 49"/>
                    <a:gd name="T8" fmla="*/ 39 w 49"/>
                    <a:gd name="T9" fmla="*/ 0 h 49"/>
                    <a:gd name="T10" fmla="*/ 46 w 49"/>
                    <a:gd name="T11" fmla="*/ 7 h 49"/>
                    <a:gd name="T12" fmla="*/ 43 w 49"/>
                    <a:gd name="T13" fmla="*/ 15 h 49"/>
                    <a:gd name="T14" fmla="*/ 19 w 49"/>
                    <a:gd name="T15" fmla="*/ 39 h 49"/>
                    <a:gd name="T16" fmla="*/ 15 w 49"/>
                    <a:gd name="T17" fmla="*/ 42 h 49"/>
                    <a:gd name="T18" fmla="*/ 11 w 49"/>
                    <a:gd name="T19" fmla="*/ 40 h 49"/>
                    <a:gd name="T20" fmla="*/ 12 w 49"/>
                    <a:gd name="T21" fmla="*/ 32 h 49"/>
                    <a:gd name="T22" fmla="*/ 28 w 49"/>
                    <a:gd name="T23" fmla="*/ 15 h 49"/>
                    <a:gd name="T24" fmla="*/ 31 w 49"/>
                    <a:gd name="T25" fmla="*/ 15 h 49"/>
                    <a:gd name="T26" fmla="*/ 31 w 49"/>
                    <a:gd name="T27" fmla="*/ 18 h 49"/>
                    <a:gd name="T28" fmla="*/ 14 w 49"/>
                    <a:gd name="T29" fmla="*/ 34 h 49"/>
                    <a:gd name="T30" fmla="*/ 13 w 49"/>
                    <a:gd name="T31" fmla="*/ 38 h 49"/>
                    <a:gd name="T32" fmla="*/ 14 w 49"/>
                    <a:gd name="T33" fmla="*/ 38 h 49"/>
                    <a:gd name="T34" fmla="*/ 17 w 49"/>
                    <a:gd name="T35" fmla="*/ 37 h 49"/>
                    <a:gd name="T36" fmla="*/ 40 w 49"/>
                    <a:gd name="T37" fmla="*/ 13 h 49"/>
                    <a:gd name="T38" fmla="*/ 42 w 49"/>
                    <a:gd name="T39" fmla="*/ 8 h 49"/>
                    <a:gd name="T40" fmla="*/ 38 w 49"/>
                    <a:gd name="T41" fmla="*/ 4 h 49"/>
                    <a:gd name="T42" fmla="*/ 33 w 49"/>
                    <a:gd name="T43" fmla="*/ 6 h 49"/>
                    <a:gd name="T44" fmla="*/ 8 w 49"/>
                    <a:gd name="T45" fmla="*/ 30 h 49"/>
                    <a:gd name="T46" fmla="*/ 8 w 49"/>
                    <a:gd name="T47" fmla="*/ 43 h 49"/>
                    <a:gd name="T48" fmla="*/ 21 w 49"/>
                    <a:gd name="T49" fmla="*/ 43 h 49"/>
                    <a:gd name="T50" fmla="*/ 45 w 49"/>
                    <a:gd name="T51" fmla="*/ 18 h 49"/>
                    <a:gd name="T52" fmla="*/ 48 w 49"/>
                    <a:gd name="T53" fmla="*/ 18 h 49"/>
                    <a:gd name="T54" fmla="*/ 48 w 49"/>
                    <a:gd name="T55" fmla="*/ 20 h 49"/>
                    <a:gd name="T56" fmla="*/ 23 w 49"/>
                    <a:gd name="T57" fmla="*/ 45 h 49"/>
                    <a:gd name="T58" fmla="*/ 14 w 49"/>
                    <a:gd name="T59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" h="49">
                      <a:moveTo>
                        <a:pt x="14" y="49"/>
                      </a:moveTo>
                      <a:cubicBezTo>
                        <a:pt x="10" y="49"/>
                        <a:pt x="7" y="48"/>
                        <a:pt x="5" y="46"/>
                      </a:cubicBezTo>
                      <a:cubicBezTo>
                        <a:pt x="1" y="42"/>
                        <a:pt x="0" y="34"/>
                        <a:pt x="6" y="28"/>
                      </a:cubicBezTo>
                      <a:cubicBezTo>
                        <a:pt x="9" y="24"/>
                        <a:pt x="23" y="10"/>
                        <a:pt x="31" y="3"/>
                      </a:cubicBezTo>
                      <a:cubicBezTo>
                        <a:pt x="33" y="1"/>
                        <a:pt x="36" y="0"/>
                        <a:pt x="39" y="0"/>
                      </a:cubicBezTo>
                      <a:cubicBezTo>
                        <a:pt x="42" y="1"/>
                        <a:pt x="45" y="4"/>
                        <a:pt x="46" y="7"/>
                      </a:cubicBezTo>
                      <a:cubicBezTo>
                        <a:pt x="46" y="10"/>
                        <a:pt x="45" y="13"/>
                        <a:pt x="43" y="15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8" y="41"/>
                        <a:pt x="16" y="41"/>
                        <a:pt x="15" y="42"/>
                      </a:cubicBezTo>
                      <a:cubicBezTo>
                        <a:pt x="13" y="42"/>
                        <a:pt x="12" y="41"/>
                        <a:pt x="11" y="40"/>
                      </a:cubicBezTo>
                      <a:cubicBezTo>
                        <a:pt x="9" y="38"/>
                        <a:pt x="9" y="35"/>
                        <a:pt x="12" y="32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4"/>
                        <a:pt x="30" y="14"/>
                        <a:pt x="31" y="15"/>
                      </a:cubicBezTo>
                      <a:cubicBezTo>
                        <a:pt x="32" y="16"/>
                        <a:pt x="32" y="17"/>
                        <a:pt x="31" y="18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3" y="36"/>
                        <a:pt x="13" y="37"/>
                        <a:pt x="13" y="38"/>
                      </a:cubicBezTo>
                      <a:cubicBezTo>
                        <a:pt x="13" y="38"/>
                        <a:pt x="14" y="38"/>
                        <a:pt x="14" y="38"/>
                      </a:cubicBezTo>
                      <a:cubicBezTo>
                        <a:pt x="15" y="38"/>
                        <a:pt x="16" y="38"/>
                        <a:pt x="17" y="37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2" y="11"/>
                        <a:pt x="43" y="9"/>
                        <a:pt x="42" y="8"/>
                      </a:cubicBezTo>
                      <a:cubicBezTo>
                        <a:pt x="42" y="6"/>
                        <a:pt x="40" y="4"/>
                        <a:pt x="38" y="4"/>
                      </a:cubicBezTo>
                      <a:cubicBezTo>
                        <a:pt x="37" y="3"/>
                        <a:pt x="35" y="4"/>
                        <a:pt x="33" y="6"/>
                      </a:cubicBezTo>
                      <a:cubicBezTo>
                        <a:pt x="26" y="13"/>
                        <a:pt x="12" y="27"/>
                        <a:pt x="8" y="30"/>
                      </a:cubicBezTo>
                      <a:cubicBezTo>
                        <a:pt x="3" y="35"/>
                        <a:pt x="5" y="40"/>
                        <a:pt x="8" y="43"/>
                      </a:cubicBezTo>
                      <a:cubicBezTo>
                        <a:pt x="11" y="46"/>
                        <a:pt x="16" y="47"/>
                        <a:pt x="21" y="43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6" y="17"/>
                        <a:pt x="47" y="17"/>
                        <a:pt x="48" y="18"/>
                      </a:cubicBezTo>
                      <a:cubicBezTo>
                        <a:pt x="49" y="19"/>
                        <a:pt x="49" y="20"/>
                        <a:pt x="48" y="20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0" y="48"/>
                        <a:pt x="17" y="49"/>
                        <a:pt x="14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8" name="文本框 37"/>
            <p:cNvSpPr txBox="1"/>
            <p:nvPr/>
          </p:nvSpPr>
          <p:spPr>
            <a:xfrm>
              <a:off x="5941129" y="968754"/>
              <a:ext cx="1407160" cy="32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52"/>
            <p:cNvSpPr txBox="1">
              <a:spLocks noChangeArrowheads="1"/>
            </p:cNvSpPr>
            <p:nvPr/>
          </p:nvSpPr>
          <p:spPr bwMode="auto">
            <a:xfrm>
              <a:off x="5941129" y="1197288"/>
              <a:ext cx="1351932" cy="28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41010" y="2194912"/>
            <a:ext cx="2272269" cy="780236"/>
            <a:chOff x="5541010" y="2194912"/>
            <a:chExt cx="2272269" cy="780236"/>
          </a:xfrm>
        </p:grpSpPr>
        <p:grpSp>
          <p:nvGrpSpPr>
            <p:cNvPr id="26" name="Group 14"/>
            <p:cNvGrpSpPr/>
            <p:nvPr/>
          </p:nvGrpSpPr>
          <p:grpSpPr>
            <a:xfrm>
              <a:off x="5541010" y="2194912"/>
              <a:ext cx="780236" cy="780236"/>
              <a:chOff x="5928097" y="1900167"/>
              <a:chExt cx="944252" cy="944251"/>
            </a:xfrm>
          </p:grpSpPr>
          <p:sp>
            <p:nvSpPr>
              <p:cNvPr id="27" name="Oval 71"/>
              <p:cNvSpPr/>
              <p:nvPr/>
            </p:nvSpPr>
            <p:spPr bwMode="auto">
              <a:xfrm rot="10800000">
                <a:off x="5928097" y="1900167"/>
                <a:ext cx="944252" cy="944251"/>
              </a:xfrm>
              <a:prstGeom prst="ellipse">
                <a:avLst/>
              </a:prstGeom>
              <a:solidFill>
                <a:schemeClr val="bg1"/>
              </a:solidFill>
              <a:ln w="22225" cap="rnd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Group 4"/>
              <p:cNvGrpSpPr/>
              <p:nvPr/>
            </p:nvGrpSpPr>
            <p:grpSpPr>
              <a:xfrm>
                <a:off x="6035982" y="2012589"/>
                <a:ext cx="709431" cy="709430"/>
                <a:chOff x="6035982" y="2012589"/>
                <a:chExt cx="709431" cy="709430"/>
              </a:xfrm>
            </p:grpSpPr>
            <p:sp>
              <p:nvSpPr>
                <p:cNvPr id="29" name="Oval 203"/>
                <p:cNvSpPr/>
                <p:nvPr/>
              </p:nvSpPr>
              <p:spPr bwMode="auto">
                <a:xfrm rot="10800000">
                  <a:off x="6035982" y="2012589"/>
                  <a:ext cx="709431" cy="709430"/>
                </a:xfrm>
                <a:prstGeom prst="ellipse">
                  <a:avLst/>
                </a:prstGeom>
                <a:solidFill>
                  <a:srgbClr val="EAC442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3"/>
                <p:cNvSpPr>
                  <a:spLocks noEditPoints="1"/>
                </p:cNvSpPr>
                <p:nvPr/>
              </p:nvSpPr>
              <p:spPr bwMode="auto">
                <a:xfrm>
                  <a:off x="6219321" y="2200102"/>
                  <a:ext cx="327510" cy="325397"/>
                </a:xfrm>
                <a:custGeom>
                  <a:avLst/>
                  <a:gdLst>
                    <a:gd name="T0" fmla="*/ 5 w 40"/>
                    <a:gd name="T1" fmla="*/ 20 h 40"/>
                    <a:gd name="T2" fmla="*/ 0 w 40"/>
                    <a:gd name="T3" fmla="*/ 20 h 40"/>
                    <a:gd name="T4" fmla="*/ 0 w 40"/>
                    <a:gd name="T5" fmla="*/ 35 h 40"/>
                    <a:gd name="T6" fmla="*/ 5 w 40"/>
                    <a:gd name="T7" fmla="*/ 40 h 40"/>
                    <a:gd name="T8" fmla="*/ 20 w 40"/>
                    <a:gd name="T9" fmla="*/ 40 h 40"/>
                    <a:gd name="T10" fmla="*/ 20 w 40"/>
                    <a:gd name="T11" fmla="*/ 35 h 40"/>
                    <a:gd name="T12" fmla="*/ 5 w 40"/>
                    <a:gd name="T13" fmla="*/ 35 h 40"/>
                    <a:gd name="T14" fmla="*/ 5 w 40"/>
                    <a:gd name="T15" fmla="*/ 20 h 40"/>
                    <a:gd name="T16" fmla="*/ 35 w 40"/>
                    <a:gd name="T17" fmla="*/ 25 h 40"/>
                    <a:gd name="T18" fmla="*/ 15 w 40"/>
                    <a:gd name="T19" fmla="*/ 25 h 40"/>
                    <a:gd name="T20" fmla="*/ 15 w 40"/>
                    <a:gd name="T21" fmla="*/ 5 h 40"/>
                    <a:gd name="T22" fmla="*/ 35 w 40"/>
                    <a:gd name="T23" fmla="*/ 5 h 40"/>
                    <a:gd name="T24" fmla="*/ 35 w 40"/>
                    <a:gd name="T25" fmla="*/ 25 h 40"/>
                    <a:gd name="T26" fmla="*/ 35 w 40"/>
                    <a:gd name="T27" fmla="*/ 0 h 40"/>
                    <a:gd name="T28" fmla="*/ 15 w 40"/>
                    <a:gd name="T29" fmla="*/ 0 h 40"/>
                    <a:gd name="T30" fmla="*/ 10 w 40"/>
                    <a:gd name="T31" fmla="*/ 5 h 40"/>
                    <a:gd name="T32" fmla="*/ 10 w 40"/>
                    <a:gd name="T33" fmla="*/ 25 h 40"/>
                    <a:gd name="T34" fmla="*/ 15 w 40"/>
                    <a:gd name="T35" fmla="*/ 30 h 40"/>
                    <a:gd name="T36" fmla="*/ 35 w 40"/>
                    <a:gd name="T37" fmla="*/ 30 h 40"/>
                    <a:gd name="T38" fmla="*/ 40 w 40"/>
                    <a:gd name="T39" fmla="*/ 25 h 40"/>
                    <a:gd name="T40" fmla="*/ 40 w 40"/>
                    <a:gd name="T41" fmla="*/ 5 h 40"/>
                    <a:gd name="T42" fmla="*/ 35 w 40"/>
                    <a:gd name="T4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0" h="40">
                      <a:moveTo>
                        <a:pt x="5" y="2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8"/>
                        <a:pt x="2" y="40"/>
                        <a:pt x="5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20"/>
                        <a:pt x="5" y="20"/>
                        <a:pt x="5" y="20"/>
                      </a:cubicBezTo>
                      <a:close/>
                      <a:moveTo>
                        <a:pt x="35" y="25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lose/>
                      <a:moveTo>
                        <a:pt x="3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2" y="0"/>
                        <a:pt x="10" y="2"/>
                        <a:pt x="10" y="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8"/>
                        <a:pt x="12" y="30"/>
                        <a:pt x="15" y="30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8" y="30"/>
                        <a:pt x="40" y="28"/>
                        <a:pt x="40" y="2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2"/>
                        <a:pt x="38" y="0"/>
                        <a:pt x="3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0" name="文本框 39"/>
            <p:cNvSpPr txBox="1"/>
            <p:nvPr/>
          </p:nvSpPr>
          <p:spPr>
            <a:xfrm>
              <a:off x="6406119" y="2211417"/>
              <a:ext cx="1407160" cy="32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52"/>
            <p:cNvSpPr txBox="1">
              <a:spLocks noChangeArrowheads="1"/>
            </p:cNvSpPr>
            <p:nvPr/>
          </p:nvSpPr>
          <p:spPr bwMode="auto">
            <a:xfrm>
              <a:off x="6406118" y="2439949"/>
              <a:ext cx="1351932" cy="28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030274" y="3411328"/>
            <a:ext cx="2346905" cy="780236"/>
            <a:chOff x="5030274" y="3411328"/>
            <a:chExt cx="2346905" cy="780236"/>
          </a:xfrm>
        </p:grpSpPr>
        <p:grpSp>
          <p:nvGrpSpPr>
            <p:cNvPr id="16" name="Group 15"/>
            <p:cNvGrpSpPr/>
            <p:nvPr/>
          </p:nvGrpSpPr>
          <p:grpSpPr>
            <a:xfrm>
              <a:off x="5030274" y="3411328"/>
              <a:ext cx="780236" cy="780236"/>
              <a:chOff x="5309998" y="3372289"/>
              <a:chExt cx="944252" cy="944251"/>
            </a:xfrm>
          </p:grpSpPr>
          <p:sp>
            <p:nvSpPr>
              <p:cNvPr id="17" name="Oval 69"/>
              <p:cNvSpPr/>
              <p:nvPr/>
            </p:nvSpPr>
            <p:spPr bwMode="auto">
              <a:xfrm rot="10800000">
                <a:off x="5309998" y="3372289"/>
                <a:ext cx="944252" cy="944251"/>
              </a:xfrm>
              <a:prstGeom prst="ellipse">
                <a:avLst/>
              </a:prstGeom>
              <a:solidFill>
                <a:schemeClr val="bg1"/>
              </a:solidFill>
              <a:ln w="22225" cap="rnd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5"/>
              <p:cNvGrpSpPr/>
              <p:nvPr/>
            </p:nvGrpSpPr>
            <p:grpSpPr>
              <a:xfrm>
                <a:off x="5417883" y="3484711"/>
                <a:ext cx="709431" cy="709430"/>
                <a:chOff x="5417883" y="3484711"/>
                <a:chExt cx="709431" cy="709430"/>
              </a:xfrm>
            </p:grpSpPr>
            <p:sp>
              <p:nvSpPr>
                <p:cNvPr id="19" name="Oval 204"/>
                <p:cNvSpPr/>
                <p:nvPr/>
              </p:nvSpPr>
              <p:spPr bwMode="auto">
                <a:xfrm rot="10800000">
                  <a:off x="5417883" y="3484711"/>
                  <a:ext cx="709431" cy="709430"/>
                </a:xfrm>
                <a:prstGeom prst="ellipse">
                  <a:avLst/>
                </a:prstGeom>
                <a:solidFill>
                  <a:srgbClr val="B3B4B5"/>
                </a:solidFill>
                <a:ln w="38100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21"/>
                <p:cNvSpPr>
                  <a:spLocks noEditPoints="1"/>
                </p:cNvSpPr>
                <p:nvPr/>
              </p:nvSpPr>
              <p:spPr bwMode="auto">
                <a:xfrm>
                  <a:off x="5598457" y="3661104"/>
                  <a:ext cx="365543" cy="371881"/>
                </a:xfrm>
                <a:custGeom>
                  <a:avLst/>
                  <a:gdLst>
                    <a:gd name="T0" fmla="*/ 3 w 45"/>
                    <a:gd name="T1" fmla="*/ 8 h 46"/>
                    <a:gd name="T2" fmla="*/ 10 w 45"/>
                    <a:gd name="T3" fmla="*/ 8 h 46"/>
                    <a:gd name="T4" fmla="*/ 12 w 45"/>
                    <a:gd name="T5" fmla="*/ 21 h 46"/>
                    <a:gd name="T6" fmla="*/ 3 w 45"/>
                    <a:gd name="T7" fmla="*/ 8 h 46"/>
                    <a:gd name="T8" fmla="*/ 22 w 45"/>
                    <a:gd name="T9" fmla="*/ 3 h 46"/>
                    <a:gd name="T10" fmla="*/ 32 w 45"/>
                    <a:gd name="T11" fmla="*/ 7 h 46"/>
                    <a:gd name="T12" fmla="*/ 22 w 45"/>
                    <a:gd name="T13" fmla="*/ 10 h 46"/>
                    <a:gd name="T14" fmla="*/ 13 w 45"/>
                    <a:gd name="T15" fmla="*/ 7 h 46"/>
                    <a:gd name="T16" fmla="*/ 22 w 45"/>
                    <a:gd name="T17" fmla="*/ 3 h 46"/>
                    <a:gd name="T18" fmla="*/ 32 w 45"/>
                    <a:gd name="T19" fmla="*/ 21 h 46"/>
                    <a:gd name="T20" fmla="*/ 35 w 45"/>
                    <a:gd name="T21" fmla="*/ 8 h 46"/>
                    <a:gd name="T22" fmla="*/ 41 w 45"/>
                    <a:gd name="T23" fmla="*/ 8 h 46"/>
                    <a:gd name="T24" fmla="*/ 32 w 45"/>
                    <a:gd name="T25" fmla="*/ 21 h 46"/>
                    <a:gd name="T26" fmla="*/ 25 w 45"/>
                    <a:gd name="T27" fmla="*/ 34 h 46"/>
                    <a:gd name="T28" fmla="*/ 32 w 45"/>
                    <a:gd name="T29" fmla="*/ 25 h 46"/>
                    <a:gd name="T30" fmla="*/ 45 w 45"/>
                    <a:gd name="T31" fmla="*/ 6 h 46"/>
                    <a:gd name="T32" fmla="*/ 43 w 45"/>
                    <a:gd name="T33" fmla="*/ 4 h 46"/>
                    <a:gd name="T34" fmla="*/ 34 w 45"/>
                    <a:gd name="T35" fmla="*/ 4 h 46"/>
                    <a:gd name="T36" fmla="*/ 22 w 45"/>
                    <a:gd name="T37" fmla="*/ 0 h 46"/>
                    <a:gd name="T38" fmla="*/ 10 w 45"/>
                    <a:gd name="T39" fmla="*/ 4 h 46"/>
                    <a:gd name="T40" fmla="*/ 1 w 45"/>
                    <a:gd name="T41" fmla="*/ 4 h 46"/>
                    <a:gd name="T42" fmla="*/ 0 w 45"/>
                    <a:gd name="T43" fmla="*/ 6 h 46"/>
                    <a:gd name="T44" fmla="*/ 12 w 45"/>
                    <a:gd name="T45" fmla="*/ 25 h 46"/>
                    <a:gd name="T46" fmla="*/ 19 w 45"/>
                    <a:gd name="T47" fmla="*/ 34 h 46"/>
                    <a:gd name="T48" fmla="*/ 19 w 45"/>
                    <a:gd name="T49" fmla="*/ 37 h 46"/>
                    <a:gd name="T50" fmla="*/ 11 w 45"/>
                    <a:gd name="T51" fmla="*/ 41 h 46"/>
                    <a:gd name="T52" fmla="*/ 22 w 45"/>
                    <a:gd name="T53" fmla="*/ 46 h 46"/>
                    <a:gd name="T54" fmla="*/ 33 w 45"/>
                    <a:gd name="T55" fmla="*/ 41 h 46"/>
                    <a:gd name="T56" fmla="*/ 25 w 45"/>
                    <a:gd name="T57" fmla="*/ 37 h 46"/>
                    <a:gd name="T58" fmla="*/ 25 w 45"/>
                    <a:gd name="T59" fmla="*/ 3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5" h="46">
                      <a:moveTo>
                        <a:pt x="3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14"/>
                        <a:pt x="11" y="18"/>
                        <a:pt x="12" y="21"/>
                      </a:cubicBezTo>
                      <a:cubicBezTo>
                        <a:pt x="8" y="18"/>
                        <a:pt x="4" y="15"/>
                        <a:pt x="3" y="8"/>
                      </a:cubicBezTo>
                      <a:close/>
                      <a:moveTo>
                        <a:pt x="22" y="3"/>
                      </a:moveTo>
                      <a:cubicBezTo>
                        <a:pt x="29" y="3"/>
                        <a:pt x="32" y="6"/>
                        <a:pt x="32" y="7"/>
                      </a:cubicBezTo>
                      <a:cubicBezTo>
                        <a:pt x="32" y="8"/>
                        <a:pt x="29" y="10"/>
                        <a:pt x="22" y="10"/>
                      </a:cubicBezTo>
                      <a:cubicBezTo>
                        <a:pt x="15" y="10"/>
                        <a:pt x="13" y="8"/>
                        <a:pt x="13" y="7"/>
                      </a:cubicBezTo>
                      <a:cubicBezTo>
                        <a:pt x="13" y="6"/>
                        <a:pt x="15" y="3"/>
                        <a:pt x="22" y="3"/>
                      </a:cubicBezTo>
                      <a:close/>
                      <a:moveTo>
                        <a:pt x="32" y="21"/>
                      </a:moveTo>
                      <a:cubicBezTo>
                        <a:pt x="34" y="18"/>
                        <a:pt x="35" y="14"/>
                        <a:pt x="35" y="8"/>
                      </a:cubicBez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15"/>
                        <a:pt x="37" y="18"/>
                        <a:pt x="32" y="21"/>
                      </a:cubicBezTo>
                      <a:close/>
                      <a:moveTo>
                        <a:pt x="25" y="34"/>
                      </a:moveTo>
                      <a:cubicBezTo>
                        <a:pt x="25" y="30"/>
                        <a:pt x="28" y="28"/>
                        <a:pt x="32" y="25"/>
                      </a:cubicBezTo>
                      <a:cubicBezTo>
                        <a:pt x="38" y="21"/>
                        <a:pt x="45" y="17"/>
                        <a:pt x="45" y="6"/>
                      </a:cubicBezTo>
                      <a:cubicBezTo>
                        <a:pt x="45" y="5"/>
                        <a:pt x="44" y="4"/>
                        <a:pt x="43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3" y="2"/>
                        <a:pt x="30" y="0"/>
                        <a:pt x="22" y="0"/>
                      </a:cubicBezTo>
                      <a:cubicBezTo>
                        <a:pt x="15" y="0"/>
                        <a:pt x="11" y="2"/>
                        <a:pt x="1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17"/>
                        <a:pt x="6" y="21"/>
                        <a:pt x="12" y="25"/>
                      </a:cubicBezTo>
                      <a:cubicBezTo>
                        <a:pt x="16" y="28"/>
                        <a:pt x="19" y="30"/>
                        <a:pt x="19" y="34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5" y="38"/>
                        <a:pt x="11" y="39"/>
                        <a:pt x="11" y="41"/>
                      </a:cubicBezTo>
                      <a:cubicBezTo>
                        <a:pt x="11" y="44"/>
                        <a:pt x="16" y="46"/>
                        <a:pt x="22" y="46"/>
                      </a:cubicBezTo>
                      <a:cubicBezTo>
                        <a:pt x="28" y="46"/>
                        <a:pt x="33" y="44"/>
                        <a:pt x="33" y="41"/>
                      </a:cubicBezTo>
                      <a:cubicBezTo>
                        <a:pt x="33" y="39"/>
                        <a:pt x="30" y="38"/>
                        <a:pt x="25" y="37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5970019" y="3429641"/>
              <a:ext cx="1407160" cy="32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52"/>
            <p:cNvSpPr txBox="1">
              <a:spLocks noChangeArrowheads="1"/>
            </p:cNvSpPr>
            <p:nvPr/>
          </p:nvSpPr>
          <p:spPr bwMode="auto">
            <a:xfrm>
              <a:off x="5970018" y="3658174"/>
              <a:ext cx="1351932" cy="28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187105" y="3594190"/>
            <a:ext cx="2234101" cy="780236"/>
            <a:chOff x="2187105" y="3594190"/>
            <a:chExt cx="2234101" cy="780236"/>
          </a:xfrm>
        </p:grpSpPr>
        <p:grpSp>
          <p:nvGrpSpPr>
            <p:cNvPr id="11" name="Group 16"/>
            <p:cNvGrpSpPr/>
            <p:nvPr/>
          </p:nvGrpSpPr>
          <p:grpSpPr>
            <a:xfrm>
              <a:off x="3640970" y="3594190"/>
              <a:ext cx="780236" cy="780236"/>
              <a:chOff x="3628646" y="3593590"/>
              <a:chExt cx="944252" cy="944251"/>
            </a:xfrm>
          </p:grpSpPr>
          <p:sp>
            <p:nvSpPr>
              <p:cNvPr id="12" name="Oval 68"/>
              <p:cNvSpPr/>
              <p:nvPr/>
            </p:nvSpPr>
            <p:spPr bwMode="auto">
              <a:xfrm rot="10800000">
                <a:off x="3628646" y="3593590"/>
                <a:ext cx="944252" cy="944251"/>
              </a:xfrm>
              <a:prstGeom prst="ellipse">
                <a:avLst/>
              </a:prstGeom>
              <a:solidFill>
                <a:schemeClr val="bg1"/>
              </a:solidFill>
              <a:ln w="22225" cap="rnd" cmpd="sng" algn="ctr">
                <a:solidFill>
                  <a:schemeClr val="bg1">
                    <a:lumMod val="75000"/>
                  </a:scheme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42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7"/>
              <p:cNvGrpSpPr/>
              <p:nvPr/>
            </p:nvGrpSpPr>
            <p:grpSpPr>
              <a:xfrm>
                <a:off x="3736531" y="3706012"/>
                <a:ext cx="709431" cy="709430"/>
                <a:chOff x="3736531" y="3706012"/>
                <a:chExt cx="709431" cy="709430"/>
              </a:xfrm>
            </p:grpSpPr>
            <p:sp>
              <p:nvSpPr>
                <p:cNvPr id="14" name="Oval 205"/>
                <p:cNvSpPr/>
                <p:nvPr/>
              </p:nvSpPr>
              <p:spPr bwMode="auto">
                <a:xfrm rot="10800000">
                  <a:off x="3736531" y="3706012"/>
                  <a:ext cx="709431" cy="709430"/>
                </a:xfrm>
                <a:prstGeom prst="ellipse">
                  <a:avLst/>
                </a:prstGeom>
                <a:solidFill>
                  <a:srgbClr val="EAC442"/>
                </a:solidFill>
                <a:ln w="38100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/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4200" dirty="0">
                    <a:solidFill>
                      <a:srgbClr val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20"/>
                <p:cNvSpPr>
                  <a:spLocks noEditPoints="1"/>
                </p:cNvSpPr>
                <p:nvPr/>
              </p:nvSpPr>
              <p:spPr bwMode="auto">
                <a:xfrm>
                  <a:off x="3885205" y="3885769"/>
                  <a:ext cx="370730" cy="368808"/>
                </a:xfrm>
                <a:custGeom>
                  <a:avLst/>
                  <a:gdLst>
                    <a:gd name="T0" fmla="*/ 37 w 50"/>
                    <a:gd name="T1" fmla="*/ 24 h 50"/>
                    <a:gd name="T2" fmla="*/ 31 w 50"/>
                    <a:gd name="T3" fmla="*/ 23 h 50"/>
                    <a:gd name="T4" fmla="*/ 32 w 50"/>
                    <a:gd name="T5" fmla="*/ 18 h 50"/>
                    <a:gd name="T6" fmla="*/ 37 w 50"/>
                    <a:gd name="T7" fmla="*/ 18 h 50"/>
                    <a:gd name="T8" fmla="*/ 36 w 50"/>
                    <a:gd name="T9" fmla="*/ 18 h 50"/>
                    <a:gd name="T10" fmla="*/ 35 w 50"/>
                    <a:gd name="T11" fmla="*/ 20 h 50"/>
                    <a:gd name="T12" fmla="*/ 36 w 50"/>
                    <a:gd name="T13" fmla="*/ 21 h 50"/>
                    <a:gd name="T14" fmla="*/ 37 w 50"/>
                    <a:gd name="T15" fmla="*/ 21 h 50"/>
                    <a:gd name="T16" fmla="*/ 38 w 50"/>
                    <a:gd name="T17" fmla="*/ 20 h 50"/>
                    <a:gd name="T18" fmla="*/ 37 w 50"/>
                    <a:gd name="T19" fmla="*/ 24 h 50"/>
                    <a:gd name="T20" fmla="*/ 48 w 50"/>
                    <a:gd name="T21" fmla="*/ 1 h 50"/>
                    <a:gd name="T22" fmla="*/ 46 w 50"/>
                    <a:gd name="T23" fmla="*/ 0 h 50"/>
                    <a:gd name="T24" fmla="*/ 45 w 50"/>
                    <a:gd name="T25" fmla="*/ 2 h 50"/>
                    <a:gd name="T26" fmla="*/ 39 w 50"/>
                    <a:gd name="T27" fmla="*/ 16 h 50"/>
                    <a:gd name="T28" fmla="*/ 38 w 50"/>
                    <a:gd name="T29" fmla="*/ 14 h 50"/>
                    <a:gd name="T30" fmla="*/ 35 w 50"/>
                    <a:gd name="T31" fmla="*/ 13 h 50"/>
                    <a:gd name="T32" fmla="*/ 27 w 50"/>
                    <a:gd name="T33" fmla="*/ 13 h 50"/>
                    <a:gd name="T34" fmla="*/ 25 w 50"/>
                    <a:gd name="T35" fmla="*/ 14 h 50"/>
                    <a:gd name="T36" fmla="*/ 1 w 50"/>
                    <a:gd name="T37" fmla="*/ 30 h 50"/>
                    <a:gd name="T38" fmla="*/ 1 w 50"/>
                    <a:gd name="T39" fmla="*/ 34 h 50"/>
                    <a:gd name="T40" fmla="*/ 11 w 50"/>
                    <a:gd name="T41" fmla="*/ 49 h 50"/>
                    <a:gd name="T42" fmla="*/ 14 w 50"/>
                    <a:gd name="T43" fmla="*/ 49 h 50"/>
                    <a:gd name="T44" fmla="*/ 38 w 50"/>
                    <a:gd name="T45" fmla="*/ 33 h 50"/>
                    <a:gd name="T46" fmla="*/ 40 w 50"/>
                    <a:gd name="T47" fmla="*/ 30 h 50"/>
                    <a:gd name="T48" fmla="*/ 42 w 50"/>
                    <a:gd name="T49" fmla="*/ 23 h 50"/>
                    <a:gd name="T50" fmla="*/ 42 w 50"/>
                    <a:gd name="T51" fmla="*/ 20 h 50"/>
                    <a:gd name="T52" fmla="*/ 41 w 50"/>
                    <a:gd name="T53" fmla="*/ 19 h 50"/>
                    <a:gd name="T54" fmla="*/ 48 w 50"/>
                    <a:gd name="T55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0" h="50">
                      <a:moveTo>
                        <a:pt x="37" y="24"/>
                      </a:moveTo>
                      <a:cubicBezTo>
                        <a:pt x="35" y="25"/>
                        <a:pt x="32" y="25"/>
                        <a:pt x="31" y="23"/>
                      </a:cubicBezTo>
                      <a:cubicBezTo>
                        <a:pt x="30" y="21"/>
                        <a:pt x="30" y="19"/>
                        <a:pt x="32" y="18"/>
                      </a:cubicBezTo>
                      <a:cubicBezTo>
                        <a:pt x="34" y="17"/>
                        <a:pt x="35" y="17"/>
                        <a:pt x="37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5" y="19"/>
                        <a:pt x="35" y="20"/>
                        <a:pt x="35" y="20"/>
                      </a:cubicBezTo>
                      <a:cubicBezTo>
                        <a:pt x="35" y="21"/>
                        <a:pt x="36" y="21"/>
                        <a:pt x="36" y="21"/>
                      </a:cubicBezTo>
                      <a:cubicBezTo>
                        <a:pt x="36" y="21"/>
                        <a:pt x="37" y="21"/>
                        <a:pt x="37" y="21"/>
                      </a:cubicBezTo>
                      <a:cubicBezTo>
                        <a:pt x="37" y="21"/>
                        <a:pt x="38" y="21"/>
                        <a:pt x="38" y="20"/>
                      </a:cubicBezTo>
                      <a:cubicBezTo>
                        <a:pt x="39" y="22"/>
                        <a:pt x="38" y="23"/>
                        <a:pt x="37" y="24"/>
                      </a:cubicBezTo>
                      <a:close/>
                      <a:moveTo>
                        <a:pt x="48" y="1"/>
                      </a:moveTo>
                      <a:cubicBezTo>
                        <a:pt x="47" y="0"/>
                        <a:pt x="46" y="0"/>
                        <a:pt x="46" y="0"/>
                      </a:cubicBezTo>
                      <a:cubicBezTo>
                        <a:pt x="45" y="0"/>
                        <a:pt x="45" y="1"/>
                        <a:pt x="45" y="2"/>
                      </a:cubicBezTo>
                      <a:cubicBezTo>
                        <a:pt x="47" y="8"/>
                        <a:pt x="43" y="13"/>
                        <a:pt x="39" y="16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7" y="13"/>
                        <a:pt x="36" y="13"/>
                        <a:pt x="35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5" y="13"/>
                        <a:pt x="25" y="1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0" y="31"/>
                        <a:pt x="0" y="33"/>
                        <a:pt x="1" y="34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2" y="50"/>
                        <a:pt x="13" y="50"/>
                        <a:pt x="14" y="49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2"/>
                        <a:pt x="39" y="31"/>
                        <a:pt x="40" y="30"/>
                      </a:cubicBezTo>
                      <a:cubicBezTo>
                        <a:pt x="42" y="23"/>
                        <a:pt x="42" y="23"/>
                        <a:pt x="42" y="23"/>
                      </a:cubicBezTo>
                      <a:cubicBezTo>
                        <a:pt x="42" y="22"/>
                        <a:pt x="42" y="21"/>
                        <a:pt x="42" y="20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5" y="15"/>
                        <a:pt x="50" y="9"/>
                        <a:pt x="4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pPr algn="r"/>
                  <a:endParaRPr lang="en-US" sz="101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4" name="文本框 43"/>
            <p:cNvSpPr txBox="1"/>
            <p:nvPr/>
          </p:nvSpPr>
          <p:spPr>
            <a:xfrm>
              <a:off x="2306919" y="3631108"/>
              <a:ext cx="1407160" cy="32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52"/>
            <p:cNvSpPr txBox="1">
              <a:spLocks noChangeArrowheads="1"/>
            </p:cNvSpPr>
            <p:nvPr/>
          </p:nvSpPr>
          <p:spPr bwMode="auto">
            <a:xfrm>
              <a:off x="2187105" y="3859642"/>
              <a:ext cx="1351932" cy="28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85950" y="1935937"/>
            <a:ext cx="3900087" cy="1516010"/>
            <a:chOff x="1385950" y="1935937"/>
            <a:chExt cx="3900087" cy="1516010"/>
          </a:xfrm>
        </p:grpSpPr>
        <p:sp>
          <p:nvSpPr>
            <p:cNvPr id="6" name="Rectangle 10"/>
            <p:cNvSpPr/>
            <p:nvPr/>
          </p:nvSpPr>
          <p:spPr bwMode="auto">
            <a:xfrm>
              <a:off x="1385950" y="2034343"/>
              <a:ext cx="3094016" cy="1344277"/>
            </a:xfrm>
            <a:prstGeom prst="rect">
              <a:avLst/>
            </a:prstGeom>
            <a:solidFill>
              <a:srgbClr val="B3B4B5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11"/>
            <p:cNvSpPr/>
            <p:nvPr/>
          </p:nvSpPr>
          <p:spPr bwMode="auto">
            <a:xfrm>
              <a:off x="4021844" y="2124583"/>
              <a:ext cx="1182318" cy="118231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2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3903572" y="1935937"/>
              <a:ext cx="1382465" cy="1516010"/>
              <a:chOff x="2378075" y="182563"/>
              <a:chExt cx="4387851" cy="4811712"/>
            </a:xfrm>
            <a:solidFill>
              <a:schemeClr val="accent2"/>
            </a:solidFill>
          </p:grpSpPr>
          <p:sp>
            <p:nvSpPr>
              <p:cNvPr id="9" name="Freeform 6"/>
              <p:cNvSpPr/>
              <p:nvPr/>
            </p:nvSpPr>
            <p:spPr bwMode="auto">
              <a:xfrm>
                <a:off x="2378075" y="182563"/>
                <a:ext cx="2339975" cy="4616450"/>
              </a:xfrm>
              <a:custGeom>
                <a:avLst/>
                <a:gdLst>
                  <a:gd name="T0" fmla="*/ 528 w 624"/>
                  <a:gd name="T1" fmla="*/ 1145 h 1231"/>
                  <a:gd name="T2" fmla="*/ 600 w 624"/>
                  <a:gd name="T3" fmla="*/ 1064 h 1231"/>
                  <a:gd name="T4" fmla="*/ 585 w 624"/>
                  <a:gd name="T5" fmla="*/ 1064 h 1231"/>
                  <a:gd name="T6" fmla="*/ 166 w 624"/>
                  <a:gd name="T7" fmla="*/ 646 h 1231"/>
                  <a:gd name="T8" fmla="*/ 421 w 624"/>
                  <a:gd name="T9" fmla="*/ 261 h 1231"/>
                  <a:gd name="T10" fmla="*/ 421 w 624"/>
                  <a:gd name="T11" fmla="*/ 328 h 1231"/>
                  <a:gd name="T12" fmla="*/ 503 w 624"/>
                  <a:gd name="T13" fmla="*/ 235 h 1231"/>
                  <a:gd name="T14" fmla="*/ 584 w 624"/>
                  <a:gd name="T15" fmla="*/ 144 h 1231"/>
                  <a:gd name="T16" fmla="*/ 497 w 624"/>
                  <a:gd name="T17" fmla="*/ 67 h 1231"/>
                  <a:gd name="T18" fmla="*/ 421 w 624"/>
                  <a:gd name="T19" fmla="*/ 0 h 1231"/>
                  <a:gd name="T20" fmla="*/ 421 w 624"/>
                  <a:gd name="T21" fmla="*/ 84 h 1231"/>
                  <a:gd name="T22" fmla="*/ 0 w 624"/>
                  <a:gd name="T23" fmla="*/ 646 h 1231"/>
                  <a:gd name="T24" fmla="*/ 585 w 624"/>
                  <a:gd name="T25" fmla="*/ 1231 h 1231"/>
                  <a:gd name="T26" fmla="*/ 624 w 624"/>
                  <a:gd name="T27" fmla="*/ 1230 h 1231"/>
                  <a:gd name="T28" fmla="*/ 528 w 624"/>
                  <a:gd name="T29" fmla="*/ 114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4" h="1231">
                    <a:moveTo>
                      <a:pt x="528" y="1145"/>
                    </a:moveTo>
                    <a:cubicBezTo>
                      <a:pt x="600" y="1064"/>
                      <a:pt x="600" y="1064"/>
                      <a:pt x="600" y="1064"/>
                    </a:cubicBezTo>
                    <a:cubicBezTo>
                      <a:pt x="595" y="1064"/>
                      <a:pt x="590" y="1064"/>
                      <a:pt x="585" y="1064"/>
                    </a:cubicBezTo>
                    <a:cubicBezTo>
                      <a:pt x="354" y="1064"/>
                      <a:pt x="166" y="877"/>
                      <a:pt x="166" y="646"/>
                    </a:cubicBezTo>
                    <a:cubicBezTo>
                      <a:pt x="166" y="473"/>
                      <a:pt x="271" y="324"/>
                      <a:pt x="421" y="261"/>
                    </a:cubicBezTo>
                    <a:cubicBezTo>
                      <a:pt x="421" y="328"/>
                      <a:pt x="421" y="328"/>
                      <a:pt x="421" y="328"/>
                    </a:cubicBezTo>
                    <a:cubicBezTo>
                      <a:pt x="503" y="235"/>
                      <a:pt x="503" y="235"/>
                      <a:pt x="503" y="235"/>
                    </a:cubicBezTo>
                    <a:cubicBezTo>
                      <a:pt x="584" y="144"/>
                      <a:pt x="584" y="144"/>
                      <a:pt x="584" y="144"/>
                    </a:cubicBezTo>
                    <a:cubicBezTo>
                      <a:pt x="497" y="67"/>
                      <a:pt x="497" y="67"/>
                      <a:pt x="497" y="67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84"/>
                      <a:pt x="421" y="84"/>
                      <a:pt x="421" y="84"/>
                    </a:cubicBezTo>
                    <a:cubicBezTo>
                      <a:pt x="177" y="155"/>
                      <a:pt x="0" y="380"/>
                      <a:pt x="0" y="646"/>
                    </a:cubicBezTo>
                    <a:cubicBezTo>
                      <a:pt x="0" y="969"/>
                      <a:pt x="262" y="1231"/>
                      <a:pt x="585" y="1231"/>
                    </a:cubicBezTo>
                    <a:cubicBezTo>
                      <a:pt x="598" y="1231"/>
                      <a:pt x="611" y="1230"/>
                      <a:pt x="624" y="1230"/>
                    </a:cubicBezTo>
                    <a:lnTo>
                      <a:pt x="528" y="1145"/>
                    </a:lnTo>
                    <a:close/>
                  </a:path>
                </a:pathLst>
              </a:custGeom>
              <a:solidFill>
                <a:srgbClr val="EAC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>
                  <a:cs typeface="+mn-ea"/>
                  <a:sym typeface="+mn-lt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4462463" y="407988"/>
                <a:ext cx="2303463" cy="4586287"/>
              </a:xfrm>
              <a:custGeom>
                <a:avLst/>
                <a:gdLst>
                  <a:gd name="T0" fmla="*/ 29 w 614"/>
                  <a:gd name="T1" fmla="*/ 0 h 1223"/>
                  <a:gd name="T2" fmla="*/ 0 w 614"/>
                  <a:gd name="T3" fmla="*/ 1 h 1223"/>
                  <a:gd name="T4" fmla="*/ 87 w 614"/>
                  <a:gd name="T5" fmla="*/ 78 h 1223"/>
                  <a:gd name="T6" fmla="*/ 8 w 614"/>
                  <a:gd name="T7" fmla="*/ 168 h 1223"/>
                  <a:gd name="T8" fmla="*/ 29 w 614"/>
                  <a:gd name="T9" fmla="*/ 167 h 1223"/>
                  <a:gd name="T10" fmla="*/ 448 w 614"/>
                  <a:gd name="T11" fmla="*/ 586 h 1223"/>
                  <a:gd name="T12" fmla="*/ 194 w 614"/>
                  <a:gd name="T13" fmla="*/ 970 h 1223"/>
                  <a:gd name="T14" fmla="*/ 194 w 614"/>
                  <a:gd name="T15" fmla="*/ 896 h 1223"/>
                  <a:gd name="T16" fmla="*/ 103 w 614"/>
                  <a:gd name="T17" fmla="*/ 998 h 1223"/>
                  <a:gd name="T18" fmla="*/ 31 w 614"/>
                  <a:gd name="T19" fmla="*/ 1079 h 1223"/>
                  <a:gd name="T20" fmla="*/ 126 w 614"/>
                  <a:gd name="T21" fmla="*/ 1163 h 1223"/>
                  <a:gd name="T22" fmla="*/ 194 w 614"/>
                  <a:gd name="T23" fmla="*/ 1223 h 1223"/>
                  <a:gd name="T24" fmla="*/ 194 w 614"/>
                  <a:gd name="T25" fmla="*/ 1147 h 1223"/>
                  <a:gd name="T26" fmla="*/ 614 w 614"/>
                  <a:gd name="T27" fmla="*/ 586 h 1223"/>
                  <a:gd name="T28" fmla="*/ 29 w 614"/>
                  <a:gd name="T2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1223">
                    <a:moveTo>
                      <a:pt x="29" y="0"/>
                    </a:moveTo>
                    <a:cubicBezTo>
                      <a:pt x="19" y="0"/>
                      <a:pt x="9" y="1"/>
                      <a:pt x="0" y="1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5" y="167"/>
                      <a:pt x="22" y="167"/>
                      <a:pt x="29" y="167"/>
                    </a:cubicBezTo>
                    <a:cubicBezTo>
                      <a:pt x="260" y="167"/>
                      <a:pt x="448" y="354"/>
                      <a:pt x="448" y="586"/>
                    </a:cubicBezTo>
                    <a:cubicBezTo>
                      <a:pt x="448" y="758"/>
                      <a:pt x="343" y="906"/>
                      <a:pt x="194" y="970"/>
                    </a:cubicBezTo>
                    <a:cubicBezTo>
                      <a:pt x="194" y="896"/>
                      <a:pt x="194" y="896"/>
                      <a:pt x="194" y="896"/>
                    </a:cubicBezTo>
                    <a:cubicBezTo>
                      <a:pt x="103" y="998"/>
                      <a:pt x="103" y="998"/>
                      <a:pt x="103" y="998"/>
                    </a:cubicBezTo>
                    <a:cubicBezTo>
                      <a:pt x="31" y="1079"/>
                      <a:pt x="31" y="1079"/>
                      <a:pt x="31" y="1079"/>
                    </a:cubicBezTo>
                    <a:cubicBezTo>
                      <a:pt x="126" y="1163"/>
                      <a:pt x="126" y="1163"/>
                      <a:pt x="126" y="1163"/>
                    </a:cubicBezTo>
                    <a:cubicBezTo>
                      <a:pt x="194" y="1223"/>
                      <a:pt x="194" y="1223"/>
                      <a:pt x="194" y="1223"/>
                    </a:cubicBezTo>
                    <a:cubicBezTo>
                      <a:pt x="194" y="1147"/>
                      <a:pt x="194" y="1147"/>
                      <a:pt x="194" y="1147"/>
                    </a:cubicBezTo>
                    <a:cubicBezTo>
                      <a:pt x="437" y="1076"/>
                      <a:pt x="614" y="851"/>
                      <a:pt x="614" y="586"/>
                    </a:cubicBezTo>
                    <a:cubicBezTo>
                      <a:pt x="614" y="262"/>
                      <a:pt x="352" y="0"/>
                      <a:pt x="29" y="0"/>
                    </a:cubicBezTo>
                    <a:close/>
                  </a:path>
                </a:pathLst>
              </a:custGeom>
              <a:solidFill>
                <a:srgbClr val="EAC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759329" y="2300979"/>
              <a:ext cx="1407160" cy="32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  <a:spcAft>
                  <a:spcPts val="600"/>
                </a:spcAft>
                <a:defRPr/>
              </a:pPr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52"/>
            <p:cNvSpPr txBox="1">
              <a:spLocks noChangeArrowheads="1"/>
            </p:cNvSpPr>
            <p:nvPr/>
          </p:nvSpPr>
          <p:spPr bwMode="auto">
            <a:xfrm>
              <a:off x="1759329" y="2529512"/>
              <a:ext cx="1793956" cy="28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5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922779" y="1050879"/>
            <a:ext cx="3430270" cy="1715388"/>
            <a:chOff x="4842193" y="1663120"/>
            <a:chExt cx="3430270" cy="1715388"/>
          </a:xfrm>
        </p:grpSpPr>
        <p:sp>
          <p:nvSpPr>
            <p:cNvPr id="30" name="Freeform 43"/>
            <p:cNvSpPr/>
            <p:nvPr/>
          </p:nvSpPr>
          <p:spPr>
            <a:xfrm rot="20280238">
              <a:off x="4842193" y="1696640"/>
              <a:ext cx="285041" cy="290990"/>
            </a:xfrm>
            <a:custGeom>
              <a:avLst/>
              <a:gdLst/>
              <a:ahLst/>
              <a:cxnLst/>
              <a:rect l="l" t="t" r="r" b="b"/>
              <a:pathLst>
                <a:path w="210312" h="214701">
                  <a:moveTo>
                    <a:pt x="189053" y="194356"/>
                  </a:moveTo>
                  <a:cubicBezTo>
                    <a:pt x="189967" y="194204"/>
                    <a:pt x="190767" y="194394"/>
                    <a:pt x="191453" y="194928"/>
                  </a:cubicBezTo>
                  <a:cubicBezTo>
                    <a:pt x="192139" y="195461"/>
                    <a:pt x="192558" y="196185"/>
                    <a:pt x="192710" y="197099"/>
                  </a:cubicBezTo>
                  <a:cubicBezTo>
                    <a:pt x="192863" y="198014"/>
                    <a:pt x="192672" y="198814"/>
                    <a:pt x="192139" y="199500"/>
                  </a:cubicBezTo>
                  <a:cubicBezTo>
                    <a:pt x="191605" y="200185"/>
                    <a:pt x="190881" y="200604"/>
                    <a:pt x="189967" y="200757"/>
                  </a:cubicBezTo>
                  <a:cubicBezTo>
                    <a:pt x="179147" y="202281"/>
                    <a:pt x="167107" y="203386"/>
                    <a:pt x="153848" y="204072"/>
                  </a:cubicBezTo>
                  <a:cubicBezTo>
                    <a:pt x="140589" y="204757"/>
                    <a:pt x="129274" y="205100"/>
                    <a:pt x="119901" y="205100"/>
                  </a:cubicBezTo>
                  <a:cubicBezTo>
                    <a:pt x="110529" y="205100"/>
                    <a:pt x="97956" y="204986"/>
                    <a:pt x="82182" y="204757"/>
                  </a:cubicBezTo>
                  <a:cubicBezTo>
                    <a:pt x="66409" y="204529"/>
                    <a:pt x="55017" y="204414"/>
                    <a:pt x="48006" y="204414"/>
                  </a:cubicBezTo>
                  <a:cubicBezTo>
                    <a:pt x="45873" y="204414"/>
                    <a:pt x="44806" y="203348"/>
                    <a:pt x="44806" y="201214"/>
                  </a:cubicBezTo>
                  <a:cubicBezTo>
                    <a:pt x="44806" y="199080"/>
                    <a:pt x="45873" y="198014"/>
                    <a:pt x="48006" y="198014"/>
                  </a:cubicBezTo>
                  <a:cubicBezTo>
                    <a:pt x="55169" y="198014"/>
                    <a:pt x="66599" y="198128"/>
                    <a:pt x="82296" y="198357"/>
                  </a:cubicBezTo>
                  <a:cubicBezTo>
                    <a:pt x="97994" y="198585"/>
                    <a:pt x="110490" y="198699"/>
                    <a:pt x="119787" y="198699"/>
                  </a:cubicBezTo>
                  <a:cubicBezTo>
                    <a:pt x="129083" y="198699"/>
                    <a:pt x="140285" y="198357"/>
                    <a:pt x="153391" y="197671"/>
                  </a:cubicBezTo>
                  <a:cubicBezTo>
                    <a:pt x="166497" y="196985"/>
                    <a:pt x="178385" y="195880"/>
                    <a:pt x="189053" y="194356"/>
                  </a:cubicBezTo>
                  <a:close/>
                  <a:moveTo>
                    <a:pt x="114072" y="161895"/>
                  </a:moveTo>
                  <a:lnTo>
                    <a:pt x="113386" y="162123"/>
                  </a:lnTo>
                  <a:lnTo>
                    <a:pt x="114529" y="162352"/>
                  </a:lnTo>
                  <a:close/>
                  <a:moveTo>
                    <a:pt x="141047" y="141092"/>
                  </a:moveTo>
                  <a:lnTo>
                    <a:pt x="141047" y="141321"/>
                  </a:lnTo>
                  <a:lnTo>
                    <a:pt x="141047" y="141549"/>
                  </a:lnTo>
                  <a:lnTo>
                    <a:pt x="141961" y="141092"/>
                  </a:lnTo>
                  <a:close/>
                  <a:moveTo>
                    <a:pt x="66980" y="136520"/>
                  </a:moveTo>
                  <a:cubicBezTo>
                    <a:pt x="66066" y="139111"/>
                    <a:pt x="65075" y="141473"/>
                    <a:pt x="64008" y="143607"/>
                  </a:cubicBezTo>
                  <a:cubicBezTo>
                    <a:pt x="60656" y="151074"/>
                    <a:pt x="57684" y="156180"/>
                    <a:pt x="55093" y="158923"/>
                  </a:cubicBezTo>
                  <a:cubicBezTo>
                    <a:pt x="55245" y="159380"/>
                    <a:pt x="55322" y="159837"/>
                    <a:pt x="55322" y="160295"/>
                  </a:cubicBezTo>
                  <a:cubicBezTo>
                    <a:pt x="67666" y="160142"/>
                    <a:pt x="76886" y="160218"/>
                    <a:pt x="82982" y="160523"/>
                  </a:cubicBezTo>
                  <a:cubicBezTo>
                    <a:pt x="87097" y="160676"/>
                    <a:pt x="92583" y="160980"/>
                    <a:pt x="99441" y="161438"/>
                  </a:cubicBezTo>
                  <a:lnTo>
                    <a:pt x="99441" y="161209"/>
                  </a:lnTo>
                  <a:cubicBezTo>
                    <a:pt x="103251" y="156637"/>
                    <a:pt x="107366" y="148712"/>
                    <a:pt x="111786" y="137435"/>
                  </a:cubicBezTo>
                  <a:lnTo>
                    <a:pt x="111100" y="137435"/>
                  </a:lnTo>
                  <a:cubicBezTo>
                    <a:pt x="88240" y="136825"/>
                    <a:pt x="75362" y="136520"/>
                    <a:pt x="72467" y="136520"/>
                  </a:cubicBezTo>
                  <a:close/>
                  <a:moveTo>
                    <a:pt x="28118" y="133777"/>
                  </a:moveTo>
                  <a:cubicBezTo>
                    <a:pt x="24308" y="141397"/>
                    <a:pt x="19660" y="149779"/>
                    <a:pt x="14174" y="158923"/>
                  </a:cubicBezTo>
                  <a:cubicBezTo>
                    <a:pt x="22556" y="160142"/>
                    <a:pt x="33528" y="160676"/>
                    <a:pt x="47092" y="160523"/>
                  </a:cubicBezTo>
                  <a:lnTo>
                    <a:pt x="47321" y="160523"/>
                  </a:lnTo>
                  <a:lnTo>
                    <a:pt x="49835" y="157780"/>
                  </a:lnTo>
                  <a:cubicBezTo>
                    <a:pt x="49378" y="156561"/>
                    <a:pt x="49607" y="155570"/>
                    <a:pt x="50521" y="154808"/>
                  </a:cubicBezTo>
                  <a:cubicBezTo>
                    <a:pt x="52502" y="152522"/>
                    <a:pt x="55093" y="147874"/>
                    <a:pt x="58293" y="140864"/>
                  </a:cubicBezTo>
                  <a:lnTo>
                    <a:pt x="60122" y="136749"/>
                  </a:lnTo>
                  <a:cubicBezTo>
                    <a:pt x="55855" y="136901"/>
                    <a:pt x="52350" y="136977"/>
                    <a:pt x="49607" y="136977"/>
                  </a:cubicBezTo>
                  <a:cubicBezTo>
                    <a:pt x="40615" y="136825"/>
                    <a:pt x="33452" y="135758"/>
                    <a:pt x="28118" y="133777"/>
                  </a:cubicBezTo>
                  <a:close/>
                  <a:moveTo>
                    <a:pt x="69723" y="129662"/>
                  </a:moveTo>
                  <a:lnTo>
                    <a:pt x="69495" y="130119"/>
                  </a:lnTo>
                  <a:lnTo>
                    <a:pt x="69952" y="130119"/>
                  </a:lnTo>
                  <a:cubicBezTo>
                    <a:pt x="69952" y="129967"/>
                    <a:pt x="69876" y="129815"/>
                    <a:pt x="69723" y="129662"/>
                  </a:cubicBezTo>
                  <a:close/>
                  <a:moveTo>
                    <a:pt x="75667" y="112289"/>
                  </a:moveTo>
                  <a:lnTo>
                    <a:pt x="75438" y="113432"/>
                  </a:lnTo>
                  <a:lnTo>
                    <a:pt x="76353" y="112746"/>
                  </a:lnTo>
                  <a:cubicBezTo>
                    <a:pt x="76048" y="112593"/>
                    <a:pt x="75819" y="112441"/>
                    <a:pt x="75667" y="112289"/>
                  </a:cubicBezTo>
                  <a:close/>
                  <a:moveTo>
                    <a:pt x="39320" y="106802"/>
                  </a:moveTo>
                  <a:cubicBezTo>
                    <a:pt x="37034" y="113660"/>
                    <a:pt x="34214" y="120747"/>
                    <a:pt x="30861" y="128062"/>
                  </a:cubicBezTo>
                  <a:cubicBezTo>
                    <a:pt x="35433" y="129586"/>
                    <a:pt x="41682" y="130424"/>
                    <a:pt x="49607" y="130577"/>
                  </a:cubicBezTo>
                  <a:cubicBezTo>
                    <a:pt x="52655" y="130577"/>
                    <a:pt x="56998" y="130500"/>
                    <a:pt x="62637" y="130348"/>
                  </a:cubicBezTo>
                  <a:lnTo>
                    <a:pt x="64237" y="126005"/>
                  </a:lnTo>
                  <a:cubicBezTo>
                    <a:pt x="64085" y="125090"/>
                    <a:pt x="64313" y="124252"/>
                    <a:pt x="64923" y="123490"/>
                  </a:cubicBezTo>
                  <a:lnTo>
                    <a:pt x="65380" y="123033"/>
                  </a:lnTo>
                  <a:lnTo>
                    <a:pt x="67209" y="118004"/>
                  </a:lnTo>
                  <a:lnTo>
                    <a:pt x="70409" y="108174"/>
                  </a:lnTo>
                  <a:cubicBezTo>
                    <a:pt x="68428" y="108174"/>
                    <a:pt x="66142" y="108098"/>
                    <a:pt x="63551" y="107945"/>
                  </a:cubicBezTo>
                  <a:cubicBezTo>
                    <a:pt x="60960" y="107793"/>
                    <a:pt x="58446" y="107793"/>
                    <a:pt x="56007" y="107945"/>
                  </a:cubicBezTo>
                  <a:cubicBezTo>
                    <a:pt x="53569" y="108098"/>
                    <a:pt x="50750" y="108098"/>
                    <a:pt x="47549" y="107945"/>
                  </a:cubicBezTo>
                  <a:cubicBezTo>
                    <a:pt x="44349" y="107793"/>
                    <a:pt x="41606" y="107412"/>
                    <a:pt x="39320" y="106802"/>
                  </a:cubicBezTo>
                  <a:close/>
                  <a:moveTo>
                    <a:pt x="176937" y="105888"/>
                  </a:moveTo>
                  <a:cubicBezTo>
                    <a:pt x="167031" y="105888"/>
                    <a:pt x="150800" y="106345"/>
                    <a:pt x="128245" y="107259"/>
                  </a:cubicBezTo>
                  <a:cubicBezTo>
                    <a:pt x="126569" y="113355"/>
                    <a:pt x="124816" y="119147"/>
                    <a:pt x="122987" y="124633"/>
                  </a:cubicBezTo>
                  <a:lnTo>
                    <a:pt x="120701" y="131262"/>
                  </a:lnTo>
                  <a:cubicBezTo>
                    <a:pt x="131826" y="131415"/>
                    <a:pt x="141504" y="131186"/>
                    <a:pt x="149733" y="130577"/>
                  </a:cubicBezTo>
                  <a:cubicBezTo>
                    <a:pt x="150953" y="130424"/>
                    <a:pt x="153924" y="130119"/>
                    <a:pt x="158649" y="129662"/>
                  </a:cubicBezTo>
                  <a:cubicBezTo>
                    <a:pt x="162459" y="129205"/>
                    <a:pt x="165583" y="128976"/>
                    <a:pt x="168021" y="128976"/>
                  </a:cubicBezTo>
                  <a:lnTo>
                    <a:pt x="168707" y="128976"/>
                  </a:lnTo>
                  <a:cubicBezTo>
                    <a:pt x="172060" y="121052"/>
                    <a:pt x="174879" y="113355"/>
                    <a:pt x="177165" y="105888"/>
                  </a:cubicBezTo>
                  <a:close/>
                  <a:moveTo>
                    <a:pt x="42977" y="94458"/>
                  </a:moveTo>
                  <a:lnTo>
                    <a:pt x="42520" y="95829"/>
                  </a:lnTo>
                  <a:lnTo>
                    <a:pt x="42977" y="95601"/>
                  </a:lnTo>
                  <a:close/>
                  <a:moveTo>
                    <a:pt x="82296" y="80970"/>
                  </a:moveTo>
                  <a:cubicBezTo>
                    <a:pt x="82449" y="84476"/>
                    <a:pt x="81763" y="89505"/>
                    <a:pt x="80239" y="96058"/>
                  </a:cubicBezTo>
                  <a:cubicBezTo>
                    <a:pt x="79782" y="97887"/>
                    <a:pt x="79248" y="99868"/>
                    <a:pt x="78639" y="102002"/>
                  </a:cubicBezTo>
                  <a:cubicBezTo>
                    <a:pt x="89459" y="102154"/>
                    <a:pt x="103328" y="101925"/>
                    <a:pt x="120244" y="101316"/>
                  </a:cubicBezTo>
                  <a:lnTo>
                    <a:pt x="123216" y="101087"/>
                  </a:lnTo>
                  <a:cubicBezTo>
                    <a:pt x="125197" y="93772"/>
                    <a:pt x="126721" y="87295"/>
                    <a:pt x="127788" y="81656"/>
                  </a:cubicBezTo>
                  <a:cubicBezTo>
                    <a:pt x="112243" y="81809"/>
                    <a:pt x="97079" y="81580"/>
                    <a:pt x="82296" y="80970"/>
                  </a:cubicBezTo>
                  <a:close/>
                  <a:moveTo>
                    <a:pt x="45720" y="80056"/>
                  </a:moveTo>
                  <a:lnTo>
                    <a:pt x="45492" y="80742"/>
                  </a:lnTo>
                  <a:cubicBezTo>
                    <a:pt x="45644" y="80589"/>
                    <a:pt x="45873" y="80437"/>
                    <a:pt x="46178" y="80285"/>
                  </a:cubicBezTo>
                  <a:close/>
                  <a:moveTo>
                    <a:pt x="183338" y="78913"/>
                  </a:moveTo>
                  <a:cubicBezTo>
                    <a:pt x="182728" y="79523"/>
                    <a:pt x="182042" y="79827"/>
                    <a:pt x="181280" y="79827"/>
                  </a:cubicBezTo>
                  <a:cubicBezTo>
                    <a:pt x="165278" y="80894"/>
                    <a:pt x="149581" y="81504"/>
                    <a:pt x="134189" y="81656"/>
                  </a:cubicBezTo>
                  <a:cubicBezTo>
                    <a:pt x="133274" y="87143"/>
                    <a:pt x="131826" y="93543"/>
                    <a:pt x="129845" y="100859"/>
                  </a:cubicBezTo>
                  <a:cubicBezTo>
                    <a:pt x="151181" y="99944"/>
                    <a:pt x="166878" y="99487"/>
                    <a:pt x="176937" y="99487"/>
                  </a:cubicBezTo>
                  <a:cubicBezTo>
                    <a:pt x="177699" y="99487"/>
                    <a:pt x="178308" y="99716"/>
                    <a:pt x="178766" y="100173"/>
                  </a:cubicBezTo>
                  <a:cubicBezTo>
                    <a:pt x="180747" y="93010"/>
                    <a:pt x="182271" y="85923"/>
                    <a:pt x="183338" y="78913"/>
                  </a:cubicBezTo>
                  <a:close/>
                  <a:moveTo>
                    <a:pt x="156363" y="46680"/>
                  </a:moveTo>
                  <a:lnTo>
                    <a:pt x="156363" y="48966"/>
                  </a:lnTo>
                  <a:cubicBezTo>
                    <a:pt x="156210" y="51100"/>
                    <a:pt x="155982" y="52548"/>
                    <a:pt x="155677" y="53310"/>
                  </a:cubicBezTo>
                  <a:cubicBezTo>
                    <a:pt x="154458" y="55596"/>
                    <a:pt x="152324" y="57196"/>
                    <a:pt x="149276" y="58110"/>
                  </a:cubicBezTo>
                  <a:cubicBezTo>
                    <a:pt x="147905" y="58568"/>
                    <a:pt x="145923" y="58872"/>
                    <a:pt x="143333" y="59025"/>
                  </a:cubicBezTo>
                  <a:cubicBezTo>
                    <a:pt x="139370" y="59330"/>
                    <a:pt x="136246" y="58339"/>
                    <a:pt x="133960" y="56053"/>
                  </a:cubicBezTo>
                  <a:cubicBezTo>
                    <a:pt x="132436" y="54377"/>
                    <a:pt x="131369" y="52167"/>
                    <a:pt x="130760" y="49424"/>
                  </a:cubicBezTo>
                  <a:cubicBezTo>
                    <a:pt x="128321" y="53234"/>
                    <a:pt x="127635" y="56129"/>
                    <a:pt x="128702" y="58110"/>
                  </a:cubicBezTo>
                  <a:cubicBezTo>
                    <a:pt x="130074" y="61006"/>
                    <a:pt x="133731" y="62454"/>
                    <a:pt x="139675" y="62454"/>
                  </a:cubicBezTo>
                  <a:cubicBezTo>
                    <a:pt x="146076" y="62454"/>
                    <a:pt x="151181" y="60930"/>
                    <a:pt x="154991" y="57882"/>
                  </a:cubicBezTo>
                  <a:cubicBezTo>
                    <a:pt x="156668" y="56510"/>
                    <a:pt x="157734" y="54986"/>
                    <a:pt x="158192" y="53310"/>
                  </a:cubicBezTo>
                  <a:cubicBezTo>
                    <a:pt x="158496" y="51633"/>
                    <a:pt x="158039" y="49652"/>
                    <a:pt x="156820" y="47366"/>
                  </a:cubicBezTo>
                  <a:cubicBezTo>
                    <a:pt x="156668" y="47061"/>
                    <a:pt x="156515" y="46833"/>
                    <a:pt x="156363" y="46680"/>
                  </a:cubicBezTo>
                  <a:close/>
                  <a:moveTo>
                    <a:pt x="92812" y="45537"/>
                  </a:moveTo>
                  <a:lnTo>
                    <a:pt x="92355" y="47366"/>
                  </a:lnTo>
                  <a:cubicBezTo>
                    <a:pt x="91898" y="49805"/>
                    <a:pt x="91212" y="51633"/>
                    <a:pt x="90297" y="52853"/>
                  </a:cubicBezTo>
                  <a:cubicBezTo>
                    <a:pt x="88773" y="54681"/>
                    <a:pt x="86564" y="55824"/>
                    <a:pt x="83668" y="56282"/>
                  </a:cubicBezTo>
                  <a:cubicBezTo>
                    <a:pt x="82144" y="56434"/>
                    <a:pt x="80163" y="56510"/>
                    <a:pt x="77724" y="56510"/>
                  </a:cubicBezTo>
                  <a:cubicBezTo>
                    <a:pt x="73000" y="56358"/>
                    <a:pt x="69876" y="53615"/>
                    <a:pt x="68352" y="48281"/>
                  </a:cubicBezTo>
                  <a:lnTo>
                    <a:pt x="67895" y="50109"/>
                  </a:lnTo>
                  <a:cubicBezTo>
                    <a:pt x="67437" y="52091"/>
                    <a:pt x="67895" y="53691"/>
                    <a:pt x="69266" y="54910"/>
                  </a:cubicBezTo>
                  <a:cubicBezTo>
                    <a:pt x="72314" y="57806"/>
                    <a:pt x="75705" y="59634"/>
                    <a:pt x="79439" y="60396"/>
                  </a:cubicBezTo>
                  <a:cubicBezTo>
                    <a:pt x="83173" y="61158"/>
                    <a:pt x="86526" y="61044"/>
                    <a:pt x="89497" y="60054"/>
                  </a:cubicBezTo>
                  <a:cubicBezTo>
                    <a:pt x="92469" y="59063"/>
                    <a:pt x="95022" y="57577"/>
                    <a:pt x="97155" y="55596"/>
                  </a:cubicBezTo>
                  <a:cubicBezTo>
                    <a:pt x="100051" y="52853"/>
                    <a:pt x="101194" y="50567"/>
                    <a:pt x="100584" y="48738"/>
                  </a:cubicBezTo>
                  <a:cubicBezTo>
                    <a:pt x="99975" y="46909"/>
                    <a:pt x="97384" y="45842"/>
                    <a:pt x="92812" y="45537"/>
                  </a:cubicBezTo>
                  <a:close/>
                  <a:moveTo>
                    <a:pt x="206312" y="36851"/>
                  </a:moveTo>
                  <a:cubicBezTo>
                    <a:pt x="207150" y="36698"/>
                    <a:pt x="207912" y="36927"/>
                    <a:pt x="208598" y="37536"/>
                  </a:cubicBezTo>
                  <a:cubicBezTo>
                    <a:pt x="209284" y="38146"/>
                    <a:pt x="209703" y="38908"/>
                    <a:pt x="209855" y="39822"/>
                  </a:cubicBezTo>
                  <a:cubicBezTo>
                    <a:pt x="210160" y="43328"/>
                    <a:pt x="210312" y="47061"/>
                    <a:pt x="210312" y="51024"/>
                  </a:cubicBezTo>
                  <a:cubicBezTo>
                    <a:pt x="210312" y="54986"/>
                    <a:pt x="210236" y="59368"/>
                    <a:pt x="210084" y="64168"/>
                  </a:cubicBezTo>
                  <a:cubicBezTo>
                    <a:pt x="209931" y="68969"/>
                    <a:pt x="209855" y="72588"/>
                    <a:pt x="209855" y="75027"/>
                  </a:cubicBezTo>
                  <a:cubicBezTo>
                    <a:pt x="209855" y="105659"/>
                    <a:pt x="209017" y="133625"/>
                    <a:pt x="207341" y="158923"/>
                  </a:cubicBezTo>
                  <a:cubicBezTo>
                    <a:pt x="207188" y="161819"/>
                    <a:pt x="207188" y="167457"/>
                    <a:pt x="207341" y="175839"/>
                  </a:cubicBezTo>
                  <a:cubicBezTo>
                    <a:pt x="207493" y="182393"/>
                    <a:pt x="207341" y="187346"/>
                    <a:pt x="206883" y="190698"/>
                  </a:cubicBezTo>
                  <a:cubicBezTo>
                    <a:pt x="208103" y="191308"/>
                    <a:pt x="208712" y="192299"/>
                    <a:pt x="208712" y="193670"/>
                  </a:cubicBezTo>
                  <a:lnTo>
                    <a:pt x="208712" y="203957"/>
                  </a:lnTo>
                  <a:cubicBezTo>
                    <a:pt x="208712" y="204872"/>
                    <a:pt x="208407" y="205634"/>
                    <a:pt x="207798" y="206243"/>
                  </a:cubicBezTo>
                  <a:cubicBezTo>
                    <a:pt x="207188" y="206853"/>
                    <a:pt x="206502" y="207158"/>
                    <a:pt x="205740" y="207158"/>
                  </a:cubicBezTo>
                  <a:cubicBezTo>
                    <a:pt x="205131" y="208224"/>
                    <a:pt x="204293" y="208834"/>
                    <a:pt x="203226" y="208986"/>
                  </a:cubicBezTo>
                  <a:cubicBezTo>
                    <a:pt x="184633" y="211577"/>
                    <a:pt x="160325" y="213025"/>
                    <a:pt x="130302" y="213330"/>
                  </a:cubicBezTo>
                  <a:cubicBezTo>
                    <a:pt x="90374" y="213787"/>
                    <a:pt x="66142" y="214244"/>
                    <a:pt x="57608" y="214701"/>
                  </a:cubicBezTo>
                  <a:cubicBezTo>
                    <a:pt x="56693" y="214701"/>
                    <a:pt x="55893" y="214435"/>
                    <a:pt x="55207" y="213901"/>
                  </a:cubicBezTo>
                  <a:cubicBezTo>
                    <a:pt x="54522" y="213368"/>
                    <a:pt x="54179" y="212644"/>
                    <a:pt x="54179" y="211730"/>
                  </a:cubicBezTo>
                  <a:cubicBezTo>
                    <a:pt x="54179" y="210815"/>
                    <a:pt x="54445" y="210015"/>
                    <a:pt x="54979" y="209329"/>
                  </a:cubicBezTo>
                  <a:cubicBezTo>
                    <a:pt x="55512" y="208644"/>
                    <a:pt x="56236" y="208301"/>
                    <a:pt x="57150" y="208301"/>
                  </a:cubicBezTo>
                  <a:cubicBezTo>
                    <a:pt x="65532" y="207843"/>
                    <a:pt x="89840" y="207386"/>
                    <a:pt x="130074" y="206929"/>
                  </a:cubicBezTo>
                  <a:cubicBezTo>
                    <a:pt x="159030" y="206624"/>
                    <a:pt x="182423" y="205253"/>
                    <a:pt x="200254" y="202814"/>
                  </a:cubicBezTo>
                  <a:cubicBezTo>
                    <a:pt x="200102" y="202357"/>
                    <a:pt x="200025" y="201824"/>
                    <a:pt x="200025" y="201214"/>
                  </a:cubicBezTo>
                  <a:lnTo>
                    <a:pt x="200483" y="198699"/>
                  </a:lnTo>
                  <a:cubicBezTo>
                    <a:pt x="200635" y="198395"/>
                    <a:pt x="200711" y="198166"/>
                    <a:pt x="200711" y="198014"/>
                  </a:cubicBezTo>
                  <a:lnTo>
                    <a:pt x="200711" y="197556"/>
                  </a:lnTo>
                  <a:lnTo>
                    <a:pt x="200711" y="196871"/>
                  </a:lnTo>
                  <a:lnTo>
                    <a:pt x="200711" y="194813"/>
                  </a:lnTo>
                  <a:lnTo>
                    <a:pt x="200711" y="194585"/>
                  </a:lnTo>
                  <a:cubicBezTo>
                    <a:pt x="200254" y="193975"/>
                    <a:pt x="200102" y="193289"/>
                    <a:pt x="200254" y="192527"/>
                  </a:cubicBezTo>
                  <a:cubicBezTo>
                    <a:pt x="200864" y="188717"/>
                    <a:pt x="201092" y="183155"/>
                    <a:pt x="200940" y="175839"/>
                  </a:cubicBezTo>
                  <a:cubicBezTo>
                    <a:pt x="200787" y="167305"/>
                    <a:pt x="200787" y="161514"/>
                    <a:pt x="200940" y="158466"/>
                  </a:cubicBezTo>
                  <a:cubicBezTo>
                    <a:pt x="202616" y="133472"/>
                    <a:pt x="203454" y="105659"/>
                    <a:pt x="203454" y="75027"/>
                  </a:cubicBezTo>
                  <a:cubicBezTo>
                    <a:pt x="203454" y="72284"/>
                    <a:pt x="203531" y="68359"/>
                    <a:pt x="203683" y="63254"/>
                  </a:cubicBezTo>
                  <a:cubicBezTo>
                    <a:pt x="203835" y="58149"/>
                    <a:pt x="203912" y="54339"/>
                    <a:pt x="203912" y="51824"/>
                  </a:cubicBezTo>
                  <a:cubicBezTo>
                    <a:pt x="203912" y="49309"/>
                    <a:pt x="203759" y="45461"/>
                    <a:pt x="203454" y="40280"/>
                  </a:cubicBezTo>
                  <a:cubicBezTo>
                    <a:pt x="203302" y="39518"/>
                    <a:pt x="203531" y="38794"/>
                    <a:pt x="204140" y="38108"/>
                  </a:cubicBezTo>
                  <a:cubicBezTo>
                    <a:pt x="204750" y="37422"/>
                    <a:pt x="205474" y="37003"/>
                    <a:pt x="206312" y="36851"/>
                  </a:cubicBezTo>
                  <a:close/>
                  <a:moveTo>
                    <a:pt x="192482" y="32507"/>
                  </a:moveTo>
                  <a:lnTo>
                    <a:pt x="192024" y="48281"/>
                  </a:lnTo>
                  <a:cubicBezTo>
                    <a:pt x="191720" y="58796"/>
                    <a:pt x="191262" y="66721"/>
                    <a:pt x="190653" y="72055"/>
                  </a:cubicBezTo>
                  <a:cubicBezTo>
                    <a:pt x="188976" y="88209"/>
                    <a:pt x="185243" y="103945"/>
                    <a:pt x="179451" y="119261"/>
                  </a:cubicBezTo>
                  <a:cubicBezTo>
                    <a:pt x="173660" y="134577"/>
                    <a:pt x="166040" y="150770"/>
                    <a:pt x="156591" y="167838"/>
                  </a:cubicBezTo>
                  <a:cubicBezTo>
                    <a:pt x="155982" y="168905"/>
                    <a:pt x="155067" y="169439"/>
                    <a:pt x="153848" y="169439"/>
                  </a:cubicBezTo>
                  <a:cubicBezTo>
                    <a:pt x="153086" y="170048"/>
                    <a:pt x="152172" y="170277"/>
                    <a:pt x="151105" y="170124"/>
                  </a:cubicBezTo>
                  <a:lnTo>
                    <a:pt x="147676" y="169439"/>
                  </a:lnTo>
                  <a:lnTo>
                    <a:pt x="146762" y="168981"/>
                  </a:lnTo>
                  <a:cubicBezTo>
                    <a:pt x="146304" y="169439"/>
                    <a:pt x="145695" y="169667"/>
                    <a:pt x="144933" y="169667"/>
                  </a:cubicBezTo>
                  <a:cubicBezTo>
                    <a:pt x="138684" y="169667"/>
                    <a:pt x="132169" y="169515"/>
                    <a:pt x="125388" y="169210"/>
                  </a:cubicBezTo>
                  <a:cubicBezTo>
                    <a:pt x="118606" y="168905"/>
                    <a:pt x="110833" y="168486"/>
                    <a:pt x="102070" y="167953"/>
                  </a:cubicBezTo>
                  <a:cubicBezTo>
                    <a:pt x="93307" y="167419"/>
                    <a:pt x="86792" y="167076"/>
                    <a:pt x="82525" y="166924"/>
                  </a:cubicBezTo>
                  <a:cubicBezTo>
                    <a:pt x="80544" y="166619"/>
                    <a:pt x="73686" y="166543"/>
                    <a:pt x="61951" y="166695"/>
                  </a:cubicBezTo>
                  <a:cubicBezTo>
                    <a:pt x="50216" y="166848"/>
                    <a:pt x="43053" y="166924"/>
                    <a:pt x="40463" y="166924"/>
                  </a:cubicBezTo>
                  <a:cubicBezTo>
                    <a:pt x="40463" y="167686"/>
                    <a:pt x="40539" y="168677"/>
                    <a:pt x="40691" y="169896"/>
                  </a:cubicBezTo>
                  <a:cubicBezTo>
                    <a:pt x="40691" y="170353"/>
                    <a:pt x="40844" y="173172"/>
                    <a:pt x="41148" y="178354"/>
                  </a:cubicBezTo>
                  <a:cubicBezTo>
                    <a:pt x="41301" y="181859"/>
                    <a:pt x="41453" y="184450"/>
                    <a:pt x="41606" y="186126"/>
                  </a:cubicBezTo>
                  <a:cubicBezTo>
                    <a:pt x="41606" y="186736"/>
                    <a:pt x="41682" y="187269"/>
                    <a:pt x="41834" y="187727"/>
                  </a:cubicBezTo>
                  <a:cubicBezTo>
                    <a:pt x="42596" y="187879"/>
                    <a:pt x="43511" y="187955"/>
                    <a:pt x="44577" y="187955"/>
                  </a:cubicBezTo>
                  <a:cubicBezTo>
                    <a:pt x="47168" y="188108"/>
                    <a:pt x="50673" y="188108"/>
                    <a:pt x="55093" y="187955"/>
                  </a:cubicBezTo>
                  <a:lnTo>
                    <a:pt x="66523" y="187269"/>
                  </a:lnTo>
                  <a:cubicBezTo>
                    <a:pt x="70943" y="187117"/>
                    <a:pt x="73381" y="187041"/>
                    <a:pt x="73838" y="187041"/>
                  </a:cubicBezTo>
                  <a:cubicBezTo>
                    <a:pt x="77648" y="186888"/>
                    <a:pt x="83516" y="186774"/>
                    <a:pt x="91440" y="186698"/>
                  </a:cubicBezTo>
                  <a:cubicBezTo>
                    <a:pt x="99365" y="186622"/>
                    <a:pt x="106414" y="186469"/>
                    <a:pt x="112586" y="186241"/>
                  </a:cubicBezTo>
                  <a:cubicBezTo>
                    <a:pt x="118758" y="186012"/>
                    <a:pt x="124664" y="185745"/>
                    <a:pt x="130302" y="185441"/>
                  </a:cubicBezTo>
                  <a:cubicBezTo>
                    <a:pt x="135027" y="185136"/>
                    <a:pt x="143637" y="185136"/>
                    <a:pt x="156134" y="185441"/>
                  </a:cubicBezTo>
                  <a:cubicBezTo>
                    <a:pt x="167107" y="185745"/>
                    <a:pt x="175489" y="185517"/>
                    <a:pt x="181280" y="184755"/>
                  </a:cubicBezTo>
                  <a:lnTo>
                    <a:pt x="182423" y="184755"/>
                  </a:lnTo>
                  <a:cubicBezTo>
                    <a:pt x="183185" y="183688"/>
                    <a:pt x="184176" y="183231"/>
                    <a:pt x="185395" y="183383"/>
                  </a:cubicBezTo>
                  <a:cubicBezTo>
                    <a:pt x="187071" y="183536"/>
                    <a:pt x="188900" y="183612"/>
                    <a:pt x="190881" y="183612"/>
                  </a:cubicBezTo>
                  <a:cubicBezTo>
                    <a:pt x="190881" y="152827"/>
                    <a:pt x="191186" y="118308"/>
                    <a:pt x="191796" y="80056"/>
                  </a:cubicBezTo>
                  <a:cubicBezTo>
                    <a:pt x="191796" y="77008"/>
                    <a:pt x="192024" y="72207"/>
                    <a:pt x="192482" y="65654"/>
                  </a:cubicBezTo>
                  <a:cubicBezTo>
                    <a:pt x="192939" y="59101"/>
                    <a:pt x="193244" y="54377"/>
                    <a:pt x="193396" y="51481"/>
                  </a:cubicBezTo>
                  <a:cubicBezTo>
                    <a:pt x="193548" y="43861"/>
                    <a:pt x="193244" y="37536"/>
                    <a:pt x="192482" y="32507"/>
                  </a:cubicBezTo>
                  <a:close/>
                  <a:moveTo>
                    <a:pt x="78867" y="11476"/>
                  </a:moveTo>
                  <a:cubicBezTo>
                    <a:pt x="77648" y="11628"/>
                    <a:pt x="76200" y="12390"/>
                    <a:pt x="74524" y="13762"/>
                  </a:cubicBezTo>
                  <a:cubicBezTo>
                    <a:pt x="74372" y="14067"/>
                    <a:pt x="74143" y="14295"/>
                    <a:pt x="73838" y="14448"/>
                  </a:cubicBezTo>
                  <a:lnTo>
                    <a:pt x="73838" y="32507"/>
                  </a:lnTo>
                  <a:cubicBezTo>
                    <a:pt x="73838" y="39213"/>
                    <a:pt x="73991" y="43328"/>
                    <a:pt x="74295" y="44852"/>
                  </a:cubicBezTo>
                  <a:cubicBezTo>
                    <a:pt x="74905" y="48357"/>
                    <a:pt x="76048" y="50109"/>
                    <a:pt x="77724" y="50109"/>
                  </a:cubicBezTo>
                  <a:cubicBezTo>
                    <a:pt x="79858" y="50109"/>
                    <a:pt x="81458" y="50033"/>
                    <a:pt x="82525" y="49881"/>
                  </a:cubicBezTo>
                  <a:cubicBezTo>
                    <a:pt x="83897" y="49728"/>
                    <a:pt x="84811" y="49347"/>
                    <a:pt x="85268" y="48738"/>
                  </a:cubicBezTo>
                  <a:cubicBezTo>
                    <a:pt x="85573" y="48433"/>
                    <a:pt x="85878" y="47519"/>
                    <a:pt x="86183" y="45995"/>
                  </a:cubicBezTo>
                  <a:cubicBezTo>
                    <a:pt x="86487" y="44318"/>
                    <a:pt x="86716" y="42185"/>
                    <a:pt x="86868" y="39594"/>
                  </a:cubicBezTo>
                  <a:cubicBezTo>
                    <a:pt x="87021" y="33955"/>
                    <a:pt x="86640" y="28545"/>
                    <a:pt x="85725" y="23363"/>
                  </a:cubicBezTo>
                  <a:cubicBezTo>
                    <a:pt x="84506" y="17724"/>
                    <a:pt x="82982" y="13991"/>
                    <a:pt x="81153" y="12162"/>
                  </a:cubicBezTo>
                  <a:cubicBezTo>
                    <a:pt x="80391" y="11552"/>
                    <a:pt x="79629" y="11324"/>
                    <a:pt x="78867" y="11476"/>
                  </a:cubicBezTo>
                  <a:close/>
                  <a:moveTo>
                    <a:pt x="142875" y="6447"/>
                  </a:moveTo>
                  <a:cubicBezTo>
                    <a:pt x="140285" y="6752"/>
                    <a:pt x="138913" y="6904"/>
                    <a:pt x="138761" y="6904"/>
                  </a:cubicBezTo>
                  <a:lnTo>
                    <a:pt x="138303" y="6904"/>
                  </a:lnTo>
                  <a:cubicBezTo>
                    <a:pt x="138456" y="7361"/>
                    <a:pt x="138532" y="7818"/>
                    <a:pt x="138532" y="8276"/>
                  </a:cubicBezTo>
                  <a:cubicBezTo>
                    <a:pt x="138532" y="11476"/>
                    <a:pt x="138342" y="16162"/>
                    <a:pt x="137961" y="22335"/>
                  </a:cubicBezTo>
                  <a:cubicBezTo>
                    <a:pt x="137580" y="28507"/>
                    <a:pt x="137389" y="31974"/>
                    <a:pt x="137389" y="32736"/>
                  </a:cubicBezTo>
                  <a:lnTo>
                    <a:pt x="137389" y="33422"/>
                  </a:lnTo>
                  <a:cubicBezTo>
                    <a:pt x="137237" y="34336"/>
                    <a:pt x="137122" y="35555"/>
                    <a:pt x="137046" y="37079"/>
                  </a:cubicBezTo>
                  <a:cubicBezTo>
                    <a:pt x="136970" y="38603"/>
                    <a:pt x="136932" y="39518"/>
                    <a:pt x="136932" y="39822"/>
                  </a:cubicBezTo>
                  <a:cubicBezTo>
                    <a:pt x="137084" y="40432"/>
                    <a:pt x="137008" y="41042"/>
                    <a:pt x="136703" y="41651"/>
                  </a:cubicBezTo>
                  <a:cubicBezTo>
                    <a:pt x="136551" y="43937"/>
                    <a:pt x="136627" y="45842"/>
                    <a:pt x="136932" y="47366"/>
                  </a:cubicBezTo>
                  <a:cubicBezTo>
                    <a:pt x="137237" y="49347"/>
                    <a:pt x="137770" y="50719"/>
                    <a:pt x="138532" y="51481"/>
                  </a:cubicBezTo>
                  <a:cubicBezTo>
                    <a:pt x="139446" y="52395"/>
                    <a:pt x="140894" y="52776"/>
                    <a:pt x="142875" y="52624"/>
                  </a:cubicBezTo>
                  <a:cubicBezTo>
                    <a:pt x="145009" y="52472"/>
                    <a:pt x="146533" y="52243"/>
                    <a:pt x="147447" y="51938"/>
                  </a:cubicBezTo>
                  <a:cubicBezTo>
                    <a:pt x="148667" y="51633"/>
                    <a:pt x="149429" y="51176"/>
                    <a:pt x="149733" y="50567"/>
                  </a:cubicBezTo>
                  <a:lnTo>
                    <a:pt x="149962" y="48738"/>
                  </a:lnTo>
                  <a:lnTo>
                    <a:pt x="149962" y="43709"/>
                  </a:lnTo>
                  <a:lnTo>
                    <a:pt x="149733" y="43709"/>
                  </a:lnTo>
                  <a:cubicBezTo>
                    <a:pt x="148819" y="43556"/>
                    <a:pt x="148095" y="43099"/>
                    <a:pt x="147562" y="42337"/>
                  </a:cubicBezTo>
                  <a:cubicBezTo>
                    <a:pt x="147028" y="41575"/>
                    <a:pt x="146838" y="40813"/>
                    <a:pt x="146990" y="40051"/>
                  </a:cubicBezTo>
                  <a:cubicBezTo>
                    <a:pt x="147295" y="38527"/>
                    <a:pt x="148133" y="37613"/>
                    <a:pt x="149505" y="37308"/>
                  </a:cubicBezTo>
                  <a:cubicBezTo>
                    <a:pt x="149352" y="34260"/>
                    <a:pt x="149048" y="31059"/>
                    <a:pt x="148590" y="27707"/>
                  </a:cubicBezTo>
                  <a:cubicBezTo>
                    <a:pt x="147828" y="21611"/>
                    <a:pt x="147066" y="16505"/>
                    <a:pt x="146304" y="12390"/>
                  </a:cubicBezTo>
                  <a:cubicBezTo>
                    <a:pt x="145695" y="10257"/>
                    <a:pt x="145161" y="8580"/>
                    <a:pt x="144704" y="7361"/>
                  </a:cubicBezTo>
                  <a:lnTo>
                    <a:pt x="144247" y="6447"/>
                  </a:lnTo>
                  <a:close/>
                  <a:moveTo>
                    <a:pt x="142190" y="46"/>
                  </a:moveTo>
                  <a:cubicBezTo>
                    <a:pt x="144323" y="-106"/>
                    <a:pt x="146076" y="122"/>
                    <a:pt x="147447" y="732"/>
                  </a:cubicBezTo>
                  <a:cubicBezTo>
                    <a:pt x="148819" y="1494"/>
                    <a:pt x="149886" y="2942"/>
                    <a:pt x="150648" y="5075"/>
                  </a:cubicBezTo>
                  <a:cubicBezTo>
                    <a:pt x="151257" y="6599"/>
                    <a:pt x="151867" y="8580"/>
                    <a:pt x="152477" y="11019"/>
                  </a:cubicBezTo>
                  <a:cubicBezTo>
                    <a:pt x="153391" y="15286"/>
                    <a:pt x="154229" y="20620"/>
                    <a:pt x="154991" y="27021"/>
                  </a:cubicBezTo>
                  <a:lnTo>
                    <a:pt x="155220" y="27021"/>
                  </a:lnTo>
                  <a:cubicBezTo>
                    <a:pt x="156439" y="27021"/>
                    <a:pt x="158687" y="27097"/>
                    <a:pt x="161964" y="27249"/>
                  </a:cubicBezTo>
                  <a:cubicBezTo>
                    <a:pt x="165240" y="27402"/>
                    <a:pt x="167831" y="27402"/>
                    <a:pt x="169736" y="27249"/>
                  </a:cubicBezTo>
                  <a:cubicBezTo>
                    <a:pt x="171641" y="27097"/>
                    <a:pt x="173508" y="26792"/>
                    <a:pt x="175337" y="26335"/>
                  </a:cubicBezTo>
                  <a:cubicBezTo>
                    <a:pt x="175641" y="26183"/>
                    <a:pt x="175870" y="26106"/>
                    <a:pt x="176022" y="26106"/>
                  </a:cubicBezTo>
                  <a:cubicBezTo>
                    <a:pt x="176784" y="25497"/>
                    <a:pt x="177623" y="25268"/>
                    <a:pt x="178537" y="25421"/>
                  </a:cubicBezTo>
                  <a:cubicBezTo>
                    <a:pt x="180823" y="25725"/>
                    <a:pt x="183566" y="25649"/>
                    <a:pt x="186767" y="25192"/>
                  </a:cubicBezTo>
                  <a:lnTo>
                    <a:pt x="186767" y="24278"/>
                  </a:lnTo>
                  <a:cubicBezTo>
                    <a:pt x="186919" y="23363"/>
                    <a:pt x="187338" y="22601"/>
                    <a:pt x="188024" y="21992"/>
                  </a:cubicBezTo>
                  <a:cubicBezTo>
                    <a:pt x="188710" y="21382"/>
                    <a:pt x="189434" y="21153"/>
                    <a:pt x="190196" y="21306"/>
                  </a:cubicBezTo>
                  <a:cubicBezTo>
                    <a:pt x="190653" y="21306"/>
                    <a:pt x="191034" y="21382"/>
                    <a:pt x="191339" y="21534"/>
                  </a:cubicBezTo>
                  <a:cubicBezTo>
                    <a:pt x="191796" y="21077"/>
                    <a:pt x="192329" y="20772"/>
                    <a:pt x="192939" y="20620"/>
                  </a:cubicBezTo>
                  <a:cubicBezTo>
                    <a:pt x="194920" y="19858"/>
                    <a:pt x="196215" y="20544"/>
                    <a:pt x="196825" y="22677"/>
                  </a:cubicBezTo>
                  <a:cubicBezTo>
                    <a:pt x="199111" y="29840"/>
                    <a:pt x="200102" y="39518"/>
                    <a:pt x="199797" y="51710"/>
                  </a:cubicBezTo>
                  <a:cubicBezTo>
                    <a:pt x="199644" y="54605"/>
                    <a:pt x="199340" y="59292"/>
                    <a:pt x="198882" y="65769"/>
                  </a:cubicBezTo>
                  <a:cubicBezTo>
                    <a:pt x="198425" y="72246"/>
                    <a:pt x="198197" y="77008"/>
                    <a:pt x="198197" y="80056"/>
                  </a:cubicBezTo>
                  <a:cubicBezTo>
                    <a:pt x="197587" y="118461"/>
                    <a:pt x="197282" y="153132"/>
                    <a:pt x="197282" y="184069"/>
                  </a:cubicBezTo>
                  <a:cubicBezTo>
                    <a:pt x="198349" y="184679"/>
                    <a:pt x="198882" y="185593"/>
                    <a:pt x="198882" y="186812"/>
                  </a:cubicBezTo>
                  <a:cubicBezTo>
                    <a:pt x="198882" y="188031"/>
                    <a:pt x="198349" y="188946"/>
                    <a:pt x="197282" y="189555"/>
                  </a:cubicBezTo>
                  <a:lnTo>
                    <a:pt x="197282" y="191841"/>
                  </a:lnTo>
                  <a:cubicBezTo>
                    <a:pt x="197282" y="193975"/>
                    <a:pt x="196215" y="195042"/>
                    <a:pt x="194082" y="195042"/>
                  </a:cubicBezTo>
                  <a:cubicBezTo>
                    <a:pt x="191948" y="195042"/>
                    <a:pt x="190881" y="193975"/>
                    <a:pt x="190881" y="191841"/>
                  </a:cubicBezTo>
                  <a:lnTo>
                    <a:pt x="190881" y="190013"/>
                  </a:lnTo>
                  <a:cubicBezTo>
                    <a:pt x="188595" y="190013"/>
                    <a:pt x="186614" y="189936"/>
                    <a:pt x="184938" y="189784"/>
                  </a:cubicBezTo>
                  <a:lnTo>
                    <a:pt x="184481" y="189784"/>
                  </a:lnTo>
                  <a:cubicBezTo>
                    <a:pt x="183871" y="190546"/>
                    <a:pt x="183109" y="191003"/>
                    <a:pt x="182195" y="191156"/>
                  </a:cubicBezTo>
                  <a:cubicBezTo>
                    <a:pt x="176099" y="191918"/>
                    <a:pt x="167412" y="192146"/>
                    <a:pt x="156134" y="191841"/>
                  </a:cubicBezTo>
                  <a:cubicBezTo>
                    <a:pt x="143790" y="191537"/>
                    <a:pt x="135332" y="191537"/>
                    <a:pt x="130760" y="191841"/>
                  </a:cubicBezTo>
                  <a:cubicBezTo>
                    <a:pt x="125121" y="192146"/>
                    <a:pt x="119177" y="192413"/>
                    <a:pt x="112929" y="192642"/>
                  </a:cubicBezTo>
                  <a:cubicBezTo>
                    <a:pt x="106680" y="192870"/>
                    <a:pt x="99594" y="193023"/>
                    <a:pt x="91669" y="193099"/>
                  </a:cubicBezTo>
                  <a:cubicBezTo>
                    <a:pt x="83744" y="193175"/>
                    <a:pt x="77801" y="193289"/>
                    <a:pt x="73838" y="193442"/>
                  </a:cubicBezTo>
                  <a:cubicBezTo>
                    <a:pt x="73381" y="193442"/>
                    <a:pt x="70943" y="193518"/>
                    <a:pt x="66523" y="193670"/>
                  </a:cubicBezTo>
                  <a:lnTo>
                    <a:pt x="55322" y="194356"/>
                  </a:lnTo>
                  <a:cubicBezTo>
                    <a:pt x="50750" y="194508"/>
                    <a:pt x="47092" y="194508"/>
                    <a:pt x="44349" y="194356"/>
                  </a:cubicBezTo>
                  <a:cubicBezTo>
                    <a:pt x="42672" y="194356"/>
                    <a:pt x="41301" y="194204"/>
                    <a:pt x="40234" y="193899"/>
                  </a:cubicBezTo>
                  <a:cubicBezTo>
                    <a:pt x="39624" y="193899"/>
                    <a:pt x="39091" y="193823"/>
                    <a:pt x="38634" y="193670"/>
                  </a:cubicBezTo>
                  <a:cubicBezTo>
                    <a:pt x="37719" y="193365"/>
                    <a:pt x="37034" y="192984"/>
                    <a:pt x="36576" y="192527"/>
                  </a:cubicBezTo>
                  <a:lnTo>
                    <a:pt x="35662" y="190927"/>
                  </a:lnTo>
                  <a:lnTo>
                    <a:pt x="35662" y="190470"/>
                  </a:lnTo>
                  <a:cubicBezTo>
                    <a:pt x="35662" y="190165"/>
                    <a:pt x="35586" y="189860"/>
                    <a:pt x="35433" y="189555"/>
                  </a:cubicBezTo>
                  <a:cubicBezTo>
                    <a:pt x="35433" y="188793"/>
                    <a:pt x="35357" y="187879"/>
                    <a:pt x="35205" y="186812"/>
                  </a:cubicBezTo>
                  <a:cubicBezTo>
                    <a:pt x="35052" y="184983"/>
                    <a:pt x="34900" y="182240"/>
                    <a:pt x="34748" y="178583"/>
                  </a:cubicBezTo>
                  <a:cubicBezTo>
                    <a:pt x="34443" y="173553"/>
                    <a:pt x="34290" y="170734"/>
                    <a:pt x="34290" y="170124"/>
                  </a:cubicBezTo>
                  <a:cubicBezTo>
                    <a:pt x="34138" y="168600"/>
                    <a:pt x="34062" y="167457"/>
                    <a:pt x="34062" y="166695"/>
                  </a:cubicBezTo>
                  <a:cubicBezTo>
                    <a:pt x="21717" y="166391"/>
                    <a:pt x="11202" y="165248"/>
                    <a:pt x="2515" y="163266"/>
                  </a:cubicBezTo>
                  <a:cubicBezTo>
                    <a:pt x="1601" y="162962"/>
                    <a:pt x="915" y="162428"/>
                    <a:pt x="458" y="161666"/>
                  </a:cubicBezTo>
                  <a:cubicBezTo>
                    <a:pt x="0" y="160904"/>
                    <a:pt x="-114" y="160104"/>
                    <a:pt x="115" y="159266"/>
                  </a:cubicBezTo>
                  <a:cubicBezTo>
                    <a:pt x="343" y="158428"/>
                    <a:pt x="839" y="157780"/>
                    <a:pt x="1601" y="157323"/>
                  </a:cubicBezTo>
                  <a:cubicBezTo>
                    <a:pt x="2363" y="156866"/>
                    <a:pt x="3125" y="156713"/>
                    <a:pt x="3887" y="156866"/>
                  </a:cubicBezTo>
                  <a:cubicBezTo>
                    <a:pt x="5411" y="157323"/>
                    <a:pt x="6858" y="157628"/>
                    <a:pt x="8230" y="157780"/>
                  </a:cubicBezTo>
                  <a:cubicBezTo>
                    <a:pt x="8078" y="157018"/>
                    <a:pt x="8230" y="156332"/>
                    <a:pt x="8687" y="155723"/>
                  </a:cubicBezTo>
                  <a:cubicBezTo>
                    <a:pt x="18593" y="139416"/>
                    <a:pt x="26289" y="124023"/>
                    <a:pt x="31776" y="109545"/>
                  </a:cubicBezTo>
                  <a:cubicBezTo>
                    <a:pt x="37110" y="95372"/>
                    <a:pt x="40082" y="80285"/>
                    <a:pt x="40691" y="64283"/>
                  </a:cubicBezTo>
                  <a:cubicBezTo>
                    <a:pt x="40844" y="61235"/>
                    <a:pt x="40691" y="56510"/>
                    <a:pt x="40234" y="50109"/>
                  </a:cubicBezTo>
                  <a:cubicBezTo>
                    <a:pt x="39777" y="43251"/>
                    <a:pt x="39548" y="38375"/>
                    <a:pt x="39548" y="35479"/>
                  </a:cubicBezTo>
                  <a:cubicBezTo>
                    <a:pt x="39548" y="33345"/>
                    <a:pt x="40615" y="32279"/>
                    <a:pt x="42749" y="32279"/>
                  </a:cubicBezTo>
                  <a:cubicBezTo>
                    <a:pt x="43358" y="32279"/>
                    <a:pt x="43892" y="32431"/>
                    <a:pt x="44349" y="32736"/>
                  </a:cubicBezTo>
                  <a:cubicBezTo>
                    <a:pt x="44958" y="32126"/>
                    <a:pt x="45720" y="31821"/>
                    <a:pt x="46635" y="31821"/>
                  </a:cubicBezTo>
                  <a:cubicBezTo>
                    <a:pt x="52883" y="31821"/>
                    <a:pt x="58293" y="31593"/>
                    <a:pt x="62865" y="31136"/>
                  </a:cubicBezTo>
                  <a:cubicBezTo>
                    <a:pt x="63627" y="30983"/>
                    <a:pt x="64351" y="31212"/>
                    <a:pt x="65037" y="31821"/>
                  </a:cubicBezTo>
                  <a:cubicBezTo>
                    <a:pt x="65723" y="32431"/>
                    <a:pt x="66142" y="33155"/>
                    <a:pt x="66294" y="33993"/>
                  </a:cubicBezTo>
                  <a:cubicBezTo>
                    <a:pt x="66447" y="34831"/>
                    <a:pt x="66218" y="35593"/>
                    <a:pt x="65609" y="36279"/>
                  </a:cubicBezTo>
                  <a:cubicBezTo>
                    <a:pt x="64999" y="36965"/>
                    <a:pt x="64237" y="37384"/>
                    <a:pt x="63323" y="37536"/>
                  </a:cubicBezTo>
                  <a:cubicBezTo>
                    <a:pt x="58751" y="37994"/>
                    <a:pt x="53188" y="38222"/>
                    <a:pt x="46635" y="38222"/>
                  </a:cubicBezTo>
                  <a:lnTo>
                    <a:pt x="45949" y="38222"/>
                  </a:lnTo>
                  <a:cubicBezTo>
                    <a:pt x="46101" y="40203"/>
                    <a:pt x="46330" y="44013"/>
                    <a:pt x="46635" y="49652"/>
                  </a:cubicBezTo>
                  <a:cubicBezTo>
                    <a:pt x="47092" y="55901"/>
                    <a:pt x="47244" y="60930"/>
                    <a:pt x="47092" y="64740"/>
                  </a:cubicBezTo>
                  <a:cubicBezTo>
                    <a:pt x="46940" y="67635"/>
                    <a:pt x="46711" y="70607"/>
                    <a:pt x="46406" y="73655"/>
                  </a:cubicBezTo>
                  <a:cubicBezTo>
                    <a:pt x="49607" y="74722"/>
                    <a:pt x="54179" y="75179"/>
                    <a:pt x="60122" y="75027"/>
                  </a:cubicBezTo>
                  <a:cubicBezTo>
                    <a:pt x="61037" y="75027"/>
                    <a:pt x="61951" y="74989"/>
                    <a:pt x="62865" y="74913"/>
                  </a:cubicBezTo>
                  <a:cubicBezTo>
                    <a:pt x="63780" y="74836"/>
                    <a:pt x="64809" y="74760"/>
                    <a:pt x="65952" y="74684"/>
                  </a:cubicBezTo>
                  <a:cubicBezTo>
                    <a:pt x="67095" y="74608"/>
                    <a:pt x="68047" y="74570"/>
                    <a:pt x="68809" y="74570"/>
                  </a:cubicBezTo>
                  <a:cubicBezTo>
                    <a:pt x="72314" y="74265"/>
                    <a:pt x="75134" y="74189"/>
                    <a:pt x="77267" y="74341"/>
                  </a:cubicBezTo>
                  <a:cubicBezTo>
                    <a:pt x="109881" y="76017"/>
                    <a:pt x="144399" y="75713"/>
                    <a:pt x="180823" y="73427"/>
                  </a:cubicBezTo>
                  <a:cubicBezTo>
                    <a:pt x="182195" y="73274"/>
                    <a:pt x="183185" y="73808"/>
                    <a:pt x="183795" y="75027"/>
                  </a:cubicBezTo>
                  <a:cubicBezTo>
                    <a:pt x="183947" y="73808"/>
                    <a:pt x="184100" y="72665"/>
                    <a:pt x="184252" y="71598"/>
                  </a:cubicBezTo>
                  <a:cubicBezTo>
                    <a:pt x="184862" y="66264"/>
                    <a:pt x="185319" y="58415"/>
                    <a:pt x="185624" y="48052"/>
                  </a:cubicBezTo>
                  <a:cubicBezTo>
                    <a:pt x="185776" y="40889"/>
                    <a:pt x="185928" y="35479"/>
                    <a:pt x="186081" y="31821"/>
                  </a:cubicBezTo>
                  <a:cubicBezTo>
                    <a:pt x="183338" y="32126"/>
                    <a:pt x="180671" y="32126"/>
                    <a:pt x="178080" y="31821"/>
                  </a:cubicBezTo>
                  <a:cubicBezTo>
                    <a:pt x="177775" y="32126"/>
                    <a:pt x="177470" y="32279"/>
                    <a:pt x="177165" y="32279"/>
                  </a:cubicBezTo>
                  <a:cubicBezTo>
                    <a:pt x="175489" y="32888"/>
                    <a:pt x="173622" y="33269"/>
                    <a:pt x="171565" y="33422"/>
                  </a:cubicBezTo>
                  <a:cubicBezTo>
                    <a:pt x="169507" y="33574"/>
                    <a:pt x="167717" y="33650"/>
                    <a:pt x="166193" y="33650"/>
                  </a:cubicBezTo>
                  <a:cubicBezTo>
                    <a:pt x="164669" y="33650"/>
                    <a:pt x="162764" y="33612"/>
                    <a:pt x="160478" y="33536"/>
                  </a:cubicBezTo>
                  <a:cubicBezTo>
                    <a:pt x="158192" y="33460"/>
                    <a:pt x="156591" y="33422"/>
                    <a:pt x="155677" y="33422"/>
                  </a:cubicBezTo>
                  <a:lnTo>
                    <a:pt x="156134" y="38679"/>
                  </a:lnTo>
                  <a:cubicBezTo>
                    <a:pt x="158877" y="39899"/>
                    <a:pt x="160935" y="41727"/>
                    <a:pt x="162306" y="44166"/>
                  </a:cubicBezTo>
                  <a:cubicBezTo>
                    <a:pt x="164440" y="47823"/>
                    <a:pt x="165126" y="51405"/>
                    <a:pt x="164364" y="54910"/>
                  </a:cubicBezTo>
                  <a:cubicBezTo>
                    <a:pt x="163754" y="57958"/>
                    <a:pt x="161925" y="60625"/>
                    <a:pt x="158877" y="62911"/>
                  </a:cubicBezTo>
                  <a:cubicBezTo>
                    <a:pt x="153848" y="66873"/>
                    <a:pt x="147447" y="68855"/>
                    <a:pt x="139675" y="68855"/>
                  </a:cubicBezTo>
                  <a:cubicBezTo>
                    <a:pt x="130988" y="68855"/>
                    <a:pt x="125426" y="66264"/>
                    <a:pt x="122987" y="61082"/>
                  </a:cubicBezTo>
                  <a:cubicBezTo>
                    <a:pt x="120092" y="55291"/>
                    <a:pt x="122606" y="48052"/>
                    <a:pt x="130531" y="39365"/>
                  </a:cubicBezTo>
                  <a:cubicBezTo>
                    <a:pt x="130531" y="38603"/>
                    <a:pt x="130607" y="37765"/>
                    <a:pt x="130760" y="36851"/>
                  </a:cubicBezTo>
                  <a:cubicBezTo>
                    <a:pt x="127864" y="37308"/>
                    <a:pt x="124626" y="37651"/>
                    <a:pt x="121044" y="37879"/>
                  </a:cubicBezTo>
                  <a:cubicBezTo>
                    <a:pt x="117463" y="38108"/>
                    <a:pt x="114681" y="38222"/>
                    <a:pt x="112700" y="38222"/>
                  </a:cubicBezTo>
                  <a:lnTo>
                    <a:pt x="102642" y="38222"/>
                  </a:lnTo>
                  <a:lnTo>
                    <a:pt x="94184" y="38222"/>
                  </a:lnTo>
                  <a:cubicBezTo>
                    <a:pt x="93879" y="38222"/>
                    <a:pt x="93574" y="38146"/>
                    <a:pt x="93269" y="37994"/>
                  </a:cubicBezTo>
                  <a:lnTo>
                    <a:pt x="93269" y="39137"/>
                  </a:lnTo>
                  <a:cubicBezTo>
                    <a:pt x="100584" y="39746"/>
                    <a:pt x="105004" y="42261"/>
                    <a:pt x="106528" y="46680"/>
                  </a:cubicBezTo>
                  <a:cubicBezTo>
                    <a:pt x="108204" y="51252"/>
                    <a:pt x="106528" y="55824"/>
                    <a:pt x="101499" y="60396"/>
                  </a:cubicBezTo>
                  <a:cubicBezTo>
                    <a:pt x="98603" y="62987"/>
                    <a:pt x="95212" y="64930"/>
                    <a:pt x="91326" y="66226"/>
                  </a:cubicBezTo>
                  <a:cubicBezTo>
                    <a:pt x="87440" y="67521"/>
                    <a:pt x="83058" y="67674"/>
                    <a:pt x="78182" y="66683"/>
                  </a:cubicBezTo>
                  <a:cubicBezTo>
                    <a:pt x="73305" y="65692"/>
                    <a:pt x="68809" y="63292"/>
                    <a:pt x="64694" y="59482"/>
                  </a:cubicBezTo>
                  <a:cubicBezTo>
                    <a:pt x="61799" y="56739"/>
                    <a:pt x="60732" y="53234"/>
                    <a:pt x="61494" y="48966"/>
                  </a:cubicBezTo>
                  <a:cubicBezTo>
                    <a:pt x="62103" y="45918"/>
                    <a:pt x="63551" y="42947"/>
                    <a:pt x="65837" y="40051"/>
                  </a:cubicBezTo>
                  <a:cubicBezTo>
                    <a:pt x="66142" y="39441"/>
                    <a:pt x="66675" y="39060"/>
                    <a:pt x="67437" y="38908"/>
                  </a:cubicBezTo>
                  <a:lnTo>
                    <a:pt x="67437" y="35022"/>
                  </a:lnTo>
                  <a:lnTo>
                    <a:pt x="67437" y="32507"/>
                  </a:lnTo>
                  <a:lnTo>
                    <a:pt x="67437" y="10104"/>
                  </a:lnTo>
                  <a:cubicBezTo>
                    <a:pt x="67437" y="7971"/>
                    <a:pt x="68504" y="6904"/>
                    <a:pt x="70638" y="6904"/>
                  </a:cubicBezTo>
                  <a:cubicBezTo>
                    <a:pt x="71247" y="6904"/>
                    <a:pt x="71857" y="7056"/>
                    <a:pt x="72467" y="7361"/>
                  </a:cubicBezTo>
                  <a:cubicBezTo>
                    <a:pt x="74448" y="5990"/>
                    <a:pt x="76353" y="5228"/>
                    <a:pt x="78182" y="5075"/>
                  </a:cubicBezTo>
                  <a:cubicBezTo>
                    <a:pt x="80925" y="4770"/>
                    <a:pt x="83287" y="5609"/>
                    <a:pt x="85268" y="7590"/>
                  </a:cubicBezTo>
                  <a:cubicBezTo>
                    <a:pt x="88316" y="10333"/>
                    <a:pt x="90526" y="15134"/>
                    <a:pt x="91898" y="21992"/>
                  </a:cubicBezTo>
                  <a:cubicBezTo>
                    <a:pt x="92507" y="25192"/>
                    <a:pt x="92888" y="28545"/>
                    <a:pt x="93041" y="32050"/>
                  </a:cubicBezTo>
                  <a:cubicBezTo>
                    <a:pt x="93498" y="31898"/>
                    <a:pt x="93879" y="31821"/>
                    <a:pt x="94184" y="31821"/>
                  </a:cubicBezTo>
                  <a:lnTo>
                    <a:pt x="103099" y="31821"/>
                  </a:lnTo>
                  <a:lnTo>
                    <a:pt x="113615" y="31821"/>
                  </a:lnTo>
                  <a:cubicBezTo>
                    <a:pt x="115443" y="31821"/>
                    <a:pt x="118110" y="31707"/>
                    <a:pt x="121616" y="31479"/>
                  </a:cubicBezTo>
                  <a:cubicBezTo>
                    <a:pt x="125121" y="31250"/>
                    <a:pt x="128245" y="30831"/>
                    <a:pt x="130988" y="30221"/>
                  </a:cubicBezTo>
                  <a:cubicBezTo>
                    <a:pt x="131750" y="17115"/>
                    <a:pt x="132131" y="9800"/>
                    <a:pt x="132131" y="8276"/>
                  </a:cubicBezTo>
                  <a:cubicBezTo>
                    <a:pt x="132131" y="6142"/>
                    <a:pt x="133198" y="5075"/>
                    <a:pt x="135332" y="5075"/>
                  </a:cubicBezTo>
                  <a:lnTo>
                    <a:pt x="135789" y="5075"/>
                  </a:lnTo>
                  <a:cubicBezTo>
                    <a:pt x="135636" y="4618"/>
                    <a:pt x="135560" y="4161"/>
                    <a:pt x="135560" y="3704"/>
                  </a:cubicBezTo>
                  <a:cubicBezTo>
                    <a:pt x="135560" y="1570"/>
                    <a:pt x="136627" y="503"/>
                    <a:pt x="138761" y="503"/>
                  </a:cubicBezTo>
                  <a:lnTo>
                    <a:pt x="139675" y="503"/>
                  </a:lnTo>
                  <a:cubicBezTo>
                    <a:pt x="139980" y="503"/>
                    <a:pt x="140361" y="465"/>
                    <a:pt x="140818" y="389"/>
                  </a:cubicBezTo>
                  <a:cubicBezTo>
                    <a:pt x="141275" y="313"/>
                    <a:pt x="141732" y="198"/>
                    <a:pt x="142190" y="46"/>
                  </a:cubicBez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endParaRPr lang="en-US" sz="1015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309373" y="1663120"/>
              <a:ext cx="2382543" cy="25391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defTabSz="13709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03"/>
            <p:cNvSpPr txBox="1"/>
            <p:nvPr/>
          </p:nvSpPr>
          <p:spPr>
            <a:xfrm>
              <a:off x="5309373" y="2125653"/>
              <a:ext cx="2963090" cy="1252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59474" y="1041609"/>
            <a:ext cx="3581166" cy="3211133"/>
            <a:chOff x="871538" y="1158700"/>
            <a:chExt cx="3581166" cy="3211133"/>
          </a:xfrm>
        </p:grpSpPr>
        <p:grpSp>
          <p:nvGrpSpPr>
            <p:cNvPr id="2" name="Group 1"/>
            <p:cNvGrpSpPr/>
            <p:nvPr/>
          </p:nvGrpSpPr>
          <p:grpSpPr>
            <a:xfrm>
              <a:off x="1000186" y="1158700"/>
              <a:ext cx="3452518" cy="2648096"/>
              <a:chOff x="3127375" y="1144587"/>
              <a:chExt cx="6581775" cy="5048251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" name="Freeform 2"/>
              <p:cNvSpPr/>
              <p:nvPr/>
            </p:nvSpPr>
            <p:spPr bwMode="auto">
              <a:xfrm>
                <a:off x="7824788" y="3460750"/>
                <a:ext cx="868363" cy="554037"/>
              </a:xfrm>
              <a:custGeom>
                <a:avLst/>
                <a:gdLst>
                  <a:gd name="T0" fmla="*/ 43 w 350"/>
                  <a:gd name="T1" fmla="*/ 154 h 223"/>
                  <a:gd name="T2" fmla="*/ 39 w 350"/>
                  <a:gd name="T3" fmla="*/ 156 h 223"/>
                  <a:gd name="T4" fmla="*/ 20 w 350"/>
                  <a:gd name="T5" fmla="*/ 172 h 223"/>
                  <a:gd name="T6" fmla="*/ 0 w 350"/>
                  <a:gd name="T7" fmla="*/ 184 h 223"/>
                  <a:gd name="T8" fmla="*/ 1 w 350"/>
                  <a:gd name="T9" fmla="*/ 185 h 223"/>
                  <a:gd name="T10" fmla="*/ 13 w 350"/>
                  <a:gd name="T11" fmla="*/ 190 h 223"/>
                  <a:gd name="T12" fmla="*/ 30 w 350"/>
                  <a:gd name="T13" fmla="*/ 202 h 223"/>
                  <a:gd name="T14" fmla="*/ 57 w 350"/>
                  <a:gd name="T15" fmla="*/ 220 h 223"/>
                  <a:gd name="T16" fmla="*/ 79 w 350"/>
                  <a:gd name="T17" fmla="*/ 197 h 223"/>
                  <a:gd name="T18" fmla="*/ 106 w 350"/>
                  <a:gd name="T19" fmla="*/ 204 h 223"/>
                  <a:gd name="T20" fmla="*/ 115 w 350"/>
                  <a:gd name="T21" fmla="*/ 208 h 223"/>
                  <a:gd name="T22" fmla="*/ 124 w 350"/>
                  <a:gd name="T23" fmla="*/ 218 h 223"/>
                  <a:gd name="T24" fmla="*/ 127 w 350"/>
                  <a:gd name="T25" fmla="*/ 223 h 223"/>
                  <a:gd name="T26" fmla="*/ 129 w 350"/>
                  <a:gd name="T27" fmla="*/ 222 h 223"/>
                  <a:gd name="T28" fmla="*/ 158 w 350"/>
                  <a:gd name="T29" fmla="*/ 205 h 223"/>
                  <a:gd name="T30" fmla="*/ 165 w 350"/>
                  <a:gd name="T31" fmla="*/ 210 h 223"/>
                  <a:gd name="T32" fmla="*/ 172 w 350"/>
                  <a:gd name="T33" fmla="*/ 219 h 223"/>
                  <a:gd name="T34" fmla="*/ 185 w 350"/>
                  <a:gd name="T35" fmla="*/ 200 h 223"/>
                  <a:gd name="T36" fmla="*/ 201 w 350"/>
                  <a:gd name="T37" fmla="*/ 188 h 223"/>
                  <a:gd name="T38" fmla="*/ 204 w 350"/>
                  <a:gd name="T39" fmla="*/ 191 h 223"/>
                  <a:gd name="T40" fmla="*/ 207 w 350"/>
                  <a:gd name="T41" fmla="*/ 170 h 223"/>
                  <a:gd name="T42" fmla="*/ 233 w 350"/>
                  <a:gd name="T43" fmla="*/ 141 h 223"/>
                  <a:gd name="T44" fmla="*/ 258 w 350"/>
                  <a:gd name="T45" fmla="*/ 116 h 223"/>
                  <a:gd name="T46" fmla="*/ 271 w 350"/>
                  <a:gd name="T47" fmla="*/ 100 h 223"/>
                  <a:gd name="T48" fmla="*/ 296 w 350"/>
                  <a:gd name="T49" fmla="*/ 77 h 223"/>
                  <a:gd name="T50" fmla="*/ 319 w 350"/>
                  <a:gd name="T51" fmla="*/ 63 h 223"/>
                  <a:gd name="T52" fmla="*/ 342 w 350"/>
                  <a:gd name="T53" fmla="*/ 56 h 223"/>
                  <a:gd name="T54" fmla="*/ 350 w 350"/>
                  <a:gd name="T55" fmla="*/ 26 h 223"/>
                  <a:gd name="T56" fmla="*/ 326 w 350"/>
                  <a:gd name="T57" fmla="*/ 26 h 223"/>
                  <a:gd name="T58" fmla="*/ 308 w 350"/>
                  <a:gd name="T59" fmla="*/ 26 h 223"/>
                  <a:gd name="T60" fmla="*/ 279 w 350"/>
                  <a:gd name="T61" fmla="*/ 26 h 223"/>
                  <a:gd name="T62" fmla="*/ 253 w 350"/>
                  <a:gd name="T63" fmla="*/ 8 h 223"/>
                  <a:gd name="T64" fmla="*/ 226 w 350"/>
                  <a:gd name="T65" fmla="*/ 32 h 223"/>
                  <a:gd name="T66" fmla="*/ 201 w 350"/>
                  <a:gd name="T67" fmla="*/ 54 h 223"/>
                  <a:gd name="T68" fmla="*/ 174 w 350"/>
                  <a:gd name="T69" fmla="*/ 40 h 223"/>
                  <a:gd name="T70" fmla="*/ 181 w 350"/>
                  <a:gd name="T71" fmla="*/ 25 h 223"/>
                  <a:gd name="T72" fmla="*/ 174 w 350"/>
                  <a:gd name="T73" fmla="*/ 17 h 223"/>
                  <a:gd name="T74" fmla="*/ 172 w 350"/>
                  <a:gd name="T75" fmla="*/ 8 h 223"/>
                  <a:gd name="T76" fmla="*/ 147 w 350"/>
                  <a:gd name="T77" fmla="*/ 8 h 223"/>
                  <a:gd name="T78" fmla="*/ 128 w 350"/>
                  <a:gd name="T79" fmla="*/ 13 h 223"/>
                  <a:gd name="T80" fmla="*/ 120 w 350"/>
                  <a:gd name="T81" fmla="*/ 22 h 223"/>
                  <a:gd name="T82" fmla="*/ 119 w 350"/>
                  <a:gd name="T83" fmla="*/ 22 h 223"/>
                  <a:gd name="T84" fmla="*/ 99 w 350"/>
                  <a:gd name="T85" fmla="*/ 33 h 223"/>
                  <a:gd name="T86" fmla="*/ 50 w 350"/>
                  <a:gd name="T87" fmla="*/ 57 h 223"/>
                  <a:gd name="T88" fmla="*/ 26 w 350"/>
                  <a:gd name="T89" fmla="*/ 118 h 223"/>
                  <a:gd name="T90" fmla="*/ 25 w 350"/>
                  <a:gd name="T91" fmla="*/ 118 h 223"/>
                  <a:gd name="T92" fmla="*/ 22 w 350"/>
                  <a:gd name="T93" fmla="*/ 122 h 223"/>
                  <a:gd name="T94" fmla="*/ 24 w 350"/>
                  <a:gd name="T95" fmla="*/ 125 h 223"/>
                  <a:gd name="T96" fmla="*/ 46 w 350"/>
                  <a:gd name="T97" fmla="*/ 139 h 223"/>
                  <a:gd name="T98" fmla="*/ 49 w 350"/>
                  <a:gd name="T99" fmla="*/ 147 h 223"/>
                  <a:gd name="T100" fmla="*/ 43 w 350"/>
                  <a:gd name="T101" fmla="*/ 154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0" h="223">
                    <a:moveTo>
                      <a:pt x="43" y="154"/>
                    </a:moveTo>
                    <a:cubicBezTo>
                      <a:pt x="41" y="155"/>
                      <a:pt x="40" y="155"/>
                      <a:pt x="39" y="156"/>
                    </a:cubicBezTo>
                    <a:cubicBezTo>
                      <a:pt x="36" y="157"/>
                      <a:pt x="35" y="157"/>
                      <a:pt x="20" y="172"/>
                    </a:cubicBezTo>
                    <a:cubicBezTo>
                      <a:pt x="12" y="180"/>
                      <a:pt x="5" y="183"/>
                      <a:pt x="0" y="184"/>
                    </a:cubicBezTo>
                    <a:cubicBezTo>
                      <a:pt x="1" y="184"/>
                      <a:pt x="1" y="184"/>
                      <a:pt x="1" y="185"/>
                    </a:cubicBezTo>
                    <a:cubicBezTo>
                      <a:pt x="6" y="189"/>
                      <a:pt x="9" y="190"/>
                      <a:pt x="13" y="190"/>
                    </a:cubicBezTo>
                    <a:cubicBezTo>
                      <a:pt x="18" y="191"/>
                      <a:pt x="24" y="193"/>
                      <a:pt x="30" y="202"/>
                    </a:cubicBezTo>
                    <a:cubicBezTo>
                      <a:pt x="36" y="212"/>
                      <a:pt x="50" y="218"/>
                      <a:pt x="57" y="220"/>
                    </a:cubicBezTo>
                    <a:cubicBezTo>
                      <a:pt x="59" y="212"/>
                      <a:pt x="67" y="197"/>
                      <a:pt x="79" y="197"/>
                    </a:cubicBezTo>
                    <a:cubicBezTo>
                      <a:pt x="89" y="197"/>
                      <a:pt x="99" y="201"/>
                      <a:pt x="106" y="204"/>
                    </a:cubicBezTo>
                    <a:cubicBezTo>
                      <a:pt x="109" y="206"/>
                      <a:pt x="112" y="207"/>
                      <a:pt x="115" y="208"/>
                    </a:cubicBezTo>
                    <a:cubicBezTo>
                      <a:pt x="119" y="209"/>
                      <a:pt x="122" y="214"/>
                      <a:pt x="124" y="218"/>
                    </a:cubicBezTo>
                    <a:cubicBezTo>
                      <a:pt x="125" y="220"/>
                      <a:pt x="127" y="222"/>
                      <a:pt x="127" y="223"/>
                    </a:cubicBezTo>
                    <a:cubicBezTo>
                      <a:pt x="128" y="223"/>
                      <a:pt x="128" y="223"/>
                      <a:pt x="129" y="222"/>
                    </a:cubicBezTo>
                    <a:cubicBezTo>
                      <a:pt x="137" y="213"/>
                      <a:pt x="149" y="204"/>
                      <a:pt x="158" y="205"/>
                    </a:cubicBezTo>
                    <a:cubicBezTo>
                      <a:pt x="161" y="206"/>
                      <a:pt x="164" y="207"/>
                      <a:pt x="165" y="210"/>
                    </a:cubicBezTo>
                    <a:cubicBezTo>
                      <a:pt x="167" y="213"/>
                      <a:pt x="170" y="217"/>
                      <a:pt x="172" y="219"/>
                    </a:cubicBezTo>
                    <a:cubicBezTo>
                      <a:pt x="185" y="200"/>
                      <a:pt x="185" y="200"/>
                      <a:pt x="185" y="200"/>
                    </a:cubicBezTo>
                    <a:cubicBezTo>
                      <a:pt x="201" y="188"/>
                      <a:pt x="201" y="188"/>
                      <a:pt x="201" y="188"/>
                    </a:cubicBezTo>
                    <a:cubicBezTo>
                      <a:pt x="204" y="191"/>
                      <a:pt x="204" y="191"/>
                      <a:pt x="204" y="191"/>
                    </a:cubicBezTo>
                    <a:cubicBezTo>
                      <a:pt x="204" y="191"/>
                      <a:pt x="193" y="176"/>
                      <a:pt x="207" y="170"/>
                    </a:cubicBezTo>
                    <a:cubicBezTo>
                      <a:pt x="220" y="164"/>
                      <a:pt x="227" y="145"/>
                      <a:pt x="233" y="141"/>
                    </a:cubicBezTo>
                    <a:cubicBezTo>
                      <a:pt x="239" y="137"/>
                      <a:pt x="250" y="118"/>
                      <a:pt x="258" y="116"/>
                    </a:cubicBezTo>
                    <a:cubicBezTo>
                      <a:pt x="267" y="113"/>
                      <a:pt x="260" y="111"/>
                      <a:pt x="271" y="100"/>
                    </a:cubicBezTo>
                    <a:cubicBezTo>
                      <a:pt x="282" y="89"/>
                      <a:pt x="286" y="77"/>
                      <a:pt x="296" y="77"/>
                    </a:cubicBezTo>
                    <a:cubicBezTo>
                      <a:pt x="306" y="77"/>
                      <a:pt x="313" y="63"/>
                      <a:pt x="319" y="63"/>
                    </a:cubicBezTo>
                    <a:cubicBezTo>
                      <a:pt x="326" y="63"/>
                      <a:pt x="335" y="72"/>
                      <a:pt x="342" y="56"/>
                    </a:cubicBezTo>
                    <a:cubicBezTo>
                      <a:pt x="349" y="39"/>
                      <a:pt x="350" y="26"/>
                      <a:pt x="350" y="26"/>
                    </a:cubicBezTo>
                    <a:cubicBezTo>
                      <a:pt x="326" y="26"/>
                      <a:pt x="326" y="26"/>
                      <a:pt x="326" y="26"/>
                    </a:cubicBezTo>
                    <a:cubicBezTo>
                      <a:pt x="326" y="26"/>
                      <a:pt x="314" y="25"/>
                      <a:pt x="308" y="26"/>
                    </a:cubicBezTo>
                    <a:cubicBezTo>
                      <a:pt x="303" y="28"/>
                      <a:pt x="279" y="26"/>
                      <a:pt x="279" y="26"/>
                    </a:cubicBezTo>
                    <a:cubicBezTo>
                      <a:pt x="279" y="26"/>
                      <a:pt x="264" y="4"/>
                      <a:pt x="253" y="8"/>
                    </a:cubicBezTo>
                    <a:cubicBezTo>
                      <a:pt x="241" y="12"/>
                      <a:pt x="230" y="24"/>
                      <a:pt x="226" y="32"/>
                    </a:cubicBezTo>
                    <a:cubicBezTo>
                      <a:pt x="222" y="40"/>
                      <a:pt x="220" y="57"/>
                      <a:pt x="201" y="54"/>
                    </a:cubicBezTo>
                    <a:cubicBezTo>
                      <a:pt x="181" y="51"/>
                      <a:pt x="172" y="49"/>
                      <a:pt x="174" y="40"/>
                    </a:cubicBezTo>
                    <a:cubicBezTo>
                      <a:pt x="177" y="32"/>
                      <a:pt x="181" y="29"/>
                      <a:pt x="181" y="25"/>
                    </a:cubicBezTo>
                    <a:cubicBezTo>
                      <a:pt x="181" y="21"/>
                      <a:pt x="174" y="22"/>
                      <a:pt x="174" y="17"/>
                    </a:cubicBezTo>
                    <a:cubicBezTo>
                      <a:pt x="174" y="11"/>
                      <a:pt x="187" y="11"/>
                      <a:pt x="172" y="8"/>
                    </a:cubicBezTo>
                    <a:cubicBezTo>
                      <a:pt x="156" y="4"/>
                      <a:pt x="154" y="0"/>
                      <a:pt x="147" y="8"/>
                    </a:cubicBezTo>
                    <a:cubicBezTo>
                      <a:pt x="141" y="13"/>
                      <a:pt x="133" y="15"/>
                      <a:pt x="128" y="13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06" y="28"/>
                      <a:pt x="99" y="33"/>
                    </a:cubicBezTo>
                    <a:cubicBezTo>
                      <a:pt x="92" y="38"/>
                      <a:pt x="58" y="53"/>
                      <a:pt x="50" y="57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3" y="119"/>
                      <a:pt x="21" y="121"/>
                      <a:pt x="22" y="122"/>
                    </a:cubicBezTo>
                    <a:cubicBezTo>
                      <a:pt x="22" y="123"/>
                      <a:pt x="22" y="123"/>
                      <a:pt x="24" y="125"/>
                    </a:cubicBezTo>
                    <a:cubicBezTo>
                      <a:pt x="36" y="130"/>
                      <a:pt x="45" y="139"/>
                      <a:pt x="46" y="139"/>
                    </a:cubicBezTo>
                    <a:cubicBezTo>
                      <a:pt x="46" y="139"/>
                      <a:pt x="49" y="142"/>
                      <a:pt x="49" y="147"/>
                    </a:cubicBezTo>
                    <a:cubicBezTo>
                      <a:pt x="49" y="149"/>
                      <a:pt x="47" y="152"/>
                      <a:pt x="43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5265739" y="2733674"/>
                <a:ext cx="2114550" cy="1671637"/>
              </a:xfrm>
              <a:custGeom>
                <a:avLst/>
                <a:gdLst>
                  <a:gd name="T0" fmla="*/ 798 w 851"/>
                  <a:gd name="T1" fmla="*/ 525 h 673"/>
                  <a:gd name="T2" fmla="*/ 812 w 851"/>
                  <a:gd name="T3" fmla="*/ 415 h 673"/>
                  <a:gd name="T4" fmla="*/ 820 w 851"/>
                  <a:gd name="T5" fmla="*/ 321 h 673"/>
                  <a:gd name="T6" fmla="*/ 843 w 851"/>
                  <a:gd name="T7" fmla="*/ 244 h 673"/>
                  <a:gd name="T8" fmla="*/ 743 w 851"/>
                  <a:gd name="T9" fmla="*/ 310 h 673"/>
                  <a:gd name="T10" fmla="*/ 683 w 851"/>
                  <a:gd name="T11" fmla="*/ 341 h 673"/>
                  <a:gd name="T12" fmla="*/ 711 w 851"/>
                  <a:gd name="T13" fmla="*/ 396 h 673"/>
                  <a:gd name="T14" fmla="*/ 729 w 851"/>
                  <a:gd name="T15" fmla="*/ 471 h 673"/>
                  <a:gd name="T16" fmla="*/ 685 w 851"/>
                  <a:gd name="T17" fmla="*/ 487 h 673"/>
                  <a:gd name="T18" fmla="*/ 671 w 851"/>
                  <a:gd name="T19" fmla="*/ 509 h 673"/>
                  <a:gd name="T20" fmla="*/ 618 w 851"/>
                  <a:gd name="T21" fmla="*/ 517 h 673"/>
                  <a:gd name="T22" fmla="*/ 631 w 851"/>
                  <a:gd name="T23" fmla="*/ 544 h 673"/>
                  <a:gd name="T24" fmla="*/ 623 w 851"/>
                  <a:gd name="T25" fmla="*/ 590 h 673"/>
                  <a:gd name="T26" fmla="*/ 587 w 851"/>
                  <a:gd name="T27" fmla="*/ 614 h 673"/>
                  <a:gd name="T28" fmla="*/ 625 w 851"/>
                  <a:gd name="T29" fmla="*/ 557 h 673"/>
                  <a:gd name="T30" fmla="*/ 623 w 851"/>
                  <a:gd name="T31" fmla="*/ 542 h 673"/>
                  <a:gd name="T32" fmla="*/ 622 w 851"/>
                  <a:gd name="T33" fmla="*/ 487 h 673"/>
                  <a:gd name="T34" fmla="*/ 569 w 851"/>
                  <a:gd name="T35" fmla="*/ 409 h 673"/>
                  <a:gd name="T36" fmla="*/ 513 w 851"/>
                  <a:gd name="T37" fmla="*/ 344 h 673"/>
                  <a:gd name="T38" fmla="*/ 480 w 851"/>
                  <a:gd name="T39" fmla="*/ 311 h 673"/>
                  <a:gd name="T40" fmla="*/ 503 w 851"/>
                  <a:gd name="T41" fmla="*/ 227 h 673"/>
                  <a:gd name="T42" fmla="*/ 427 w 851"/>
                  <a:gd name="T43" fmla="*/ 237 h 673"/>
                  <a:gd name="T44" fmla="*/ 356 w 851"/>
                  <a:gd name="T45" fmla="*/ 216 h 673"/>
                  <a:gd name="T46" fmla="*/ 338 w 851"/>
                  <a:gd name="T47" fmla="*/ 137 h 673"/>
                  <a:gd name="T48" fmla="*/ 267 w 851"/>
                  <a:gd name="T49" fmla="*/ 138 h 673"/>
                  <a:gd name="T50" fmla="*/ 246 w 851"/>
                  <a:gd name="T51" fmla="*/ 64 h 673"/>
                  <a:gd name="T52" fmla="*/ 184 w 851"/>
                  <a:gd name="T53" fmla="*/ 0 h 673"/>
                  <a:gd name="T54" fmla="*/ 159 w 851"/>
                  <a:gd name="T55" fmla="*/ 57 h 673"/>
                  <a:gd name="T56" fmla="*/ 26 w 851"/>
                  <a:gd name="T57" fmla="*/ 128 h 673"/>
                  <a:gd name="T58" fmla="*/ 45 w 851"/>
                  <a:gd name="T59" fmla="*/ 218 h 673"/>
                  <a:gd name="T60" fmla="*/ 92 w 851"/>
                  <a:gd name="T61" fmla="*/ 239 h 673"/>
                  <a:gd name="T62" fmla="*/ 170 w 851"/>
                  <a:gd name="T63" fmla="*/ 244 h 673"/>
                  <a:gd name="T64" fmla="*/ 228 w 851"/>
                  <a:gd name="T65" fmla="*/ 225 h 673"/>
                  <a:gd name="T66" fmla="*/ 332 w 851"/>
                  <a:gd name="T67" fmla="*/ 262 h 673"/>
                  <a:gd name="T68" fmla="*/ 421 w 851"/>
                  <a:gd name="T69" fmla="*/ 329 h 673"/>
                  <a:gd name="T70" fmla="*/ 443 w 851"/>
                  <a:gd name="T71" fmla="*/ 433 h 673"/>
                  <a:gd name="T72" fmla="*/ 404 w 851"/>
                  <a:gd name="T73" fmla="*/ 500 h 673"/>
                  <a:gd name="T74" fmla="*/ 344 w 851"/>
                  <a:gd name="T75" fmla="*/ 525 h 673"/>
                  <a:gd name="T76" fmla="*/ 388 w 851"/>
                  <a:gd name="T77" fmla="*/ 577 h 673"/>
                  <a:gd name="T78" fmla="*/ 405 w 851"/>
                  <a:gd name="T79" fmla="*/ 553 h 673"/>
                  <a:gd name="T80" fmla="*/ 446 w 851"/>
                  <a:gd name="T81" fmla="*/ 518 h 673"/>
                  <a:gd name="T82" fmla="*/ 519 w 851"/>
                  <a:gd name="T83" fmla="*/ 585 h 673"/>
                  <a:gd name="T84" fmla="*/ 536 w 851"/>
                  <a:gd name="T85" fmla="*/ 622 h 673"/>
                  <a:gd name="T86" fmla="*/ 618 w 851"/>
                  <a:gd name="T87" fmla="*/ 625 h 673"/>
                  <a:gd name="T88" fmla="*/ 720 w 851"/>
                  <a:gd name="T89" fmla="*/ 656 h 673"/>
                  <a:gd name="T90" fmla="*/ 768 w 851"/>
                  <a:gd name="T91" fmla="*/ 644 h 673"/>
                  <a:gd name="T92" fmla="*/ 760 w 851"/>
                  <a:gd name="T93" fmla="*/ 598 h 673"/>
                  <a:gd name="T94" fmla="*/ 818 w 851"/>
                  <a:gd name="T95" fmla="*/ 597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1" h="673">
                    <a:moveTo>
                      <a:pt x="831" y="566"/>
                    </a:moveTo>
                    <a:cubicBezTo>
                      <a:pt x="813" y="529"/>
                      <a:pt x="813" y="529"/>
                      <a:pt x="813" y="529"/>
                    </a:cubicBezTo>
                    <a:cubicBezTo>
                      <a:pt x="811" y="529"/>
                      <a:pt x="809" y="529"/>
                      <a:pt x="805" y="529"/>
                    </a:cubicBezTo>
                    <a:cubicBezTo>
                      <a:pt x="802" y="529"/>
                      <a:pt x="800" y="528"/>
                      <a:pt x="798" y="525"/>
                    </a:cubicBezTo>
                    <a:cubicBezTo>
                      <a:pt x="791" y="513"/>
                      <a:pt x="808" y="475"/>
                      <a:pt x="812" y="467"/>
                    </a:cubicBezTo>
                    <a:cubicBezTo>
                      <a:pt x="817" y="459"/>
                      <a:pt x="814" y="444"/>
                      <a:pt x="813" y="438"/>
                    </a:cubicBezTo>
                    <a:cubicBezTo>
                      <a:pt x="812" y="437"/>
                      <a:pt x="812" y="436"/>
                      <a:pt x="812" y="436"/>
                    </a:cubicBezTo>
                    <a:cubicBezTo>
                      <a:pt x="812" y="434"/>
                      <a:pt x="812" y="428"/>
                      <a:pt x="812" y="415"/>
                    </a:cubicBezTo>
                    <a:cubicBezTo>
                      <a:pt x="812" y="404"/>
                      <a:pt x="812" y="393"/>
                      <a:pt x="812" y="388"/>
                    </a:cubicBezTo>
                    <a:cubicBezTo>
                      <a:pt x="812" y="378"/>
                      <a:pt x="820" y="366"/>
                      <a:pt x="822" y="363"/>
                    </a:cubicBezTo>
                    <a:cubicBezTo>
                      <a:pt x="823" y="360"/>
                      <a:pt x="828" y="346"/>
                      <a:pt x="830" y="337"/>
                    </a:cubicBezTo>
                    <a:cubicBezTo>
                      <a:pt x="831" y="331"/>
                      <a:pt x="825" y="326"/>
                      <a:pt x="820" y="321"/>
                    </a:cubicBezTo>
                    <a:cubicBezTo>
                      <a:pt x="816" y="318"/>
                      <a:pt x="813" y="316"/>
                      <a:pt x="812" y="313"/>
                    </a:cubicBezTo>
                    <a:cubicBezTo>
                      <a:pt x="810" y="306"/>
                      <a:pt x="818" y="301"/>
                      <a:pt x="829" y="293"/>
                    </a:cubicBezTo>
                    <a:cubicBezTo>
                      <a:pt x="834" y="290"/>
                      <a:pt x="839" y="286"/>
                      <a:pt x="844" y="283"/>
                    </a:cubicBezTo>
                    <a:cubicBezTo>
                      <a:pt x="851" y="276"/>
                      <a:pt x="847" y="255"/>
                      <a:pt x="843" y="244"/>
                    </a:cubicBezTo>
                    <a:cubicBezTo>
                      <a:pt x="839" y="245"/>
                      <a:pt x="835" y="245"/>
                      <a:pt x="835" y="245"/>
                    </a:cubicBezTo>
                    <a:cubicBezTo>
                      <a:pt x="816" y="245"/>
                      <a:pt x="816" y="245"/>
                      <a:pt x="816" y="245"/>
                    </a:cubicBezTo>
                    <a:cubicBezTo>
                      <a:pt x="774" y="270"/>
                      <a:pt x="774" y="270"/>
                      <a:pt x="774" y="270"/>
                    </a:cubicBezTo>
                    <a:cubicBezTo>
                      <a:pt x="743" y="310"/>
                      <a:pt x="743" y="310"/>
                      <a:pt x="743" y="310"/>
                    </a:cubicBezTo>
                    <a:cubicBezTo>
                      <a:pt x="743" y="310"/>
                      <a:pt x="733" y="324"/>
                      <a:pt x="731" y="338"/>
                    </a:cubicBezTo>
                    <a:cubicBezTo>
                      <a:pt x="731" y="342"/>
                      <a:pt x="729" y="344"/>
                      <a:pt x="727" y="345"/>
                    </a:cubicBezTo>
                    <a:cubicBezTo>
                      <a:pt x="721" y="349"/>
                      <a:pt x="712" y="347"/>
                      <a:pt x="701" y="344"/>
                    </a:cubicBezTo>
                    <a:cubicBezTo>
                      <a:pt x="695" y="342"/>
                      <a:pt x="688" y="341"/>
                      <a:pt x="683" y="341"/>
                    </a:cubicBezTo>
                    <a:cubicBezTo>
                      <a:pt x="669" y="365"/>
                      <a:pt x="669" y="365"/>
                      <a:pt x="669" y="365"/>
                    </a:cubicBezTo>
                    <a:cubicBezTo>
                      <a:pt x="676" y="372"/>
                      <a:pt x="676" y="372"/>
                      <a:pt x="676" y="372"/>
                    </a:cubicBezTo>
                    <a:cubicBezTo>
                      <a:pt x="710" y="395"/>
                      <a:pt x="710" y="395"/>
                      <a:pt x="710" y="395"/>
                    </a:cubicBezTo>
                    <a:cubicBezTo>
                      <a:pt x="711" y="396"/>
                      <a:pt x="711" y="396"/>
                      <a:pt x="711" y="396"/>
                    </a:cubicBezTo>
                    <a:cubicBezTo>
                      <a:pt x="711" y="396"/>
                      <a:pt x="712" y="408"/>
                      <a:pt x="719" y="415"/>
                    </a:cubicBezTo>
                    <a:cubicBezTo>
                      <a:pt x="727" y="422"/>
                      <a:pt x="729" y="429"/>
                      <a:pt x="729" y="440"/>
                    </a:cubicBezTo>
                    <a:cubicBezTo>
                      <a:pt x="729" y="443"/>
                      <a:pt x="729" y="446"/>
                      <a:pt x="730" y="450"/>
                    </a:cubicBezTo>
                    <a:cubicBezTo>
                      <a:pt x="730" y="461"/>
                      <a:pt x="730" y="468"/>
                      <a:pt x="729" y="471"/>
                    </a:cubicBezTo>
                    <a:cubicBezTo>
                      <a:pt x="727" y="475"/>
                      <a:pt x="717" y="481"/>
                      <a:pt x="708" y="484"/>
                    </a:cubicBezTo>
                    <a:cubicBezTo>
                      <a:pt x="707" y="485"/>
                      <a:pt x="707" y="485"/>
                      <a:pt x="707" y="485"/>
                    </a:cubicBezTo>
                    <a:cubicBezTo>
                      <a:pt x="706" y="485"/>
                      <a:pt x="706" y="485"/>
                      <a:pt x="706" y="485"/>
                    </a:cubicBezTo>
                    <a:cubicBezTo>
                      <a:pt x="700" y="484"/>
                      <a:pt x="688" y="485"/>
                      <a:pt x="685" y="487"/>
                    </a:cubicBezTo>
                    <a:cubicBezTo>
                      <a:pt x="685" y="488"/>
                      <a:pt x="685" y="488"/>
                      <a:pt x="685" y="488"/>
                    </a:cubicBezTo>
                    <a:cubicBezTo>
                      <a:pt x="685" y="489"/>
                      <a:pt x="685" y="490"/>
                      <a:pt x="685" y="491"/>
                    </a:cubicBezTo>
                    <a:cubicBezTo>
                      <a:pt x="685" y="497"/>
                      <a:pt x="685" y="502"/>
                      <a:pt x="682" y="505"/>
                    </a:cubicBezTo>
                    <a:cubicBezTo>
                      <a:pt x="679" y="508"/>
                      <a:pt x="676" y="509"/>
                      <a:pt x="671" y="509"/>
                    </a:cubicBezTo>
                    <a:cubicBezTo>
                      <a:pt x="671" y="509"/>
                      <a:pt x="671" y="509"/>
                      <a:pt x="671" y="509"/>
                    </a:cubicBezTo>
                    <a:cubicBezTo>
                      <a:pt x="659" y="509"/>
                      <a:pt x="644" y="499"/>
                      <a:pt x="643" y="499"/>
                    </a:cubicBezTo>
                    <a:cubicBezTo>
                      <a:pt x="628" y="491"/>
                      <a:pt x="628" y="491"/>
                      <a:pt x="628" y="491"/>
                    </a:cubicBezTo>
                    <a:cubicBezTo>
                      <a:pt x="624" y="498"/>
                      <a:pt x="618" y="510"/>
                      <a:pt x="618" y="517"/>
                    </a:cubicBezTo>
                    <a:cubicBezTo>
                      <a:pt x="618" y="523"/>
                      <a:pt x="621" y="525"/>
                      <a:pt x="625" y="526"/>
                    </a:cubicBezTo>
                    <a:cubicBezTo>
                      <a:pt x="626" y="526"/>
                      <a:pt x="628" y="527"/>
                      <a:pt x="629" y="527"/>
                    </a:cubicBezTo>
                    <a:cubicBezTo>
                      <a:pt x="634" y="530"/>
                      <a:pt x="632" y="538"/>
                      <a:pt x="631" y="544"/>
                    </a:cubicBezTo>
                    <a:cubicBezTo>
                      <a:pt x="631" y="544"/>
                      <a:pt x="631" y="544"/>
                      <a:pt x="631" y="544"/>
                    </a:cubicBezTo>
                    <a:cubicBezTo>
                      <a:pt x="632" y="545"/>
                      <a:pt x="634" y="547"/>
                      <a:pt x="635" y="549"/>
                    </a:cubicBezTo>
                    <a:cubicBezTo>
                      <a:pt x="636" y="553"/>
                      <a:pt x="635" y="556"/>
                      <a:pt x="632" y="561"/>
                    </a:cubicBezTo>
                    <a:cubicBezTo>
                      <a:pt x="625" y="571"/>
                      <a:pt x="623" y="585"/>
                      <a:pt x="623" y="585"/>
                    </a:cubicBezTo>
                    <a:cubicBezTo>
                      <a:pt x="623" y="590"/>
                      <a:pt x="623" y="590"/>
                      <a:pt x="623" y="590"/>
                    </a:cubicBezTo>
                    <a:cubicBezTo>
                      <a:pt x="618" y="588"/>
                      <a:pt x="618" y="588"/>
                      <a:pt x="618" y="588"/>
                    </a:cubicBezTo>
                    <a:cubicBezTo>
                      <a:pt x="608" y="585"/>
                      <a:pt x="597" y="583"/>
                      <a:pt x="595" y="584"/>
                    </a:cubicBezTo>
                    <a:cubicBezTo>
                      <a:pt x="595" y="596"/>
                      <a:pt x="595" y="614"/>
                      <a:pt x="595" y="615"/>
                    </a:cubicBezTo>
                    <a:cubicBezTo>
                      <a:pt x="587" y="614"/>
                      <a:pt x="587" y="614"/>
                      <a:pt x="587" y="614"/>
                    </a:cubicBezTo>
                    <a:cubicBezTo>
                      <a:pt x="587" y="614"/>
                      <a:pt x="587" y="596"/>
                      <a:pt x="587" y="585"/>
                    </a:cubicBezTo>
                    <a:cubicBezTo>
                      <a:pt x="587" y="582"/>
                      <a:pt x="588" y="579"/>
                      <a:pt x="590" y="578"/>
                    </a:cubicBezTo>
                    <a:cubicBezTo>
                      <a:pt x="596" y="574"/>
                      <a:pt x="609" y="577"/>
                      <a:pt x="616" y="579"/>
                    </a:cubicBezTo>
                    <a:cubicBezTo>
                      <a:pt x="617" y="574"/>
                      <a:pt x="620" y="564"/>
                      <a:pt x="625" y="557"/>
                    </a:cubicBezTo>
                    <a:cubicBezTo>
                      <a:pt x="627" y="553"/>
                      <a:pt x="627" y="551"/>
                      <a:pt x="627" y="551"/>
                    </a:cubicBezTo>
                    <a:cubicBezTo>
                      <a:pt x="627" y="551"/>
                      <a:pt x="626" y="551"/>
                      <a:pt x="626" y="550"/>
                    </a:cubicBezTo>
                    <a:cubicBezTo>
                      <a:pt x="625" y="550"/>
                      <a:pt x="623" y="548"/>
                      <a:pt x="623" y="546"/>
                    </a:cubicBezTo>
                    <a:cubicBezTo>
                      <a:pt x="623" y="545"/>
                      <a:pt x="623" y="544"/>
                      <a:pt x="623" y="542"/>
                    </a:cubicBezTo>
                    <a:cubicBezTo>
                      <a:pt x="624" y="541"/>
                      <a:pt x="625" y="536"/>
                      <a:pt x="624" y="534"/>
                    </a:cubicBezTo>
                    <a:cubicBezTo>
                      <a:pt x="624" y="534"/>
                      <a:pt x="623" y="534"/>
                      <a:pt x="623" y="534"/>
                    </a:cubicBezTo>
                    <a:cubicBezTo>
                      <a:pt x="619" y="532"/>
                      <a:pt x="610" y="530"/>
                      <a:pt x="610" y="517"/>
                    </a:cubicBezTo>
                    <a:cubicBezTo>
                      <a:pt x="610" y="507"/>
                      <a:pt x="618" y="493"/>
                      <a:pt x="622" y="487"/>
                    </a:cubicBezTo>
                    <a:cubicBezTo>
                      <a:pt x="615" y="480"/>
                      <a:pt x="606" y="472"/>
                      <a:pt x="602" y="471"/>
                    </a:cubicBezTo>
                    <a:cubicBezTo>
                      <a:pt x="593" y="469"/>
                      <a:pt x="571" y="452"/>
                      <a:pt x="570" y="436"/>
                    </a:cubicBezTo>
                    <a:cubicBezTo>
                      <a:pt x="570" y="431"/>
                      <a:pt x="570" y="427"/>
                      <a:pt x="570" y="423"/>
                    </a:cubicBezTo>
                    <a:cubicBezTo>
                      <a:pt x="570" y="417"/>
                      <a:pt x="570" y="412"/>
                      <a:pt x="569" y="409"/>
                    </a:cubicBezTo>
                    <a:cubicBezTo>
                      <a:pt x="568" y="406"/>
                      <a:pt x="568" y="402"/>
                      <a:pt x="569" y="397"/>
                    </a:cubicBezTo>
                    <a:cubicBezTo>
                      <a:pt x="570" y="391"/>
                      <a:pt x="571" y="384"/>
                      <a:pt x="569" y="376"/>
                    </a:cubicBezTo>
                    <a:cubicBezTo>
                      <a:pt x="566" y="365"/>
                      <a:pt x="553" y="354"/>
                      <a:pt x="549" y="351"/>
                    </a:cubicBezTo>
                    <a:cubicBezTo>
                      <a:pt x="538" y="350"/>
                      <a:pt x="524" y="347"/>
                      <a:pt x="513" y="344"/>
                    </a:cubicBezTo>
                    <a:cubicBezTo>
                      <a:pt x="506" y="343"/>
                      <a:pt x="498" y="341"/>
                      <a:pt x="496" y="341"/>
                    </a:cubicBezTo>
                    <a:cubicBezTo>
                      <a:pt x="494" y="342"/>
                      <a:pt x="493" y="342"/>
                      <a:pt x="491" y="341"/>
                    </a:cubicBezTo>
                    <a:cubicBezTo>
                      <a:pt x="486" y="337"/>
                      <a:pt x="482" y="321"/>
                      <a:pt x="480" y="312"/>
                    </a:cubicBezTo>
                    <a:cubicBezTo>
                      <a:pt x="480" y="311"/>
                      <a:pt x="480" y="311"/>
                      <a:pt x="480" y="311"/>
                    </a:cubicBezTo>
                    <a:cubicBezTo>
                      <a:pt x="480" y="284"/>
                      <a:pt x="480" y="284"/>
                      <a:pt x="480" y="284"/>
                    </a:cubicBezTo>
                    <a:cubicBezTo>
                      <a:pt x="482" y="283"/>
                      <a:pt x="482" y="283"/>
                      <a:pt x="482" y="283"/>
                    </a:cubicBezTo>
                    <a:cubicBezTo>
                      <a:pt x="482" y="283"/>
                      <a:pt x="501" y="266"/>
                      <a:pt x="510" y="255"/>
                    </a:cubicBezTo>
                    <a:cubicBezTo>
                      <a:pt x="517" y="247"/>
                      <a:pt x="512" y="238"/>
                      <a:pt x="503" y="227"/>
                    </a:cubicBezTo>
                    <a:cubicBezTo>
                      <a:pt x="500" y="223"/>
                      <a:pt x="485" y="231"/>
                      <a:pt x="478" y="234"/>
                    </a:cubicBezTo>
                    <a:cubicBezTo>
                      <a:pt x="469" y="238"/>
                      <a:pt x="464" y="241"/>
                      <a:pt x="460" y="241"/>
                    </a:cubicBezTo>
                    <a:cubicBezTo>
                      <a:pt x="456" y="241"/>
                      <a:pt x="453" y="240"/>
                      <a:pt x="450" y="238"/>
                    </a:cubicBezTo>
                    <a:cubicBezTo>
                      <a:pt x="444" y="236"/>
                      <a:pt x="438" y="234"/>
                      <a:pt x="427" y="237"/>
                    </a:cubicBezTo>
                    <a:cubicBezTo>
                      <a:pt x="411" y="242"/>
                      <a:pt x="404" y="259"/>
                      <a:pt x="404" y="259"/>
                    </a:cubicBezTo>
                    <a:cubicBezTo>
                      <a:pt x="402" y="263"/>
                      <a:pt x="402" y="263"/>
                      <a:pt x="402" y="263"/>
                    </a:cubicBezTo>
                    <a:cubicBezTo>
                      <a:pt x="367" y="249"/>
                      <a:pt x="367" y="249"/>
                      <a:pt x="367" y="249"/>
                    </a:cubicBezTo>
                    <a:cubicBezTo>
                      <a:pt x="356" y="216"/>
                      <a:pt x="356" y="216"/>
                      <a:pt x="356" y="216"/>
                    </a:cubicBezTo>
                    <a:cubicBezTo>
                      <a:pt x="340" y="207"/>
                      <a:pt x="340" y="207"/>
                      <a:pt x="340" y="207"/>
                    </a:cubicBezTo>
                    <a:cubicBezTo>
                      <a:pt x="329" y="199"/>
                      <a:pt x="316" y="188"/>
                      <a:pt x="316" y="181"/>
                    </a:cubicBezTo>
                    <a:cubicBezTo>
                      <a:pt x="316" y="178"/>
                      <a:pt x="318" y="174"/>
                      <a:pt x="324" y="167"/>
                    </a:cubicBezTo>
                    <a:cubicBezTo>
                      <a:pt x="330" y="158"/>
                      <a:pt x="338" y="146"/>
                      <a:pt x="338" y="137"/>
                    </a:cubicBezTo>
                    <a:cubicBezTo>
                      <a:pt x="338" y="130"/>
                      <a:pt x="338" y="129"/>
                      <a:pt x="334" y="129"/>
                    </a:cubicBezTo>
                    <a:cubicBezTo>
                      <a:pt x="332" y="129"/>
                      <a:pt x="329" y="129"/>
                      <a:pt x="326" y="127"/>
                    </a:cubicBezTo>
                    <a:cubicBezTo>
                      <a:pt x="318" y="124"/>
                      <a:pt x="290" y="133"/>
                      <a:pt x="286" y="138"/>
                    </a:cubicBezTo>
                    <a:cubicBezTo>
                      <a:pt x="279" y="144"/>
                      <a:pt x="271" y="141"/>
                      <a:pt x="267" y="138"/>
                    </a:cubicBezTo>
                    <a:cubicBezTo>
                      <a:pt x="267" y="137"/>
                      <a:pt x="267" y="137"/>
                      <a:pt x="267" y="137"/>
                    </a:cubicBezTo>
                    <a:cubicBezTo>
                      <a:pt x="247" y="112"/>
                      <a:pt x="247" y="112"/>
                      <a:pt x="247" y="112"/>
                    </a:cubicBezTo>
                    <a:cubicBezTo>
                      <a:pt x="235" y="80"/>
                      <a:pt x="235" y="80"/>
                      <a:pt x="235" y="80"/>
                    </a:cubicBezTo>
                    <a:cubicBezTo>
                      <a:pt x="246" y="64"/>
                      <a:pt x="246" y="64"/>
                      <a:pt x="246" y="64"/>
                    </a:cubicBezTo>
                    <a:cubicBezTo>
                      <a:pt x="235" y="49"/>
                      <a:pt x="235" y="49"/>
                      <a:pt x="235" y="49"/>
                    </a:cubicBezTo>
                    <a:cubicBezTo>
                      <a:pt x="235" y="1"/>
                      <a:pt x="235" y="1"/>
                      <a:pt x="235" y="1"/>
                    </a:cubicBezTo>
                    <a:cubicBezTo>
                      <a:pt x="239" y="1"/>
                      <a:pt x="239" y="1"/>
                      <a:pt x="239" y="1"/>
                    </a:cubicBezTo>
                    <a:cubicBezTo>
                      <a:pt x="219" y="0"/>
                      <a:pt x="184" y="0"/>
                      <a:pt x="184" y="0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5" y="36"/>
                      <a:pt x="185" y="36"/>
                      <a:pt x="185" y="36"/>
                    </a:cubicBezTo>
                    <a:cubicBezTo>
                      <a:pt x="185" y="39"/>
                      <a:pt x="184" y="49"/>
                      <a:pt x="159" y="57"/>
                    </a:cubicBezTo>
                    <a:cubicBezTo>
                      <a:pt x="138" y="63"/>
                      <a:pt x="113" y="59"/>
                      <a:pt x="106" y="57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3" y="97"/>
                      <a:pt x="48" y="109"/>
                      <a:pt x="42" y="111"/>
                    </a:cubicBezTo>
                    <a:cubicBezTo>
                      <a:pt x="40" y="112"/>
                      <a:pt x="32" y="120"/>
                      <a:pt x="26" y="128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45" y="218"/>
                      <a:pt x="45" y="218"/>
                      <a:pt x="45" y="218"/>
                    </a:cubicBezTo>
                    <a:cubicBezTo>
                      <a:pt x="65" y="216"/>
                      <a:pt x="65" y="216"/>
                      <a:pt x="65" y="216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92" y="239"/>
                      <a:pt x="92" y="239"/>
                      <a:pt x="92" y="239"/>
                    </a:cubicBezTo>
                    <a:cubicBezTo>
                      <a:pt x="110" y="245"/>
                      <a:pt x="110" y="245"/>
                      <a:pt x="110" y="245"/>
                    </a:cubicBezTo>
                    <a:cubicBezTo>
                      <a:pt x="133" y="259"/>
                      <a:pt x="133" y="259"/>
                      <a:pt x="133" y="259"/>
                    </a:cubicBezTo>
                    <a:cubicBezTo>
                      <a:pt x="155" y="261"/>
                      <a:pt x="155" y="261"/>
                      <a:pt x="155" y="261"/>
                    </a:cubicBezTo>
                    <a:cubicBezTo>
                      <a:pt x="170" y="244"/>
                      <a:pt x="170" y="244"/>
                      <a:pt x="170" y="244"/>
                    </a:cubicBezTo>
                    <a:cubicBezTo>
                      <a:pt x="180" y="221"/>
                      <a:pt x="180" y="221"/>
                      <a:pt x="180" y="221"/>
                    </a:cubicBezTo>
                    <a:cubicBezTo>
                      <a:pt x="180" y="207"/>
                      <a:pt x="180" y="207"/>
                      <a:pt x="180" y="207"/>
                    </a:cubicBezTo>
                    <a:cubicBezTo>
                      <a:pt x="208" y="207"/>
                      <a:pt x="208" y="207"/>
                      <a:pt x="208" y="207"/>
                    </a:cubicBezTo>
                    <a:cubicBezTo>
                      <a:pt x="228" y="225"/>
                      <a:pt x="228" y="225"/>
                      <a:pt x="228" y="225"/>
                    </a:cubicBezTo>
                    <a:cubicBezTo>
                      <a:pt x="270" y="218"/>
                      <a:pt x="270" y="218"/>
                      <a:pt x="270" y="218"/>
                    </a:cubicBezTo>
                    <a:cubicBezTo>
                      <a:pt x="312" y="279"/>
                      <a:pt x="312" y="279"/>
                      <a:pt x="312" y="279"/>
                    </a:cubicBezTo>
                    <a:cubicBezTo>
                      <a:pt x="329" y="259"/>
                      <a:pt x="329" y="259"/>
                      <a:pt x="329" y="259"/>
                    </a:cubicBezTo>
                    <a:cubicBezTo>
                      <a:pt x="332" y="262"/>
                      <a:pt x="332" y="262"/>
                      <a:pt x="332" y="262"/>
                    </a:cubicBezTo>
                    <a:cubicBezTo>
                      <a:pt x="333" y="263"/>
                      <a:pt x="351" y="287"/>
                      <a:pt x="358" y="296"/>
                    </a:cubicBezTo>
                    <a:cubicBezTo>
                      <a:pt x="363" y="302"/>
                      <a:pt x="385" y="312"/>
                      <a:pt x="399" y="317"/>
                    </a:cubicBezTo>
                    <a:cubicBezTo>
                      <a:pt x="418" y="317"/>
                      <a:pt x="418" y="317"/>
                      <a:pt x="418" y="317"/>
                    </a:cubicBezTo>
                    <a:cubicBezTo>
                      <a:pt x="421" y="329"/>
                      <a:pt x="421" y="329"/>
                      <a:pt x="421" y="329"/>
                    </a:cubicBezTo>
                    <a:cubicBezTo>
                      <a:pt x="422" y="332"/>
                      <a:pt x="434" y="360"/>
                      <a:pt x="444" y="372"/>
                    </a:cubicBezTo>
                    <a:cubicBezTo>
                      <a:pt x="456" y="386"/>
                      <a:pt x="463" y="421"/>
                      <a:pt x="464" y="422"/>
                    </a:cubicBezTo>
                    <a:cubicBezTo>
                      <a:pt x="465" y="426"/>
                      <a:pt x="465" y="426"/>
                      <a:pt x="465" y="426"/>
                    </a:cubicBezTo>
                    <a:cubicBezTo>
                      <a:pt x="443" y="433"/>
                      <a:pt x="443" y="433"/>
                      <a:pt x="443" y="433"/>
                    </a:cubicBezTo>
                    <a:cubicBezTo>
                      <a:pt x="443" y="453"/>
                      <a:pt x="443" y="453"/>
                      <a:pt x="443" y="453"/>
                    </a:cubicBezTo>
                    <a:cubicBezTo>
                      <a:pt x="424" y="467"/>
                      <a:pt x="424" y="467"/>
                      <a:pt x="424" y="467"/>
                    </a:cubicBezTo>
                    <a:cubicBezTo>
                      <a:pt x="412" y="489"/>
                      <a:pt x="412" y="489"/>
                      <a:pt x="412" y="489"/>
                    </a:cubicBezTo>
                    <a:cubicBezTo>
                      <a:pt x="404" y="500"/>
                      <a:pt x="404" y="500"/>
                      <a:pt x="404" y="500"/>
                    </a:cubicBezTo>
                    <a:cubicBezTo>
                      <a:pt x="404" y="500"/>
                      <a:pt x="399" y="507"/>
                      <a:pt x="404" y="517"/>
                    </a:cubicBezTo>
                    <a:cubicBezTo>
                      <a:pt x="406" y="522"/>
                      <a:pt x="405" y="527"/>
                      <a:pt x="401" y="530"/>
                    </a:cubicBezTo>
                    <a:cubicBezTo>
                      <a:pt x="393" y="536"/>
                      <a:pt x="378" y="535"/>
                      <a:pt x="368" y="526"/>
                    </a:cubicBezTo>
                    <a:cubicBezTo>
                      <a:pt x="360" y="520"/>
                      <a:pt x="349" y="523"/>
                      <a:pt x="344" y="525"/>
                    </a:cubicBezTo>
                    <a:cubicBezTo>
                      <a:pt x="353" y="547"/>
                      <a:pt x="353" y="547"/>
                      <a:pt x="353" y="547"/>
                    </a:cubicBezTo>
                    <a:cubicBezTo>
                      <a:pt x="374" y="564"/>
                      <a:pt x="374" y="564"/>
                      <a:pt x="374" y="564"/>
                    </a:cubicBezTo>
                    <a:cubicBezTo>
                      <a:pt x="374" y="576"/>
                      <a:pt x="374" y="576"/>
                      <a:pt x="374" y="576"/>
                    </a:cubicBezTo>
                    <a:cubicBezTo>
                      <a:pt x="388" y="577"/>
                      <a:pt x="388" y="577"/>
                      <a:pt x="388" y="577"/>
                    </a:cubicBezTo>
                    <a:cubicBezTo>
                      <a:pt x="390" y="575"/>
                      <a:pt x="399" y="571"/>
                      <a:pt x="410" y="566"/>
                    </a:cubicBezTo>
                    <a:cubicBezTo>
                      <a:pt x="411" y="566"/>
                      <a:pt x="413" y="565"/>
                      <a:pt x="413" y="563"/>
                    </a:cubicBezTo>
                    <a:cubicBezTo>
                      <a:pt x="413" y="561"/>
                      <a:pt x="410" y="558"/>
                      <a:pt x="408" y="556"/>
                    </a:cubicBezTo>
                    <a:cubicBezTo>
                      <a:pt x="405" y="553"/>
                      <a:pt x="405" y="553"/>
                      <a:pt x="405" y="553"/>
                    </a:cubicBezTo>
                    <a:cubicBezTo>
                      <a:pt x="408" y="550"/>
                      <a:pt x="408" y="550"/>
                      <a:pt x="408" y="550"/>
                    </a:cubicBezTo>
                    <a:cubicBezTo>
                      <a:pt x="408" y="550"/>
                      <a:pt x="419" y="539"/>
                      <a:pt x="426" y="524"/>
                    </a:cubicBezTo>
                    <a:cubicBezTo>
                      <a:pt x="428" y="520"/>
                      <a:pt x="430" y="515"/>
                      <a:pt x="435" y="514"/>
                    </a:cubicBezTo>
                    <a:cubicBezTo>
                      <a:pt x="439" y="512"/>
                      <a:pt x="443" y="515"/>
                      <a:pt x="446" y="518"/>
                    </a:cubicBezTo>
                    <a:cubicBezTo>
                      <a:pt x="448" y="519"/>
                      <a:pt x="451" y="521"/>
                      <a:pt x="453" y="521"/>
                    </a:cubicBezTo>
                    <a:cubicBezTo>
                      <a:pt x="463" y="523"/>
                      <a:pt x="464" y="541"/>
                      <a:pt x="464" y="550"/>
                    </a:cubicBezTo>
                    <a:cubicBezTo>
                      <a:pt x="471" y="553"/>
                      <a:pt x="489" y="559"/>
                      <a:pt x="495" y="563"/>
                    </a:cubicBezTo>
                    <a:cubicBezTo>
                      <a:pt x="503" y="567"/>
                      <a:pt x="513" y="573"/>
                      <a:pt x="519" y="585"/>
                    </a:cubicBezTo>
                    <a:cubicBezTo>
                      <a:pt x="522" y="592"/>
                      <a:pt x="521" y="598"/>
                      <a:pt x="520" y="603"/>
                    </a:cubicBezTo>
                    <a:cubicBezTo>
                      <a:pt x="519" y="608"/>
                      <a:pt x="517" y="614"/>
                      <a:pt x="519" y="621"/>
                    </a:cubicBezTo>
                    <a:cubicBezTo>
                      <a:pt x="520" y="624"/>
                      <a:pt x="521" y="624"/>
                      <a:pt x="521" y="624"/>
                    </a:cubicBezTo>
                    <a:cubicBezTo>
                      <a:pt x="524" y="626"/>
                      <a:pt x="531" y="624"/>
                      <a:pt x="536" y="622"/>
                    </a:cubicBezTo>
                    <a:cubicBezTo>
                      <a:pt x="542" y="621"/>
                      <a:pt x="547" y="619"/>
                      <a:pt x="551" y="620"/>
                    </a:cubicBezTo>
                    <a:cubicBezTo>
                      <a:pt x="554" y="620"/>
                      <a:pt x="560" y="620"/>
                      <a:pt x="566" y="619"/>
                    </a:cubicBezTo>
                    <a:cubicBezTo>
                      <a:pt x="576" y="618"/>
                      <a:pt x="587" y="616"/>
                      <a:pt x="595" y="620"/>
                    </a:cubicBezTo>
                    <a:cubicBezTo>
                      <a:pt x="599" y="622"/>
                      <a:pt x="609" y="624"/>
                      <a:pt x="618" y="625"/>
                    </a:cubicBezTo>
                    <a:cubicBezTo>
                      <a:pt x="637" y="627"/>
                      <a:pt x="648" y="629"/>
                      <a:pt x="649" y="636"/>
                    </a:cubicBezTo>
                    <a:cubicBezTo>
                      <a:pt x="651" y="639"/>
                      <a:pt x="672" y="649"/>
                      <a:pt x="690" y="655"/>
                    </a:cubicBezTo>
                    <a:cubicBezTo>
                      <a:pt x="720" y="655"/>
                      <a:pt x="720" y="655"/>
                      <a:pt x="720" y="655"/>
                    </a:cubicBezTo>
                    <a:cubicBezTo>
                      <a:pt x="720" y="656"/>
                      <a:pt x="720" y="656"/>
                      <a:pt x="720" y="656"/>
                    </a:cubicBezTo>
                    <a:cubicBezTo>
                      <a:pt x="762" y="672"/>
                      <a:pt x="762" y="672"/>
                      <a:pt x="762" y="672"/>
                    </a:cubicBezTo>
                    <a:cubicBezTo>
                      <a:pt x="766" y="673"/>
                      <a:pt x="766" y="673"/>
                      <a:pt x="766" y="673"/>
                    </a:cubicBezTo>
                    <a:cubicBezTo>
                      <a:pt x="766" y="645"/>
                      <a:pt x="766" y="645"/>
                      <a:pt x="766" y="645"/>
                    </a:cubicBezTo>
                    <a:cubicBezTo>
                      <a:pt x="768" y="644"/>
                      <a:pt x="768" y="644"/>
                      <a:pt x="768" y="644"/>
                    </a:cubicBezTo>
                    <a:cubicBezTo>
                      <a:pt x="780" y="640"/>
                      <a:pt x="793" y="635"/>
                      <a:pt x="797" y="633"/>
                    </a:cubicBezTo>
                    <a:cubicBezTo>
                      <a:pt x="797" y="631"/>
                      <a:pt x="797" y="629"/>
                      <a:pt x="797" y="626"/>
                    </a:cubicBezTo>
                    <a:cubicBezTo>
                      <a:pt x="783" y="617"/>
                      <a:pt x="783" y="617"/>
                      <a:pt x="783" y="617"/>
                    </a:cubicBezTo>
                    <a:cubicBezTo>
                      <a:pt x="760" y="598"/>
                      <a:pt x="760" y="598"/>
                      <a:pt x="760" y="598"/>
                    </a:cubicBezTo>
                    <a:cubicBezTo>
                      <a:pt x="770" y="597"/>
                      <a:pt x="770" y="597"/>
                      <a:pt x="770" y="597"/>
                    </a:cubicBezTo>
                    <a:cubicBezTo>
                      <a:pt x="770" y="597"/>
                      <a:pt x="779" y="597"/>
                      <a:pt x="786" y="597"/>
                    </a:cubicBezTo>
                    <a:cubicBezTo>
                      <a:pt x="787" y="597"/>
                      <a:pt x="790" y="597"/>
                      <a:pt x="793" y="596"/>
                    </a:cubicBezTo>
                    <a:cubicBezTo>
                      <a:pt x="799" y="595"/>
                      <a:pt x="809" y="593"/>
                      <a:pt x="818" y="597"/>
                    </a:cubicBezTo>
                    <a:cubicBezTo>
                      <a:pt x="825" y="601"/>
                      <a:pt x="840" y="606"/>
                      <a:pt x="849" y="609"/>
                    </a:cubicBezTo>
                    <a:cubicBezTo>
                      <a:pt x="842" y="588"/>
                      <a:pt x="842" y="588"/>
                      <a:pt x="842" y="588"/>
                    </a:cubicBezTo>
                    <a:lnTo>
                      <a:pt x="831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6375401" y="4840287"/>
                <a:ext cx="790574" cy="641350"/>
              </a:xfrm>
              <a:custGeom>
                <a:avLst/>
                <a:gdLst>
                  <a:gd name="T0" fmla="*/ 174 w 318"/>
                  <a:gd name="T1" fmla="*/ 209 h 258"/>
                  <a:gd name="T2" fmla="*/ 208 w 318"/>
                  <a:gd name="T3" fmla="*/ 233 h 258"/>
                  <a:gd name="T4" fmla="*/ 216 w 318"/>
                  <a:gd name="T5" fmla="*/ 233 h 258"/>
                  <a:gd name="T6" fmla="*/ 221 w 318"/>
                  <a:gd name="T7" fmla="*/ 226 h 258"/>
                  <a:gd name="T8" fmla="*/ 248 w 318"/>
                  <a:gd name="T9" fmla="*/ 208 h 258"/>
                  <a:gd name="T10" fmla="*/ 274 w 318"/>
                  <a:gd name="T11" fmla="*/ 207 h 258"/>
                  <a:gd name="T12" fmla="*/ 307 w 318"/>
                  <a:gd name="T13" fmla="*/ 194 h 258"/>
                  <a:gd name="T14" fmla="*/ 307 w 318"/>
                  <a:gd name="T15" fmla="*/ 194 h 258"/>
                  <a:gd name="T16" fmla="*/ 313 w 318"/>
                  <a:gd name="T17" fmla="*/ 194 h 258"/>
                  <a:gd name="T18" fmla="*/ 310 w 318"/>
                  <a:gd name="T19" fmla="*/ 153 h 258"/>
                  <a:gd name="T20" fmla="*/ 318 w 318"/>
                  <a:gd name="T21" fmla="*/ 132 h 258"/>
                  <a:gd name="T22" fmla="*/ 310 w 318"/>
                  <a:gd name="T23" fmla="*/ 125 h 258"/>
                  <a:gd name="T24" fmla="*/ 287 w 318"/>
                  <a:gd name="T25" fmla="*/ 123 h 258"/>
                  <a:gd name="T26" fmla="*/ 287 w 318"/>
                  <a:gd name="T27" fmla="*/ 110 h 258"/>
                  <a:gd name="T28" fmla="*/ 311 w 318"/>
                  <a:gd name="T29" fmla="*/ 94 h 258"/>
                  <a:gd name="T30" fmla="*/ 312 w 318"/>
                  <a:gd name="T31" fmla="*/ 67 h 258"/>
                  <a:gd name="T32" fmla="*/ 313 w 318"/>
                  <a:gd name="T33" fmla="*/ 55 h 258"/>
                  <a:gd name="T34" fmla="*/ 290 w 318"/>
                  <a:gd name="T35" fmla="*/ 55 h 258"/>
                  <a:gd name="T36" fmla="*/ 255 w 318"/>
                  <a:gd name="T37" fmla="*/ 30 h 258"/>
                  <a:gd name="T38" fmla="*/ 256 w 318"/>
                  <a:gd name="T39" fmla="*/ 27 h 258"/>
                  <a:gd name="T40" fmla="*/ 261 w 318"/>
                  <a:gd name="T41" fmla="*/ 7 h 258"/>
                  <a:gd name="T42" fmla="*/ 260 w 318"/>
                  <a:gd name="T43" fmla="*/ 7 h 258"/>
                  <a:gd name="T44" fmla="*/ 232 w 318"/>
                  <a:gd name="T45" fmla="*/ 7 h 258"/>
                  <a:gd name="T46" fmla="*/ 231 w 318"/>
                  <a:gd name="T47" fmla="*/ 5 h 258"/>
                  <a:gd name="T48" fmla="*/ 223 w 318"/>
                  <a:gd name="T49" fmla="*/ 1 h 258"/>
                  <a:gd name="T50" fmla="*/ 219 w 318"/>
                  <a:gd name="T51" fmla="*/ 5 h 258"/>
                  <a:gd name="T52" fmla="*/ 199 w 318"/>
                  <a:gd name="T53" fmla="*/ 20 h 258"/>
                  <a:gd name="T54" fmla="*/ 186 w 318"/>
                  <a:gd name="T55" fmla="*/ 26 h 258"/>
                  <a:gd name="T56" fmla="*/ 186 w 318"/>
                  <a:gd name="T57" fmla="*/ 40 h 258"/>
                  <a:gd name="T58" fmla="*/ 160 w 318"/>
                  <a:gd name="T59" fmla="*/ 38 h 258"/>
                  <a:gd name="T60" fmla="*/ 134 w 318"/>
                  <a:gd name="T61" fmla="*/ 28 h 258"/>
                  <a:gd name="T62" fmla="*/ 130 w 318"/>
                  <a:gd name="T63" fmla="*/ 38 h 258"/>
                  <a:gd name="T64" fmla="*/ 145 w 318"/>
                  <a:gd name="T65" fmla="*/ 61 h 258"/>
                  <a:gd name="T66" fmla="*/ 147 w 318"/>
                  <a:gd name="T67" fmla="*/ 63 h 258"/>
                  <a:gd name="T68" fmla="*/ 138 w 318"/>
                  <a:gd name="T69" fmla="*/ 83 h 258"/>
                  <a:gd name="T70" fmla="*/ 99 w 318"/>
                  <a:gd name="T71" fmla="*/ 83 h 258"/>
                  <a:gd name="T72" fmla="*/ 82 w 318"/>
                  <a:gd name="T73" fmla="*/ 97 h 258"/>
                  <a:gd name="T74" fmla="*/ 48 w 318"/>
                  <a:gd name="T75" fmla="*/ 107 h 258"/>
                  <a:gd name="T76" fmla="*/ 16 w 318"/>
                  <a:gd name="T77" fmla="*/ 101 h 258"/>
                  <a:gd name="T78" fmla="*/ 0 w 318"/>
                  <a:gd name="T79" fmla="*/ 111 h 258"/>
                  <a:gd name="T80" fmla="*/ 9 w 318"/>
                  <a:gd name="T81" fmla="*/ 127 h 258"/>
                  <a:gd name="T82" fmla="*/ 5 w 318"/>
                  <a:gd name="T83" fmla="*/ 133 h 258"/>
                  <a:gd name="T84" fmla="*/ 4 w 318"/>
                  <a:gd name="T85" fmla="*/ 133 h 258"/>
                  <a:gd name="T86" fmla="*/ 6 w 318"/>
                  <a:gd name="T87" fmla="*/ 135 h 258"/>
                  <a:gd name="T88" fmla="*/ 14 w 318"/>
                  <a:gd name="T89" fmla="*/ 140 h 258"/>
                  <a:gd name="T90" fmla="*/ 22 w 318"/>
                  <a:gd name="T91" fmla="*/ 136 h 258"/>
                  <a:gd name="T92" fmla="*/ 34 w 318"/>
                  <a:gd name="T93" fmla="*/ 131 h 258"/>
                  <a:gd name="T94" fmla="*/ 42 w 318"/>
                  <a:gd name="T95" fmla="*/ 138 h 258"/>
                  <a:gd name="T96" fmla="*/ 40 w 318"/>
                  <a:gd name="T97" fmla="*/ 173 h 258"/>
                  <a:gd name="T98" fmla="*/ 39 w 318"/>
                  <a:gd name="T99" fmla="*/ 179 h 258"/>
                  <a:gd name="T100" fmla="*/ 44 w 318"/>
                  <a:gd name="T101" fmla="*/ 214 h 258"/>
                  <a:gd name="T102" fmla="*/ 44 w 318"/>
                  <a:gd name="T103" fmla="*/ 215 h 258"/>
                  <a:gd name="T104" fmla="*/ 44 w 318"/>
                  <a:gd name="T105" fmla="*/ 215 h 258"/>
                  <a:gd name="T106" fmla="*/ 41 w 318"/>
                  <a:gd name="T107" fmla="*/ 252 h 258"/>
                  <a:gd name="T108" fmla="*/ 41 w 318"/>
                  <a:gd name="T109" fmla="*/ 255 h 258"/>
                  <a:gd name="T110" fmla="*/ 85 w 318"/>
                  <a:gd name="T111" fmla="*/ 238 h 258"/>
                  <a:gd name="T112" fmla="*/ 87 w 318"/>
                  <a:gd name="T113" fmla="*/ 239 h 258"/>
                  <a:gd name="T114" fmla="*/ 118 w 318"/>
                  <a:gd name="T115" fmla="*/ 256 h 258"/>
                  <a:gd name="T116" fmla="*/ 130 w 318"/>
                  <a:gd name="T117" fmla="*/ 251 h 258"/>
                  <a:gd name="T118" fmla="*/ 135 w 318"/>
                  <a:gd name="T119" fmla="*/ 248 h 258"/>
                  <a:gd name="T120" fmla="*/ 158 w 318"/>
                  <a:gd name="T121" fmla="*/ 231 h 258"/>
                  <a:gd name="T122" fmla="*/ 161 w 318"/>
                  <a:gd name="T123" fmla="*/ 209 h 258"/>
                  <a:gd name="T124" fmla="*/ 174 w 318"/>
                  <a:gd name="T125" fmla="*/ 20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8" h="258">
                    <a:moveTo>
                      <a:pt x="174" y="209"/>
                    </a:moveTo>
                    <a:cubicBezTo>
                      <a:pt x="190" y="216"/>
                      <a:pt x="206" y="230"/>
                      <a:pt x="208" y="233"/>
                    </a:cubicBezTo>
                    <a:cubicBezTo>
                      <a:pt x="209" y="233"/>
                      <a:pt x="213" y="235"/>
                      <a:pt x="216" y="233"/>
                    </a:cubicBezTo>
                    <a:cubicBezTo>
                      <a:pt x="217" y="232"/>
                      <a:pt x="219" y="229"/>
                      <a:pt x="221" y="226"/>
                    </a:cubicBezTo>
                    <a:cubicBezTo>
                      <a:pt x="228" y="216"/>
                      <a:pt x="237" y="203"/>
                      <a:pt x="248" y="208"/>
                    </a:cubicBezTo>
                    <a:cubicBezTo>
                      <a:pt x="258" y="212"/>
                      <a:pt x="270" y="210"/>
                      <a:pt x="274" y="207"/>
                    </a:cubicBezTo>
                    <a:cubicBezTo>
                      <a:pt x="280" y="204"/>
                      <a:pt x="304" y="195"/>
                      <a:pt x="307" y="194"/>
                    </a:cubicBezTo>
                    <a:cubicBezTo>
                      <a:pt x="307" y="194"/>
                      <a:pt x="307" y="194"/>
                      <a:pt x="307" y="194"/>
                    </a:cubicBezTo>
                    <a:cubicBezTo>
                      <a:pt x="313" y="194"/>
                      <a:pt x="313" y="194"/>
                      <a:pt x="313" y="194"/>
                    </a:cubicBezTo>
                    <a:cubicBezTo>
                      <a:pt x="310" y="153"/>
                      <a:pt x="310" y="153"/>
                      <a:pt x="310" y="153"/>
                    </a:cubicBezTo>
                    <a:cubicBezTo>
                      <a:pt x="318" y="132"/>
                      <a:pt x="318" y="132"/>
                      <a:pt x="318" y="132"/>
                    </a:cubicBezTo>
                    <a:cubicBezTo>
                      <a:pt x="310" y="125"/>
                      <a:pt x="310" y="125"/>
                      <a:pt x="310" y="125"/>
                    </a:cubicBezTo>
                    <a:cubicBezTo>
                      <a:pt x="287" y="123"/>
                      <a:pt x="287" y="123"/>
                      <a:pt x="287" y="123"/>
                    </a:cubicBezTo>
                    <a:cubicBezTo>
                      <a:pt x="287" y="110"/>
                      <a:pt x="287" y="110"/>
                      <a:pt x="287" y="110"/>
                    </a:cubicBezTo>
                    <a:cubicBezTo>
                      <a:pt x="311" y="94"/>
                      <a:pt x="311" y="94"/>
                      <a:pt x="311" y="94"/>
                    </a:cubicBezTo>
                    <a:cubicBezTo>
                      <a:pt x="310" y="89"/>
                      <a:pt x="309" y="77"/>
                      <a:pt x="312" y="67"/>
                    </a:cubicBezTo>
                    <a:cubicBezTo>
                      <a:pt x="312" y="64"/>
                      <a:pt x="313" y="60"/>
                      <a:pt x="313" y="55"/>
                    </a:cubicBezTo>
                    <a:cubicBezTo>
                      <a:pt x="290" y="55"/>
                      <a:pt x="290" y="55"/>
                      <a:pt x="290" y="55"/>
                    </a:cubicBezTo>
                    <a:cubicBezTo>
                      <a:pt x="255" y="30"/>
                      <a:pt x="255" y="30"/>
                      <a:pt x="255" y="30"/>
                    </a:cubicBezTo>
                    <a:cubicBezTo>
                      <a:pt x="256" y="27"/>
                      <a:pt x="256" y="27"/>
                      <a:pt x="256" y="27"/>
                    </a:cubicBezTo>
                    <a:cubicBezTo>
                      <a:pt x="260" y="20"/>
                      <a:pt x="263" y="10"/>
                      <a:pt x="261" y="7"/>
                    </a:cubicBezTo>
                    <a:cubicBezTo>
                      <a:pt x="261" y="7"/>
                      <a:pt x="261" y="7"/>
                      <a:pt x="260" y="7"/>
                    </a:cubicBezTo>
                    <a:cubicBezTo>
                      <a:pt x="232" y="7"/>
                      <a:pt x="232" y="7"/>
                      <a:pt x="232" y="7"/>
                    </a:cubicBezTo>
                    <a:cubicBezTo>
                      <a:pt x="231" y="5"/>
                      <a:pt x="231" y="5"/>
                      <a:pt x="231" y="5"/>
                    </a:cubicBezTo>
                    <a:cubicBezTo>
                      <a:pt x="230" y="4"/>
                      <a:pt x="226" y="0"/>
                      <a:pt x="223" y="1"/>
                    </a:cubicBezTo>
                    <a:cubicBezTo>
                      <a:pt x="221" y="1"/>
                      <a:pt x="220" y="2"/>
                      <a:pt x="219" y="5"/>
                    </a:cubicBezTo>
                    <a:cubicBezTo>
                      <a:pt x="211" y="17"/>
                      <a:pt x="202" y="20"/>
                      <a:pt x="199" y="20"/>
                    </a:cubicBezTo>
                    <a:cubicBezTo>
                      <a:pt x="186" y="26"/>
                      <a:pt x="186" y="26"/>
                      <a:pt x="186" y="26"/>
                    </a:cubicBezTo>
                    <a:cubicBezTo>
                      <a:pt x="186" y="40"/>
                      <a:pt x="186" y="40"/>
                      <a:pt x="186" y="40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34" y="28"/>
                      <a:pt x="134" y="28"/>
                      <a:pt x="134" y="28"/>
                    </a:cubicBezTo>
                    <a:cubicBezTo>
                      <a:pt x="132" y="30"/>
                      <a:pt x="130" y="33"/>
                      <a:pt x="130" y="38"/>
                    </a:cubicBezTo>
                    <a:cubicBezTo>
                      <a:pt x="130" y="43"/>
                      <a:pt x="139" y="55"/>
                      <a:pt x="145" y="61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82" y="97"/>
                      <a:pt x="82" y="97"/>
                      <a:pt x="82" y="97"/>
                    </a:cubicBezTo>
                    <a:cubicBezTo>
                      <a:pt x="77" y="104"/>
                      <a:pt x="63" y="111"/>
                      <a:pt x="48" y="107"/>
                    </a:cubicBezTo>
                    <a:cubicBezTo>
                      <a:pt x="26" y="100"/>
                      <a:pt x="17" y="100"/>
                      <a:pt x="16" y="101"/>
                    </a:cubicBezTo>
                    <a:cubicBezTo>
                      <a:pt x="14" y="102"/>
                      <a:pt x="7" y="107"/>
                      <a:pt x="0" y="111"/>
                    </a:cubicBezTo>
                    <a:cubicBezTo>
                      <a:pt x="5" y="115"/>
                      <a:pt x="10" y="122"/>
                      <a:pt x="9" y="127"/>
                    </a:cubicBezTo>
                    <a:cubicBezTo>
                      <a:pt x="9" y="129"/>
                      <a:pt x="7" y="131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ubicBezTo>
                      <a:pt x="4" y="133"/>
                      <a:pt x="4" y="134"/>
                      <a:pt x="6" y="135"/>
                    </a:cubicBezTo>
                    <a:cubicBezTo>
                      <a:pt x="7" y="138"/>
                      <a:pt x="11" y="140"/>
                      <a:pt x="14" y="140"/>
                    </a:cubicBezTo>
                    <a:cubicBezTo>
                      <a:pt x="16" y="140"/>
                      <a:pt x="19" y="138"/>
                      <a:pt x="22" y="136"/>
                    </a:cubicBezTo>
                    <a:cubicBezTo>
                      <a:pt x="25" y="133"/>
                      <a:pt x="29" y="130"/>
                      <a:pt x="34" y="131"/>
                    </a:cubicBezTo>
                    <a:cubicBezTo>
                      <a:pt x="37" y="131"/>
                      <a:pt x="40" y="134"/>
                      <a:pt x="42" y="138"/>
                    </a:cubicBezTo>
                    <a:cubicBezTo>
                      <a:pt x="48" y="151"/>
                      <a:pt x="44" y="164"/>
                      <a:pt x="40" y="173"/>
                    </a:cubicBezTo>
                    <a:cubicBezTo>
                      <a:pt x="40" y="175"/>
                      <a:pt x="39" y="178"/>
                      <a:pt x="39" y="179"/>
                    </a:cubicBezTo>
                    <a:cubicBezTo>
                      <a:pt x="39" y="183"/>
                      <a:pt x="42" y="202"/>
                      <a:pt x="44" y="214"/>
                    </a:cubicBezTo>
                    <a:cubicBezTo>
                      <a:pt x="44" y="215"/>
                      <a:pt x="44" y="215"/>
                      <a:pt x="44" y="215"/>
                    </a:cubicBezTo>
                    <a:cubicBezTo>
                      <a:pt x="44" y="215"/>
                      <a:pt x="44" y="215"/>
                      <a:pt x="44" y="215"/>
                    </a:cubicBezTo>
                    <a:cubicBezTo>
                      <a:pt x="44" y="215"/>
                      <a:pt x="41" y="234"/>
                      <a:pt x="41" y="252"/>
                    </a:cubicBezTo>
                    <a:cubicBezTo>
                      <a:pt x="41" y="253"/>
                      <a:pt x="41" y="254"/>
                      <a:pt x="41" y="255"/>
                    </a:cubicBezTo>
                    <a:cubicBezTo>
                      <a:pt x="85" y="238"/>
                      <a:pt x="85" y="238"/>
                      <a:pt x="85" y="238"/>
                    </a:cubicBezTo>
                    <a:cubicBezTo>
                      <a:pt x="87" y="239"/>
                      <a:pt x="87" y="239"/>
                      <a:pt x="87" y="239"/>
                    </a:cubicBezTo>
                    <a:cubicBezTo>
                      <a:pt x="87" y="239"/>
                      <a:pt x="113" y="254"/>
                      <a:pt x="118" y="256"/>
                    </a:cubicBezTo>
                    <a:cubicBezTo>
                      <a:pt x="121" y="258"/>
                      <a:pt x="127" y="253"/>
                      <a:pt x="130" y="251"/>
                    </a:cubicBezTo>
                    <a:cubicBezTo>
                      <a:pt x="132" y="250"/>
                      <a:pt x="134" y="249"/>
                      <a:pt x="135" y="248"/>
                    </a:cubicBezTo>
                    <a:cubicBezTo>
                      <a:pt x="139" y="245"/>
                      <a:pt x="153" y="235"/>
                      <a:pt x="158" y="231"/>
                    </a:cubicBezTo>
                    <a:cubicBezTo>
                      <a:pt x="157" y="225"/>
                      <a:pt x="156" y="214"/>
                      <a:pt x="161" y="209"/>
                    </a:cubicBezTo>
                    <a:cubicBezTo>
                      <a:pt x="164" y="208"/>
                      <a:pt x="167" y="206"/>
                      <a:pt x="174" y="2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7108826" y="4684712"/>
                <a:ext cx="682624" cy="823913"/>
              </a:xfrm>
              <a:custGeom>
                <a:avLst/>
                <a:gdLst>
                  <a:gd name="T0" fmla="*/ 215 w 275"/>
                  <a:gd name="T1" fmla="*/ 281 h 332"/>
                  <a:gd name="T2" fmla="*/ 255 w 275"/>
                  <a:gd name="T3" fmla="*/ 281 h 332"/>
                  <a:gd name="T4" fmla="*/ 264 w 275"/>
                  <a:gd name="T5" fmla="*/ 283 h 332"/>
                  <a:gd name="T6" fmla="*/ 268 w 275"/>
                  <a:gd name="T7" fmla="*/ 283 h 332"/>
                  <a:gd name="T8" fmla="*/ 275 w 275"/>
                  <a:gd name="T9" fmla="*/ 240 h 332"/>
                  <a:gd name="T10" fmla="*/ 275 w 275"/>
                  <a:gd name="T11" fmla="*/ 211 h 332"/>
                  <a:gd name="T12" fmla="*/ 271 w 275"/>
                  <a:gd name="T13" fmla="*/ 202 h 332"/>
                  <a:gd name="T14" fmla="*/ 268 w 275"/>
                  <a:gd name="T15" fmla="*/ 174 h 332"/>
                  <a:gd name="T16" fmla="*/ 243 w 275"/>
                  <a:gd name="T17" fmla="*/ 145 h 332"/>
                  <a:gd name="T18" fmla="*/ 260 w 275"/>
                  <a:gd name="T19" fmla="*/ 114 h 332"/>
                  <a:gd name="T20" fmla="*/ 275 w 275"/>
                  <a:gd name="T21" fmla="*/ 79 h 332"/>
                  <a:gd name="T22" fmla="*/ 263 w 275"/>
                  <a:gd name="T23" fmla="*/ 66 h 332"/>
                  <a:gd name="T24" fmla="*/ 245 w 275"/>
                  <a:gd name="T25" fmla="*/ 66 h 332"/>
                  <a:gd name="T26" fmla="*/ 243 w 275"/>
                  <a:gd name="T27" fmla="*/ 31 h 332"/>
                  <a:gd name="T28" fmla="*/ 230 w 275"/>
                  <a:gd name="T29" fmla="*/ 31 h 332"/>
                  <a:gd name="T30" fmla="*/ 208 w 275"/>
                  <a:gd name="T31" fmla="*/ 54 h 332"/>
                  <a:gd name="T32" fmla="*/ 208 w 275"/>
                  <a:gd name="T33" fmla="*/ 25 h 332"/>
                  <a:gd name="T34" fmla="*/ 182 w 275"/>
                  <a:gd name="T35" fmla="*/ 25 h 332"/>
                  <a:gd name="T36" fmla="*/ 125 w 275"/>
                  <a:gd name="T37" fmla="*/ 12 h 332"/>
                  <a:gd name="T38" fmla="*/ 78 w 275"/>
                  <a:gd name="T39" fmla="*/ 3 h 332"/>
                  <a:gd name="T40" fmla="*/ 78 w 275"/>
                  <a:gd name="T41" fmla="*/ 7 h 332"/>
                  <a:gd name="T42" fmla="*/ 77 w 275"/>
                  <a:gd name="T43" fmla="*/ 34 h 332"/>
                  <a:gd name="T44" fmla="*/ 74 w 275"/>
                  <a:gd name="T45" fmla="*/ 39 h 332"/>
                  <a:gd name="T46" fmla="*/ 71 w 275"/>
                  <a:gd name="T47" fmla="*/ 35 h 332"/>
                  <a:gd name="T48" fmla="*/ 52 w 275"/>
                  <a:gd name="T49" fmla="*/ 31 h 332"/>
                  <a:gd name="T50" fmla="*/ 24 w 275"/>
                  <a:gd name="T51" fmla="*/ 62 h 332"/>
                  <a:gd name="T52" fmla="*/ 25 w 275"/>
                  <a:gd name="T53" fmla="*/ 96 h 332"/>
                  <a:gd name="T54" fmla="*/ 24 w 275"/>
                  <a:gd name="T55" fmla="*/ 132 h 332"/>
                  <a:gd name="T56" fmla="*/ 24 w 275"/>
                  <a:gd name="T57" fmla="*/ 158 h 332"/>
                  <a:gd name="T58" fmla="*/ 25 w 275"/>
                  <a:gd name="T59" fmla="*/ 160 h 332"/>
                  <a:gd name="T60" fmla="*/ 0 w 275"/>
                  <a:gd name="T61" fmla="*/ 177 h 332"/>
                  <a:gd name="T62" fmla="*/ 0 w 275"/>
                  <a:gd name="T63" fmla="*/ 179 h 332"/>
                  <a:gd name="T64" fmla="*/ 18 w 275"/>
                  <a:gd name="T65" fmla="*/ 181 h 332"/>
                  <a:gd name="T66" fmla="*/ 33 w 275"/>
                  <a:gd name="T67" fmla="*/ 193 h 332"/>
                  <a:gd name="T68" fmla="*/ 23 w 275"/>
                  <a:gd name="T69" fmla="*/ 217 h 332"/>
                  <a:gd name="T70" fmla="*/ 26 w 275"/>
                  <a:gd name="T71" fmla="*/ 257 h 332"/>
                  <a:gd name="T72" fmla="*/ 32 w 275"/>
                  <a:gd name="T73" fmla="*/ 257 h 332"/>
                  <a:gd name="T74" fmla="*/ 40 w 275"/>
                  <a:gd name="T75" fmla="*/ 224 h 332"/>
                  <a:gd name="T76" fmla="*/ 46 w 275"/>
                  <a:gd name="T77" fmla="*/ 229 h 332"/>
                  <a:gd name="T78" fmla="*/ 61 w 275"/>
                  <a:gd name="T79" fmla="*/ 240 h 332"/>
                  <a:gd name="T80" fmla="*/ 75 w 275"/>
                  <a:gd name="T81" fmla="*/ 226 h 332"/>
                  <a:gd name="T82" fmla="*/ 81 w 275"/>
                  <a:gd name="T83" fmla="*/ 228 h 332"/>
                  <a:gd name="T84" fmla="*/ 105 w 275"/>
                  <a:gd name="T85" fmla="*/ 227 h 332"/>
                  <a:gd name="T86" fmla="*/ 108 w 275"/>
                  <a:gd name="T87" fmla="*/ 226 h 332"/>
                  <a:gd name="T88" fmla="*/ 109 w 275"/>
                  <a:gd name="T89" fmla="*/ 228 h 332"/>
                  <a:gd name="T90" fmla="*/ 121 w 275"/>
                  <a:gd name="T91" fmla="*/ 255 h 332"/>
                  <a:gd name="T92" fmla="*/ 112 w 275"/>
                  <a:gd name="T93" fmla="*/ 288 h 332"/>
                  <a:gd name="T94" fmla="*/ 104 w 275"/>
                  <a:gd name="T95" fmla="*/ 305 h 332"/>
                  <a:gd name="T96" fmla="*/ 120 w 275"/>
                  <a:gd name="T97" fmla="*/ 298 h 332"/>
                  <a:gd name="T98" fmla="*/ 128 w 275"/>
                  <a:gd name="T99" fmla="*/ 323 h 332"/>
                  <a:gd name="T100" fmla="*/ 138 w 275"/>
                  <a:gd name="T101" fmla="*/ 318 h 332"/>
                  <a:gd name="T102" fmla="*/ 154 w 275"/>
                  <a:gd name="T103" fmla="*/ 329 h 332"/>
                  <a:gd name="T104" fmla="*/ 154 w 275"/>
                  <a:gd name="T105" fmla="*/ 330 h 332"/>
                  <a:gd name="T106" fmla="*/ 155 w 275"/>
                  <a:gd name="T107" fmla="*/ 331 h 332"/>
                  <a:gd name="T108" fmla="*/ 155 w 275"/>
                  <a:gd name="T109" fmla="*/ 332 h 332"/>
                  <a:gd name="T110" fmla="*/ 169 w 275"/>
                  <a:gd name="T111" fmla="*/ 317 h 332"/>
                  <a:gd name="T112" fmla="*/ 180 w 275"/>
                  <a:gd name="T113" fmla="*/ 294 h 332"/>
                  <a:gd name="T114" fmla="*/ 192 w 275"/>
                  <a:gd name="T115" fmla="*/ 295 h 332"/>
                  <a:gd name="T116" fmla="*/ 209 w 275"/>
                  <a:gd name="T117" fmla="*/ 307 h 332"/>
                  <a:gd name="T118" fmla="*/ 210 w 275"/>
                  <a:gd name="T119" fmla="*/ 285 h 332"/>
                  <a:gd name="T120" fmla="*/ 215 w 275"/>
                  <a:gd name="T121" fmla="*/ 28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5" h="332">
                    <a:moveTo>
                      <a:pt x="215" y="281"/>
                    </a:moveTo>
                    <a:cubicBezTo>
                      <a:pt x="225" y="279"/>
                      <a:pt x="238" y="279"/>
                      <a:pt x="255" y="281"/>
                    </a:cubicBezTo>
                    <a:cubicBezTo>
                      <a:pt x="260" y="281"/>
                      <a:pt x="263" y="282"/>
                      <a:pt x="264" y="283"/>
                    </a:cubicBezTo>
                    <a:cubicBezTo>
                      <a:pt x="265" y="283"/>
                      <a:pt x="266" y="283"/>
                      <a:pt x="268" y="283"/>
                    </a:cubicBezTo>
                    <a:cubicBezTo>
                      <a:pt x="275" y="240"/>
                      <a:pt x="275" y="240"/>
                      <a:pt x="275" y="240"/>
                    </a:cubicBezTo>
                    <a:cubicBezTo>
                      <a:pt x="275" y="211"/>
                      <a:pt x="275" y="211"/>
                      <a:pt x="275" y="211"/>
                    </a:cubicBezTo>
                    <a:cubicBezTo>
                      <a:pt x="271" y="202"/>
                      <a:pt x="271" y="202"/>
                      <a:pt x="271" y="202"/>
                    </a:cubicBezTo>
                    <a:cubicBezTo>
                      <a:pt x="268" y="174"/>
                      <a:pt x="268" y="174"/>
                      <a:pt x="268" y="174"/>
                    </a:cubicBezTo>
                    <a:cubicBezTo>
                      <a:pt x="256" y="164"/>
                      <a:pt x="243" y="151"/>
                      <a:pt x="243" y="145"/>
                    </a:cubicBezTo>
                    <a:cubicBezTo>
                      <a:pt x="243" y="139"/>
                      <a:pt x="255" y="122"/>
                      <a:pt x="260" y="114"/>
                    </a:cubicBezTo>
                    <a:cubicBezTo>
                      <a:pt x="275" y="79"/>
                      <a:pt x="275" y="79"/>
                      <a:pt x="275" y="79"/>
                    </a:cubicBezTo>
                    <a:cubicBezTo>
                      <a:pt x="274" y="76"/>
                      <a:pt x="272" y="66"/>
                      <a:pt x="263" y="66"/>
                    </a:cubicBezTo>
                    <a:cubicBezTo>
                      <a:pt x="245" y="66"/>
                      <a:pt x="245" y="66"/>
                      <a:pt x="245" y="66"/>
                    </a:cubicBezTo>
                    <a:cubicBezTo>
                      <a:pt x="243" y="31"/>
                      <a:pt x="243" y="31"/>
                      <a:pt x="243" y="31"/>
                    </a:cubicBezTo>
                    <a:cubicBezTo>
                      <a:pt x="230" y="31"/>
                      <a:pt x="230" y="31"/>
                      <a:pt x="230" y="31"/>
                    </a:cubicBezTo>
                    <a:cubicBezTo>
                      <a:pt x="208" y="54"/>
                      <a:pt x="208" y="54"/>
                      <a:pt x="208" y="54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1" y="25"/>
                      <a:pt x="153" y="21"/>
                      <a:pt x="125" y="12"/>
                    </a:cubicBezTo>
                    <a:cubicBezTo>
                      <a:pt x="91" y="0"/>
                      <a:pt x="81" y="1"/>
                      <a:pt x="78" y="3"/>
                    </a:cubicBezTo>
                    <a:cubicBezTo>
                      <a:pt x="78" y="4"/>
                      <a:pt x="77" y="5"/>
                      <a:pt x="78" y="7"/>
                    </a:cubicBezTo>
                    <a:cubicBezTo>
                      <a:pt x="82" y="25"/>
                      <a:pt x="78" y="33"/>
                      <a:pt x="77" y="34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5"/>
                      <a:pt x="66" y="31"/>
                      <a:pt x="52" y="31"/>
                    </a:cubicBezTo>
                    <a:cubicBezTo>
                      <a:pt x="37" y="31"/>
                      <a:pt x="26" y="43"/>
                      <a:pt x="24" y="62"/>
                    </a:cubicBezTo>
                    <a:cubicBezTo>
                      <a:pt x="24" y="72"/>
                      <a:pt x="24" y="84"/>
                      <a:pt x="25" y="96"/>
                    </a:cubicBezTo>
                    <a:cubicBezTo>
                      <a:pt x="26" y="111"/>
                      <a:pt x="27" y="124"/>
                      <a:pt x="24" y="132"/>
                    </a:cubicBezTo>
                    <a:cubicBezTo>
                      <a:pt x="21" y="144"/>
                      <a:pt x="24" y="158"/>
                      <a:pt x="24" y="158"/>
                    </a:cubicBezTo>
                    <a:cubicBezTo>
                      <a:pt x="25" y="160"/>
                      <a:pt x="25" y="160"/>
                      <a:pt x="25" y="160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18" y="181"/>
                      <a:pt x="18" y="181"/>
                      <a:pt x="18" y="181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23" y="217"/>
                      <a:pt x="23" y="217"/>
                      <a:pt x="23" y="217"/>
                    </a:cubicBezTo>
                    <a:cubicBezTo>
                      <a:pt x="26" y="257"/>
                      <a:pt x="26" y="257"/>
                      <a:pt x="26" y="257"/>
                    </a:cubicBezTo>
                    <a:cubicBezTo>
                      <a:pt x="32" y="257"/>
                      <a:pt x="32" y="257"/>
                      <a:pt x="32" y="257"/>
                    </a:cubicBezTo>
                    <a:cubicBezTo>
                      <a:pt x="33" y="225"/>
                      <a:pt x="37" y="225"/>
                      <a:pt x="40" y="224"/>
                    </a:cubicBezTo>
                    <a:cubicBezTo>
                      <a:pt x="42" y="224"/>
                      <a:pt x="45" y="224"/>
                      <a:pt x="46" y="229"/>
                    </a:cubicBezTo>
                    <a:cubicBezTo>
                      <a:pt x="50" y="237"/>
                      <a:pt x="57" y="239"/>
                      <a:pt x="61" y="240"/>
                    </a:cubicBezTo>
                    <a:cubicBezTo>
                      <a:pt x="64" y="235"/>
                      <a:pt x="69" y="226"/>
                      <a:pt x="75" y="226"/>
                    </a:cubicBezTo>
                    <a:cubicBezTo>
                      <a:pt x="77" y="225"/>
                      <a:pt x="79" y="226"/>
                      <a:pt x="81" y="228"/>
                    </a:cubicBezTo>
                    <a:cubicBezTo>
                      <a:pt x="83" y="230"/>
                      <a:pt x="95" y="229"/>
                      <a:pt x="105" y="227"/>
                    </a:cubicBezTo>
                    <a:cubicBezTo>
                      <a:pt x="108" y="226"/>
                      <a:pt x="108" y="226"/>
                      <a:pt x="108" y="226"/>
                    </a:cubicBezTo>
                    <a:cubicBezTo>
                      <a:pt x="109" y="228"/>
                      <a:pt x="109" y="228"/>
                      <a:pt x="109" y="228"/>
                    </a:cubicBezTo>
                    <a:cubicBezTo>
                      <a:pt x="111" y="231"/>
                      <a:pt x="121" y="247"/>
                      <a:pt x="121" y="255"/>
                    </a:cubicBezTo>
                    <a:cubicBezTo>
                      <a:pt x="121" y="263"/>
                      <a:pt x="113" y="286"/>
                      <a:pt x="112" y="288"/>
                    </a:cubicBezTo>
                    <a:cubicBezTo>
                      <a:pt x="104" y="305"/>
                      <a:pt x="104" y="305"/>
                      <a:pt x="104" y="305"/>
                    </a:cubicBezTo>
                    <a:cubicBezTo>
                      <a:pt x="120" y="298"/>
                      <a:pt x="120" y="298"/>
                      <a:pt x="120" y="298"/>
                    </a:cubicBezTo>
                    <a:cubicBezTo>
                      <a:pt x="128" y="323"/>
                      <a:pt x="128" y="323"/>
                      <a:pt x="128" y="323"/>
                    </a:cubicBezTo>
                    <a:cubicBezTo>
                      <a:pt x="130" y="320"/>
                      <a:pt x="134" y="318"/>
                      <a:pt x="138" y="318"/>
                    </a:cubicBezTo>
                    <a:cubicBezTo>
                      <a:pt x="145" y="318"/>
                      <a:pt x="152" y="327"/>
                      <a:pt x="154" y="329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155" y="331"/>
                      <a:pt x="155" y="331"/>
                      <a:pt x="155" y="331"/>
                    </a:cubicBezTo>
                    <a:cubicBezTo>
                      <a:pt x="155" y="331"/>
                      <a:pt x="155" y="332"/>
                      <a:pt x="155" y="332"/>
                    </a:cubicBezTo>
                    <a:cubicBezTo>
                      <a:pt x="163" y="326"/>
                      <a:pt x="169" y="319"/>
                      <a:pt x="169" y="317"/>
                    </a:cubicBezTo>
                    <a:cubicBezTo>
                      <a:pt x="169" y="311"/>
                      <a:pt x="172" y="298"/>
                      <a:pt x="180" y="294"/>
                    </a:cubicBezTo>
                    <a:cubicBezTo>
                      <a:pt x="183" y="291"/>
                      <a:pt x="188" y="292"/>
                      <a:pt x="192" y="295"/>
                    </a:cubicBezTo>
                    <a:cubicBezTo>
                      <a:pt x="197" y="298"/>
                      <a:pt x="204" y="303"/>
                      <a:pt x="209" y="307"/>
                    </a:cubicBezTo>
                    <a:cubicBezTo>
                      <a:pt x="207" y="299"/>
                      <a:pt x="207" y="290"/>
                      <a:pt x="210" y="285"/>
                    </a:cubicBezTo>
                    <a:cubicBezTo>
                      <a:pt x="211" y="283"/>
                      <a:pt x="213" y="281"/>
                      <a:pt x="215" y="281"/>
                    </a:cubicBezTo>
                    <a:close/>
                  </a:path>
                </a:pathLst>
              </a:custGeom>
              <a:solidFill>
                <a:srgbClr val="EAC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4776789" y="3219449"/>
                <a:ext cx="1619250" cy="1093787"/>
              </a:xfrm>
              <a:custGeom>
                <a:avLst/>
                <a:gdLst>
                  <a:gd name="T0" fmla="*/ 0 w 652"/>
                  <a:gd name="T1" fmla="*/ 216 h 440"/>
                  <a:gd name="T2" fmla="*/ 1 w 652"/>
                  <a:gd name="T3" fmla="*/ 251 h 440"/>
                  <a:gd name="T4" fmla="*/ 13 w 652"/>
                  <a:gd name="T5" fmla="*/ 279 h 440"/>
                  <a:gd name="T6" fmla="*/ 44 w 652"/>
                  <a:gd name="T7" fmla="*/ 304 h 440"/>
                  <a:gd name="T8" fmla="*/ 89 w 652"/>
                  <a:gd name="T9" fmla="*/ 343 h 440"/>
                  <a:gd name="T10" fmla="*/ 127 w 652"/>
                  <a:gd name="T11" fmla="*/ 348 h 440"/>
                  <a:gd name="T12" fmla="*/ 197 w 652"/>
                  <a:gd name="T13" fmla="*/ 388 h 440"/>
                  <a:gd name="T14" fmla="*/ 228 w 652"/>
                  <a:gd name="T15" fmla="*/ 394 h 440"/>
                  <a:gd name="T16" fmla="*/ 271 w 652"/>
                  <a:gd name="T17" fmla="*/ 440 h 440"/>
                  <a:gd name="T18" fmla="*/ 296 w 652"/>
                  <a:gd name="T19" fmla="*/ 430 h 440"/>
                  <a:gd name="T20" fmla="*/ 315 w 652"/>
                  <a:gd name="T21" fmla="*/ 440 h 440"/>
                  <a:gd name="T22" fmla="*/ 349 w 652"/>
                  <a:gd name="T23" fmla="*/ 411 h 440"/>
                  <a:gd name="T24" fmla="*/ 357 w 652"/>
                  <a:gd name="T25" fmla="*/ 395 h 440"/>
                  <a:gd name="T26" fmla="*/ 381 w 652"/>
                  <a:gd name="T27" fmla="*/ 323 h 440"/>
                  <a:gd name="T28" fmla="*/ 427 w 652"/>
                  <a:gd name="T29" fmla="*/ 333 h 440"/>
                  <a:gd name="T30" fmla="*/ 441 w 652"/>
                  <a:gd name="T31" fmla="*/ 370 h 440"/>
                  <a:gd name="T32" fmla="*/ 486 w 652"/>
                  <a:gd name="T33" fmla="*/ 394 h 440"/>
                  <a:gd name="T34" fmla="*/ 514 w 652"/>
                  <a:gd name="T35" fmla="*/ 412 h 440"/>
                  <a:gd name="T36" fmla="*/ 544 w 652"/>
                  <a:gd name="T37" fmla="*/ 402 h 440"/>
                  <a:gd name="T38" fmla="*/ 563 w 652"/>
                  <a:gd name="T39" fmla="*/ 372 h 440"/>
                  <a:gd name="T40" fmla="*/ 531 w 652"/>
                  <a:gd name="T41" fmla="*/ 326 h 440"/>
                  <a:gd name="T42" fmla="*/ 570 w 652"/>
                  <a:gd name="T43" fmla="*/ 324 h 440"/>
                  <a:gd name="T44" fmla="*/ 593 w 652"/>
                  <a:gd name="T45" fmla="*/ 324 h 440"/>
                  <a:gd name="T46" fmla="*/ 603 w 652"/>
                  <a:gd name="T47" fmla="*/ 288 h 440"/>
                  <a:gd name="T48" fmla="*/ 632 w 652"/>
                  <a:gd name="T49" fmla="*/ 253 h 440"/>
                  <a:gd name="T50" fmla="*/ 652 w 652"/>
                  <a:gd name="T51" fmla="*/ 224 h 440"/>
                  <a:gd name="T52" fmla="*/ 610 w 652"/>
                  <a:gd name="T53" fmla="*/ 136 h 440"/>
                  <a:gd name="T54" fmla="*/ 609 w 652"/>
                  <a:gd name="T55" fmla="*/ 129 h 440"/>
                  <a:gd name="T56" fmla="*/ 594 w 652"/>
                  <a:gd name="T57" fmla="*/ 128 h 440"/>
                  <a:gd name="T58" fmla="*/ 526 w 652"/>
                  <a:gd name="T59" fmla="*/ 75 h 440"/>
                  <a:gd name="T60" fmla="*/ 463 w 652"/>
                  <a:gd name="T61" fmla="*/ 31 h 440"/>
                  <a:gd name="T62" fmla="*/ 402 w 652"/>
                  <a:gd name="T63" fmla="*/ 19 h 440"/>
                  <a:gd name="T64" fmla="*/ 385 w 652"/>
                  <a:gd name="T65" fmla="*/ 27 h 440"/>
                  <a:gd name="T66" fmla="*/ 355 w 652"/>
                  <a:gd name="T67" fmla="*/ 73 h 440"/>
                  <a:gd name="T68" fmla="*/ 303 w 652"/>
                  <a:gd name="T69" fmla="*/ 56 h 440"/>
                  <a:gd name="T70" fmla="*/ 269 w 652"/>
                  <a:gd name="T71" fmla="*/ 53 h 440"/>
                  <a:gd name="T72" fmla="*/ 259 w 652"/>
                  <a:gd name="T73" fmla="*/ 28 h 440"/>
                  <a:gd name="T74" fmla="*/ 234 w 652"/>
                  <a:gd name="T75" fmla="*/ 19 h 440"/>
                  <a:gd name="T76" fmla="*/ 190 w 652"/>
                  <a:gd name="T77" fmla="*/ 0 h 440"/>
                  <a:gd name="T78" fmla="*/ 80 w 652"/>
                  <a:gd name="T79" fmla="*/ 11 h 440"/>
                  <a:gd name="T80" fmla="*/ 103 w 652"/>
                  <a:gd name="T81" fmla="*/ 61 h 440"/>
                  <a:gd name="T82" fmla="*/ 103 w 652"/>
                  <a:gd name="T83" fmla="*/ 103 h 440"/>
                  <a:gd name="T84" fmla="*/ 84 w 652"/>
                  <a:gd name="T85" fmla="*/ 145 h 440"/>
                  <a:gd name="T86" fmla="*/ 15 w 652"/>
                  <a:gd name="T87" fmla="*/ 17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2" h="440">
                    <a:moveTo>
                      <a:pt x="0" y="195"/>
                    </a:moveTo>
                    <a:cubicBezTo>
                      <a:pt x="0" y="216"/>
                      <a:pt x="0" y="216"/>
                      <a:pt x="0" y="216"/>
                    </a:cubicBezTo>
                    <a:cubicBezTo>
                      <a:pt x="15" y="226"/>
                      <a:pt x="15" y="226"/>
                      <a:pt x="15" y="226"/>
                    </a:cubicBezTo>
                    <a:cubicBezTo>
                      <a:pt x="1" y="251"/>
                      <a:pt x="1" y="251"/>
                      <a:pt x="1" y="251"/>
                    </a:cubicBezTo>
                    <a:cubicBezTo>
                      <a:pt x="13" y="278"/>
                      <a:pt x="13" y="278"/>
                      <a:pt x="13" y="278"/>
                    </a:cubicBezTo>
                    <a:cubicBezTo>
                      <a:pt x="13" y="279"/>
                      <a:pt x="13" y="279"/>
                      <a:pt x="13" y="279"/>
                    </a:cubicBezTo>
                    <a:cubicBezTo>
                      <a:pt x="14" y="284"/>
                      <a:pt x="17" y="300"/>
                      <a:pt x="25" y="305"/>
                    </a:cubicBezTo>
                    <a:cubicBezTo>
                      <a:pt x="28" y="308"/>
                      <a:pt x="37" y="306"/>
                      <a:pt x="44" y="304"/>
                    </a:cubicBezTo>
                    <a:cubicBezTo>
                      <a:pt x="53" y="301"/>
                      <a:pt x="64" y="298"/>
                      <a:pt x="69" y="307"/>
                    </a:cubicBezTo>
                    <a:cubicBezTo>
                      <a:pt x="73" y="316"/>
                      <a:pt x="85" y="336"/>
                      <a:pt x="89" y="343"/>
                    </a:cubicBezTo>
                    <a:cubicBezTo>
                      <a:pt x="98" y="340"/>
                      <a:pt x="117" y="336"/>
                      <a:pt x="124" y="341"/>
                    </a:cubicBezTo>
                    <a:cubicBezTo>
                      <a:pt x="126" y="343"/>
                      <a:pt x="127" y="345"/>
                      <a:pt x="127" y="348"/>
                    </a:cubicBezTo>
                    <a:cubicBezTo>
                      <a:pt x="127" y="353"/>
                      <a:pt x="141" y="366"/>
                      <a:pt x="154" y="374"/>
                    </a:cubicBezTo>
                    <a:cubicBezTo>
                      <a:pt x="197" y="388"/>
                      <a:pt x="197" y="388"/>
                      <a:pt x="197" y="388"/>
                    </a:cubicBezTo>
                    <a:cubicBezTo>
                      <a:pt x="201" y="386"/>
                      <a:pt x="213" y="382"/>
                      <a:pt x="222" y="389"/>
                    </a:cubicBezTo>
                    <a:cubicBezTo>
                      <a:pt x="224" y="391"/>
                      <a:pt x="226" y="392"/>
                      <a:pt x="228" y="394"/>
                    </a:cubicBezTo>
                    <a:cubicBezTo>
                      <a:pt x="235" y="399"/>
                      <a:pt x="244" y="405"/>
                      <a:pt x="253" y="420"/>
                    </a:cubicBezTo>
                    <a:cubicBezTo>
                      <a:pt x="261" y="433"/>
                      <a:pt x="268" y="438"/>
                      <a:pt x="271" y="440"/>
                    </a:cubicBezTo>
                    <a:cubicBezTo>
                      <a:pt x="294" y="429"/>
                      <a:pt x="294" y="429"/>
                      <a:pt x="294" y="429"/>
                    </a:cubicBezTo>
                    <a:cubicBezTo>
                      <a:pt x="296" y="430"/>
                      <a:pt x="296" y="430"/>
                      <a:pt x="296" y="430"/>
                    </a:cubicBezTo>
                    <a:cubicBezTo>
                      <a:pt x="303" y="435"/>
                      <a:pt x="311" y="440"/>
                      <a:pt x="313" y="440"/>
                    </a:cubicBezTo>
                    <a:cubicBezTo>
                      <a:pt x="315" y="440"/>
                      <a:pt x="315" y="440"/>
                      <a:pt x="315" y="440"/>
                    </a:cubicBezTo>
                    <a:cubicBezTo>
                      <a:pt x="339" y="430"/>
                      <a:pt x="339" y="430"/>
                      <a:pt x="339" y="430"/>
                    </a:cubicBezTo>
                    <a:cubicBezTo>
                      <a:pt x="349" y="411"/>
                      <a:pt x="349" y="411"/>
                      <a:pt x="349" y="411"/>
                    </a:cubicBezTo>
                    <a:cubicBezTo>
                      <a:pt x="364" y="411"/>
                      <a:pt x="364" y="411"/>
                      <a:pt x="364" y="411"/>
                    </a:cubicBezTo>
                    <a:cubicBezTo>
                      <a:pt x="357" y="395"/>
                      <a:pt x="357" y="395"/>
                      <a:pt x="357" y="395"/>
                    </a:cubicBezTo>
                    <a:cubicBezTo>
                      <a:pt x="366" y="364"/>
                      <a:pt x="366" y="364"/>
                      <a:pt x="366" y="364"/>
                    </a:cubicBezTo>
                    <a:cubicBezTo>
                      <a:pt x="367" y="348"/>
                      <a:pt x="369" y="323"/>
                      <a:pt x="381" y="323"/>
                    </a:cubicBezTo>
                    <a:cubicBezTo>
                      <a:pt x="391" y="323"/>
                      <a:pt x="422" y="332"/>
                      <a:pt x="425" y="333"/>
                    </a:cubicBezTo>
                    <a:cubicBezTo>
                      <a:pt x="427" y="333"/>
                      <a:pt x="427" y="333"/>
                      <a:pt x="427" y="333"/>
                    </a:cubicBezTo>
                    <a:cubicBezTo>
                      <a:pt x="428" y="335"/>
                      <a:pt x="428" y="335"/>
                      <a:pt x="428" y="335"/>
                    </a:cubicBezTo>
                    <a:cubicBezTo>
                      <a:pt x="428" y="335"/>
                      <a:pt x="433" y="350"/>
                      <a:pt x="441" y="370"/>
                    </a:cubicBezTo>
                    <a:cubicBezTo>
                      <a:pt x="452" y="400"/>
                      <a:pt x="463" y="412"/>
                      <a:pt x="467" y="411"/>
                    </a:cubicBezTo>
                    <a:cubicBezTo>
                      <a:pt x="475" y="408"/>
                      <a:pt x="483" y="398"/>
                      <a:pt x="486" y="394"/>
                    </a:cubicBezTo>
                    <a:cubicBezTo>
                      <a:pt x="488" y="390"/>
                      <a:pt x="488" y="390"/>
                      <a:pt x="488" y="390"/>
                    </a:cubicBezTo>
                    <a:cubicBezTo>
                      <a:pt x="514" y="412"/>
                      <a:pt x="514" y="412"/>
                      <a:pt x="514" y="412"/>
                    </a:cubicBezTo>
                    <a:cubicBezTo>
                      <a:pt x="527" y="422"/>
                      <a:pt x="527" y="422"/>
                      <a:pt x="527" y="422"/>
                    </a:cubicBezTo>
                    <a:cubicBezTo>
                      <a:pt x="544" y="402"/>
                      <a:pt x="544" y="402"/>
                      <a:pt x="544" y="402"/>
                    </a:cubicBezTo>
                    <a:cubicBezTo>
                      <a:pt x="563" y="393"/>
                      <a:pt x="563" y="393"/>
                      <a:pt x="563" y="393"/>
                    </a:cubicBezTo>
                    <a:cubicBezTo>
                      <a:pt x="563" y="372"/>
                      <a:pt x="563" y="372"/>
                      <a:pt x="563" y="372"/>
                    </a:cubicBezTo>
                    <a:cubicBezTo>
                      <a:pt x="543" y="356"/>
                      <a:pt x="543" y="356"/>
                      <a:pt x="543" y="356"/>
                    </a:cubicBezTo>
                    <a:cubicBezTo>
                      <a:pt x="531" y="326"/>
                      <a:pt x="531" y="326"/>
                      <a:pt x="531" y="326"/>
                    </a:cubicBezTo>
                    <a:cubicBezTo>
                      <a:pt x="534" y="324"/>
                      <a:pt x="534" y="324"/>
                      <a:pt x="534" y="324"/>
                    </a:cubicBezTo>
                    <a:cubicBezTo>
                      <a:pt x="534" y="323"/>
                      <a:pt x="555" y="311"/>
                      <a:pt x="570" y="324"/>
                    </a:cubicBezTo>
                    <a:cubicBezTo>
                      <a:pt x="578" y="331"/>
                      <a:pt x="589" y="331"/>
                      <a:pt x="593" y="328"/>
                    </a:cubicBezTo>
                    <a:cubicBezTo>
                      <a:pt x="594" y="327"/>
                      <a:pt x="594" y="326"/>
                      <a:pt x="593" y="324"/>
                    </a:cubicBezTo>
                    <a:cubicBezTo>
                      <a:pt x="587" y="310"/>
                      <a:pt x="594" y="299"/>
                      <a:pt x="595" y="299"/>
                    </a:cubicBezTo>
                    <a:cubicBezTo>
                      <a:pt x="603" y="288"/>
                      <a:pt x="603" y="288"/>
                      <a:pt x="603" y="288"/>
                    </a:cubicBezTo>
                    <a:cubicBezTo>
                      <a:pt x="614" y="265"/>
                      <a:pt x="614" y="265"/>
                      <a:pt x="614" y="265"/>
                    </a:cubicBezTo>
                    <a:cubicBezTo>
                      <a:pt x="632" y="253"/>
                      <a:pt x="632" y="253"/>
                      <a:pt x="632" y="253"/>
                    </a:cubicBezTo>
                    <a:cubicBezTo>
                      <a:pt x="632" y="232"/>
                      <a:pt x="632" y="232"/>
                      <a:pt x="632" y="232"/>
                    </a:cubicBezTo>
                    <a:cubicBezTo>
                      <a:pt x="652" y="224"/>
                      <a:pt x="652" y="224"/>
                      <a:pt x="652" y="224"/>
                    </a:cubicBezTo>
                    <a:cubicBezTo>
                      <a:pt x="650" y="215"/>
                      <a:pt x="643" y="192"/>
                      <a:pt x="635" y="181"/>
                    </a:cubicBezTo>
                    <a:cubicBezTo>
                      <a:pt x="623" y="168"/>
                      <a:pt x="610" y="137"/>
                      <a:pt x="610" y="136"/>
                    </a:cubicBezTo>
                    <a:cubicBezTo>
                      <a:pt x="610" y="135"/>
                      <a:pt x="610" y="135"/>
                      <a:pt x="610" y="135"/>
                    </a:cubicBezTo>
                    <a:cubicBezTo>
                      <a:pt x="609" y="129"/>
                      <a:pt x="609" y="129"/>
                      <a:pt x="609" y="129"/>
                    </a:cubicBezTo>
                    <a:cubicBezTo>
                      <a:pt x="594" y="129"/>
                      <a:pt x="594" y="129"/>
                      <a:pt x="594" y="129"/>
                    </a:cubicBezTo>
                    <a:cubicBezTo>
                      <a:pt x="594" y="128"/>
                      <a:pt x="594" y="128"/>
                      <a:pt x="594" y="128"/>
                    </a:cubicBezTo>
                    <a:cubicBezTo>
                      <a:pt x="590" y="127"/>
                      <a:pt x="557" y="115"/>
                      <a:pt x="549" y="105"/>
                    </a:cubicBezTo>
                    <a:cubicBezTo>
                      <a:pt x="544" y="98"/>
                      <a:pt x="532" y="83"/>
                      <a:pt x="526" y="75"/>
                    </a:cubicBezTo>
                    <a:cubicBezTo>
                      <a:pt x="509" y="97"/>
                      <a:pt x="509" y="97"/>
                      <a:pt x="509" y="97"/>
                    </a:cubicBezTo>
                    <a:cubicBezTo>
                      <a:pt x="463" y="31"/>
                      <a:pt x="463" y="31"/>
                      <a:pt x="463" y="31"/>
                    </a:cubicBezTo>
                    <a:cubicBezTo>
                      <a:pt x="423" y="38"/>
                      <a:pt x="423" y="38"/>
                      <a:pt x="423" y="38"/>
                    </a:cubicBezTo>
                    <a:cubicBezTo>
                      <a:pt x="402" y="19"/>
                      <a:pt x="402" y="19"/>
                      <a:pt x="402" y="19"/>
                    </a:cubicBezTo>
                    <a:cubicBezTo>
                      <a:pt x="385" y="19"/>
                      <a:pt x="385" y="19"/>
                      <a:pt x="385" y="19"/>
                    </a:cubicBezTo>
                    <a:cubicBezTo>
                      <a:pt x="385" y="27"/>
                      <a:pt x="385" y="27"/>
                      <a:pt x="385" y="27"/>
                    </a:cubicBezTo>
                    <a:cubicBezTo>
                      <a:pt x="373" y="53"/>
                      <a:pt x="373" y="53"/>
                      <a:pt x="373" y="53"/>
                    </a:cubicBezTo>
                    <a:cubicBezTo>
                      <a:pt x="355" y="73"/>
                      <a:pt x="355" y="73"/>
                      <a:pt x="355" y="73"/>
                    </a:cubicBezTo>
                    <a:cubicBezTo>
                      <a:pt x="328" y="71"/>
                      <a:pt x="328" y="71"/>
                      <a:pt x="328" y="71"/>
                    </a:cubicBezTo>
                    <a:cubicBezTo>
                      <a:pt x="303" y="56"/>
                      <a:pt x="303" y="56"/>
                      <a:pt x="303" y="56"/>
                    </a:cubicBezTo>
                    <a:cubicBezTo>
                      <a:pt x="288" y="51"/>
                      <a:pt x="288" y="51"/>
                      <a:pt x="288" y="51"/>
                    </a:cubicBezTo>
                    <a:cubicBezTo>
                      <a:pt x="269" y="53"/>
                      <a:pt x="269" y="53"/>
                      <a:pt x="269" y="53"/>
                    </a:cubicBezTo>
                    <a:cubicBezTo>
                      <a:pt x="269" y="37"/>
                      <a:pt x="269" y="37"/>
                      <a:pt x="269" y="37"/>
                    </a:cubicBezTo>
                    <a:cubicBezTo>
                      <a:pt x="259" y="28"/>
                      <a:pt x="259" y="28"/>
                      <a:pt x="259" y="28"/>
                    </a:cubicBezTo>
                    <a:cubicBezTo>
                      <a:pt x="234" y="30"/>
                      <a:pt x="234" y="30"/>
                      <a:pt x="234" y="30"/>
                    </a:cubicBezTo>
                    <a:cubicBezTo>
                      <a:pt x="234" y="19"/>
                      <a:pt x="234" y="19"/>
                      <a:pt x="234" y="19"/>
                    </a:cubicBezTo>
                    <a:cubicBezTo>
                      <a:pt x="220" y="19"/>
                      <a:pt x="220" y="19"/>
                      <a:pt x="220" y="19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1" y="0"/>
                      <a:pt x="81" y="9"/>
                      <a:pt x="80" y="11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5" y="35"/>
                      <a:pt x="101" y="50"/>
                      <a:pt x="103" y="61"/>
                    </a:cubicBezTo>
                    <a:cubicBezTo>
                      <a:pt x="105" y="72"/>
                      <a:pt x="103" y="101"/>
                      <a:pt x="103" y="102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45"/>
                      <a:pt x="84" y="145"/>
                      <a:pt x="84" y="145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3" y="152"/>
                      <a:pt x="18" y="167"/>
                      <a:pt x="15" y="172"/>
                    </a:cubicBezTo>
                    <a:cubicBezTo>
                      <a:pt x="11" y="176"/>
                      <a:pt x="3" y="191"/>
                      <a:pt x="0" y="1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7732713" y="4684712"/>
                <a:ext cx="603250" cy="814388"/>
              </a:xfrm>
              <a:custGeom>
                <a:avLst/>
                <a:gdLst>
                  <a:gd name="T0" fmla="*/ 216 w 243"/>
                  <a:gd name="T1" fmla="*/ 34 h 328"/>
                  <a:gd name="T2" fmla="*/ 219 w 243"/>
                  <a:gd name="T3" fmla="*/ 24 h 328"/>
                  <a:gd name="T4" fmla="*/ 218 w 243"/>
                  <a:gd name="T5" fmla="*/ 23 h 328"/>
                  <a:gd name="T6" fmla="*/ 211 w 243"/>
                  <a:gd name="T7" fmla="*/ 19 h 328"/>
                  <a:gd name="T8" fmla="*/ 198 w 243"/>
                  <a:gd name="T9" fmla="*/ 14 h 328"/>
                  <a:gd name="T10" fmla="*/ 180 w 243"/>
                  <a:gd name="T11" fmla="*/ 6 h 328"/>
                  <a:gd name="T12" fmla="*/ 168 w 243"/>
                  <a:gd name="T13" fmla="*/ 1 h 328"/>
                  <a:gd name="T14" fmla="*/ 161 w 243"/>
                  <a:gd name="T15" fmla="*/ 10 h 328"/>
                  <a:gd name="T16" fmla="*/ 148 w 243"/>
                  <a:gd name="T17" fmla="*/ 1 h 328"/>
                  <a:gd name="T18" fmla="*/ 137 w 243"/>
                  <a:gd name="T19" fmla="*/ 2 h 328"/>
                  <a:gd name="T20" fmla="*/ 96 w 243"/>
                  <a:gd name="T21" fmla="*/ 16 h 328"/>
                  <a:gd name="T22" fmla="*/ 53 w 243"/>
                  <a:gd name="T23" fmla="*/ 32 h 328"/>
                  <a:gd name="T24" fmla="*/ 24 w 243"/>
                  <a:gd name="T25" fmla="*/ 62 h 328"/>
                  <a:gd name="T26" fmla="*/ 32 w 243"/>
                  <a:gd name="T27" fmla="*/ 79 h 328"/>
                  <a:gd name="T28" fmla="*/ 32 w 243"/>
                  <a:gd name="T29" fmla="*/ 80 h 328"/>
                  <a:gd name="T30" fmla="*/ 15 w 243"/>
                  <a:gd name="T31" fmla="*/ 118 h 328"/>
                  <a:gd name="T32" fmla="*/ 0 w 243"/>
                  <a:gd name="T33" fmla="*/ 146 h 328"/>
                  <a:gd name="T34" fmla="*/ 23 w 243"/>
                  <a:gd name="T35" fmla="*/ 168 h 328"/>
                  <a:gd name="T36" fmla="*/ 24 w 243"/>
                  <a:gd name="T37" fmla="*/ 169 h 328"/>
                  <a:gd name="T38" fmla="*/ 28 w 243"/>
                  <a:gd name="T39" fmla="*/ 200 h 328"/>
                  <a:gd name="T40" fmla="*/ 32 w 243"/>
                  <a:gd name="T41" fmla="*/ 210 h 328"/>
                  <a:gd name="T42" fmla="*/ 32 w 243"/>
                  <a:gd name="T43" fmla="*/ 241 h 328"/>
                  <a:gd name="T44" fmla="*/ 25 w 243"/>
                  <a:gd name="T45" fmla="*/ 283 h 328"/>
                  <a:gd name="T46" fmla="*/ 51 w 243"/>
                  <a:gd name="T47" fmla="*/ 280 h 328"/>
                  <a:gd name="T48" fmla="*/ 56 w 243"/>
                  <a:gd name="T49" fmla="*/ 278 h 328"/>
                  <a:gd name="T50" fmla="*/ 56 w 243"/>
                  <a:gd name="T51" fmla="*/ 314 h 328"/>
                  <a:gd name="T52" fmla="*/ 54 w 243"/>
                  <a:gd name="T53" fmla="*/ 315 h 328"/>
                  <a:gd name="T54" fmla="*/ 39 w 243"/>
                  <a:gd name="T55" fmla="*/ 325 h 328"/>
                  <a:gd name="T56" fmla="*/ 39 w 243"/>
                  <a:gd name="T57" fmla="*/ 326 h 328"/>
                  <a:gd name="T58" fmla="*/ 80 w 243"/>
                  <a:gd name="T59" fmla="*/ 322 h 328"/>
                  <a:gd name="T60" fmla="*/ 87 w 243"/>
                  <a:gd name="T61" fmla="*/ 318 h 328"/>
                  <a:gd name="T62" fmla="*/ 107 w 243"/>
                  <a:gd name="T63" fmla="*/ 317 h 328"/>
                  <a:gd name="T64" fmla="*/ 112 w 243"/>
                  <a:gd name="T65" fmla="*/ 319 h 328"/>
                  <a:gd name="T66" fmla="*/ 112 w 243"/>
                  <a:gd name="T67" fmla="*/ 286 h 328"/>
                  <a:gd name="T68" fmla="*/ 130 w 243"/>
                  <a:gd name="T69" fmla="*/ 261 h 328"/>
                  <a:gd name="T70" fmla="*/ 142 w 243"/>
                  <a:gd name="T71" fmla="*/ 226 h 328"/>
                  <a:gd name="T72" fmla="*/ 150 w 243"/>
                  <a:gd name="T73" fmla="*/ 213 h 328"/>
                  <a:gd name="T74" fmla="*/ 150 w 243"/>
                  <a:gd name="T75" fmla="*/ 201 h 328"/>
                  <a:gd name="T76" fmla="*/ 162 w 243"/>
                  <a:gd name="T77" fmla="*/ 181 h 328"/>
                  <a:gd name="T78" fmla="*/ 176 w 243"/>
                  <a:gd name="T79" fmla="*/ 157 h 328"/>
                  <a:gd name="T80" fmla="*/ 175 w 243"/>
                  <a:gd name="T81" fmla="*/ 155 h 328"/>
                  <a:gd name="T82" fmla="*/ 169 w 243"/>
                  <a:gd name="T83" fmla="*/ 127 h 328"/>
                  <a:gd name="T84" fmla="*/ 180 w 243"/>
                  <a:gd name="T85" fmla="*/ 119 h 328"/>
                  <a:gd name="T86" fmla="*/ 202 w 243"/>
                  <a:gd name="T87" fmla="*/ 117 h 328"/>
                  <a:gd name="T88" fmla="*/ 220 w 243"/>
                  <a:gd name="T89" fmla="*/ 113 h 328"/>
                  <a:gd name="T90" fmla="*/ 226 w 243"/>
                  <a:gd name="T91" fmla="*/ 106 h 328"/>
                  <a:gd name="T92" fmla="*/ 243 w 243"/>
                  <a:gd name="T93" fmla="*/ 88 h 328"/>
                  <a:gd name="T94" fmla="*/ 243 w 243"/>
                  <a:gd name="T95" fmla="*/ 62 h 328"/>
                  <a:gd name="T96" fmla="*/ 214 w 243"/>
                  <a:gd name="T97" fmla="*/ 37 h 328"/>
                  <a:gd name="T98" fmla="*/ 216 w 243"/>
                  <a:gd name="T99" fmla="*/ 34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328">
                    <a:moveTo>
                      <a:pt x="216" y="34"/>
                    </a:moveTo>
                    <a:cubicBezTo>
                      <a:pt x="217" y="31"/>
                      <a:pt x="219" y="26"/>
                      <a:pt x="219" y="24"/>
                    </a:cubicBezTo>
                    <a:cubicBezTo>
                      <a:pt x="218" y="23"/>
                      <a:pt x="218" y="23"/>
                      <a:pt x="218" y="23"/>
                    </a:cubicBezTo>
                    <a:cubicBezTo>
                      <a:pt x="215" y="21"/>
                      <a:pt x="213" y="20"/>
                      <a:pt x="211" y="19"/>
                    </a:cubicBezTo>
                    <a:cubicBezTo>
                      <a:pt x="208" y="17"/>
                      <a:pt x="206" y="15"/>
                      <a:pt x="198" y="14"/>
                    </a:cubicBezTo>
                    <a:cubicBezTo>
                      <a:pt x="192" y="13"/>
                      <a:pt x="185" y="9"/>
                      <a:pt x="180" y="6"/>
                    </a:cubicBezTo>
                    <a:cubicBezTo>
                      <a:pt x="176" y="4"/>
                      <a:pt x="170" y="0"/>
                      <a:pt x="168" y="1"/>
                    </a:cubicBezTo>
                    <a:cubicBezTo>
                      <a:pt x="161" y="10"/>
                      <a:pt x="161" y="10"/>
                      <a:pt x="161" y="10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37" y="2"/>
                      <a:pt x="137" y="2"/>
                      <a:pt x="137" y="2"/>
                    </a:cubicBezTo>
                    <a:cubicBezTo>
                      <a:pt x="133" y="3"/>
                      <a:pt x="108" y="12"/>
                      <a:pt x="96" y="16"/>
                    </a:cubicBezTo>
                    <a:cubicBezTo>
                      <a:pt x="84" y="19"/>
                      <a:pt x="58" y="30"/>
                      <a:pt x="53" y="3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9" y="67"/>
                      <a:pt x="31" y="74"/>
                      <a:pt x="32" y="79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15" y="118"/>
                      <a:pt x="15" y="118"/>
                      <a:pt x="15" y="118"/>
                    </a:cubicBezTo>
                    <a:cubicBezTo>
                      <a:pt x="8" y="129"/>
                      <a:pt x="0" y="143"/>
                      <a:pt x="0" y="146"/>
                    </a:cubicBezTo>
                    <a:cubicBezTo>
                      <a:pt x="1" y="148"/>
                      <a:pt x="13" y="160"/>
                      <a:pt x="23" y="168"/>
                    </a:cubicBezTo>
                    <a:cubicBezTo>
                      <a:pt x="24" y="169"/>
                      <a:pt x="24" y="169"/>
                      <a:pt x="24" y="169"/>
                    </a:cubicBezTo>
                    <a:cubicBezTo>
                      <a:pt x="28" y="200"/>
                      <a:pt x="28" y="200"/>
                      <a:pt x="28" y="200"/>
                    </a:cubicBezTo>
                    <a:cubicBezTo>
                      <a:pt x="32" y="210"/>
                      <a:pt x="32" y="210"/>
                      <a:pt x="32" y="210"/>
                    </a:cubicBezTo>
                    <a:cubicBezTo>
                      <a:pt x="32" y="241"/>
                      <a:pt x="32" y="241"/>
                      <a:pt x="32" y="241"/>
                    </a:cubicBezTo>
                    <a:cubicBezTo>
                      <a:pt x="25" y="283"/>
                      <a:pt x="25" y="283"/>
                      <a:pt x="25" y="283"/>
                    </a:cubicBezTo>
                    <a:cubicBezTo>
                      <a:pt x="40" y="282"/>
                      <a:pt x="51" y="280"/>
                      <a:pt x="51" y="280"/>
                    </a:cubicBezTo>
                    <a:cubicBezTo>
                      <a:pt x="56" y="278"/>
                      <a:pt x="56" y="278"/>
                      <a:pt x="56" y="278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4" y="315"/>
                      <a:pt x="54" y="315"/>
                      <a:pt x="54" y="315"/>
                    </a:cubicBezTo>
                    <a:cubicBezTo>
                      <a:pt x="47" y="318"/>
                      <a:pt x="41" y="323"/>
                      <a:pt x="39" y="325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52" y="327"/>
                      <a:pt x="69" y="328"/>
                      <a:pt x="80" y="322"/>
                    </a:cubicBezTo>
                    <a:cubicBezTo>
                      <a:pt x="83" y="321"/>
                      <a:pt x="85" y="320"/>
                      <a:pt x="87" y="318"/>
                    </a:cubicBezTo>
                    <a:cubicBezTo>
                      <a:pt x="93" y="315"/>
                      <a:pt x="99" y="311"/>
                      <a:pt x="107" y="317"/>
                    </a:cubicBezTo>
                    <a:cubicBezTo>
                      <a:pt x="108" y="318"/>
                      <a:pt x="110" y="319"/>
                      <a:pt x="112" y="319"/>
                    </a:cubicBezTo>
                    <a:cubicBezTo>
                      <a:pt x="112" y="286"/>
                      <a:pt x="112" y="286"/>
                      <a:pt x="112" y="286"/>
                    </a:cubicBezTo>
                    <a:cubicBezTo>
                      <a:pt x="130" y="261"/>
                      <a:pt x="130" y="261"/>
                      <a:pt x="130" y="261"/>
                    </a:cubicBezTo>
                    <a:cubicBezTo>
                      <a:pt x="142" y="226"/>
                      <a:pt x="142" y="226"/>
                      <a:pt x="142" y="226"/>
                    </a:cubicBezTo>
                    <a:cubicBezTo>
                      <a:pt x="150" y="213"/>
                      <a:pt x="150" y="213"/>
                      <a:pt x="150" y="213"/>
                    </a:cubicBezTo>
                    <a:cubicBezTo>
                      <a:pt x="150" y="201"/>
                      <a:pt x="150" y="201"/>
                      <a:pt x="150" y="201"/>
                    </a:cubicBezTo>
                    <a:cubicBezTo>
                      <a:pt x="151" y="199"/>
                      <a:pt x="153" y="186"/>
                      <a:pt x="162" y="181"/>
                    </a:cubicBezTo>
                    <a:cubicBezTo>
                      <a:pt x="167" y="179"/>
                      <a:pt x="175" y="162"/>
                      <a:pt x="176" y="157"/>
                    </a:cubicBezTo>
                    <a:cubicBezTo>
                      <a:pt x="176" y="157"/>
                      <a:pt x="176" y="156"/>
                      <a:pt x="175" y="155"/>
                    </a:cubicBezTo>
                    <a:cubicBezTo>
                      <a:pt x="171" y="149"/>
                      <a:pt x="164" y="136"/>
                      <a:pt x="169" y="127"/>
                    </a:cubicBezTo>
                    <a:cubicBezTo>
                      <a:pt x="170" y="124"/>
                      <a:pt x="173" y="120"/>
                      <a:pt x="180" y="119"/>
                    </a:cubicBezTo>
                    <a:cubicBezTo>
                      <a:pt x="188" y="118"/>
                      <a:pt x="195" y="117"/>
                      <a:pt x="202" y="117"/>
                    </a:cubicBezTo>
                    <a:cubicBezTo>
                      <a:pt x="210" y="116"/>
                      <a:pt x="218" y="115"/>
                      <a:pt x="220" y="113"/>
                    </a:cubicBezTo>
                    <a:cubicBezTo>
                      <a:pt x="222" y="112"/>
                      <a:pt x="224" y="109"/>
                      <a:pt x="226" y="106"/>
                    </a:cubicBezTo>
                    <a:cubicBezTo>
                      <a:pt x="231" y="99"/>
                      <a:pt x="236" y="91"/>
                      <a:pt x="243" y="88"/>
                    </a:cubicBezTo>
                    <a:cubicBezTo>
                      <a:pt x="243" y="62"/>
                      <a:pt x="243" y="62"/>
                      <a:pt x="243" y="62"/>
                    </a:cubicBezTo>
                    <a:cubicBezTo>
                      <a:pt x="214" y="37"/>
                      <a:pt x="214" y="37"/>
                      <a:pt x="214" y="37"/>
                    </a:cubicBezTo>
                    <a:lnTo>
                      <a:pt x="216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254876" y="3135312"/>
                <a:ext cx="482600" cy="892176"/>
              </a:xfrm>
              <a:custGeom>
                <a:avLst/>
                <a:gdLst>
                  <a:gd name="T0" fmla="*/ 150 w 194"/>
                  <a:gd name="T1" fmla="*/ 35 h 359"/>
                  <a:gd name="T2" fmla="*/ 145 w 194"/>
                  <a:gd name="T3" fmla="*/ 34 h 359"/>
                  <a:gd name="T4" fmla="*/ 128 w 194"/>
                  <a:gd name="T5" fmla="*/ 34 h 359"/>
                  <a:gd name="T6" fmla="*/ 89 w 194"/>
                  <a:gd name="T7" fmla="*/ 35 h 359"/>
                  <a:gd name="T8" fmla="*/ 66 w 194"/>
                  <a:gd name="T9" fmla="*/ 71 h 359"/>
                  <a:gd name="T10" fmla="*/ 50 w 194"/>
                  <a:gd name="T11" fmla="*/ 80 h 359"/>
                  <a:gd name="T12" fmla="*/ 48 w 194"/>
                  <a:gd name="T13" fmla="*/ 127 h 359"/>
                  <a:gd name="T14" fmla="*/ 33 w 194"/>
                  <a:gd name="T15" fmla="*/ 138 h 359"/>
                  <a:gd name="T16" fmla="*/ 19 w 194"/>
                  <a:gd name="T17" fmla="*/ 148 h 359"/>
                  <a:gd name="T18" fmla="*/ 24 w 194"/>
                  <a:gd name="T19" fmla="*/ 153 h 359"/>
                  <a:gd name="T20" fmla="*/ 37 w 194"/>
                  <a:gd name="T21" fmla="*/ 176 h 359"/>
                  <a:gd name="T22" fmla="*/ 28 w 194"/>
                  <a:gd name="T23" fmla="*/ 205 h 359"/>
                  <a:gd name="T24" fmla="*/ 28 w 194"/>
                  <a:gd name="T25" fmla="*/ 205 h 359"/>
                  <a:gd name="T26" fmla="*/ 28 w 194"/>
                  <a:gd name="T27" fmla="*/ 206 h 359"/>
                  <a:gd name="T28" fmla="*/ 19 w 194"/>
                  <a:gd name="T29" fmla="*/ 226 h 359"/>
                  <a:gd name="T30" fmla="*/ 19 w 194"/>
                  <a:gd name="T31" fmla="*/ 253 h 359"/>
                  <a:gd name="T32" fmla="*/ 19 w 194"/>
                  <a:gd name="T33" fmla="*/ 273 h 359"/>
                  <a:gd name="T34" fmla="*/ 19 w 194"/>
                  <a:gd name="T35" fmla="*/ 275 h 359"/>
                  <a:gd name="T36" fmla="*/ 18 w 194"/>
                  <a:gd name="T37" fmla="*/ 310 h 359"/>
                  <a:gd name="T38" fmla="*/ 4 w 194"/>
                  <a:gd name="T39" fmla="*/ 359 h 359"/>
                  <a:gd name="T40" fmla="*/ 18 w 194"/>
                  <a:gd name="T41" fmla="*/ 357 h 359"/>
                  <a:gd name="T42" fmla="*/ 42 w 194"/>
                  <a:gd name="T43" fmla="*/ 351 h 359"/>
                  <a:gd name="T44" fmla="*/ 90 w 194"/>
                  <a:gd name="T45" fmla="*/ 334 h 359"/>
                  <a:gd name="T46" fmla="*/ 113 w 194"/>
                  <a:gd name="T47" fmla="*/ 316 h 359"/>
                  <a:gd name="T48" fmla="*/ 121 w 194"/>
                  <a:gd name="T49" fmla="*/ 313 h 359"/>
                  <a:gd name="T50" fmla="*/ 159 w 194"/>
                  <a:gd name="T51" fmla="*/ 291 h 359"/>
                  <a:gd name="T52" fmla="*/ 171 w 194"/>
                  <a:gd name="T53" fmla="*/ 248 h 359"/>
                  <a:gd name="T54" fmla="*/ 162 w 194"/>
                  <a:gd name="T55" fmla="*/ 219 h 359"/>
                  <a:gd name="T56" fmla="*/ 167 w 194"/>
                  <a:gd name="T57" fmla="*/ 200 h 359"/>
                  <a:gd name="T58" fmla="*/ 171 w 194"/>
                  <a:gd name="T59" fmla="*/ 184 h 359"/>
                  <a:gd name="T60" fmla="*/ 176 w 194"/>
                  <a:gd name="T61" fmla="*/ 174 h 359"/>
                  <a:gd name="T62" fmla="*/ 172 w 194"/>
                  <a:gd name="T63" fmla="*/ 154 h 359"/>
                  <a:gd name="T64" fmla="*/ 156 w 194"/>
                  <a:gd name="T65" fmla="*/ 110 h 359"/>
                  <a:gd name="T66" fmla="*/ 156 w 194"/>
                  <a:gd name="T67" fmla="*/ 108 h 359"/>
                  <a:gd name="T68" fmla="*/ 158 w 194"/>
                  <a:gd name="T69" fmla="*/ 107 h 359"/>
                  <a:gd name="T70" fmla="*/ 180 w 194"/>
                  <a:gd name="T71" fmla="*/ 91 h 359"/>
                  <a:gd name="T72" fmla="*/ 182 w 194"/>
                  <a:gd name="T73" fmla="*/ 89 h 359"/>
                  <a:gd name="T74" fmla="*/ 194 w 194"/>
                  <a:gd name="T75" fmla="*/ 69 h 359"/>
                  <a:gd name="T76" fmla="*/ 186 w 194"/>
                  <a:gd name="T77" fmla="*/ 53 h 359"/>
                  <a:gd name="T78" fmla="*/ 183 w 194"/>
                  <a:gd name="T79" fmla="*/ 54 h 359"/>
                  <a:gd name="T80" fmla="*/ 175 w 194"/>
                  <a:gd name="T81" fmla="*/ 42 h 359"/>
                  <a:gd name="T82" fmla="*/ 173 w 194"/>
                  <a:gd name="T83" fmla="*/ 33 h 359"/>
                  <a:gd name="T84" fmla="*/ 181 w 194"/>
                  <a:gd name="T85" fmla="*/ 38 h 359"/>
                  <a:gd name="T86" fmla="*/ 182 w 194"/>
                  <a:gd name="T87" fmla="*/ 39 h 359"/>
                  <a:gd name="T88" fmla="*/ 182 w 194"/>
                  <a:gd name="T89" fmla="*/ 30 h 359"/>
                  <a:gd name="T90" fmla="*/ 179 w 194"/>
                  <a:gd name="T91" fmla="*/ 0 h 359"/>
                  <a:gd name="T92" fmla="*/ 174 w 194"/>
                  <a:gd name="T93" fmla="*/ 1 h 359"/>
                  <a:gd name="T94" fmla="*/ 174 w 194"/>
                  <a:gd name="T95" fmla="*/ 1 h 359"/>
                  <a:gd name="T96" fmla="*/ 150 w 194"/>
                  <a:gd name="T97" fmla="*/ 10 h 359"/>
                  <a:gd name="T98" fmla="*/ 150 w 194"/>
                  <a:gd name="T99" fmla="*/ 3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4" h="359">
                    <a:moveTo>
                      <a:pt x="150" y="35"/>
                    </a:moveTo>
                    <a:cubicBezTo>
                      <a:pt x="145" y="34"/>
                      <a:pt x="145" y="34"/>
                      <a:pt x="145" y="34"/>
                    </a:cubicBezTo>
                    <a:cubicBezTo>
                      <a:pt x="145" y="34"/>
                      <a:pt x="136" y="33"/>
                      <a:pt x="128" y="34"/>
                    </a:cubicBezTo>
                    <a:cubicBezTo>
                      <a:pt x="120" y="36"/>
                      <a:pt x="97" y="35"/>
                      <a:pt x="89" y="35"/>
                    </a:cubicBezTo>
                    <a:cubicBezTo>
                      <a:pt x="86" y="42"/>
                      <a:pt x="78" y="61"/>
                      <a:pt x="66" y="71"/>
                    </a:cubicBezTo>
                    <a:cubicBezTo>
                      <a:pt x="61" y="75"/>
                      <a:pt x="55" y="78"/>
                      <a:pt x="50" y="80"/>
                    </a:cubicBezTo>
                    <a:cubicBezTo>
                      <a:pt x="53" y="90"/>
                      <a:pt x="60" y="117"/>
                      <a:pt x="48" y="127"/>
                    </a:cubicBezTo>
                    <a:cubicBezTo>
                      <a:pt x="43" y="131"/>
                      <a:pt x="38" y="134"/>
                      <a:pt x="33" y="138"/>
                    </a:cubicBezTo>
                    <a:cubicBezTo>
                      <a:pt x="28" y="141"/>
                      <a:pt x="20" y="146"/>
                      <a:pt x="19" y="148"/>
                    </a:cubicBezTo>
                    <a:cubicBezTo>
                      <a:pt x="20" y="150"/>
                      <a:pt x="22" y="152"/>
                      <a:pt x="24" y="153"/>
                    </a:cubicBezTo>
                    <a:cubicBezTo>
                      <a:pt x="30" y="159"/>
                      <a:pt x="39" y="167"/>
                      <a:pt x="37" y="176"/>
                    </a:cubicBezTo>
                    <a:cubicBezTo>
                      <a:pt x="34" y="188"/>
                      <a:pt x="29" y="204"/>
                      <a:pt x="28" y="205"/>
                    </a:cubicBezTo>
                    <a:cubicBezTo>
                      <a:pt x="28" y="205"/>
                      <a:pt x="28" y="205"/>
                      <a:pt x="28" y="205"/>
                    </a:cubicBezTo>
                    <a:cubicBezTo>
                      <a:pt x="28" y="206"/>
                      <a:pt x="28" y="206"/>
                      <a:pt x="28" y="206"/>
                    </a:cubicBezTo>
                    <a:cubicBezTo>
                      <a:pt x="25" y="209"/>
                      <a:pt x="19" y="219"/>
                      <a:pt x="19" y="226"/>
                    </a:cubicBezTo>
                    <a:cubicBezTo>
                      <a:pt x="19" y="230"/>
                      <a:pt x="19" y="242"/>
                      <a:pt x="19" y="253"/>
                    </a:cubicBezTo>
                    <a:cubicBezTo>
                      <a:pt x="19" y="262"/>
                      <a:pt x="19" y="271"/>
                      <a:pt x="19" y="273"/>
                    </a:cubicBezTo>
                    <a:cubicBezTo>
                      <a:pt x="19" y="273"/>
                      <a:pt x="19" y="274"/>
                      <a:pt x="19" y="275"/>
                    </a:cubicBezTo>
                    <a:cubicBezTo>
                      <a:pt x="21" y="282"/>
                      <a:pt x="25" y="299"/>
                      <a:pt x="18" y="310"/>
                    </a:cubicBezTo>
                    <a:cubicBezTo>
                      <a:pt x="10" y="322"/>
                      <a:pt x="0" y="355"/>
                      <a:pt x="4" y="359"/>
                    </a:cubicBezTo>
                    <a:cubicBezTo>
                      <a:pt x="11" y="359"/>
                      <a:pt x="12" y="359"/>
                      <a:pt x="18" y="357"/>
                    </a:cubicBezTo>
                    <a:cubicBezTo>
                      <a:pt x="23" y="356"/>
                      <a:pt x="29" y="354"/>
                      <a:pt x="42" y="351"/>
                    </a:cubicBezTo>
                    <a:cubicBezTo>
                      <a:pt x="89" y="341"/>
                      <a:pt x="90" y="334"/>
                      <a:pt x="90" y="334"/>
                    </a:cubicBezTo>
                    <a:cubicBezTo>
                      <a:pt x="89" y="324"/>
                      <a:pt x="98" y="321"/>
                      <a:pt x="113" y="316"/>
                    </a:cubicBezTo>
                    <a:cubicBezTo>
                      <a:pt x="121" y="313"/>
                      <a:pt x="121" y="313"/>
                      <a:pt x="121" y="313"/>
                    </a:cubicBezTo>
                    <a:cubicBezTo>
                      <a:pt x="136" y="309"/>
                      <a:pt x="153" y="303"/>
                      <a:pt x="159" y="291"/>
                    </a:cubicBezTo>
                    <a:cubicBezTo>
                      <a:pt x="165" y="279"/>
                      <a:pt x="170" y="254"/>
                      <a:pt x="171" y="248"/>
                    </a:cubicBezTo>
                    <a:cubicBezTo>
                      <a:pt x="168" y="243"/>
                      <a:pt x="158" y="228"/>
                      <a:pt x="162" y="219"/>
                    </a:cubicBezTo>
                    <a:cubicBezTo>
                      <a:pt x="164" y="213"/>
                      <a:pt x="166" y="207"/>
                      <a:pt x="167" y="200"/>
                    </a:cubicBezTo>
                    <a:cubicBezTo>
                      <a:pt x="169" y="194"/>
                      <a:pt x="170" y="189"/>
                      <a:pt x="171" y="184"/>
                    </a:cubicBezTo>
                    <a:cubicBezTo>
                      <a:pt x="173" y="180"/>
                      <a:pt x="174" y="176"/>
                      <a:pt x="176" y="174"/>
                    </a:cubicBezTo>
                    <a:cubicBezTo>
                      <a:pt x="179" y="167"/>
                      <a:pt x="181" y="164"/>
                      <a:pt x="172" y="154"/>
                    </a:cubicBezTo>
                    <a:cubicBezTo>
                      <a:pt x="157" y="136"/>
                      <a:pt x="156" y="111"/>
                      <a:pt x="156" y="110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66" y="102"/>
                      <a:pt x="177" y="93"/>
                      <a:pt x="180" y="91"/>
                    </a:cubicBezTo>
                    <a:cubicBezTo>
                      <a:pt x="181" y="90"/>
                      <a:pt x="181" y="89"/>
                      <a:pt x="182" y="89"/>
                    </a:cubicBezTo>
                    <a:cubicBezTo>
                      <a:pt x="187" y="85"/>
                      <a:pt x="192" y="80"/>
                      <a:pt x="194" y="69"/>
                    </a:cubicBezTo>
                    <a:cubicBezTo>
                      <a:pt x="194" y="63"/>
                      <a:pt x="190" y="57"/>
                      <a:pt x="186" y="53"/>
                    </a:cubicBezTo>
                    <a:cubicBezTo>
                      <a:pt x="185" y="53"/>
                      <a:pt x="184" y="54"/>
                      <a:pt x="183" y="54"/>
                    </a:cubicBezTo>
                    <a:cubicBezTo>
                      <a:pt x="179" y="54"/>
                      <a:pt x="177" y="51"/>
                      <a:pt x="175" y="42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81" y="38"/>
                      <a:pt x="181" y="38"/>
                      <a:pt x="181" y="38"/>
                    </a:cubicBezTo>
                    <a:cubicBezTo>
                      <a:pt x="181" y="38"/>
                      <a:pt x="181" y="38"/>
                      <a:pt x="182" y="39"/>
                    </a:cubicBezTo>
                    <a:cubicBezTo>
                      <a:pt x="182" y="36"/>
                      <a:pt x="182" y="34"/>
                      <a:pt x="182" y="30"/>
                    </a:cubicBezTo>
                    <a:cubicBezTo>
                      <a:pt x="184" y="8"/>
                      <a:pt x="180" y="1"/>
                      <a:pt x="179" y="0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74" y="1"/>
                      <a:pt x="174" y="1"/>
                      <a:pt x="174" y="1"/>
                    </a:cubicBezTo>
                    <a:cubicBezTo>
                      <a:pt x="150" y="10"/>
                      <a:pt x="150" y="10"/>
                      <a:pt x="150" y="10"/>
                    </a:cubicBezTo>
                    <a:lnTo>
                      <a:pt x="15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8037514" y="3935412"/>
                <a:ext cx="690563" cy="577850"/>
              </a:xfrm>
              <a:custGeom>
                <a:avLst/>
                <a:gdLst>
                  <a:gd name="T0" fmla="*/ 105 w 278"/>
                  <a:gd name="T1" fmla="*/ 14 h 232"/>
                  <a:gd name="T2" fmla="*/ 88 w 278"/>
                  <a:gd name="T3" fmla="*/ 39 h 232"/>
                  <a:gd name="T4" fmla="*/ 85 w 278"/>
                  <a:gd name="T5" fmla="*/ 37 h 232"/>
                  <a:gd name="T6" fmla="*/ 72 w 278"/>
                  <a:gd name="T7" fmla="*/ 23 h 232"/>
                  <a:gd name="T8" fmla="*/ 71 w 278"/>
                  <a:gd name="T9" fmla="*/ 22 h 232"/>
                  <a:gd name="T10" fmla="*/ 49 w 278"/>
                  <a:gd name="T11" fmla="*/ 36 h 232"/>
                  <a:gd name="T12" fmla="*/ 41 w 278"/>
                  <a:gd name="T13" fmla="*/ 40 h 232"/>
                  <a:gd name="T14" fmla="*/ 41 w 278"/>
                  <a:gd name="T15" fmla="*/ 40 h 232"/>
                  <a:gd name="T16" fmla="*/ 31 w 278"/>
                  <a:gd name="T17" fmla="*/ 31 h 232"/>
                  <a:gd name="T18" fmla="*/ 27 w 278"/>
                  <a:gd name="T19" fmla="*/ 25 h 232"/>
                  <a:gd name="T20" fmla="*/ 17 w 278"/>
                  <a:gd name="T21" fmla="*/ 21 h 232"/>
                  <a:gd name="T22" fmla="*/ 0 w 278"/>
                  <a:gd name="T23" fmla="*/ 14 h 232"/>
                  <a:gd name="T24" fmla="*/ 15 w 278"/>
                  <a:gd name="T25" fmla="*/ 38 h 232"/>
                  <a:gd name="T26" fmla="*/ 51 w 278"/>
                  <a:gd name="T27" fmla="*/ 52 h 232"/>
                  <a:gd name="T28" fmla="*/ 52 w 278"/>
                  <a:gd name="T29" fmla="*/ 53 h 232"/>
                  <a:gd name="T30" fmla="*/ 80 w 278"/>
                  <a:gd name="T31" fmla="*/ 67 h 232"/>
                  <a:gd name="T32" fmla="*/ 80 w 278"/>
                  <a:gd name="T33" fmla="*/ 70 h 232"/>
                  <a:gd name="T34" fmla="*/ 80 w 278"/>
                  <a:gd name="T35" fmla="*/ 94 h 232"/>
                  <a:gd name="T36" fmla="*/ 100 w 278"/>
                  <a:gd name="T37" fmla="*/ 126 h 232"/>
                  <a:gd name="T38" fmla="*/ 116 w 278"/>
                  <a:gd name="T39" fmla="*/ 126 h 232"/>
                  <a:gd name="T40" fmla="*/ 134 w 278"/>
                  <a:gd name="T41" fmla="*/ 110 h 232"/>
                  <a:gd name="T42" fmla="*/ 139 w 278"/>
                  <a:gd name="T43" fmla="*/ 117 h 232"/>
                  <a:gd name="T44" fmla="*/ 125 w 278"/>
                  <a:gd name="T45" fmla="*/ 144 h 232"/>
                  <a:gd name="T46" fmla="*/ 118 w 278"/>
                  <a:gd name="T47" fmla="*/ 158 h 232"/>
                  <a:gd name="T48" fmla="*/ 103 w 278"/>
                  <a:gd name="T49" fmla="*/ 166 h 232"/>
                  <a:gd name="T50" fmla="*/ 102 w 278"/>
                  <a:gd name="T51" fmla="*/ 166 h 232"/>
                  <a:gd name="T52" fmla="*/ 103 w 278"/>
                  <a:gd name="T53" fmla="*/ 174 h 232"/>
                  <a:gd name="T54" fmla="*/ 119 w 278"/>
                  <a:gd name="T55" fmla="*/ 192 h 232"/>
                  <a:gd name="T56" fmla="*/ 126 w 278"/>
                  <a:gd name="T57" fmla="*/ 199 h 232"/>
                  <a:gd name="T58" fmla="*/ 128 w 278"/>
                  <a:gd name="T59" fmla="*/ 205 h 232"/>
                  <a:gd name="T60" fmla="*/ 139 w 278"/>
                  <a:gd name="T61" fmla="*/ 212 h 232"/>
                  <a:gd name="T62" fmla="*/ 147 w 278"/>
                  <a:gd name="T63" fmla="*/ 215 h 232"/>
                  <a:gd name="T64" fmla="*/ 175 w 278"/>
                  <a:gd name="T65" fmla="*/ 213 h 232"/>
                  <a:gd name="T66" fmla="*/ 184 w 278"/>
                  <a:gd name="T67" fmla="*/ 206 h 232"/>
                  <a:gd name="T68" fmla="*/ 194 w 278"/>
                  <a:gd name="T69" fmla="*/ 214 h 232"/>
                  <a:gd name="T70" fmla="*/ 219 w 278"/>
                  <a:gd name="T71" fmla="*/ 232 h 232"/>
                  <a:gd name="T72" fmla="*/ 235 w 278"/>
                  <a:gd name="T73" fmla="*/ 224 h 232"/>
                  <a:gd name="T74" fmla="*/ 251 w 278"/>
                  <a:gd name="T75" fmla="*/ 194 h 232"/>
                  <a:gd name="T76" fmla="*/ 255 w 278"/>
                  <a:gd name="T77" fmla="*/ 196 h 232"/>
                  <a:gd name="T78" fmla="*/ 233 w 278"/>
                  <a:gd name="T79" fmla="*/ 178 h 232"/>
                  <a:gd name="T80" fmla="*/ 246 w 278"/>
                  <a:gd name="T81" fmla="*/ 167 h 232"/>
                  <a:gd name="T82" fmla="*/ 266 w 278"/>
                  <a:gd name="T83" fmla="*/ 176 h 232"/>
                  <a:gd name="T84" fmla="*/ 267 w 278"/>
                  <a:gd name="T85" fmla="*/ 166 h 232"/>
                  <a:gd name="T86" fmla="*/ 245 w 278"/>
                  <a:gd name="T87" fmla="*/ 146 h 232"/>
                  <a:gd name="T88" fmla="*/ 233 w 278"/>
                  <a:gd name="T89" fmla="*/ 123 h 232"/>
                  <a:gd name="T90" fmla="*/ 214 w 278"/>
                  <a:gd name="T91" fmla="*/ 123 h 232"/>
                  <a:gd name="T92" fmla="*/ 214 w 278"/>
                  <a:gd name="T93" fmla="*/ 103 h 232"/>
                  <a:gd name="T94" fmla="*/ 196 w 278"/>
                  <a:gd name="T95" fmla="*/ 89 h 232"/>
                  <a:gd name="T96" fmla="*/ 189 w 278"/>
                  <a:gd name="T97" fmla="*/ 68 h 232"/>
                  <a:gd name="T98" fmla="*/ 151 w 278"/>
                  <a:gd name="T99" fmla="*/ 21 h 232"/>
                  <a:gd name="T100" fmla="*/ 118 w 278"/>
                  <a:gd name="T101" fmla="*/ 0 h 232"/>
                  <a:gd name="T102" fmla="*/ 120 w 278"/>
                  <a:gd name="T103" fmla="*/ 3 h 232"/>
                  <a:gd name="T104" fmla="*/ 105 w 278"/>
                  <a:gd name="T105" fmla="*/ 1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" h="232">
                    <a:moveTo>
                      <a:pt x="105" y="14"/>
                    </a:moveTo>
                    <a:cubicBezTo>
                      <a:pt x="88" y="39"/>
                      <a:pt x="88" y="39"/>
                      <a:pt x="88" y="39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4" y="36"/>
                      <a:pt x="77" y="31"/>
                      <a:pt x="72" y="23"/>
                    </a:cubicBezTo>
                    <a:cubicBezTo>
                      <a:pt x="72" y="22"/>
                      <a:pt x="72" y="22"/>
                      <a:pt x="71" y="22"/>
                    </a:cubicBezTo>
                    <a:cubicBezTo>
                      <a:pt x="67" y="22"/>
                      <a:pt x="57" y="27"/>
                      <a:pt x="49" y="36"/>
                    </a:cubicBezTo>
                    <a:cubicBezTo>
                      <a:pt x="48" y="37"/>
                      <a:pt x="45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36" y="40"/>
                      <a:pt x="33" y="35"/>
                      <a:pt x="31" y="31"/>
                    </a:cubicBezTo>
                    <a:cubicBezTo>
                      <a:pt x="30" y="29"/>
                      <a:pt x="28" y="25"/>
                      <a:pt x="27" y="25"/>
                    </a:cubicBezTo>
                    <a:cubicBezTo>
                      <a:pt x="24" y="24"/>
                      <a:pt x="20" y="22"/>
                      <a:pt x="17" y="21"/>
                    </a:cubicBezTo>
                    <a:cubicBezTo>
                      <a:pt x="12" y="18"/>
                      <a:pt x="6" y="16"/>
                      <a:pt x="0" y="14"/>
                    </a:cubicBezTo>
                    <a:cubicBezTo>
                      <a:pt x="6" y="25"/>
                      <a:pt x="12" y="36"/>
                      <a:pt x="15" y="38"/>
                    </a:cubicBezTo>
                    <a:cubicBezTo>
                      <a:pt x="19" y="40"/>
                      <a:pt x="39" y="48"/>
                      <a:pt x="51" y="52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0"/>
                      <a:pt x="78" y="86"/>
                      <a:pt x="80" y="94"/>
                    </a:cubicBezTo>
                    <a:cubicBezTo>
                      <a:pt x="81" y="101"/>
                      <a:pt x="95" y="122"/>
                      <a:pt x="100" y="126"/>
                    </a:cubicBezTo>
                    <a:cubicBezTo>
                      <a:pt x="102" y="126"/>
                      <a:pt x="107" y="125"/>
                      <a:pt x="116" y="126"/>
                    </a:cubicBezTo>
                    <a:cubicBezTo>
                      <a:pt x="123" y="114"/>
                      <a:pt x="129" y="109"/>
                      <a:pt x="134" y="110"/>
                    </a:cubicBezTo>
                    <a:cubicBezTo>
                      <a:pt x="136" y="110"/>
                      <a:pt x="139" y="112"/>
                      <a:pt x="139" y="117"/>
                    </a:cubicBezTo>
                    <a:cubicBezTo>
                      <a:pt x="141" y="130"/>
                      <a:pt x="141" y="141"/>
                      <a:pt x="125" y="144"/>
                    </a:cubicBezTo>
                    <a:cubicBezTo>
                      <a:pt x="126" y="148"/>
                      <a:pt x="124" y="152"/>
                      <a:pt x="118" y="158"/>
                    </a:cubicBezTo>
                    <a:cubicBezTo>
                      <a:pt x="112" y="163"/>
                      <a:pt x="107" y="165"/>
                      <a:pt x="103" y="166"/>
                    </a:cubicBezTo>
                    <a:cubicBezTo>
                      <a:pt x="103" y="166"/>
                      <a:pt x="102" y="166"/>
                      <a:pt x="102" y="166"/>
                    </a:cubicBezTo>
                    <a:cubicBezTo>
                      <a:pt x="102" y="167"/>
                      <a:pt x="102" y="169"/>
                      <a:pt x="103" y="174"/>
                    </a:cubicBezTo>
                    <a:cubicBezTo>
                      <a:pt x="109" y="190"/>
                      <a:pt x="113" y="191"/>
                      <a:pt x="119" y="192"/>
                    </a:cubicBezTo>
                    <a:cubicBezTo>
                      <a:pt x="124" y="193"/>
                      <a:pt x="126" y="195"/>
                      <a:pt x="126" y="199"/>
                    </a:cubicBezTo>
                    <a:cubicBezTo>
                      <a:pt x="126" y="201"/>
                      <a:pt x="127" y="202"/>
                      <a:pt x="128" y="205"/>
                    </a:cubicBezTo>
                    <a:cubicBezTo>
                      <a:pt x="130" y="209"/>
                      <a:pt x="133" y="210"/>
                      <a:pt x="139" y="212"/>
                    </a:cubicBezTo>
                    <a:cubicBezTo>
                      <a:pt x="141" y="212"/>
                      <a:pt x="144" y="213"/>
                      <a:pt x="147" y="215"/>
                    </a:cubicBezTo>
                    <a:cubicBezTo>
                      <a:pt x="150" y="216"/>
                      <a:pt x="163" y="215"/>
                      <a:pt x="175" y="213"/>
                    </a:cubicBezTo>
                    <a:cubicBezTo>
                      <a:pt x="177" y="208"/>
                      <a:pt x="180" y="206"/>
                      <a:pt x="184" y="206"/>
                    </a:cubicBezTo>
                    <a:cubicBezTo>
                      <a:pt x="189" y="206"/>
                      <a:pt x="193" y="211"/>
                      <a:pt x="194" y="214"/>
                    </a:cubicBezTo>
                    <a:cubicBezTo>
                      <a:pt x="204" y="222"/>
                      <a:pt x="216" y="232"/>
                      <a:pt x="219" y="232"/>
                    </a:cubicBezTo>
                    <a:cubicBezTo>
                      <a:pt x="222" y="232"/>
                      <a:pt x="229" y="228"/>
                      <a:pt x="235" y="224"/>
                    </a:cubicBezTo>
                    <a:cubicBezTo>
                      <a:pt x="251" y="194"/>
                      <a:pt x="251" y="194"/>
                      <a:pt x="251" y="194"/>
                    </a:cubicBezTo>
                    <a:cubicBezTo>
                      <a:pt x="255" y="196"/>
                      <a:pt x="255" y="196"/>
                      <a:pt x="255" y="196"/>
                    </a:cubicBezTo>
                    <a:cubicBezTo>
                      <a:pt x="247" y="191"/>
                      <a:pt x="237" y="183"/>
                      <a:pt x="233" y="178"/>
                    </a:cubicBezTo>
                    <a:cubicBezTo>
                      <a:pt x="228" y="171"/>
                      <a:pt x="236" y="163"/>
                      <a:pt x="246" y="167"/>
                    </a:cubicBezTo>
                    <a:cubicBezTo>
                      <a:pt x="256" y="171"/>
                      <a:pt x="266" y="176"/>
                      <a:pt x="266" y="176"/>
                    </a:cubicBezTo>
                    <a:cubicBezTo>
                      <a:pt x="266" y="176"/>
                      <a:pt x="278" y="178"/>
                      <a:pt x="267" y="166"/>
                    </a:cubicBezTo>
                    <a:cubicBezTo>
                      <a:pt x="256" y="155"/>
                      <a:pt x="247" y="150"/>
                      <a:pt x="245" y="146"/>
                    </a:cubicBezTo>
                    <a:cubicBezTo>
                      <a:pt x="242" y="142"/>
                      <a:pt x="243" y="123"/>
                      <a:pt x="233" y="123"/>
                    </a:cubicBezTo>
                    <a:cubicBezTo>
                      <a:pt x="224" y="123"/>
                      <a:pt x="214" y="123"/>
                      <a:pt x="214" y="123"/>
                    </a:cubicBezTo>
                    <a:cubicBezTo>
                      <a:pt x="214" y="123"/>
                      <a:pt x="215" y="107"/>
                      <a:pt x="214" y="103"/>
                    </a:cubicBezTo>
                    <a:cubicBezTo>
                      <a:pt x="213" y="99"/>
                      <a:pt x="196" y="89"/>
                      <a:pt x="196" y="89"/>
                    </a:cubicBezTo>
                    <a:cubicBezTo>
                      <a:pt x="196" y="89"/>
                      <a:pt x="189" y="78"/>
                      <a:pt x="189" y="68"/>
                    </a:cubicBezTo>
                    <a:cubicBezTo>
                      <a:pt x="189" y="58"/>
                      <a:pt x="169" y="36"/>
                      <a:pt x="151" y="21"/>
                    </a:cubicBezTo>
                    <a:cubicBezTo>
                      <a:pt x="133" y="5"/>
                      <a:pt x="118" y="0"/>
                      <a:pt x="118" y="0"/>
                    </a:cubicBezTo>
                    <a:cubicBezTo>
                      <a:pt x="120" y="3"/>
                      <a:pt x="120" y="3"/>
                      <a:pt x="120" y="3"/>
                    </a:cubicBezTo>
                    <a:lnTo>
                      <a:pt x="10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5868988" y="1184274"/>
                <a:ext cx="2859087" cy="2401887"/>
              </a:xfrm>
              <a:custGeom>
                <a:avLst/>
                <a:gdLst>
                  <a:gd name="T0" fmla="*/ 1 w 1151"/>
                  <a:gd name="T1" fmla="*/ 704 h 966"/>
                  <a:gd name="T2" fmla="*/ 37 w 1151"/>
                  <a:gd name="T3" fmla="*/ 755 h 966"/>
                  <a:gd name="T4" fmla="*/ 103 w 1151"/>
                  <a:gd name="T5" fmla="*/ 760 h 966"/>
                  <a:gd name="T6" fmla="*/ 101 w 1151"/>
                  <a:gd name="T7" fmla="*/ 823 h 966"/>
                  <a:gd name="T8" fmla="*/ 155 w 1151"/>
                  <a:gd name="T9" fmla="*/ 875 h 966"/>
                  <a:gd name="T10" fmla="*/ 217 w 1151"/>
                  <a:gd name="T11" fmla="*/ 856 h 966"/>
                  <a:gd name="T12" fmla="*/ 273 w 1151"/>
                  <a:gd name="T13" fmla="*/ 883 h 966"/>
                  <a:gd name="T14" fmla="*/ 252 w 1151"/>
                  <a:gd name="T15" fmla="*/ 956 h 966"/>
                  <a:gd name="T16" fmla="*/ 345 w 1151"/>
                  <a:gd name="T17" fmla="*/ 946 h 966"/>
                  <a:gd name="T18" fmla="*/ 364 w 1151"/>
                  <a:gd name="T19" fmla="*/ 887 h 966"/>
                  <a:gd name="T20" fmla="*/ 401 w 1151"/>
                  <a:gd name="T21" fmla="*/ 880 h 966"/>
                  <a:gd name="T22" fmla="*/ 437 w 1151"/>
                  <a:gd name="T23" fmla="*/ 957 h 966"/>
                  <a:gd name="T24" fmla="*/ 480 w 1151"/>
                  <a:gd name="T25" fmla="*/ 960 h 966"/>
                  <a:gd name="T26" fmla="*/ 570 w 1151"/>
                  <a:gd name="T27" fmla="*/ 860 h 966"/>
                  <a:gd name="T28" fmla="*/ 640 w 1151"/>
                  <a:gd name="T29" fmla="*/ 814 h 966"/>
                  <a:gd name="T30" fmla="*/ 684 w 1151"/>
                  <a:gd name="T31" fmla="*/ 811 h 966"/>
                  <a:gd name="T32" fmla="*/ 723 w 1151"/>
                  <a:gd name="T33" fmla="*/ 781 h 966"/>
                  <a:gd name="T34" fmla="*/ 752 w 1151"/>
                  <a:gd name="T35" fmla="*/ 690 h 966"/>
                  <a:gd name="T36" fmla="*/ 806 w 1151"/>
                  <a:gd name="T37" fmla="*/ 700 h 966"/>
                  <a:gd name="T38" fmla="*/ 849 w 1151"/>
                  <a:gd name="T39" fmla="*/ 665 h 966"/>
                  <a:gd name="T40" fmla="*/ 916 w 1151"/>
                  <a:gd name="T41" fmla="*/ 705 h 966"/>
                  <a:gd name="T42" fmla="*/ 950 w 1151"/>
                  <a:gd name="T43" fmla="*/ 727 h 966"/>
                  <a:gd name="T44" fmla="*/ 953 w 1151"/>
                  <a:gd name="T45" fmla="*/ 666 h 966"/>
                  <a:gd name="T46" fmla="*/ 1130 w 1151"/>
                  <a:gd name="T47" fmla="*/ 595 h 966"/>
                  <a:gd name="T48" fmla="*/ 1110 w 1151"/>
                  <a:gd name="T49" fmla="*/ 536 h 966"/>
                  <a:gd name="T50" fmla="*/ 1057 w 1151"/>
                  <a:gd name="T51" fmla="*/ 521 h 966"/>
                  <a:gd name="T52" fmla="*/ 1027 w 1151"/>
                  <a:gd name="T53" fmla="*/ 462 h 966"/>
                  <a:gd name="T54" fmla="*/ 1075 w 1151"/>
                  <a:gd name="T55" fmla="*/ 432 h 966"/>
                  <a:gd name="T56" fmla="*/ 1094 w 1151"/>
                  <a:gd name="T57" fmla="*/ 382 h 966"/>
                  <a:gd name="T58" fmla="*/ 1062 w 1151"/>
                  <a:gd name="T59" fmla="*/ 369 h 966"/>
                  <a:gd name="T60" fmla="*/ 1096 w 1151"/>
                  <a:gd name="T61" fmla="*/ 302 h 966"/>
                  <a:gd name="T62" fmla="*/ 1132 w 1151"/>
                  <a:gd name="T63" fmla="*/ 164 h 966"/>
                  <a:gd name="T64" fmla="*/ 1040 w 1151"/>
                  <a:gd name="T65" fmla="*/ 115 h 966"/>
                  <a:gd name="T66" fmla="*/ 977 w 1151"/>
                  <a:gd name="T67" fmla="*/ 71 h 966"/>
                  <a:gd name="T68" fmla="*/ 974 w 1151"/>
                  <a:gd name="T69" fmla="*/ 2 h 966"/>
                  <a:gd name="T70" fmla="*/ 925 w 1151"/>
                  <a:gd name="T71" fmla="*/ 29 h 966"/>
                  <a:gd name="T72" fmla="*/ 927 w 1151"/>
                  <a:gd name="T73" fmla="*/ 115 h 966"/>
                  <a:gd name="T74" fmla="*/ 897 w 1151"/>
                  <a:gd name="T75" fmla="*/ 194 h 966"/>
                  <a:gd name="T76" fmla="*/ 837 w 1151"/>
                  <a:gd name="T77" fmla="*/ 248 h 966"/>
                  <a:gd name="T78" fmla="*/ 777 w 1151"/>
                  <a:gd name="T79" fmla="*/ 302 h 966"/>
                  <a:gd name="T80" fmla="*/ 818 w 1151"/>
                  <a:gd name="T81" fmla="*/ 355 h 966"/>
                  <a:gd name="T82" fmla="*/ 918 w 1151"/>
                  <a:gd name="T83" fmla="*/ 366 h 966"/>
                  <a:gd name="T84" fmla="*/ 892 w 1151"/>
                  <a:gd name="T85" fmla="*/ 406 h 966"/>
                  <a:gd name="T86" fmla="*/ 832 w 1151"/>
                  <a:gd name="T87" fmla="*/ 432 h 966"/>
                  <a:gd name="T88" fmla="*/ 793 w 1151"/>
                  <a:gd name="T89" fmla="*/ 486 h 966"/>
                  <a:gd name="T90" fmla="*/ 731 w 1151"/>
                  <a:gd name="T91" fmla="*/ 507 h 966"/>
                  <a:gd name="T92" fmla="*/ 621 w 1151"/>
                  <a:gd name="T93" fmla="*/ 530 h 966"/>
                  <a:gd name="T94" fmla="*/ 621 w 1151"/>
                  <a:gd name="T95" fmla="*/ 609 h 966"/>
                  <a:gd name="T96" fmla="*/ 568 w 1151"/>
                  <a:gd name="T97" fmla="*/ 648 h 966"/>
                  <a:gd name="T98" fmla="*/ 475 w 1151"/>
                  <a:gd name="T99" fmla="*/ 684 h 966"/>
                  <a:gd name="T100" fmla="*/ 296 w 1151"/>
                  <a:gd name="T101" fmla="*/ 712 h 966"/>
                  <a:gd name="T102" fmla="*/ 206 w 1151"/>
                  <a:gd name="T103" fmla="*/ 679 h 966"/>
                  <a:gd name="T104" fmla="*/ 59 w 1151"/>
                  <a:gd name="T105" fmla="*/ 640 h 966"/>
                  <a:gd name="T106" fmla="*/ 0 w 1151"/>
                  <a:gd name="T107" fmla="*/ 66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51" h="966">
                    <a:moveTo>
                      <a:pt x="0" y="669"/>
                    </a:moveTo>
                    <a:cubicBezTo>
                      <a:pt x="13" y="687"/>
                      <a:pt x="13" y="687"/>
                      <a:pt x="13" y="687"/>
                    </a:cubicBezTo>
                    <a:cubicBezTo>
                      <a:pt x="1" y="704"/>
                      <a:pt x="1" y="704"/>
                      <a:pt x="1" y="704"/>
                    </a:cubicBezTo>
                    <a:cubicBezTo>
                      <a:pt x="12" y="732"/>
                      <a:pt x="12" y="732"/>
                      <a:pt x="12" y="732"/>
                    </a:cubicBezTo>
                    <a:cubicBezTo>
                      <a:pt x="30" y="755"/>
                      <a:pt x="30" y="755"/>
                      <a:pt x="30" y="755"/>
                    </a:cubicBezTo>
                    <a:cubicBezTo>
                      <a:pt x="31" y="756"/>
                      <a:pt x="34" y="758"/>
                      <a:pt x="37" y="755"/>
                    </a:cubicBezTo>
                    <a:cubicBezTo>
                      <a:pt x="44" y="748"/>
                      <a:pt x="75" y="739"/>
                      <a:pt x="86" y="743"/>
                    </a:cubicBezTo>
                    <a:cubicBezTo>
                      <a:pt x="88" y="744"/>
                      <a:pt x="90" y="744"/>
                      <a:pt x="92" y="744"/>
                    </a:cubicBezTo>
                    <a:cubicBezTo>
                      <a:pt x="100" y="745"/>
                      <a:pt x="103" y="748"/>
                      <a:pt x="103" y="760"/>
                    </a:cubicBezTo>
                    <a:cubicBezTo>
                      <a:pt x="103" y="772"/>
                      <a:pt x="94" y="785"/>
                      <a:pt x="87" y="795"/>
                    </a:cubicBezTo>
                    <a:cubicBezTo>
                      <a:pt x="85" y="798"/>
                      <a:pt x="82" y="803"/>
                      <a:pt x="81" y="804"/>
                    </a:cubicBezTo>
                    <a:cubicBezTo>
                      <a:pt x="82" y="807"/>
                      <a:pt x="92" y="816"/>
                      <a:pt x="101" y="823"/>
                    </a:cubicBezTo>
                    <a:cubicBezTo>
                      <a:pt x="119" y="833"/>
                      <a:pt x="119" y="833"/>
                      <a:pt x="119" y="833"/>
                    </a:cubicBezTo>
                    <a:cubicBezTo>
                      <a:pt x="130" y="866"/>
                      <a:pt x="130" y="866"/>
                      <a:pt x="130" y="866"/>
                    </a:cubicBezTo>
                    <a:cubicBezTo>
                      <a:pt x="155" y="875"/>
                      <a:pt x="155" y="875"/>
                      <a:pt x="155" y="875"/>
                    </a:cubicBezTo>
                    <a:cubicBezTo>
                      <a:pt x="158" y="869"/>
                      <a:pt x="167" y="857"/>
                      <a:pt x="182" y="852"/>
                    </a:cubicBezTo>
                    <a:cubicBezTo>
                      <a:pt x="195" y="848"/>
                      <a:pt x="204" y="852"/>
                      <a:pt x="210" y="854"/>
                    </a:cubicBezTo>
                    <a:cubicBezTo>
                      <a:pt x="212" y="855"/>
                      <a:pt x="215" y="856"/>
                      <a:pt x="217" y="856"/>
                    </a:cubicBezTo>
                    <a:cubicBezTo>
                      <a:pt x="219" y="856"/>
                      <a:pt x="226" y="853"/>
                      <a:pt x="231" y="850"/>
                    </a:cubicBezTo>
                    <a:cubicBezTo>
                      <a:pt x="244" y="844"/>
                      <a:pt x="259" y="836"/>
                      <a:pt x="266" y="845"/>
                    </a:cubicBezTo>
                    <a:cubicBezTo>
                      <a:pt x="272" y="852"/>
                      <a:pt x="285" y="869"/>
                      <a:pt x="273" y="883"/>
                    </a:cubicBezTo>
                    <a:cubicBezTo>
                      <a:pt x="265" y="893"/>
                      <a:pt x="250" y="907"/>
                      <a:pt x="245" y="911"/>
                    </a:cubicBezTo>
                    <a:cubicBezTo>
                      <a:pt x="245" y="934"/>
                      <a:pt x="245" y="934"/>
                      <a:pt x="245" y="934"/>
                    </a:cubicBezTo>
                    <a:cubicBezTo>
                      <a:pt x="247" y="944"/>
                      <a:pt x="250" y="954"/>
                      <a:pt x="252" y="956"/>
                    </a:cubicBezTo>
                    <a:cubicBezTo>
                      <a:pt x="255" y="956"/>
                      <a:pt x="261" y="957"/>
                      <a:pt x="272" y="960"/>
                    </a:cubicBezTo>
                    <a:cubicBezTo>
                      <a:pt x="283" y="962"/>
                      <a:pt x="297" y="966"/>
                      <a:pt x="308" y="966"/>
                    </a:cubicBezTo>
                    <a:cubicBezTo>
                      <a:pt x="327" y="966"/>
                      <a:pt x="342" y="953"/>
                      <a:pt x="345" y="946"/>
                    </a:cubicBezTo>
                    <a:cubicBezTo>
                      <a:pt x="348" y="937"/>
                      <a:pt x="363" y="889"/>
                      <a:pt x="363" y="889"/>
                    </a:cubicBezTo>
                    <a:cubicBezTo>
                      <a:pt x="363" y="888"/>
                      <a:pt x="363" y="888"/>
                      <a:pt x="363" y="888"/>
                    </a:cubicBezTo>
                    <a:cubicBezTo>
                      <a:pt x="364" y="887"/>
                      <a:pt x="364" y="887"/>
                      <a:pt x="364" y="887"/>
                    </a:cubicBezTo>
                    <a:cubicBezTo>
                      <a:pt x="366" y="884"/>
                      <a:pt x="381" y="865"/>
                      <a:pt x="392" y="867"/>
                    </a:cubicBezTo>
                    <a:cubicBezTo>
                      <a:pt x="395" y="868"/>
                      <a:pt x="399" y="870"/>
                      <a:pt x="401" y="878"/>
                    </a:cubicBezTo>
                    <a:cubicBezTo>
                      <a:pt x="401" y="880"/>
                      <a:pt x="401" y="880"/>
                      <a:pt x="401" y="880"/>
                    </a:cubicBezTo>
                    <a:cubicBezTo>
                      <a:pt x="406" y="901"/>
                      <a:pt x="408" y="908"/>
                      <a:pt x="400" y="920"/>
                    </a:cubicBezTo>
                    <a:cubicBezTo>
                      <a:pt x="399" y="922"/>
                      <a:pt x="400" y="927"/>
                      <a:pt x="405" y="934"/>
                    </a:cubicBezTo>
                    <a:cubicBezTo>
                      <a:pt x="416" y="948"/>
                      <a:pt x="431" y="958"/>
                      <a:pt x="437" y="957"/>
                    </a:cubicBezTo>
                    <a:cubicBezTo>
                      <a:pt x="443" y="955"/>
                      <a:pt x="452" y="957"/>
                      <a:pt x="460" y="959"/>
                    </a:cubicBezTo>
                    <a:cubicBezTo>
                      <a:pt x="467" y="961"/>
                      <a:pt x="477" y="964"/>
                      <a:pt x="479" y="962"/>
                    </a:cubicBezTo>
                    <a:cubicBezTo>
                      <a:pt x="480" y="962"/>
                      <a:pt x="480" y="961"/>
                      <a:pt x="480" y="960"/>
                    </a:cubicBezTo>
                    <a:cubicBezTo>
                      <a:pt x="482" y="944"/>
                      <a:pt x="493" y="929"/>
                      <a:pt x="494" y="928"/>
                    </a:cubicBezTo>
                    <a:cubicBezTo>
                      <a:pt x="526" y="887"/>
                      <a:pt x="526" y="887"/>
                      <a:pt x="526" y="887"/>
                    </a:cubicBezTo>
                    <a:cubicBezTo>
                      <a:pt x="570" y="860"/>
                      <a:pt x="570" y="860"/>
                      <a:pt x="570" y="860"/>
                    </a:cubicBezTo>
                    <a:cubicBezTo>
                      <a:pt x="592" y="860"/>
                      <a:pt x="592" y="860"/>
                      <a:pt x="592" y="860"/>
                    </a:cubicBezTo>
                    <a:cubicBezTo>
                      <a:pt x="592" y="860"/>
                      <a:pt x="607" y="860"/>
                      <a:pt x="619" y="850"/>
                    </a:cubicBezTo>
                    <a:cubicBezTo>
                      <a:pt x="631" y="839"/>
                      <a:pt x="640" y="814"/>
                      <a:pt x="640" y="814"/>
                    </a:cubicBezTo>
                    <a:cubicBezTo>
                      <a:pt x="641" y="811"/>
                      <a:pt x="641" y="811"/>
                      <a:pt x="641" y="811"/>
                    </a:cubicBezTo>
                    <a:cubicBezTo>
                      <a:pt x="644" y="811"/>
                      <a:pt x="644" y="811"/>
                      <a:pt x="644" y="811"/>
                    </a:cubicBezTo>
                    <a:cubicBezTo>
                      <a:pt x="653" y="812"/>
                      <a:pt x="677" y="813"/>
                      <a:pt x="684" y="811"/>
                    </a:cubicBezTo>
                    <a:cubicBezTo>
                      <a:pt x="690" y="810"/>
                      <a:pt x="696" y="810"/>
                      <a:pt x="700" y="811"/>
                    </a:cubicBezTo>
                    <a:cubicBezTo>
                      <a:pt x="700" y="789"/>
                      <a:pt x="700" y="789"/>
                      <a:pt x="700" y="789"/>
                    </a:cubicBezTo>
                    <a:cubicBezTo>
                      <a:pt x="723" y="781"/>
                      <a:pt x="723" y="781"/>
                      <a:pt x="723" y="781"/>
                    </a:cubicBezTo>
                    <a:cubicBezTo>
                      <a:pt x="714" y="739"/>
                      <a:pt x="714" y="739"/>
                      <a:pt x="714" y="739"/>
                    </a:cubicBezTo>
                    <a:cubicBezTo>
                      <a:pt x="715" y="737"/>
                      <a:pt x="715" y="737"/>
                      <a:pt x="715" y="737"/>
                    </a:cubicBezTo>
                    <a:cubicBezTo>
                      <a:pt x="725" y="720"/>
                      <a:pt x="743" y="690"/>
                      <a:pt x="752" y="690"/>
                    </a:cubicBezTo>
                    <a:cubicBezTo>
                      <a:pt x="754" y="690"/>
                      <a:pt x="756" y="691"/>
                      <a:pt x="757" y="692"/>
                    </a:cubicBezTo>
                    <a:cubicBezTo>
                      <a:pt x="761" y="698"/>
                      <a:pt x="766" y="708"/>
                      <a:pt x="769" y="714"/>
                    </a:cubicBezTo>
                    <a:cubicBezTo>
                      <a:pt x="806" y="700"/>
                      <a:pt x="806" y="700"/>
                      <a:pt x="806" y="700"/>
                    </a:cubicBezTo>
                    <a:cubicBezTo>
                      <a:pt x="810" y="698"/>
                      <a:pt x="830" y="689"/>
                      <a:pt x="839" y="695"/>
                    </a:cubicBezTo>
                    <a:cubicBezTo>
                      <a:pt x="842" y="692"/>
                      <a:pt x="846" y="680"/>
                      <a:pt x="848" y="668"/>
                    </a:cubicBezTo>
                    <a:cubicBezTo>
                      <a:pt x="849" y="665"/>
                      <a:pt x="849" y="665"/>
                      <a:pt x="849" y="665"/>
                    </a:cubicBezTo>
                    <a:cubicBezTo>
                      <a:pt x="893" y="655"/>
                      <a:pt x="893" y="655"/>
                      <a:pt x="893" y="655"/>
                    </a:cubicBezTo>
                    <a:cubicBezTo>
                      <a:pt x="908" y="682"/>
                      <a:pt x="908" y="682"/>
                      <a:pt x="908" y="682"/>
                    </a:cubicBezTo>
                    <a:cubicBezTo>
                      <a:pt x="916" y="705"/>
                      <a:pt x="916" y="705"/>
                      <a:pt x="916" y="705"/>
                    </a:cubicBezTo>
                    <a:cubicBezTo>
                      <a:pt x="909" y="711"/>
                      <a:pt x="909" y="711"/>
                      <a:pt x="909" y="711"/>
                    </a:cubicBezTo>
                    <a:cubicBezTo>
                      <a:pt x="923" y="721"/>
                      <a:pt x="923" y="721"/>
                      <a:pt x="923" y="721"/>
                    </a:cubicBezTo>
                    <a:cubicBezTo>
                      <a:pt x="928" y="725"/>
                      <a:pt x="944" y="734"/>
                      <a:pt x="950" y="727"/>
                    </a:cubicBezTo>
                    <a:cubicBezTo>
                      <a:pt x="952" y="724"/>
                      <a:pt x="948" y="712"/>
                      <a:pt x="946" y="703"/>
                    </a:cubicBezTo>
                    <a:cubicBezTo>
                      <a:pt x="942" y="690"/>
                      <a:pt x="938" y="677"/>
                      <a:pt x="943" y="671"/>
                    </a:cubicBezTo>
                    <a:cubicBezTo>
                      <a:pt x="944" y="669"/>
                      <a:pt x="947" y="666"/>
                      <a:pt x="953" y="666"/>
                    </a:cubicBezTo>
                    <a:cubicBezTo>
                      <a:pt x="972" y="666"/>
                      <a:pt x="984" y="685"/>
                      <a:pt x="989" y="694"/>
                    </a:cubicBezTo>
                    <a:cubicBezTo>
                      <a:pt x="1006" y="681"/>
                      <a:pt x="1072" y="633"/>
                      <a:pt x="1114" y="620"/>
                    </a:cubicBezTo>
                    <a:cubicBezTo>
                      <a:pt x="1130" y="595"/>
                      <a:pt x="1130" y="595"/>
                      <a:pt x="1130" y="595"/>
                    </a:cubicBezTo>
                    <a:cubicBezTo>
                      <a:pt x="1114" y="577"/>
                      <a:pt x="1114" y="577"/>
                      <a:pt x="1114" y="577"/>
                    </a:cubicBezTo>
                    <a:cubicBezTo>
                      <a:pt x="1114" y="575"/>
                      <a:pt x="1114" y="575"/>
                      <a:pt x="1114" y="575"/>
                    </a:cubicBezTo>
                    <a:cubicBezTo>
                      <a:pt x="1115" y="562"/>
                      <a:pt x="1115" y="541"/>
                      <a:pt x="1110" y="536"/>
                    </a:cubicBezTo>
                    <a:cubicBezTo>
                      <a:pt x="1109" y="535"/>
                      <a:pt x="1109" y="535"/>
                      <a:pt x="1109" y="535"/>
                    </a:cubicBezTo>
                    <a:cubicBezTo>
                      <a:pt x="1082" y="535"/>
                      <a:pt x="1082" y="535"/>
                      <a:pt x="1082" y="535"/>
                    </a:cubicBezTo>
                    <a:cubicBezTo>
                      <a:pt x="1057" y="521"/>
                      <a:pt x="1057" y="521"/>
                      <a:pt x="1057" y="521"/>
                    </a:cubicBezTo>
                    <a:cubicBezTo>
                      <a:pt x="1049" y="490"/>
                      <a:pt x="1049" y="490"/>
                      <a:pt x="1049" y="490"/>
                    </a:cubicBezTo>
                    <a:cubicBezTo>
                      <a:pt x="1049" y="479"/>
                      <a:pt x="1049" y="479"/>
                      <a:pt x="1049" y="479"/>
                    </a:cubicBezTo>
                    <a:cubicBezTo>
                      <a:pt x="1027" y="462"/>
                      <a:pt x="1027" y="462"/>
                      <a:pt x="1027" y="462"/>
                    </a:cubicBezTo>
                    <a:cubicBezTo>
                      <a:pt x="1029" y="438"/>
                      <a:pt x="1029" y="438"/>
                      <a:pt x="1029" y="438"/>
                    </a:cubicBezTo>
                    <a:cubicBezTo>
                      <a:pt x="1074" y="438"/>
                      <a:pt x="1074" y="438"/>
                      <a:pt x="1074" y="438"/>
                    </a:cubicBezTo>
                    <a:cubicBezTo>
                      <a:pt x="1075" y="432"/>
                      <a:pt x="1075" y="432"/>
                      <a:pt x="1075" y="432"/>
                    </a:cubicBezTo>
                    <a:cubicBezTo>
                      <a:pt x="1081" y="397"/>
                      <a:pt x="1081" y="397"/>
                      <a:pt x="1081" y="397"/>
                    </a:cubicBezTo>
                    <a:cubicBezTo>
                      <a:pt x="1082" y="396"/>
                      <a:pt x="1082" y="396"/>
                      <a:pt x="1082" y="396"/>
                    </a:cubicBezTo>
                    <a:cubicBezTo>
                      <a:pt x="1087" y="391"/>
                      <a:pt x="1092" y="385"/>
                      <a:pt x="1094" y="382"/>
                    </a:cubicBezTo>
                    <a:cubicBezTo>
                      <a:pt x="1094" y="382"/>
                      <a:pt x="1093" y="382"/>
                      <a:pt x="1093" y="382"/>
                    </a:cubicBezTo>
                    <a:cubicBezTo>
                      <a:pt x="1076" y="386"/>
                      <a:pt x="1066" y="375"/>
                      <a:pt x="1062" y="369"/>
                    </a:cubicBezTo>
                    <a:cubicBezTo>
                      <a:pt x="1062" y="369"/>
                      <a:pt x="1062" y="369"/>
                      <a:pt x="1062" y="369"/>
                    </a:cubicBezTo>
                    <a:cubicBezTo>
                      <a:pt x="1046" y="312"/>
                      <a:pt x="1046" y="312"/>
                      <a:pt x="1046" y="312"/>
                    </a:cubicBezTo>
                    <a:cubicBezTo>
                      <a:pt x="1052" y="313"/>
                      <a:pt x="1052" y="313"/>
                      <a:pt x="1052" y="313"/>
                    </a:cubicBezTo>
                    <a:cubicBezTo>
                      <a:pt x="1052" y="313"/>
                      <a:pt x="1086" y="318"/>
                      <a:pt x="1096" y="302"/>
                    </a:cubicBezTo>
                    <a:cubicBezTo>
                      <a:pt x="1105" y="286"/>
                      <a:pt x="1117" y="279"/>
                      <a:pt x="1122" y="277"/>
                    </a:cubicBezTo>
                    <a:cubicBezTo>
                      <a:pt x="1131" y="241"/>
                      <a:pt x="1131" y="241"/>
                      <a:pt x="1131" y="241"/>
                    </a:cubicBezTo>
                    <a:cubicBezTo>
                      <a:pt x="1128" y="231"/>
                      <a:pt x="1117" y="179"/>
                      <a:pt x="1132" y="164"/>
                    </a:cubicBezTo>
                    <a:cubicBezTo>
                      <a:pt x="1141" y="155"/>
                      <a:pt x="1151" y="126"/>
                      <a:pt x="1143" y="112"/>
                    </a:cubicBezTo>
                    <a:cubicBezTo>
                      <a:pt x="1139" y="105"/>
                      <a:pt x="1130" y="102"/>
                      <a:pt x="1117" y="105"/>
                    </a:cubicBezTo>
                    <a:cubicBezTo>
                      <a:pt x="1067" y="117"/>
                      <a:pt x="1041" y="115"/>
                      <a:pt x="1040" y="115"/>
                    </a:cubicBezTo>
                    <a:cubicBezTo>
                      <a:pt x="1038" y="115"/>
                      <a:pt x="1038" y="115"/>
                      <a:pt x="1038" y="115"/>
                    </a:cubicBezTo>
                    <a:cubicBezTo>
                      <a:pt x="1005" y="66"/>
                      <a:pt x="1005" y="66"/>
                      <a:pt x="1005" y="66"/>
                    </a:cubicBezTo>
                    <a:cubicBezTo>
                      <a:pt x="999" y="69"/>
                      <a:pt x="985" y="75"/>
                      <a:pt x="977" y="71"/>
                    </a:cubicBezTo>
                    <a:cubicBezTo>
                      <a:pt x="975" y="69"/>
                      <a:pt x="972" y="67"/>
                      <a:pt x="971" y="61"/>
                    </a:cubicBezTo>
                    <a:cubicBezTo>
                      <a:pt x="970" y="55"/>
                      <a:pt x="972" y="46"/>
                      <a:pt x="973" y="37"/>
                    </a:cubicBezTo>
                    <a:cubicBezTo>
                      <a:pt x="974" y="26"/>
                      <a:pt x="977" y="5"/>
                      <a:pt x="974" y="2"/>
                    </a:cubicBezTo>
                    <a:cubicBezTo>
                      <a:pt x="973" y="2"/>
                      <a:pt x="972" y="2"/>
                      <a:pt x="969" y="4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947" y="8"/>
                      <a:pt x="934" y="20"/>
                      <a:pt x="925" y="29"/>
                    </a:cubicBezTo>
                    <a:cubicBezTo>
                      <a:pt x="913" y="42"/>
                      <a:pt x="922" y="44"/>
                      <a:pt x="931" y="51"/>
                    </a:cubicBezTo>
                    <a:cubicBezTo>
                      <a:pt x="939" y="58"/>
                      <a:pt x="955" y="79"/>
                      <a:pt x="948" y="88"/>
                    </a:cubicBezTo>
                    <a:cubicBezTo>
                      <a:pt x="941" y="96"/>
                      <a:pt x="929" y="106"/>
                      <a:pt x="927" y="115"/>
                    </a:cubicBezTo>
                    <a:cubicBezTo>
                      <a:pt x="924" y="125"/>
                      <a:pt x="918" y="138"/>
                      <a:pt x="917" y="142"/>
                    </a:cubicBezTo>
                    <a:cubicBezTo>
                      <a:pt x="915" y="146"/>
                      <a:pt x="902" y="162"/>
                      <a:pt x="902" y="166"/>
                    </a:cubicBezTo>
                    <a:cubicBezTo>
                      <a:pt x="902" y="170"/>
                      <a:pt x="897" y="194"/>
                      <a:pt x="897" y="194"/>
                    </a:cubicBezTo>
                    <a:cubicBezTo>
                      <a:pt x="897" y="194"/>
                      <a:pt x="911" y="202"/>
                      <a:pt x="902" y="206"/>
                    </a:cubicBezTo>
                    <a:cubicBezTo>
                      <a:pt x="892" y="210"/>
                      <a:pt x="876" y="213"/>
                      <a:pt x="872" y="220"/>
                    </a:cubicBezTo>
                    <a:cubicBezTo>
                      <a:pt x="868" y="227"/>
                      <a:pt x="837" y="248"/>
                      <a:pt x="837" y="248"/>
                    </a:cubicBezTo>
                    <a:cubicBezTo>
                      <a:pt x="837" y="248"/>
                      <a:pt x="832" y="242"/>
                      <a:pt x="815" y="240"/>
                    </a:cubicBezTo>
                    <a:cubicBezTo>
                      <a:pt x="798" y="237"/>
                      <a:pt x="805" y="242"/>
                      <a:pt x="797" y="255"/>
                    </a:cubicBezTo>
                    <a:cubicBezTo>
                      <a:pt x="789" y="267"/>
                      <a:pt x="779" y="295"/>
                      <a:pt x="777" y="302"/>
                    </a:cubicBezTo>
                    <a:cubicBezTo>
                      <a:pt x="776" y="309"/>
                      <a:pt x="759" y="325"/>
                      <a:pt x="762" y="333"/>
                    </a:cubicBezTo>
                    <a:cubicBezTo>
                      <a:pt x="765" y="341"/>
                      <a:pt x="783" y="361"/>
                      <a:pt x="790" y="360"/>
                    </a:cubicBezTo>
                    <a:cubicBezTo>
                      <a:pt x="797" y="358"/>
                      <a:pt x="807" y="357"/>
                      <a:pt x="818" y="355"/>
                    </a:cubicBezTo>
                    <a:cubicBezTo>
                      <a:pt x="829" y="354"/>
                      <a:pt x="840" y="369"/>
                      <a:pt x="844" y="360"/>
                    </a:cubicBezTo>
                    <a:cubicBezTo>
                      <a:pt x="849" y="350"/>
                      <a:pt x="844" y="350"/>
                      <a:pt x="867" y="350"/>
                    </a:cubicBezTo>
                    <a:cubicBezTo>
                      <a:pt x="889" y="350"/>
                      <a:pt x="906" y="346"/>
                      <a:pt x="918" y="366"/>
                    </a:cubicBezTo>
                    <a:cubicBezTo>
                      <a:pt x="931" y="387"/>
                      <a:pt x="959" y="400"/>
                      <a:pt x="945" y="407"/>
                    </a:cubicBezTo>
                    <a:cubicBezTo>
                      <a:pt x="931" y="414"/>
                      <a:pt x="936" y="419"/>
                      <a:pt x="921" y="414"/>
                    </a:cubicBezTo>
                    <a:cubicBezTo>
                      <a:pt x="906" y="408"/>
                      <a:pt x="892" y="406"/>
                      <a:pt x="892" y="406"/>
                    </a:cubicBezTo>
                    <a:cubicBezTo>
                      <a:pt x="868" y="414"/>
                      <a:pt x="868" y="414"/>
                      <a:pt x="868" y="414"/>
                    </a:cubicBezTo>
                    <a:cubicBezTo>
                      <a:pt x="868" y="414"/>
                      <a:pt x="849" y="415"/>
                      <a:pt x="847" y="419"/>
                    </a:cubicBezTo>
                    <a:cubicBezTo>
                      <a:pt x="846" y="424"/>
                      <a:pt x="832" y="432"/>
                      <a:pt x="832" y="432"/>
                    </a:cubicBezTo>
                    <a:cubicBezTo>
                      <a:pt x="816" y="438"/>
                      <a:pt x="816" y="438"/>
                      <a:pt x="816" y="438"/>
                    </a:cubicBezTo>
                    <a:cubicBezTo>
                      <a:pt x="816" y="438"/>
                      <a:pt x="797" y="465"/>
                      <a:pt x="797" y="470"/>
                    </a:cubicBezTo>
                    <a:cubicBezTo>
                      <a:pt x="797" y="474"/>
                      <a:pt x="793" y="486"/>
                      <a:pt x="793" y="486"/>
                    </a:cubicBezTo>
                    <a:cubicBezTo>
                      <a:pt x="777" y="489"/>
                      <a:pt x="777" y="489"/>
                      <a:pt x="777" y="489"/>
                    </a:cubicBezTo>
                    <a:cubicBezTo>
                      <a:pt x="757" y="503"/>
                      <a:pt x="757" y="503"/>
                      <a:pt x="757" y="503"/>
                    </a:cubicBezTo>
                    <a:cubicBezTo>
                      <a:pt x="731" y="507"/>
                      <a:pt x="731" y="507"/>
                      <a:pt x="731" y="507"/>
                    </a:cubicBezTo>
                    <a:cubicBezTo>
                      <a:pt x="697" y="537"/>
                      <a:pt x="697" y="537"/>
                      <a:pt x="697" y="537"/>
                    </a:cubicBezTo>
                    <a:cubicBezTo>
                      <a:pt x="652" y="537"/>
                      <a:pt x="652" y="537"/>
                      <a:pt x="652" y="537"/>
                    </a:cubicBezTo>
                    <a:cubicBezTo>
                      <a:pt x="652" y="537"/>
                      <a:pt x="630" y="524"/>
                      <a:pt x="621" y="530"/>
                    </a:cubicBezTo>
                    <a:cubicBezTo>
                      <a:pt x="613" y="535"/>
                      <a:pt x="602" y="559"/>
                      <a:pt x="602" y="564"/>
                    </a:cubicBezTo>
                    <a:cubicBezTo>
                      <a:pt x="602" y="570"/>
                      <a:pt x="613" y="583"/>
                      <a:pt x="616" y="587"/>
                    </a:cubicBezTo>
                    <a:cubicBezTo>
                      <a:pt x="618" y="591"/>
                      <a:pt x="621" y="609"/>
                      <a:pt x="621" y="609"/>
                    </a:cubicBezTo>
                    <a:cubicBezTo>
                      <a:pt x="621" y="609"/>
                      <a:pt x="613" y="623"/>
                      <a:pt x="609" y="623"/>
                    </a:cubicBezTo>
                    <a:cubicBezTo>
                      <a:pt x="605" y="623"/>
                      <a:pt x="588" y="630"/>
                      <a:pt x="588" y="630"/>
                    </a:cubicBezTo>
                    <a:cubicBezTo>
                      <a:pt x="588" y="630"/>
                      <a:pt x="571" y="640"/>
                      <a:pt x="568" y="648"/>
                    </a:cubicBezTo>
                    <a:cubicBezTo>
                      <a:pt x="564" y="657"/>
                      <a:pt x="561" y="665"/>
                      <a:pt x="547" y="669"/>
                    </a:cubicBezTo>
                    <a:cubicBezTo>
                      <a:pt x="533" y="673"/>
                      <a:pt x="545" y="663"/>
                      <a:pt x="533" y="673"/>
                    </a:cubicBezTo>
                    <a:cubicBezTo>
                      <a:pt x="522" y="683"/>
                      <a:pt x="493" y="683"/>
                      <a:pt x="475" y="684"/>
                    </a:cubicBezTo>
                    <a:cubicBezTo>
                      <a:pt x="457" y="686"/>
                      <a:pt x="401" y="691"/>
                      <a:pt x="383" y="697"/>
                    </a:cubicBezTo>
                    <a:cubicBezTo>
                      <a:pt x="365" y="703"/>
                      <a:pt x="348" y="726"/>
                      <a:pt x="323" y="723"/>
                    </a:cubicBezTo>
                    <a:cubicBezTo>
                      <a:pt x="298" y="721"/>
                      <a:pt x="316" y="714"/>
                      <a:pt x="296" y="712"/>
                    </a:cubicBezTo>
                    <a:cubicBezTo>
                      <a:pt x="277" y="711"/>
                      <a:pt x="273" y="718"/>
                      <a:pt x="259" y="711"/>
                    </a:cubicBezTo>
                    <a:cubicBezTo>
                      <a:pt x="245" y="704"/>
                      <a:pt x="242" y="700"/>
                      <a:pt x="234" y="693"/>
                    </a:cubicBezTo>
                    <a:cubicBezTo>
                      <a:pt x="225" y="686"/>
                      <a:pt x="225" y="679"/>
                      <a:pt x="206" y="679"/>
                    </a:cubicBezTo>
                    <a:cubicBezTo>
                      <a:pt x="186" y="679"/>
                      <a:pt x="174" y="662"/>
                      <a:pt x="174" y="662"/>
                    </a:cubicBezTo>
                    <a:cubicBezTo>
                      <a:pt x="174" y="662"/>
                      <a:pt x="164" y="644"/>
                      <a:pt x="123" y="644"/>
                    </a:cubicBezTo>
                    <a:cubicBezTo>
                      <a:pt x="83" y="644"/>
                      <a:pt x="77" y="647"/>
                      <a:pt x="59" y="640"/>
                    </a:cubicBezTo>
                    <a:cubicBezTo>
                      <a:pt x="41" y="633"/>
                      <a:pt x="22" y="626"/>
                      <a:pt x="5" y="624"/>
                    </a:cubicBezTo>
                    <a:cubicBezTo>
                      <a:pt x="4" y="624"/>
                      <a:pt x="2" y="624"/>
                      <a:pt x="0" y="624"/>
                    </a:cubicBez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EAC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7842251" y="3998912"/>
                <a:ext cx="622300" cy="730250"/>
              </a:xfrm>
              <a:custGeom>
                <a:avLst/>
                <a:gdLst>
                  <a:gd name="T0" fmla="*/ 47 w 251"/>
                  <a:gd name="T1" fmla="*/ 171 h 294"/>
                  <a:gd name="T2" fmla="*/ 42 w 251"/>
                  <a:gd name="T3" fmla="*/ 168 h 294"/>
                  <a:gd name="T4" fmla="*/ 35 w 251"/>
                  <a:gd name="T5" fmla="*/ 195 h 294"/>
                  <a:gd name="T6" fmla="*/ 58 w 251"/>
                  <a:gd name="T7" fmla="*/ 200 h 294"/>
                  <a:gd name="T8" fmla="*/ 75 w 251"/>
                  <a:gd name="T9" fmla="*/ 222 h 294"/>
                  <a:gd name="T10" fmla="*/ 54 w 251"/>
                  <a:gd name="T11" fmla="*/ 231 h 294"/>
                  <a:gd name="T12" fmla="*/ 58 w 251"/>
                  <a:gd name="T13" fmla="*/ 236 h 294"/>
                  <a:gd name="T14" fmla="*/ 77 w 251"/>
                  <a:gd name="T15" fmla="*/ 275 h 294"/>
                  <a:gd name="T16" fmla="*/ 91 w 251"/>
                  <a:gd name="T17" fmla="*/ 270 h 294"/>
                  <a:gd name="T18" fmla="*/ 115 w 251"/>
                  <a:gd name="T19" fmla="*/ 275 h 294"/>
                  <a:gd name="T20" fmla="*/ 140 w 251"/>
                  <a:gd name="T21" fmla="*/ 275 h 294"/>
                  <a:gd name="T22" fmla="*/ 172 w 251"/>
                  <a:gd name="T23" fmla="*/ 288 h 294"/>
                  <a:gd name="T24" fmla="*/ 180 w 251"/>
                  <a:gd name="T25" fmla="*/ 294 h 294"/>
                  <a:gd name="T26" fmla="*/ 212 w 251"/>
                  <a:gd name="T27" fmla="*/ 261 h 294"/>
                  <a:gd name="T28" fmla="*/ 213 w 251"/>
                  <a:gd name="T29" fmla="*/ 243 h 294"/>
                  <a:gd name="T30" fmla="*/ 242 w 251"/>
                  <a:gd name="T31" fmla="*/ 239 h 294"/>
                  <a:gd name="T32" fmla="*/ 238 w 251"/>
                  <a:gd name="T33" fmla="*/ 235 h 294"/>
                  <a:gd name="T34" fmla="*/ 251 w 251"/>
                  <a:gd name="T35" fmla="*/ 196 h 294"/>
                  <a:gd name="T36" fmla="*/ 222 w 251"/>
                  <a:gd name="T37" fmla="*/ 196 h 294"/>
                  <a:gd name="T38" fmla="*/ 200 w 251"/>
                  <a:gd name="T39" fmla="*/ 183 h 294"/>
                  <a:gd name="T40" fmla="*/ 197 w 251"/>
                  <a:gd name="T41" fmla="*/ 175 h 294"/>
                  <a:gd name="T42" fmla="*/ 175 w 251"/>
                  <a:gd name="T43" fmla="*/ 151 h 294"/>
                  <a:gd name="T44" fmla="*/ 180 w 251"/>
                  <a:gd name="T45" fmla="*/ 133 h 294"/>
                  <a:gd name="T46" fmla="*/ 196 w 251"/>
                  <a:gd name="T47" fmla="*/ 119 h 294"/>
                  <a:gd name="T48" fmla="*/ 203 w 251"/>
                  <a:gd name="T49" fmla="*/ 111 h 294"/>
                  <a:gd name="T50" fmla="*/ 200 w 251"/>
                  <a:gd name="T51" fmla="*/ 107 h 294"/>
                  <a:gd name="T52" fmla="*/ 196 w 251"/>
                  <a:gd name="T53" fmla="*/ 109 h 294"/>
                  <a:gd name="T54" fmla="*/ 177 w 251"/>
                  <a:gd name="T55" fmla="*/ 109 h 294"/>
                  <a:gd name="T56" fmla="*/ 150 w 251"/>
                  <a:gd name="T57" fmla="*/ 46 h 294"/>
                  <a:gd name="T58" fmla="*/ 89 w 251"/>
                  <a:gd name="T59" fmla="*/ 20 h 294"/>
                  <a:gd name="T60" fmla="*/ 71 w 251"/>
                  <a:gd name="T61" fmla="*/ 4 h 294"/>
                  <a:gd name="T62" fmla="*/ 78 w 251"/>
                  <a:gd name="T63" fmla="*/ 16 h 294"/>
                  <a:gd name="T64" fmla="*/ 75 w 251"/>
                  <a:gd name="T65" fmla="*/ 49 h 294"/>
                  <a:gd name="T66" fmla="*/ 45 w 251"/>
                  <a:gd name="T67" fmla="*/ 42 h 294"/>
                  <a:gd name="T68" fmla="*/ 40 w 251"/>
                  <a:gd name="T69" fmla="*/ 58 h 294"/>
                  <a:gd name="T70" fmla="*/ 35 w 251"/>
                  <a:gd name="T71" fmla="*/ 82 h 294"/>
                  <a:gd name="T72" fmla="*/ 22 w 251"/>
                  <a:gd name="T73" fmla="*/ 97 h 294"/>
                  <a:gd name="T74" fmla="*/ 0 w 251"/>
                  <a:gd name="T75" fmla="*/ 101 h 294"/>
                  <a:gd name="T76" fmla="*/ 37 w 251"/>
                  <a:gd name="T77" fmla="*/ 124 h 294"/>
                  <a:gd name="T78" fmla="*/ 66 w 251"/>
                  <a:gd name="T79" fmla="*/ 146 h 294"/>
                  <a:gd name="T80" fmla="*/ 61 w 251"/>
                  <a:gd name="T81" fmla="*/ 175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1" h="294">
                    <a:moveTo>
                      <a:pt x="61" y="175"/>
                    </a:moveTo>
                    <a:cubicBezTo>
                      <a:pt x="56" y="176"/>
                      <a:pt x="51" y="173"/>
                      <a:pt x="47" y="171"/>
                    </a:cubicBezTo>
                    <a:cubicBezTo>
                      <a:pt x="45" y="170"/>
                      <a:pt x="43" y="168"/>
                      <a:pt x="42" y="168"/>
                    </a:cubicBezTo>
                    <a:cubicBezTo>
                      <a:pt x="42" y="168"/>
                      <a:pt x="42" y="168"/>
                      <a:pt x="42" y="168"/>
                    </a:cubicBezTo>
                    <a:cubicBezTo>
                      <a:pt x="42" y="168"/>
                      <a:pt x="41" y="169"/>
                      <a:pt x="41" y="172"/>
                    </a:cubicBezTo>
                    <a:cubicBezTo>
                      <a:pt x="39" y="181"/>
                      <a:pt x="37" y="190"/>
                      <a:pt x="35" y="195"/>
                    </a:cubicBezTo>
                    <a:cubicBezTo>
                      <a:pt x="40" y="194"/>
                      <a:pt x="47" y="194"/>
                      <a:pt x="51" y="197"/>
                    </a:cubicBezTo>
                    <a:cubicBezTo>
                      <a:pt x="52" y="198"/>
                      <a:pt x="55" y="199"/>
                      <a:pt x="58" y="200"/>
                    </a:cubicBezTo>
                    <a:cubicBezTo>
                      <a:pt x="69" y="205"/>
                      <a:pt x="77" y="209"/>
                      <a:pt x="78" y="215"/>
                    </a:cubicBezTo>
                    <a:cubicBezTo>
                      <a:pt x="78" y="216"/>
                      <a:pt x="78" y="219"/>
                      <a:pt x="75" y="222"/>
                    </a:cubicBezTo>
                    <a:cubicBezTo>
                      <a:pt x="71" y="225"/>
                      <a:pt x="66" y="227"/>
                      <a:pt x="62" y="228"/>
                    </a:cubicBezTo>
                    <a:cubicBezTo>
                      <a:pt x="59" y="229"/>
                      <a:pt x="55" y="230"/>
                      <a:pt x="54" y="231"/>
                    </a:cubicBezTo>
                    <a:cubicBezTo>
                      <a:pt x="54" y="232"/>
                      <a:pt x="55" y="232"/>
                      <a:pt x="56" y="233"/>
                    </a:cubicBezTo>
                    <a:cubicBezTo>
                      <a:pt x="58" y="236"/>
                      <a:pt x="58" y="236"/>
                      <a:pt x="58" y="236"/>
                    </a:cubicBezTo>
                    <a:cubicBezTo>
                      <a:pt x="69" y="249"/>
                      <a:pt x="76" y="257"/>
                      <a:pt x="76" y="263"/>
                    </a:cubicBezTo>
                    <a:cubicBezTo>
                      <a:pt x="77" y="266"/>
                      <a:pt x="77" y="271"/>
                      <a:pt x="77" y="275"/>
                    </a:cubicBezTo>
                    <a:cubicBezTo>
                      <a:pt x="84" y="272"/>
                      <a:pt x="90" y="270"/>
                      <a:pt x="90" y="270"/>
                    </a:cubicBezTo>
                    <a:cubicBezTo>
                      <a:pt x="91" y="270"/>
                      <a:pt x="91" y="270"/>
                      <a:pt x="91" y="270"/>
                    </a:cubicBezTo>
                    <a:cubicBezTo>
                      <a:pt x="106" y="268"/>
                      <a:pt x="106" y="268"/>
                      <a:pt x="106" y="268"/>
                    </a:cubicBezTo>
                    <a:cubicBezTo>
                      <a:pt x="115" y="275"/>
                      <a:pt x="115" y="275"/>
                      <a:pt x="115" y="275"/>
                    </a:cubicBez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24" y="265"/>
                      <a:pt x="132" y="270"/>
                      <a:pt x="140" y="275"/>
                    </a:cubicBezTo>
                    <a:cubicBezTo>
                      <a:pt x="145" y="278"/>
                      <a:pt x="150" y="281"/>
                      <a:pt x="155" y="282"/>
                    </a:cubicBezTo>
                    <a:cubicBezTo>
                      <a:pt x="165" y="283"/>
                      <a:pt x="169" y="286"/>
                      <a:pt x="172" y="288"/>
                    </a:cubicBezTo>
                    <a:cubicBezTo>
                      <a:pt x="174" y="289"/>
                      <a:pt x="175" y="290"/>
                      <a:pt x="177" y="292"/>
                    </a:cubicBezTo>
                    <a:cubicBezTo>
                      <a:pt x="179" y="292"/>
                      <a:pt x="180" y="293"/>
                      <a:pt x="180" y="294"/>
                    </a:cubicBezTo>
                    <a:cubicBezTo>
                      <a:pt x="200" y="279"/>
                      <a:pt x="200" y="279"/>
                      <a:pt x="200" y="279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0" y="251"/>
                      <a:pt x="210" y="251"/>
                      <a:pt x="210" y="251"/>
                    </a:cubicBezTo>
                    <a:cubicBezTo>
                      <a:pt x="210" y="247"/>
                      <a:pt x="211" y="244"/>
                      <a:pt x="213" y="243"/>
                    </a:cubicBezTo>
                    <a:cubicBezTo>
                      <a:pt x="217" y="238"/>
                      <a:pt x="226" y="238"/>
                      <a:pt x="235" y="239"/>
                    </a:cubicBezTo>
                    <a:cubicBezTo>
                      <a:pt x="238" y="239"/>
                      <a:pt x="240" y="239"/>
                      <a:pt x="242" y="239"/>
                    </a:cubicBezTo>
                    <a:cubicBezTo>
                      <a:pt x="241" y="238"/>
                      <a:pt x="241" y="237"/>
                      <a:pt x="240" y="237"/>
                    </a:cubicBezTo>
                    <a:cubicBezTo>
                      <a:pt x="238" y="235"/>
                      <a:pt x="238" y="235"/>
                      <a:pt x="238" y="235"/>
                    </a:cubicBezTo>
                    <a:cubicBezTo>
                      <a:pt x="239" y="232"/>
                      <a:pt x="239" y="232"/>
                      <a:pt x="239" y="232"/>
                    </a:cubicBezTo>
                    <a:cubicBezTo>
                      <a:pt x="239" y="232"/>
                      <a:pt x="246" y="211"/>
                      <a:pt x="251" y="196"/>
                    </a:cubicBezTo>
                    <a:cubicBezTo>
                      <a:pt x="245" y="197"/>
                      <a:pt x="238" y="198"/>
                      <a:pt x="232" y="198"/>
                    </a:cubicBezTo>
                    <a:cubicBezTo>
                      <a:pt x="227" y="198"/>
                      <a:pt x="224" y="198"/>
                      <a:pt x="222" y="196"/>
                    </a:cubicBezTo>
                    <a:cubicBezTo>
                      <a:pt x="220" y="196"/>
                      <a:pt x="218" y="195"/>
                      <a:pt x="216" y="194"/>
                    </a:cubicBezTo>
                    <a:cubicBezTo>
                      <a:pt x="210" y="193"/>
                      <a:pt x="203" y="191"/>
                      <a:pt x="200" y="183"/>
                    </a:cubicBezTo>
                    <a:cubicBezTo>
                      <a:pt x="198" y="180"/>
                      <a:pt x="198" y="177"/>
                      <a:pt x="197" y="175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197" y="175"/>
                      <a:pt x="197" y="175"/>
                      <a:pt x="196" y="175"/>
                    </a:cubicBezTo>
                    <a:cubicBezTo>
                      <a:pt x="188" y="173"/>
                      <a:pt x="181" y="171"/>
                      <a:pt x="175" y="151"/>
                    </a:cubicBezTo>
                    <a:cubicBezTo>
                      <a:pt x="173" y="145"/>
                      <a:pt x="172" y="141"/>
                      <a:pt x="174" y="138"/>
                    </a:cubicBezTo>
                    <a:cubicBezTo>
                      <a:pt x="175" y="135"/>
                      <a:pt x="178" y="134"/>
                      <a:pt x="180" y="133"/>
                    </a:cubicBezTo>
                    <a:cubicBezTo>
                      <a:pt x="183" y="132"/>
                      <a:pt x="187" y="131"/>
                      <a:pt x="192" y="127"/>
                    </a:cubicBezTo>
                    <a:cubicBezTo>
                      <a:pt x="197" y="122"/>
                      <a:pt x="196" y="120"/>
                      <a:pt x="196" y="119"/>
                    </a:cubicBezTo>
                    <a:cubicBezTo>
                      <a:pt x="196" y="119"/>
                      <a:pt x="194" y="117"/>
                      <a:pt x="195" y="114"/>
                    </a:cubicBezTo>
                    <a:cubicBezTo>
                      <a:pt x="197" y="112"/>
                      <a:pt x="200" y="111"/>
                      <a:pt x="203" y="111"/>
                    </a:cubicBezTo>
                    <a:cubicBezTo>
                      <a:pt x="210" y="110"/>
                      <a:pt x="212" y="108"/>
                      <a:pt x="210" y="94"/>
                    </a:cubicBezTo>
                    <a:cubicBezTo>
                      <a:pt x="208" y="96"/>
                      <a:pt x="204" y="102"/>
                      <a:pt x="200" y="107"/>
                    </a:cubicBezTo>
                    <a:cubicBezTo>
                      <a:pt x="199" y="110"/>
                      <a:pt x="199" y="110"/>
                      <a:pt x="199" y="110"/>
                    </a:cubicBezTo>
                    <a:cubicBezTo>
                      <a:pt x="196" y="109"/>
                      <a:pt x="196" y="109"/>
                      <a:pt x="196" y="109"/>
                    </a:cubicBezTo>
                    <a:cubicBezTo>
                      <a:pt x="190" y="109"/>
                      <a:pt x="183" y="108"/>
                      <a:pt x="181" y="109"/>
                    </a:cubicBezTo>
                    <a:cubicBezTo>
                      <a:pt x="180" y="110"/>
                      <a:pt x="178" y="110"/>
                      <a:pt x="177" y="109"/>
                    </a:cubicBezTo>
                    <a:cubicBezTo>
                      <a:pt x="171" y="107"/>
                      <a:pt x="153" y="80"/>
                      <a:pt x="151" y="71"/>
                    </a:cubicBezTo>
                    <a:cubicBezTo>
                      <a:pt x="149" y="63"/>
                      <a:pt x="150" y="52"/>
                      <a:pt x="150" y="46"/>
                    </a:cubicBezTo>
                    <a:cubicBezTo>
                      <a:pt x="127" y="35"/>
                      <a:pt x="127" y="35"/>
                      <a:pt x="127" y="35"/>
                    </a:cubicBezTo>
                    <a:cubicBezTo>
                      <a:pt x="123" y="33"/>
                      <a:pt x="95" y="23"/>
                      <a:pt x="89" y="20"/>
                    </a:cubicBezTo>
                    <a:cubicBezTo>
                      <a:pt x="85" y="17"/>
                      <a:pt x="80" y="8"/>
                      <a:pt x="76" y="0"/>
                    </a:cubicBezTo>
                    <a:cubicBezTo>
                      <a:pt x="74" y="1"/>
                      <a:pt x="72" y="3"/>
                      <a:pt x="71" y="4"/>
                    </a:cubicBezTo>
                    <a:cubicBezTo>
                      <a:pt x="71" y="4"/>
                      <a:pt x="72" y="5"/>
                      <a:pt x="72" y="5"/>
                    </a:cubicBezTo>
                    <a:cubicBezTo>
                      <a:pt x="75" y="7"/>
                      <a:pt x="77" y="10"/>
                      <a:pt x="78" y="16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81" y="33"/>
                      <a:pt x="83" y="42"/>
                      <a:pt x="75" y="49"/>
                    </a:cubicBezTo>
                    <a:cubicBezTo>
                      <a:pt x="66" y="57"/>
                      <a:pt x="66" y="57"/>
                      <a:pt x="66" y="57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1" y="46"/>
                      <a:pt x="38" y="50"/>
                      <a:pt x="38" y="52"/>
                    </a:cubicBezTo>
                    <a:cubicBezTo>
                      <a:pt x="38" y="52"/>
                      <a:pt x="39" y="55"/>
                      <a:pt x="40" y="58"/>
                    </a:cubicBezTo>
                    <a:cubicBezTo>
                      <a:pt x="42" y="64"/>
                      <a:pt x="45" y="72"/>
                      <a:pt x="42" y="77"/>
                    </a:cubicBezTo>
                    <a:cubicBezTo>
                      <a:pt x="41" y="79"/>
                      <a:pt x="39" y="81"/>
                      <a:pt x="35" y="82"/>
                    </a:cubicBezTo>
                    <a:cubicBezTo>
                      <a:pt x="26" y="83"/>
                      <a:pt x="23" y="94"/>
                      <a:pt x="23" y="94"/>
                    </a:cubicBezTo>
                    <a:cubicBezTo>
                      <a:pt x="22" y="97"/>
                      <a:pt x="22" y="97"/>
                      <a:pt x="22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0" y="97"/>
                      <a:pt x="1" y="99"/>
                      <a:pt x="0" y="101"/>
                    </a:cubicBezTo>
                    <a:cubicBezTo>
                      <a:pt x="0" y="101"/>
                      <a:pt x="0" y="101"/>
                      <a:pt x="2" y="103"/>
                    </a:cubicBezTo>
                    <a:cubicBezTo>
                      <a:pt x="11" y="114"/>
                      <a:pt x="34" y="123"/>
                      <a:pt x="37" y="124"/>
                    </a:cubicBezTo>
                    <a:cubicBezTo>
                      <a:pt x="46" y="125"/>
                      <a:pt x="64" y="127"/>
                      <a:pt x="64" y="137"/>
                    </a:cubicBezTo>
                    <a:cubicBezTo>
                      <a:pt x="64" y="139"/>
                      <a:pt x="65" y="143"/>
                      <a:pt x="66" y="146"/>
                    </a:cubicBezTo>
                    <a:cubicBezTo>
                      <a:pt x="68" y="158"/>
                      <a:pt x="70" y="167"/>
                      <a:pt x="66" y="172"/>
                    </a:cubicBezTo>
                    <a:cubicBezTo>
                      <a:pt x="65" y="174"/>
                      <a:pt x="63" y="175"/>
                      <a:pt x="61" y="1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 bwMode="auto">
              <a:xfrm>
                <a:off x="5683250" y="4027488"/>
                <a:ext cx="2332038" cy="1211262"/>
              </a:xfrm>
              <a:custGeom>
                <a:avLst/>
                <a:gdLst>
                  <a:gd name="T0" fmla="*/ 620 w 939"/>
                  <a:gd name="T1" fmla="*/ 90 h 487"/>
                  <a:gd name="T2" fmla="*/ 606 w 939"/>
                  <a:gd name="T3" fmla="*/ 130 h 487"/>
                  <a:gd name="T4" fmla="*/ 642 w 939"/>
                  <a:gd name="T5" fmla="*/ 217 h 487"/>
                  <a:gd name="T6" fmla="*/ 570 w 939"/>
                  <a:gd name="T7" fmla="*/ 246 h 487"/>
                  <a:gd name="T8" fmla="*/ 564 w 939"/>
                  <a:gd name="T9" fmla="*/ 285 h 487"/>
                  <a:gd name="T10" fmla="*/ 567 w 939"/>
                  <a:gd name="T11" fmla="*/ 307 h 487"/>
                  <a:gd name="T12" fmla="*/ 544 w 939"/>
                  <a:gd name="T13" fmla="*/ 259 h 487"/>
                  <a:gd name="T14" fmla="*/ 632 w 939"/>
                  <a:gd name="T15" fmla="*/ 216 h 487"/>
                  <a:gd name="T16" fmla="*/ 552 w 939"/>
                  <a:gd name="T17" fmla="*/ 144 h 487"/>
                  <a:gd name="T18" fmla="*/ 526 w 939"/>
                  <a:gd name="T19" fmla="*/ 213 h 487"/>
                  <a:gd name="T20" fmla="*/ 499 w 939"/>
                  <a:gd name="T21" fmla="*/ 254 h 487"/>
                  <a:gd name="T22" fmla="*/ 430 w 939"/>
                  <a:gd name="T23" fmla="*/ 270 h 487"/>
                  <a:gd name="T24" fmla="*/ 408 w 939"/>
                  <a:gd name="T25" fmla="*/ 264 h 487"/>
                  <a:gd name="T26" fmla="*/ 401 w 939"/>
                  <a:gd name="T27" fmla="*/ 308 h 487"/>
                  <a:gd name="T28" fmla="*/ 408 w 939"/>
                  <a:gd name="T29" fmla="*/ 324 h 487"/>
                  <a:gd name="T30" fmla="*/ 401 w 939"/>
                  <a:gd name="T31" fmla="*/ 275 h 487"/>
                  <a:gd name="T32" fmla="*/ 427 w 939"/>
                  <a:gd name="T33" fmla="*/ 258 h 487"/>
                  <a:gd name="T34" fmla="*/ 460 w 939"/>
                  <a:gd name="T35" fmla="*/ 248 h 487"/>
                  <a:gd name="T36" fmla="*/ 492 w 939"/>
                  <a:gd name="T37" fmla="*/ 222 h 487"/>
                  <a:gd name="T38" fmla="*/ 544 w 939"/>
                  <a:gd name="T39" fmla="*/ 174 h 487"/>
                  <a:gd name="T40" fmla="*/ 473 w 939"/>
                  <a:gd name="T41" fmla="*/ 117 h 487"/>
                  <a:gd name="T42" fmla="*/ 382 w 939"/>
                  <a:gd name="T43" fmla="*/ 107 h 487"/>
                  <a:gd name="T44" fmla="*/ 344 w 939"/>
                  <a:gd name="T45" fmla="*/ 81 h 487"/>
                  <a:gd name="T46" fmla="*/ 288 w 939"/>
                  <a:gd name="T47" fmla="*/ 35 h 487"/>
                  <a:gd name="T48" fmla="*/ 269 w 939"/>
                  <a:gd name="T49" fmla="*/ 0 h 487"/>
                  <a:gd name="T50" fmla="*/ 245 w 939"/>
                  <a:gd name="T51" fmla="*/ 53 h 487"/>
                  <a:gd name="T52" fmla="*/ 206 w 939"/>
                  <a:gd name="T53" fmla="*/ 74 h 487"/>
                  <a:gd name="T54" fmla="*/ 125 w 939"/>
                  <a:gd name="T55" fmla="*/ 77 h 487"/>
                  <a:gd name="T56" fmla="*/ 16 w 939"/>
                  <a:gd name="T57" fmla="*/ 6 h 487"/>
                  <a:gd name="T58" fmla="*/ 8 w 939"/>
                  <a:gd name="T59" fmla="*/ 86 h 487"/>
                  <a:gd name="T60" fmla="*/ 66 w 939"/>
                  <a:gd name="T61" fmla="*/ 164 h 487"/>
                  <a:gd name="T62" fmla="*/ 63 w 939"/>
                  <a:gd name="T63" fmla="*/ 231 h 487"/>
                  <a:gd name="T64" fmla="*/ 59 w 939"/>
                  <a:gd name="T65" fmla="*/ 337 h 487"/>
                  <a:gd name="T66" fmla="*/ 109 w 939"/>
                  <a:gd name="T67" fmla="*/ 360 h 487"/>
                  <a:gd name="T68" fmla="*/ 130 w 939"/>
                  <a:gd name="T69" fmla="*/ 376 h 487"/>
                  <a:gd name="T70" fmla="*/ 194 w 939"/>
                  <a:gd name="T71" fmla="*/ 487 h 487"/>
                  <a:gd name="T72" fmla="*/ 242 w 939"/>
                  <a:gd name="T73" fmla="*/ 413 h 487"/>
                  <a:gd name="T74" fmla="*/ 272 w 939"/>
                  <a:gd name="T75" fmla="*/ 363 h 487"/>
                  <a:gd name="T76" fmla="*/ 319 w 939"/>
                  <a:gd name="T77" fmla="*/ 346 h 487"/>
                  <a:gd name="T78" fmla="*/ 362 w 939"/>
                  <a:gd name="T79" fmla="*/ 379 h 487"/>
                  <a:gd name="T80" fmla="*/ 412 w 939"/>
                  <a:gd name="T81" fmla="*/ 402 h 487"/>
                  <a:gd name="T82" fmla="*/ 412 w 939"/>
                  <a:gd name="T83" fmla="*/ 346 h 487"/>
                  <a:gd name="T84" fmla="*/ 477 w 939"/>
                  <a:gd name="T85" fmla="*/ 340 h 487"/>
                  <a:gd name="T86" fmla="*/ 539 w 939"/>
                  <a:gd name="T87" fmla="*/ 326 h 487"/>
                  <a:gd name="T88" fmla="*/ 592 w 939"/>
                  <a:gd name="T89" fmla="*/ 374 h 487"/>
                  <a:gd name="T90" fmla="*/ 645 w 939"/>
                  <a:gd name="T91" fmla="*/ 290 h 487"/>
                  <a:gd name="T92" fmla="*/ 756 w 939"/>
                  <a:gd name="T93" fmla="*/ 281 h 487"/>
                  <a:gd name="T94" fmla="*/ 825 w 939"/>
                  <a:gd name="T95" fmla="*/ 287 h 487"/>
                  <a:gd name="T96" fmla="*/ 843 w 939"/>
                  <a:gd name="T97" fmla="*/ 321 h 487"/>
                  <a:gd name="T98" fmla="*/ 938 w 939"/>
                  <a:gd name="T99" fmla="*/ 266 h 487"/>
                  <a:gd name="T100" fmla="*/ 916 w 939"/>
                  <a:gd name="T101" fmla="*/ 217 h 487"/>
                  <a:gd name="T102" fmla="*/ 924 w 939"/>
                  <a:gd name="T103" fmla="*/ 196 h 487"/>
                  <a:gd name="T104" fmla="*/ 896 w 939"/>
                  <a:gd name="T105" fmla="*/ 192 h 487"/>
                  <a:gd name="T106" fmla="*/ 812 w 939"/>
                  <a:gd name="T107" fmla="*/ 141 h 487"/>
                  <a:gd name="T108" fmla="*/ 711 w 939"/>
                  <a:gd name="T109" fmla="*/ 12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9" h="487">
                    <a:moveTo>
                      <a:pt x="626" y="83"/>
                    </a:moveTo>
                    <a:cubicBezTo>
                      <a:pt x="623" y="84"/>
                      <a:pt x="620" y="84"/>
                      <a:pt x="617" y="84"/>
                    </a:cubicBezTo>
                    <a:cubicBezTo>
                      <a:pt x="616" y="84"/>
                      <a:pt x="614" y="84"/>
                      <a:pt x="612" y="84"/>
                    </a:cubicBezTo>
                    <a:cubicBezTo>
                      <a:pt x="620" y="90"/>
                      <a:pt x="620" y="90"/>
                      <a:pt x="620" y="90"/>
                    </a:cubicBezTo>
                    <a:cubicBezTo>
                      <a:pt x="636" y="100"/>
                      <a:pt x="636" y="100"/>
                      <a:pt x="636" y="100"/>
                    </a:cubicBezTo>
                    <a:cubicBezTo>
                      <a:pt x="636" y="102"/>
                      <a:pt x="636" y="102"/>
                      <a:pt x="636" y="102"/>
                    </a:cubicBezTo>
                    <a:cubicBezTo>
                      <a:pt x="638" y="113"/>
                      <a:pt x="636" y="115"/>
                      <a:pt x="636" y="116"/>
                    </a:cubicBezTo>
                    <a:cubicBezTo>
                      <a:pt x="635" y="117"/>
                      <a:pt x="634" y="119"/>
                      <a:pt x="606" y="130"/>
                    </a:cubicBezTo>
                    <a:cubicBezTo>
                      <a:pt x="606" y="155"/>
                      <a:pt x="606" y="155"/>
                      <a:pt x="606" y="155"/>
                    </a:cubicBezTo>
                    <a:cubicBezTo>
                      <a:pt x="621" y="159"/>
                      <a:pt x="621" y="159"/>
                      <a:pt x="621" y="159"/>
                    </a:cubicBezTo>
                    <a:cubicBezTo>
                      <a:pt x="621" y="185"/>
                      <a:pt x="621" y="185"/>
                      <a:pt x="621" y="185"/>
                    </a:cubicBezTo>
                    <a:cubicBezTo>
                      <a:pt x="642" y="217"/>
                      <a:pt x="642" y="217"/>
                      <a:pt x="642" y="217"/>
                    </a:cubicBezTo>
                    <a:cubicBezTo>
                      <a:pt x="640" y="219"/>
                      <a:pt x="640" y="219"/>
                      <a:pt x="640" y="219"/>
                    </a:cubicBezTo>
                    <a:cubicBezTo>
                      <a:pt x="638" y="221"/>
                      <a:pt x="617" y="242"/>
                      <a:pt x="605" y="246"/>
                    </a:cubicBezTo>
                    <a:cubicBezTo>
                      <a:pt x="597" y="249"/>
                      <a:pt x="591" y="248"/>
                      <a:pt x="584" y="247"/>
                    </a:cubicBezTo>
                    <a:cubicBezTo>
                      <a:pt x="580" y="247"/>
                      <a:pt x="576" y="246"/>
                      <a:pt x="570" y="246"/>
                    </a:cubicBezTo>
                    <a:cubicBezTo>
                      <a:pt x="560" y="246"/>
                      <a:pt x="553" y="258"/>
                      <a:pt x="552" y="261"/>
                    </a:cubicBezTo>
                    <a:cubicBezTo>
                      <a:pt x="552" y="277"/>
                      <a:pt x="552" y="277"/>
                      <a:pt x="552" y="277"/>
                    </a:cubicBezTo>
                    <a:cubicBezTo>
                      <a:pt x="564" y="284"/>
                      <a:pt x="564" y="284"/>
                      <a:pt x="564" y="284"/>
                    </a:cubicBezTo>
                    <a:cubicBezTo>
                      <a:pt x="564" y="285"/>
                      <a:pt x="564" y="285"/>
                      <a:pt x="564" y="285"/>
                    </a:cubicBezTo>
                    <a:cubicBezTo>
                      <a:pt x="569" y="291"/>
                      <a:pt x="576" y="303"/>
                      <a:pt x="574" y="309"/>
                    </a:cubicBezTo>
                    <a:cubicBezTo>
                      <a:pt x="575" y="311"/>
                      <a:pt x="581" y="317"/>
                      <a:pt x="587" y="320"/>
                    </a:cubicBezTo>
                    <a:cubicBezTo>
                      <a:pt x="583" y="327"/>
                      <a:pt x="583" y="327"/>
                      <a:pt x="583" y="327"/>
                    </a:cubicBezTo>
                    <a:cubicBezTo>
                      <a:pt x="570" y="319"/>
                      <a:pt x="565" y="312"/>
                      <a:pt x="567" y="307"/>
                    </a:cubicBezTo>
                    <a:cubicBezTo>
                      <a:pt x="567" y="305"/>
                      <a:pt x="563" y="297"/>
                      <a:pt x="558" y="290"/>
                    </a:cubicBezTo>
                    <a:cubicBezTo>
                      <a:pt x="544" y="282"/>
                      <a:pt x="544" y="282"/>
                      <a:pt x="544" y="282"/>
                    </a:cubicBezTo>
                    <a:cubicBezTo>
                      <a:pt x="544" y="260"/>
                      <a:pt x="544" y="260"/>
                      <a:pt x="544" y="260"/>
                    </a:cubicBezTo>
                    <a:cubicBezTo>
                      <a:pt x="544" y="259"/>
                      <a:pt x="544" y="259"/>
                      <a:pt x="544" y="259"/>
                    </a:cubicBezTo>
                    <a:cubicBezTo>
                      <a:pt x="545" y="258"/>
                      <a:pt x="553" y="238"/>
                      <a:pt x="570" y="238"/>
                    </a:cubicBezTo>
                    <a:cubicBezTo>
                      <a:pt x="576" y="238"/>
                      <a:pt x="581" y="239"/>
                      <a:pt x="585" y="239"/>
                    </a:cubicBezTo>
                    <a:cubicBezTo>
                      <a:pt x="591" y="240"/>
                      <a:pt x="596" y="240"/>
                      <a:pt x="602" y="238"/>
                    </a:cubicBezTo>
                    <a:cubicBezTo>
                      <a:pt x="610" y="236"/>
                      <a:pt x="625" y="223"/>
                      <a:pt x="632" y="216"/>
                    </a:cubicBezTo>
                    <a:cubicBezTo>
                      <a:pt x="613" y="188"/>
                      <a:pt x="613" y="188"/>
                      <a:pt x="613" y="188"/>
                    </a:cubicBezTo>
                    <a:cubicBezTo>
                      <a:pt x="613" y="165"/>
                      <a:pt x="613" y="165"/>
                      <a:pt x="613" y="165"/>
                    </a:cubicBezTo>
                    <a:cubicBezTo>
                      <a:pt x="591" y="159"/>
                      <a:pt x="591" y="159"/>
                      <a:pt x="591" y="159"/>
                    </a:cubicBezTo>
                    <a:cubicBezTo>
                      <a:pt x="552" y="144"/>
                      <a:pt x="552" y="144"/>
                      <a:pt x="552" y="144"/>
                    </a:cubicBezTo>
                    <a:cubicBezTo>
                      <a:pt x="552" y="176"/>
                      <a:pt x="552" y="176"/>
                      <a:pt x="552" y="176"/>
                    </a:cubicBezTo>
                    <a:cubicBezTo>
                      <a:pt x="542" y="195"/>
                      <a:pt x="542" y="195"/>
                      <a:pt x="542" y="195"/>
                    </a:cubicBezTo>
                    <a:cubicBezTo>
                      <a:pt x="541" y="195"/>
                      <a:pt x="541" y="195"/>
                      <a:pt x="541" y="195"/>
                    </a:cubicBezTo>
                    <a:cubicBezTo>
                      <a:pt x="533" y="202"/>
                      <a:pt x="525" y="211"/>
                      <a:pt x="526" y="213"/>
                    </a:cubicBezTo>
                    <a:cubicBezTo>
                      <a:pt x="526" y="215"/>
                      <a:pt x="526" y="217"/>
                      <a:pt x="524" y="219"/>
                    </a:cubicBezTo>
                    <a:cubicBezTo>
                      <a:pt x="521" y="225"/>
                      <a:pt x="507" y="228"/>
                      <a:pt x="500" y="229"/>
                    </a:cubicBezTo>
                    <a:cubicBezTo>
                      <a:pt x="500" y="253"/>
                      <a:pt x="500" y="253"/>
                      <a:pt x="500" y="253"/>
                    </a:cubicBezTo>
                    <a:cubicBezTo>
                      <a:pt x="499" y="254"/>
                      <a:pt x="499" y="254"/>
                      <a:pt x="499" y="254"/>
                    </a:cubicBezTo>
                    <a:cubicBezTo>
                      <a:pt x="494" y="259"/>
                      <a:pt x="483" y="269"/>
                      <a:pt x="476" y="266"/>
                    </a:cubicBezTo>
                    <a:cubicBezTo>
                      <a:pt x="470" y="263"/>
                      <a:pt x="461" y="257"/>
                      <a:pt x="457" y="255"/>
                    </a:cubicBezTo>
                    <a:cubicBezTo>
                      <a:pt x="454" y="255"/>
                      <a:pt x="440" y="255"/>
                      <a:pt x="436" y="264"/>
                    </a:cubicBezTo>
                    <a:cubicBezTo>
                      <a:pt x="435" y="266"/>
                      <a:pt x="433" y="269"/>
                      <a:pt x="430" y="270"/>
                    </a:cubicBezTo>
                    <a:cubicBezTo>
                      <a:pt x="426" y="270"/>
                      <a:pt x="423" y="267"/>
                      <a:pt x="421" y="263"/>
                    </a:cubicBezTo>
                    <a:cubicBezTo>
                      <a:pt x="418" y="260"/>
                      <a:pt x="415" y="255"/>
                      <a:pt x="411" y="255"/>
                    </a:cubicBezTo>
                    <a:cubicBezTo>
                      <a:pt x="409" y="255"/>
                      <a:pt x="408" y="256"/>
                      <a:pt x="408" y="256"/>
                    </a:cubicBezTo>
                    <a:cubicBezTo>
                      <a:pt x="408" y="257"/>
                      <a:pt x="408" y="261"/>
                      <a:pt x="408" y="264"/>
                    </a:cubicBezTo>
                    <a:cubicBezTo>
                      <a:pt x="409" y="267"/>
                      <a:pt x="409" y="272"/>
                      <a:pt x="409" y="276"/>
                    </a:cubicBezTo>
                    <a:cubicBezTo>
                      <a:pt x="407" y="283"/>
                      <a:pt x="404" y="286"/>
                      <a:pt x="401" y="288"/>
                    </a:cubicBezTo>
                    <a:cubicBezTo>
                      <a:pt x="399" y="290"/>
                      <a:pt x="396" y="293"/>
                      <a:pt x="394" y="299"/>
                    </a:cubicBezTo>
                    <a:cubicBezTo>
                      <a:pt x="392" y="303"/>
                      <a:pt x="393" y="304"/>
                      <a:pt x="401" y="308"/>
                    </a:cubicBezTo>
                    <a:cubicBezTo>
                      <a:pt x="408" y="310"/>
                      <a:pt x="416" y="314"/>
                      <a:pt x="416" y="324"/>
                    </a:cubicBezTo>
                    <a:cubicBezTo>
                      <a:pt x="416" y="335"/>
                      <a:pt x="434" y="340"/>
                      <a:pt x="434" y="340"/>
                    </a:cubicBezTo>
                    <a:cubicBezTo>
                      <a:pt x="432" y="347"/>
                      <a:pt x="432" y="347"/>
                      <a:pt x="432" y="347"/>
                    </a:cubicBezTo>
                    <a:cubicBezTo>
                      <a:pt x="431" y="347"/>
                      <a:pt x="408" y="341"/>
                      <a:pt x="408" y="324"/>
                    </a:cubicBezTo>
                    <a:cubicBezTo>
                      <a:pt x="408" y="320"/>
                      <a:pt x="405" y="318"/>
                      <a:pt x="398" y="315"/>
                    </a:cubicBezTo>
                    <a:cubicBezTo>
                      <a:pt x="392" y="312"/>
                      <a:pt x="382" y="308"/>
                      <a:pt x="386" y="297"/>
                    </a:cubicBezTo>
                    <a:cubicBezTo>
                      <a:pt x="389" y="288"/>
                      <a:pt x="393" y="285"/>
                      <a:pt x="396" y="282"/>
                    </a:cubicBezTo>
                    <a:cubicBezTo>
                      <a:pt x="399" y="280"/>
                      <a:pt x="400" y="279"/>
                      <a:pt x="401" y="275"/>
                    </a:cubicBezTo>
                    <a:cubicBezTo>
                      <a:pt x="401" y="272"/>
                      <a:pt x="401" y="268"/>
                      <a:pt x="400" y="265"/>
                    </a:cubicBezTo>
                    <a:cubicBezTo>
                      <a:pt x="400" y="259"/>
                      <a:pt x="399" y="254"/>
                      <a:pt x="402" y="251"/>
                    </a:cubicBezTo>
                    <a:cubicBezTo>
                      <a:pt x="404" y="249"/>
                      <a:pt x="407" y="247"/>
                      <a:pt x="411" y="247"/>
                    </a:cubicBezTo>
                    <a:cubicBezTo>
                      <a:pt x="419" y="247"/>
                      <a:pt x="424" y="254"/>
                      <a:pt x="427" y="258"/>
                    </a:cubicBezTo>
                    <a:cubicBezTo>
                      <a:pt x="428" y="259"/>
                      <a:pt x="428" y="260"/>
                      <a:pt x="429" y="261"/>
                    </a:cubicBezTo>
                    <a:cubicBezTo>
                      <a:pt x="429" y="261"/>
                      <a:pt x="429" y="260"/>
                      <a:pt x="429" y="260"/>
                    </a:cubicBezTo>
                    <a:cubicBezTo>
                      <a:pt x="436" y="246"/>
                      <a:pt x="458" y="247"/>
                      <a:pt x="459" y="247"/>
                    </a:cubicBezTo>
                    <a:cubicBezTo>
                      <a:pt x="460" y="248"/>
                      <a:pt x="460" y="248"/>
                      <a:pt x="460" y="248"/>
                    </a:cubicBezTo>
                    <a:cubicBezTo>
                      <a:pt x="461" y="248"/>
                      <a:pt x="461" y="248"/>
                      <a:pt x="461" y="248"/>
                    </a:cubicBezTo>
                    <a:cubicBezTo>
                      <a:pt x="461" y="248"/>
                      <a:pt x="473" y="256"/>
                      <a:pt x="479" y="258"/>
                    </a:cubicBezTo>
                    <a:cubicBezTo>
                      <a:pt x="480" y="259"/>
                      <a:pt x="487" y="255"/>
                      <a:pt x="492" y="250"/>
                    </a:cubicBezTo>
                    <a:cubicBezTo>
                      <a:pt x="492" y="222"/>
                      <a:pt x="492" y="222"/>
                      <a:pt x="492" y="222"/>
                    </a:cubicBezTo>
                    <a:cubicBezTo>
                      <a:pt x="495" y="221"/>
                      <a:pt x="495" y="221"/>
                      <a:pt x="495" y="221"/>
                    </a:cubicBezTo>
                    <a:cubicBezTo>
                      <a:pt x="506" y="220"/>
                      <a:pt x="516" y="217"/>
                      <a:pt x="518" y="215"/>
                    </a:cubicBezTo>
                    <a:cubicBezTo>
                      <a:pt x="516" y="206"/>
                      <a:pt x="529" y="195"/>
                      <a:pt x="536" y="189"/>
                    </a:cubicBezTo>
                    <a:cubicBezTo>
                      <a:pt x="544" y="174"/>
                      <a:pt x="544" y="174"/>
                      <a:pt x="544" y="174"/>
                    </a:cubicBezTo>
                    <a:cubicBezTo>
                      <a:pt x="544" y="142"/>
                      <a:pt x="544" y="142"/>
                      <a:pt x="544" y="142"/>
                    </a:cubicBezTo>
                    <a:cubicBezTo>
                      <a:pt x="521" y="142"/>
                      <a:pt x="521" y="142"/>
                      <a:pt x="521" y="142"/>
                    </a:cubicBezTo>
                    <a:cubicBezTo>
                      <a:pt x="520" y="142"/>
                      <a:pt x="520" y="142"/>
                      <a:pt x="520" y="142"/>
                    </a:cubicBezTo>
                    <a:cubicBezTo>
                      <a:pt x="500" y="135"/>
                      <a:pt x="476" y="125"/>
                      <a:pt x="473" y="117"/>
                    </a:cubicBezTo>
                    <a:cubicBezTo>
                      <a:pt x="471" y="115"/>
                      <a:pt x="457" y="113"/>
                      <a:pt x="449" y="112"/>
                    </a:cubicBezTo>
                    <a:cubicBezTo>
                      <a:pt x="439" y="110"/>
                      <a:pt x="429" y="109"/>
                      <a:pt x="423" y="106"/>
                    </a:cubicBezTo>
                    <a:cubicBezTo>
                      <a:pt x="418" y="103"/>
                      <a:pt x="408" y="105"/>
                      <a:pt x="399" y="106"/>
                    </a:cubicBezTo>
                    <a:cubicBezTo>
                      <a:pt x="392" y="107"/>
                      <a:pt x="386" y="108"/>
                      <a:pt x="382" y="107"/>
                    </a:cubicBezTo>
                    <a:cubicBezTo>
                      <a:pt x="380" y="106"/>
                      <a:pt x="375" y="108"/>
                      <a:pt x="371" y="109"/>
                    </a:cubicBezTo>
                    <a:cubicBezTo>
                      <a:pt x="364" y="111"/>
                      <a:pt x="355" y="114"/>
                      <a:pt x="349" y="110"/>
                    </a:cubicBezTo>
                    <a:cubicBezTo>
                      <a:pt x="346" y="109"/>
                      <a:pt x="344" y="106"/>
                      <a:pt x="343" y="102"/>
                    </a:cubicBezTo>
                    <a:cubicBezTo>
                      <a:pt x="341" y="93"/>
                      <a:pt x="343" y="86"/>
                      <a:pt x="344" y="81"/>
                    </a:cubicBezTo>
                    <a:cubicBezTo>
                      <a:pt x="345" y="75"/>
                      <a:pt x="346" y="72"/>
                      <a:pt x="344" y="67"/>
                    </a:cubicBezTo>
                    <a:cubicBezTo>
                      <a:pt x="339" y="57"/>
                      <a:pt x="330" y="52"/>
                      <a:pt x="323" y="49"/>
                    </a:cubicBezTo>
                    <a:cubicBezTo>
                      <a:pt x="316" y="45"/>
                      <a:pt x="291" y="36"/>
                      <a:pt x="291" y="36"/>
                    </a:cubicBezTo>
                    <a:cubicBezTo>
                      <a:pt x="288" y="35"/>
                      <a:pt x="288" y="35"/>
                      <a:pt x="288" y="35"/>
                    </a:cubicBezTo>
                    <a:cubicBezTo>
                      <a:pt x="288" y="32"/>
                      <a:pt x="288" y="32"/>
                      <a:pt x="288" y="32"/>
                    </a:cubicBezTo>
                    <a:cubicBezTo>
                      <a:pt x="289" y="20"/>
                      <a:pt x="286" y="9"/>
                      <a:pt x="283" y="8"/>
                    </a:cubicBezTo>
                    <a:cubicBezTo>
                      <a:pt x="279" y="7"/>
                      <a:pt x="276" y="5"/>
                      <a:pt x="274" y="3"/>
                    </a:cubicBezTo>
                    <a:cubicBezTo>
                      <a:pt x="272" y="2"/>
                      <a:pt x="270" y="0"/>
                      <a:pt x="269" y="0"/>
                    </a:cubicBezTo>
                    <a:cubicBezTo>
                      <a:pt x="269" y="0"/>
                      <a:pt x="268" y="1"/>
                      <a:pt x="265" y="6"/>
                    </a:cubicBezTo>
                    <a:cubicBezTo>
                      <a:pt x="260" y="18"/>
                      <a:pt x="252" y="28"/>
                      <a:pt x="249" y="32"/>
                    </a:cubicBezTo>
                    <a:cubicBezTo>
                      <a:pt x="251" y="35"/>
                      <a:pt x="253" y="39"/>
                      <a:pt x="253" y="44"/>
                    </a:cubicBezTo>
                    <a:cubicBezTo>
                      <a:pt x="252" y="46"/>
                      <a:pt x="251" y="50"/>
                      <a:pt x="245" y="53"/>
                    </a:cubicBezTo>
                    <a:cubicBezTo>
                      <a:pt x="232" y="58"/>
                      <a:pt x="222" y="63"/>
                      <a:pt x="222" y="63"/>
                    </a:cubicBezTo>
                    <a:cubicBezTo>
                      <a:pt x="221" y="64"/>
                      <a:pt x="221" y="64"/>
                      <a:pt x="221" y="64"/>
                    </a:cubicBezTo>
                    <a:cubicBezTo>
                      <a:pt x="206" y="63"/>
                      <a:pt x="206" y="63"/>
                      <a:pt x="206" y="63"/>
                    </a:cubicBezTo>
                    <a:cubicBezTo>
                      <a:pt x="206" y="74"/>
                      <a:pt x="206" y="74"/>
                      <a:pt x="206" y="74"/>
                    </a:cubicBezTo>
                    <a:cubicBezTo>
                      <a:pt x="184" y="83"/>
                      <a:pt x="184" y="83"/>
                      <a:pt x="184" y="83"/>
                    </a:cubicBezTo>
                    <a:cubicBezTo>
                      <a:pt x="164" y="108"/>
                      <a:pt x="164" y="108"/>
                      <a:pt x="164" y="108"/>
                    </a:cubicBezTo>
                    <a:cubicBezTo>
                      <a:pt x="144" y="93"/>
                      <a:pt x="144" y="93"/>
                      <a:pt x="144" y="93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82"/>
                      <a:pt x="114" y="91"/>
                      <a:pt x="105" y="94"/>
                    </a:cubicBezTo>
                    <a:cubicBezTo>
                      <a:pt x="94" y="97"/>
                      <a:pt x="81" y="82"/>
                      <a:pt x="68" y="47"/>
                    </a:cubicBezTo>
                    <a:cubicBezTo>
                      <a:pt x="62" y="32"/>
                      <a:pt x="58" y="20"/>
                      <a:pt x="56" y="15"/>
                    </a:cubicBezTo>
                    <a:cubicBezTo>
                      <a:pt x="46" y="12"/>
                      <a:pt x="23" y="6"/>
                      <a:pt x="16" y="6"/>
                    </a:cubicBezTo>
                    <a:cubicBezTo>
                      <a:pt x="13" y="8"/>
                      <a:pt x="10" y="24"/>
                      <a:pt x="9" y="40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17" y="86"/>
                      <a:pt x="17" y="86"/>
                      <a:pt x="17" y="86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42" y="134"/>
                      <a:pt x="42" y="134"/>
                      <a:pt x="42" y="134"/>
                    </a:cubicBezTo>
                    <a:cubicBezTo>
                      <a:pt x="66" y="164"/>
                      <a:pt x="66" y="164"/>
                      <a:pt x="66" y="164"/>
                    </a:cubicBezTo>
                    <a:cubicBezTo>
                      <a:pt x="60" y="166"/>
                      <a:pt x="60" y="166"/>
                      <a:pt x="60" y="166"/>
                    </a:cubicBezTo>
                    <a:cubicBezTo>
                      <a:pt x="55" y="168"/>
                      <a:pt x="48" y="173"/>
                      <a:pt x="48" y="175"/>
                    </a:cubicBezTo>
                    <a:cubicBezTo>
                      <a:pt x="48" y="180"/>
                      <a:pt x="57" y="211"/>
                      <a:pt x="63" y="230"/>
                    </a:cubicBezTo>
                    <a:cubicBezTo>
                      <a:pt x="63" y="231"/>
                      <a:pt x="63" y="231"/>
                      <a:pt x="63" y="231"/>
                    </a:cubicBezTo>
                    <a:cubicBezTo>
                      <a:pt x="63" y="232"/>
                      <a:pt x="63" y="232"/>
                      <a:pt x="63" y="232"/>
                    </a:cubicBezTo>
                    <a:cubicBezTo>
                      <a:pt x="62" y="238"/>
                      <a:pt x="53" y="294"/>
                      <a:pt x="48" y="305"/>
                    </a:cubicBezTo>
                    <a:cubicBezTo>
                      <a:pt x="46" y="308"/>
                      <a:pt x="44" y="310"/>
                      <a:pt x="43" y="311"/>
                    </a:cubicBezTo>
                    <a:cubicBezTo>
                      <a:pt x="59" y="337"/>
                      <a:pt x="59" y="337"/>
                      <a:pt x="59" y="337"/>
                    </a:cubicBezTo>
                    <a:cubicBezTo>
                      <a:pt x="73" y="320"/>
                      <a:pt x="73" y="320"/>
                      <a:pt x="73" y="320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85" y="330"/>
                      <a:pt x="95" y="337"/>
                      <a:pt x="99" y="339"/>
                    </a:cubicBezTo>
                    <a:cubicBezTo>
                      <a:pt x="101" y="339"/>
                      <a:pt x="102" y="342"/>
                      <a:pt x="109" y="360"/>
                    </a:cubicBezTo>
                    <a:cubicBezTo>
                      <a:pt x="110" y="360"/>
                      <a:pt x="110" y="360"/>
                      <a:pt x="110" y="360"/>
                    </a:cubicBezTo>
                    <a:cubicBezTo>
                      <a:pt x="110" y="376"/>
                      <a:pt x="110" y="376"/>
                      <a:pt x="110" y="376"/>
                    </a:cubicBezTo>
                    <a:cubicBezTo>
                      <a:pt x="129" y="376"/>
                      <a:pt x="129" y="376"/>
                      <a:pt x="129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2" y="377"/>
                      <a:pt x="152" y="389"/>
                      <a:pt x="152" y="402"/>
                    </a:cubicBezTo>
                    <a:cubicBezTo>
                      <a:pt x="152" y="409"/>
                      <a:pt x="163" y="430"/>
                      <a:pt x="171" y="443"/>
                    </a:cubicBezTo>
                    <a:cubicBezTo>
                      <a:pt x="175" y="451"/>
                      <a:pt x="178" y="458"/>
                      <a:pt x="180" y="462"/>
                    </a:cubicBezTo>
                    <a:cubicBezTo>
                      <a:pt x="184" y="471"/>
                      <a:pt x="190" y="482"/>
                      <a:pt x="194" y="487"/>
                    </a:cubicBezTo>
                    <a:cubicBezTo>
                      <a:pt x="212" y="474"/>
                      <a:pt x="212" y="474"/>
                      <a:pt x="212" y="474"/>
                    </a:cubicBezTo>
                    <a:cubicBezTo>
                      <a:pt x="228" y="476"/>
                      <a:pt x="228" y="476"/>
                      <a:pt x="228" y="476"/>
                    </a:cubicBezTo>
                    <a:cubicBezTo>
                      <a:pt x="228" y="453"/>
                      <a:pt x="228" y="453"/>
                      <a:pt x="228" y="453"/>
                    </a:cubicBezTo>
                    <a:cubicBezTo>
                      <a:pt x="242" y="413"/>
                      <a:pt x="242" y="413"/>
                      <a:pt x="242" y="413"/>
                    </a:cubicBezTo>
                    <a:cubicBezTo>
                      <a:pt x="244" y="413"/>
                      <a:pt x="244" y="413"/>
                      <a:pt x="244" y="413"/>
                    </a:cubicBezTo>
                    <a:cubicBezTo>
                      <a:pt x="245" y="413"/>
                      <a:pt x="262" y="411"/>
                      <a:pt x="263" y="400"/>
                    </a:cubicBezTo>
                    <a:cubicBezTo>
                      <a:pt x="264" y="397"/>
                      <a:pt x="264" y="394"/>
                      <a:pt x="264" y="390"/>
                    </a:cubicBezTo>
                    <a:cubicBezTo>
                      <a:pt x="266" y="378"/>
                      <a:pt x="267" y="367"/>
                      <a:pt x="272" y="363"/>
                    </a:cubicBezTo>
                    <a:cubicBezTo>
                      <a:pt x="277" y="361"/>
                      <a:pt x="292" y="346"/>
                      <a:pt x="298" y="341"/>
                    </a:cubicBezTo>
                    <a:cubicBezTo>
                      <a:pt x="299" y="340"/>
                      <a:pt x="299" y="340"/>
                      <a:pt x="299" y="340"/>
                    </a:cubicBezTo>
                    <a:cubicBezTo>
                      <a:pt x="324" y="340"/>
                      <a:pt x="324" y="340"/>
                      <a:pt x="324" y="340"/>
                    </a:cubicBezTo>
                    <a:cubicBezTo>
                      <a:pt x="319" y="346"/>
                      <a:pt x="319" y="346"/>
                      <a:pt x="319" y="346"/>
                    </a:cubicBezTo>
                    <a:cubicBezTo>
                      <a:pt x="318" y="347"/>
                      <a:pt x="308" y="359"/>
                      <a:pt x="318" y="369"/>
                    </a:cubicBezTo>
                    <a:cubicBezTo>
                      <a:pt x="328" y="379"/>
                      <a:pt x="335" y="383"/>
                      <a:pt x="338" y="385"/>
                    </a:cubicBezTo>
                    <a:cubicBezTo>
                      <a:pt x="364" y="370"/>
                      <a:pt x="364" y="370"/>
                      <a:pt x="364" y="370"/>
                    </a:cubicBezTo>
                    <a:cubicBezTo>
                      <a:pt x="362" y="379"/>
                      <a:pt x="362" y="379"/>
                      <a:pt x="362" y="379"/>
                    </a:cubicBezTo>
                    <a:cubicBezTo>
                      <a:pt x="359" y="393"/>
                      <a:pt x="358" y="408"/>
                      <a:pt x="361" y="410"/>
                    </a:cubicBezTo>
                    <a:cubicBezTo>
                      <a:pt x="362" y="411"/>
                      <a:pt x="362" y="411"/>
                      <a:pt x="363" y="412"/>
                    </a:cubicBezTo>
                    <a:cubicBezTo>
                      <a:pt x="376" y="402"/>
                      <a:pt x="376" y="402"/>
                      <a:pt x="376" y="402"/>
                    </a:cubicBezTo>
                    <a:cubicBezTo>
                      <a:pt x="412" y="402"/>
                      <a:pt x="412" y="402"/>
                      <a:pt x="412" y="402"/>
                    </a:cubicBezTo>
                    <a:cubicBezTo>
                      <a:pt x="417" y="392"/>
                      <a:pt x="417" y="392"/>
                      <a:pt x="417" y="392"/>
                    </a:cubicBezTo>
                    <a:cubicBezTo>
                      <a:pt x="412" y="386"/>
                      <a:pt x="401" y="374"/>
                      <a:pt x="401" y="365"/>
                    </a:cubicBezTo>
                    <a:cubicBezTo>
                      <a:pt x="400" y="353"/>
                      <a:pt x="410" y="348"/>
                      <a:pt x="410" y="347"/>
                    </a:cubicBezTo>
                    <a:cubicBezTo>
                      <a:pt x="412" y="346"/>
                      <a:pt x="412" y="346"/>
                      <a:pt x="412" y="346"/>
                    </a:cubicBezTo>
                    <a:cubicBezTo>
                      <a:pt x="441" y="357"/>
                      <a:pt x="441" y="357"/>
                      <a:pt x="441" y="357"/>
                    </a:cubicBezTo>
                    <a:cubicBezTo>
                      <a:pt x="457" y="359"/>
                      <a:pt x="457" y="359"/>
                      <a:pt x="457" y="359"/>
                    </a:cubicBezTo>
                    <a:cubicBezTo>
                      <a:pt x="457" y="348"/>
                      <a:pt x="457" y="348"/>
                      <a:pt x="457" y="348"/>
                    </a:cubicBezTo>
                    <a:cubicBezTo>
                      <a:pt x="477" y="340"/>
                      <a:pt x="477" y="340"/>
                      <a:pt x="477" y="340"/>
                    </a:cubicBezTo>
                    <a:cubicBezTo>
                      <a:pt x="477" y="340"/>
                      <a:pt x="484" y="338"/>
                      <a:pt x="491" y="328"/>
                    </a:cubicBezTo>
                    <a:cubicBezTo>
                      <a:pt x="494" y="322"/>
                      <a:pt x="498" y="320"/>
                      <a:pt x="501" y="320"/>
                    </a:cubicBezTo>
                    <a:cubicBezTo>
                      <a:pt x="507" y="319"/>
                      <a:pt x="512" y="323"/>
                      <a:pt x="514" y="326"/>
                    </a:cubicBezTo>
                    <a:cubicBezTo>
                      <a:pt x="539" y="326"/>
                      <a:pt x="539" y="326"/>
                      <a:pt x="539" y="326"/>
                    </a:cubicBezTo>
                    <a:cubicBezTo>
                      <a:pt x="542" y="326"/>
                      <a:pt x="545" y="327"/>
                      <a:pt x="547" y="330"/>
                    </a:cubicBezTo>
                    <a:cubicBezTo>
                      <a:pt x="551" y="336"/>
                      <a:pt x="547" y="348"/>
                      <a:pt x="544" y="354"/>
                    </a:cubicBezTo>
                    <a:cubicBezTo>
                      <a:pt x="572" y="374"/>
                      <a:pt x="572" y="374"/>
                      <a:pt x="572" y="374"/>
                    </a:cubicBezTo>
                    <a:cubicBezTo>
                      <a:pt x="592" y="374"/>
                      <a:pt x="592" y="374"/>
                      <a:pt x="592" y="374"/>
                    </a:cubicBezTo>
                    <a:cubicBezTo>
                      <a:pt x="591" y="370"/>
                      <a:pt x="591" y="365"/>
                      <a:pt x="591" y="360"/>
                    </a:cubicBezTo>
                    <a:cubicBezTo>
                      <a:pt x="590" y="348"/>
                      <a:pt x="590" y="336"/>
                      <a:pt x="590" y="326"/>
                    </a:cubicBezTo>
                    <a:cubicBezTo>
                      <a:pt x="592" y="302"/>
                      <a:pt x="606" y="287"/>
                      <a:pt x="626" y="287"/>
                    </a:cubicBezTo>
                    <a:cubicBezTo>
                      <a:pt x="635" y="287"/>
                      <a:pt x="642" y="288"/>
                      <a:pt x="645" y="290"/>
                    </a:cubicBezTo>
                    <a:cubicBezTo>
                      <a:pt x="646" y="287"/>
                      <a:pt x="646" y="281"/>
                      <a:pt x="644" y="273"/>
                    </a:cubicBezTo>
                    <a:cubicBezTo>
                      <a:pt x="643" y="267"/>
                      <a:pt x="645" y="263"/>
                      <a:pt x="647" y="261"/>
                    </a:cubicBezTo>
                    <a:cubicBezTo>
                      <a:pt x="653" y="255"/>
                      <a:pt x="669" y="257"/>
                      <a:pt x="702" y="268"/>
                    </a:cubicBezTo>
                    <a:cubicBezTo>
                      <a:pt x="728" y="277"/>
                      <a:pt x="754" y="281"/>
                      <a:pt x="756" y="281"/>
                    </a:cubicBezTo>
                    <a:cubicBezTo>
                      <a:pt x="790" y="281"/>
                      <a:pt x="790" y="281"/>
                      <a:pt x="790" y="281"/>
                    </a:cubicBezTo>
                    <a:cubicBezTo>
                      <a:pt x="790" y="298"/>
                      <a:pt x="790" y="298"/>
                      <a:pt x="790" y="298"/>
                    </a:cubicBezTo>
                    <a:cubicBezTo>
                      <a:pt x="801" y="287"/>
                      <a:pt x="801" y="287"/>
                      <a:pt x="801" y="287"/>
                    </a:cubicBezTo>
                    <a:cubicBezTo>
                      <a:pt x="825" y="287"/>
                      <a:pt x="825" y="287"/>
                      <a:pt x="825" y="287"/>
                    </a:cubicBezTo>
                    <a:cubicBezTo>
                      <a:pt x="827" y="322"/>
                      <a:pt x="827" y="322"/>
                      <a:pt x="827" y="322"/>
                    </a:cubicBezTo>
                    <a:cubicBezTo>
                      <a:pt x="837" y="322"/>
                      <a:pt x="837" y="322"/>
                      <a:pt x="837" y="322"/>
                    </a:cubicBezTo>
                    <a:cubicBezTo>
                      <a:pt x="840" y="322"/>
                      <a:pt x="843" y="323"/>
                      <a:pt x="846" y="324"/>
                    </a:cubicBezTo>
                    <a:cubicBezTo>
                      <a:pt x="843" y="321"/>
                      <a:pt x="843" y="321"/>
                      <a:pt x="843" y="321"/>
                    </a:cubicBezTo>
                    <a:cubicBezTo>
                      <a:pt x="873" y="289"/>
                      <a:pt x="873" y="289"/>
                      <a:pt x="873" y="289"/>
                    </a:cubicBezTo>
                    <a:cubicBezTo>
                      <a:pt x="874" y="289"/>
                      <a:pt x="874" y="289"/>
                      <a:pt x="874" y="289"/>
                    </a:cubicBezTo>
                    <a:cubicBezTo>
                      <a:pt x="875" y="288"/>
                      <a:pt x="906" y="276"/>
                      <a:pt x="919" y="272"/>
                    </a:cubicBezTo>
                    <a:cubicBezTo>
                      <a:pt x="924" y="270"/>
                      <a:pt x="931" y="268"/>
                      <a:pt x="938" y="266"/>
                    </a:cubicBezTo>
                    <a:cubicBezTo>
                      <a:pt x="938" y="262"/>
                      <a:pt x="938" y="256"/>
                      <a:pt x="938" y="252"/>
                    </a:cubicBezTo>
                    <a:cubicBezTo>
                      <a:pt x="937" y="248"/>
                      <a:pt x="928" y="237"/>
                      <a:pt x="921" y="229"/>
                    </a:cubicBezTo>
                    <a:cubicBezTo>
                      <a:pt x="919" y="226"/>
                      <a:pt x="919" y="226"/>
                      <a:pt x="919" y="226"/>
                    </a:cubicBezTo>
                    <a:cubicBezTo>
                      <a:pt x="918" y="225"/>
                      <a:pt x="914" y="221"/>
                      <a:pt x="916" y="217"/>
                    </a:cubicBezTo>
                    <a:cubicBezTo>
                      <a:pt x="917" y="212"/>
                      <a:pt x="922" y="211"/>
                      <a:pt x="928" y="209"/>
                    </a:cubicBezTo>
                    <a:cubicBezTo>
                      <a:pt x="932" y="207"/>
                      <a:pt x="936" y="206"/>
                      <a:pt x="939" y="204"/>
                    </a:cubicBezTo>
                    <a:cubicBezTo>
                      <a:pt x="939" y="204"/>
                      <a:pt x="939" y="204"/>
                      <a:pt x="939" y="204"/>
                    </a:cubicBezTo>
                    <a:cubicBezTo>
                      <a:pt x="937" y="201"/>
                      <a:pt x="928" y="197"/>
                      <a:pt x="924" y="196"/>
                    </a:cubicBezTo>
                    <a:cubicBezTo>
                      <a:pt x="920" y="194"/>
                      <a:pt x="917" y="193"/>
                      <a:pt x="916" y="192"/>
                    </a:cubicBezTo>
                    <a:cubicBezTo>
                      <a:pt x="913" y="190"/>
                      <a:pt x="904" y="191"/>
                      <a:pt x="898" y="192"/>
                    </a:cubicBezTo>
                    <a:cubicBezTo>
                      <a:pt x="897" y="192"/>
                      <a:pt x="897" y="192"/>
                      <a:pt x="897" y="192"/>
                    </a:cubicBezTo>
                    <a:cubicBezTo>
                      <a:pt x="896" y="192"/>
                      <a:pt x="896" y="192"/>
                      <a:pt x="896" y="192"/>
                    </a:cubicBezTo>
                    <a:cubicBezTo>
                      <a:pt x="893" y="191"/>
                      <a:pt x="860" y="180"/>
                      <a:pt x="852" y="173"/>
                    </a:cubicBezTo>
                    <a:cubicBezTo>
                      <a:pt x="848" y="168"/>
                      <a:pt x="841" y="166"/>
                      <a:pt x="835" y="164"/>
                    </a:cubicBezTo>
                    <a:cubicBezTo>
                      <a:pt x="833" y="163"/>
                      <a:pt x="831" y="162"/>
                      <a:pt x="829" y="161"/>
                    </a:cubicBezTo>
                    <a:cubicBezTo>
                      <a:pt x="823" y="158"/>
                      <a:pt x="815" y="145"/>
                      <a:pt x="812" y="141"/>
                    </a:cubicBezTo>
                    <a:cubicBezTo>
                      <a:pt x="803" y="131"/>
                      <a:pt x="803" y="131"/>
                      <a:pt x="803" y="131"/>
                    </a:cubicBezTo>
                    <a:cubicBezTo>
                      <a:pt x="797" y="133"/>
                      <a:pt x="778" y="139"/>
                      <a:pt x="755" y="142"/>
                    </a:cubicBezTo>
                    <a:cubicBezTo>
                      <a:pt x="732" y="145"/>
                      <a:pt x="719" y="132"/>
                      <a:pt x="713" y="126"/>
                    </a:cubicBezTo>
                    <a:cubicBezTo>
                      <a:pt x="712" y="125"/>
                      <a:pt x="711" y="124"/>
                      <a:pt x="711" y="123"/>
                    </a:cubicBezTo>
                    <a:cubicBezTo>
                      <a:pt x="708" y="123"/>
                      <a:pt x="703" y="120"/>
                      <a:pt x="685" y="97"/>
                    </a:cubicBezTo>
                    <a:cubicBezTo>
                      <a:pt x="679" y="95"/>
                      <a:pt x="657" y="89"/>
                      <a:pt x="646" y="84"/>
                    </a:cubicBezTo>
                    <a:cubicBezTo>
                      <a:pt x="640" y="80"/>
                      <a:pt x="633" y="82"/>
                      <a:pt x="626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5513389" y="4800600"/>
                <a:ext cx="1165225" cy="1165225"/>
              </a:xfrm>
              <a:custGeom>
                <a:avLst/>
                <a:gdLst>
                  <a:gd name="T0" fmla="*/ 445 w 469"/>
                  <a:gd name="T1" fmla="*/ 346 h 469"/>
                  <a:gd name="T2" fmla="*/ 468 w 469"/>
                  <a:gd name="T3" fmla="*/ 318 h 469"/>
                  <a:gd name="T4" fmla="*/ 426 w 469"/>
                  <a:gd name="T5" fmla="*/ 306 h 469"/>
                  <a:gd name="T6" fmla="*/ 393 w 469"/>
                  <a:gd name="T7" fmla="*/ 287 h 469"/>
                  <a:gd name="T8" fmla="*/ 383 w 469"/>
                  <a:gd name="T9" fmla="*/ 230 h 469"/>
                  <a:gd name="T10" fmla="*/ 380 w 469"/>
                  <a:gd name="T11" fmla="*/ 186 h 469"/>
                  <a:gd name="T12" fmla="*/ 379 w 469"/>
                  <a:gd name="T13" fmla="*/ 154 h 469"/>
                  <a:gd name="T14" fmla="*/ 361 w 469"/>
                  <a:gd name="T15" fmla="*/ 164 h 469"/>
                  <a:gd name="T16" fmla="*/ 348 w 469"/>
                  <a:gd name="T17" fmla="*/ 142 h 469"/>
                  <a:gd name="T18" fmla="*/ 334 w 469"/>
                  <a:gd name="T19" fmla="*/ 126 h 469"/>
                  <a:gd name="T20" fmla="*/ 359 w 469"/>
                  <a:gd name="T21" fmla="*/ 110 h 469"/>
                  <a:gd name="T22" fmla="*/ 421 w 469"/>
                  <a:gd name="T23" fmla="*/ 110 h 469"/>
                  <a:gd name="T24" fmla="*/ 421 w 469"/>
                  <a:gd name="T25" fmla="*/ 75 h 469"/>
                  <a:gd name="T26" fmla="*/ 404 w 469"/>
                  <a:gd name="T27" fmla="*/ 82 h 469"/>
                  <a:gd name="T28" fmla="*/ 376 w 469"/>
                  <a:gd name="T29" fmla="*/ 37 h 469"/>
                  <a:gd name="T30" fmla="*/ 345 w 469"/>
                  <a:gd name="T31" fmla="*/ 59 h 469"/>
                  <a:gd name="T32" fmla="*/ 339 w 469"/>
                  <a:gd name="T33" fmla="*/ 90 h 469"/>
                  <a:gd name="T34" fmla="*/ 304 w 469"/>
                  <a:gd name="T35" fmla="*/ 144 h 469"/>
                  <a:gd name="T36" fmla="*/ 282 w 469"/>
                  <a:gd name="T37" fmla="*/ 171 h 469"/>
                  <a:gd name="T38" fmla="*/ 258 w 469"/>
                  <a:gd name="T39" fmla="*/ 184 h 469"/>
                  <a:gd name="T40" fmla="*/ 231 w 469"/>
                  <a:gd name="T41" fmla="*/ 136 h 469"/>
                  <a:gd name="T42" fmla="*/ 195 w 469"/>
                  <a:gd name="T43" fmla="*/ 73 h 469"/>
                  <a:gd name="T44" fmla="*/ 170 w 469"/>
                  <a:gd name="T45" fmla="*/ 51 h 469"/>
                  <a:gd name="T46" fmla="*/ 142 w 469"/>
                  <a:gd name="T47" fmla="*/ 20 h 469"/>
                  <a:gd name="T48" fmla="*/ 102 w 469"/>
                  <a:gd name="T49" fmla="*/ 1 h 469"/>
                  <a:gd name="T50" fmla="*/ 99 w 469"/>
                  <a:gd name="T51" fmla="*/ 37 h 469"/>
                  <a:gd name="T52" fmla="*/ 63 w 469"/>
                  <a:gd name="T53" fmla="*/ 33 h 469"/>
                  <a:gd name="T54" fmla="*/ 87 w 469"/>
                  <a:gd name="T55" fmla="*/ 88 h 469"/>
                  <a:gd name="T56" fmla="*/ 28 w 469"/>
                  <a:gd name="T57" fmla="*/ 212 h 469"/>
                  <a:gd name="T58" fmla="*/ 13 w 469"/>
                  <a:gd name="T59" fmla="*/ 253 h 469"/>
                  <a:gd name="T60" fmla="*/ 0 w 469"/>
                  <a:gd name="T61" fmla="*/ 281 h 469"/>
                  <a:gd name="T62" fmla="*/ 63 w 469"/>
                  <a:gd name="T63" fmla="*/ 277 h 469"/>
                  <a:gd name="T64" fmla="*/ 63 w 469"/>
                  <a:gd name="T65" fmla="*/ 311 h 469"/>
                  <a:gd name="T66" fmla="*/ 94 w 469"/>
                  <a:gd name="T67" fmla="*/ 341 h 469"/>
                  <a:gd name="T68" fmla="*/ 87 w 469"/>
                  <a:gd name="T69" fmla="*/ 362 h 469"/>
                  <a:gd name="T70" fmla="*/ 77 w 469"/>
                  <a:gd name="T71" fmla="*/ 401 h 469"/>
                  <a:gd name="T72" fmla="*/ 128 w 469"/>
                  <a:gd name="T73" fmla="*/ 437 h 469"/>
                  <a:gd name="T74" fmla="*/ 191 w 469"/>
                  <a:gd name="T75" fmla="*/ 469 h 469"/>
                  <a:gd name="T76" fmla="*/ 225 w 469"/>
                  <a:gd name="T77" fmla="*/ 440 h 469"/>
                  <a:gd name="T78" fmla="*/ 229 w 469"/>
                  <a:gd name="T79" fmla="*/ 396 h 469"/>
                  <a:gd name="T80" fmla="*/ 278 w 469"/>
                  <a:gd name="T81" fmla="*/ 392 h 469"/>
                  <a:gd name="T82" fmla="*/ 329 w 469"/>
                  <a:gd name="T83" fmla="*/ 391 h 469"/>
                  <a:gd name="T84" fmla="*/ 378 w 469"/>
                  <a:gd name="T85" fmla="*/ 385 h 469"/>
                  <a:gd name="T86" fmla="*/ 434 w 469"/>
                  <a:gd name="T87" fmla="*/ 367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9" h="469">
                    <a:moveTo>
                      <a:pt x="444" y="346"/>
                    </a:moveTo>
                    <a:cubicBezTo>
                      <a:pt x="445" y="346"/>
                      <a:pt x="445" y="346"/>
                      <a:pt x="445" y="346"/>
                    </a:cubicBezTo>
                    <a:cubicBezTo>
                      <a:pt x="454" y="342"/>
                      <a:pt x="466" y="335"/>
                      <a:pt x="468" y="332"/>
                    </a:cubicBezTo>
                    <a:cubicBezTo>
                      <a:pt x="469" y="330"/>
                      <a:pt x="469" y="324"/>
                      <a:pt x="468" y="318"/>
                    </a:cubicBezTo>
                    <a:cubicBezTo>
                      <a:pt x="448" y="318"/>
                      <a:pt x="448" y="318"/>
                      <a:pt x="448" y="318"/>
                    </a:cubicBezTo>
                    <a:cubicBezTo>
                      <a:pt x="426" y="306"/>
                      <a:pt x="426" y="306"/>
                      <a:pt x="426" y="306"/>
                    </a:cubicBezTo>
                    <a:cubicBezTo>
                      <a:pt x="425" y="306"/>
                      <a:pt x="411" y="295"/>
                      <a:pt x="400" y="290"/>
                    </a:cubicBezTo>
                    <a:cubicBezTo>
                      <a:pt x="398" y="288"/>
                      <a:pt x="395" y="288"/>
                      <a:pt x="393" y="287"/>
                    </a:cubicBezTo>
                    <a:cubicBezTo>
                      <a:pt x="385" y="285"/>
                      <a:pt x="380" y="283"/>
                      <a:pt x="380" y="268"/>
                    </a:cubicBezTo>
                    <a:cubicBezTo>
                      <a:pt x="380" y="251"/>
                      <a:pt x="383" y="234"/>
                      <a:pt x="383" y="230"/>
                    </a:cubicBezTo>
                    <a:cubicBezTo>
                      <a:pt x="382" y="225"/>
                      <a:pt x="378" y="201"/>
                      <a:pt x="378" y="195"/>
                    </a:cubicBezTo>
                    <a:cubicBezTo>
                      <a:pt x="378" y="193"/>
                      <a:pt x="379" y="190"/>
                      <a:pt x="380" y="186"/>
                    </a:cubicBezTo>
                    <a:cubicBezTo>
                      <a:pt x="383" y="179"/>
                      <a:pt x="386" y="167"/>
                      <a:pt x="382" y="158"/>
                    </a:cubicBezTo>
                    <a:cubicBezTo>
                      <a:pt x="380" y="155"/>
                      <a:pt x="379" y="154"/>
                      <a:pt x="379" y="154"/>
                    </a:cubicBezTo>
                    <a:cubicBezTo>
                      <a:pt x="378" y="154"/>
                      <a:pt x="375" y="156"/>
                      <a:pt x="374" y="158"/>
                    </a:cubicBezTo>
                    <a:cubicBezTo>
                      <a:pt x="370" y="161"/>
                      <a:pt x="366" y="164"/>
                      <a:pt x="361" y="164"/>
                    </a:cubicBezTo>
                    <a:cubicBezTo>
                      <a:pt x="353" y="164"/>
                      <a:pt x="345" y="157"/>
                      <a:pt x="344" y="151"/>
                    </a:cubicBezTo>
                    <a:cubicBezTo>
                      <a:pt x="343" y="147"/>
                      <a:pt x="344" y="144"/>
                      <a:pt x="348" y="142"/>
                    </a:cubicBezTo>
                    <a:cubicBezTo>
                      <a:pt x="347" y="139"/>
                      <a:pt x="343" y="134"/>
                      <a:pt x="338" y="129"/>
                    </a:cubicBezTo>
                    <a:cubicBezTo>
                      <a:pt x="334" y="126"/>
                      <a:pt x="334" y="126"/>
                      <a:pt x="334" y="126"/>
                    </a:cubicBezTo>
                    <a:cubicBezTo>
                      <a:pt x="339" y="123"/>
                      <a:pt x="339" y="123"/>
                      <a:pt x="339" y="123"/>
                    </a:cubicBezTo>
                    <a:cubicBezTo>
                      <a:pt x="340" y="122"/>
                      <a:pt x="356" y="112"/>
                      <a:pt x="359" y="110"/>
                    </a:cubicBezTo>
                    <a:cubicBezTo>
                      <a:pt x="366" y="107"/>
                      <a:pt x="384" y="111"/>
                      <a:pt x="398" y="115"/>
                    </a:cubicBezTo>
                    <a:cubicBezTo>
                      <a:pt x="407" y="118"/>
                      <a:pt x="416" y="114"/>
                      <a:pt x="421" y="110"/>
                    </a:cubicBezTo>
                    <a:cubicBezTo>
                      <a:pt x="424" y="108"/>
                      <a:pt x="424" y="106"/>
                      <a:pt x="424" y="105"/>
                    </a:cubicBezTo>
                    <a:cubicBezTo>
                      <a:pt x="417" y="100"/>
                      <a:pt x="419" y="85"/>
                      <a:pt x="421" y="75"/>
                    </a:cubicBezTo>
                    <a:cubicBezTo>
                      <a:pt x="406" y="82"/>
                      <a:pt x="406" y="82"/>
                      <a:pt x="406" y="82"/>
                    </a:cubicBezTo>
                    <a:cubicBezTo>
                      <a:pt x="404" y="82"/>
                      <a:pt x="404" y="82"/>
                      <a:pt x="404" y="82"/>
                    </a:cubicBezTo>
                    <a:cubicBezTo>
                      <a:pt x="404" y="82"/>
                      <a:pt x="394" y="78"/>
                      <a:pt x="381" y="64"/>
                    </a:cubicBezTo>
                    <a:cubicBezTo>
                      <a:pt x="372" y="55"/>
                      <a:pt x="373" y="44"/>
                      <a:pt x="376" y="37"/>
                    </a:cubicBezTo>
                    <a:cubicBezTo>
                      <a:pt x="370" y="37"/>
                      <a:pt x="370" y="37"/>
                      <a:pt x="370" y="37"/>
                    </a:cubicBezTo>
                    <a:cubicBezTo>
                      <a:pt x="366" y="41"/>
                      <a:pt x="350" y="56"/>
                      <a:pt x="345" y="59"/>
                    </a:cubicBezTo>
                    <a:cubicBezTo>
                      <a:pt x="342" y="61"/>
                      <a:pt x="341" y="72"/>
                      <a:pt x="340" y="80"/>
                    </a:cubicBezTo>
                    <a:cubicBezTo>
                      <a:pt x="340" y="83"/>
                      <a:pt x="340" y="87"/>
                      <a:pt x="339" y="90"/>
                    </a:cubicBezTo>
                    <a:cubicBezTo>
                      <a:pt x="337" y="104"/>
                      <a:pt x="322" y="108"/>
                      <a:pt x="316" y="109"/>
                    </a:cubicBezTo>
                    <a:cubicBezTo>
                      <a:pt x="304" y="144"/>
                      <a:pt x="304" y="144"/>
                      <a:pt x="304" y="144"/>
                    </a:cubicBezTo>
                    <a:cubicBezTo>
                      <a:pt x="304" y="174"/>
                      <a:pt x="304" y="174"/>
                      <a:pt x="304" y="174"/>
                    </a:cubicBezTo>
                    <a:cubicBezTo>
                      <a:pt x="282" y="171"/>
                      <a:pt x="282" y="171"/>
                      <a:pt x="282" y="171"/>
                    </a:cubicBezTo>
                    <a:cubicBezTo>
                      <a:pt x="260" y="188"/>
                      <a:pt x="260" y="188"/>
                      <a:pt x="260" y="188"/>
                    </a:cubicBezTo>
                    <a:cubicBezTo>
                      <a:pt x="258" y="184"/>
                      <a:pt x="258" y="184"/>
                      <a:pt x="258" y="184"/>
                    </a:cubicBezTo>
                    <a:cubicBezTo>
                      <a:pt x="257" y="184"/>
                      <a:pt x="246" y="167"/>
                      <a:pt x="240" y="154"/>
                    </a:cubicBezTo>
                    <a:cubicBezTo>
                      <a:pt x="239" y="150"/>
                      <a:pt x="235" y="144"/>
                      <a:pt x="231" y="136"/>
                    </a:cubicBezTo>
                    <a:cubicBezTo>
                      <a:pt x="221" y="115"/>
                      <a:pt x="212" y="99"/>
                      <a:pt x="212" y="91"/>
                    </a:cubicBezTo>
                    <a:cubicBezTo>
                      <a:pt x="212" y="85"/>
                      <a:pt x="202" y="77"/>
                      <a:pt x="195" y="73"/>
                    </a:cubicBezTo>
                    <a:cubicBezTo>
                      <a:pt x="170" y="73"/>
                      <a:pt x="170" y="73"/>
                      <a:pt x="170" y="73"/>
                    </a:cubicBezTo>
                    <a:cubicBezTo>
                      <a:pt x="170" y="51"/>
                      <a:pt x="170" y="51"/>
                      <a:pt x="170" y="51"/>
                    </a:cubicBezTo>
                    <a:cubicBezTo>
                      <a:pt x="167" y="45"/>
                      <a:pt x="164" y="38"/>
                      <a:pt x="163" y="36"/>
                    </a:cubicBezTo>
                    <a:cubicBezTo>
                      <a:pt x="160" y="34"/>
                      <a:pt x="154" y="30"/>
                      <a:pt x="142" y="20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1" y="1"/>
                      <a:pt x="100" y="0"/>
                      <a:pt x="99" y="0"/>
                    </a:cubicBezTo>
                    <a:cubicBezTo>
                      <a:pt x="99" y="37"/>
                      <a:pt x="99" y="37"/>
                      <a:pt x="99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59" y="49"/>
                      <a:pt x="70" y="65"/>
                    </a:cubicBezTo>
                    <a:cubicBezTo>
                      <a:pt x="81" y="80"/>
                      <a:pt x="87" y="84"/>
                      <a:pt x="87" y="88"/>
                    </a:cubicBezTo>
                    <a:cubicBezTo>
                      <a:pt x="87" y="93"/>
                      <a:pt x="94" y="147"/>
                      <a:pt x="78" y="168"/>
                    </a:cubicBezTo>
                    <a:cubicBezTo>
                      <a:pt x="63" y="189"/>
                      <a:pt x="28" y="212"/>
                      <a:pt x="28" y="212"/>
                    </a:cubicBezTo>
                    <a:cubicBezTo>
                      <a:pt x="14" y="242"/>
                      <a:pt x="14" y="242"/>
                      <a:pt x="14" y="242"/>
                    </a:cubicBezTo>
                    <a:cubicBezTo>
                      <a:pt x="13" y="253"/>
                      <a:pt x="13" y="253"/>
                      <a:pt x="13" y="253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31" y="285"/>
                      <a:pt x="31" y="285"/>
                      <a:pt x="31" y="285"/>
                    </a:cubicBezTo>
                    <a:cubicBezTo>
                      <a:pt x="63" y="277"/>
                      <a:pt x="63" y="277"/>
                      <a:pt x="63" y="277"/>
                    </a:cubicBezTo>
                    <a:cubicBezTo>
                      <a:pt x="59" y="289"/>
                      <a:pt x="59" y="289"/>
                      <a:pt x="59" y="289"/>
                    </a:cubicBezTo>
                    <a:cubicBezTo>
                      <a:pt x="63" y="311"/>
                      <a:pt x="63" y="311"/>
                      <a:pt x="63" y="311"/>
                    </a:cubicBezTo>
                    <a:cubicBezTo>
                      <a:pt x="73" y="335"/>
                      <a:pt x="73" y="335"/>
                      <a:pt x="73" y="335"/>
                    </a:cubicBezTo>
                    <a:cubicBezTo>
                      <a:pt x="94" y="341"/>
                      <a:pt x="94" y="341"/>
                      <a:pt x="94" y="341"/>
                    </a:cubicBezTo>
                    <a:cubicBezTo>
                      <a:pt x="103" y="346"/>
                      <a:pt x="103" y="346"/>
                      <a:pt x="103" y="346"/>
                    </a:cubicBezTo>
                    <a:cubicBezTo>
                      <a:pt x="87" y="362"/>
                      <a:pt x="87" y="362"/>
                      <a:pt x="87" y="362"/>
                    </a:cubicBezTo>
                    <a:cubicBezTo>
                      <a:pt x="87" y="362"/>
                      <a:pt x="87" y="370"/>
                      <a:pt x="87" y="378"/>
                    </a:cubicBezTo>
                    <a:cubicBezTo>
                      <a:pt x="87" y="387"/>
                      <a:pt x="77" y="401"/>
                      <a:pt x="77" y="401"/>
                    </a:cubicBezTo>
                    <a:cubicBezTo>
                      <a:pt x="119" y="409"/>
                      <a:pt x="119" y="409"/>
                      <a:pt x="119" y="409"/>
                    </a:cubicBezTo>
                    <a:cubicBezTo>
                      <a:pt x="119" y="409"/>
                      <a:pt x="106" y="427"/>
                      <a:pt x="128" y="437"/>
                    </a:cubicBezTo>
                    <a:cubicBezTo>
                      <a:pt x="151" y="447"/>
                      <a:pt x="169" y="438"/>
                      <a:pt x="180" y="440"/>
                    </a:cubicBezTo>
                    <a:cubicBezTo>
                      <a:pt x="191" y="441"/>
                      <a:pt x="191" y="469"/>
                      <a:pt x="191" y="469"/>
                    </a:cubicBezTo>
                    <a:cubicBezTo>
                      <a:pt x="222" y="469"/>
                      <a:pt x="222" y="469"/>
                      <a:pt x="222" y="469"/>
                    </a:cubicBezTo>
                    <a:cubicBezTo>
                      <a:pt x="225" y="440"/>
                      <a:pt x="225" y="440"/>
                      <a:pt x="225" y="440"/>
                    </a:cubicBezTo>
                    <a:cubicBezTo>
                      <a:pt x="218" y="412"/>
                      <a:pt x="218" y="412"/>
                      <a:pt x="218" y="412"/>
                    </a:cubicBezTo>
                    <a:cubicBezTo>
                      <a:pt x="218" y="412"/>
                      <a:pt x="218" y="396"/>
                      <a:pt x="229" y="396"/>
                    </a:cubicBezTo>
                    <a:cubicBezTo>
                      <a:pt x="240" y="396"/>
                      <a:pt x="262" y="390"/>
                      <a:pt x="262" y="390"/>
                    </a:cubicBezTo>
                    <a:cubicBezTo>
                      <a:pt x="262" y="390"/>
                      <a:pt x="272" y="387"/>
                      <a:pt x="278" y="392"/>
                    </a:cubicBezTo>
                    <a:cubicBezTo>
                      <a:pt x="283" y="398"/>
                      <a:pt x="303" y="402"/>
                      <a:pt x="308" y="398"/>
                    </a:cubicBezTo>
                    <a:cubicBezTo>
                      <a:pt x="314" y="394"/>
                      <a:pt x="318" y="391"/>
                      <a:pt x="329" y="391"/>
                    </a:cubicBezTo>
                    <a:cubicBezTo>
                      <a:pt x="340" y="391"/>
                      <a:pt x="357" y="391"/>
                      <a:pt x="360" y="390"/>
                    </a:cubicBezTo>
                    <a:cubicBezTo>
                      <a:pt x="363" y="388"/>
                      <a:pt x="374" y="388"/>
                      <a:pt x="378" y="385"/>
                    </a:cubicBezTo>
                    <a:cubicBezTo>
                      <a:pt x="382" y="383"/>
                      <a:pt x="378" y="369"/>
                      <a:pt x="407" y="363"/>
                    </a:cubicBezTo>
                    <a:cubicBezTo>
                      <a:pt x="426" y="359"/>
                      <a:pt x="429" y="362"/>
                      <a:pt x="434" y="367"/>
                    </a:cubicBezTo>
                    <a:lnTo>
                      <a:pt x="444" y="3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7305676" y="2224087"/>
                <a:ext cx="2168525" cy="2259012"/>
              </a:xfrm>
              <a:custGeom>
                <a:avLst/>
                <a:gdLst>
                  <a:gd name="T0" fmla="*/ 793 w 873"/>
                  <a:gd name="T1" fmla="*/ 106 h 909"/>
                  <a:gd name="T2" fmla="*/ 745 w 873"/>
                  <a:gd name="T3" fmla="*/ 96 h 909"/>
                  <a:gd name="T4" fmla="*/ 703 w 873"/>
                  <a:gd name="T5" fmla="*/ 70 h 909"/>
                  <a:gd name="T6" fmla="*/ 668 w 873"/>
                  <a:gd name="T7" fmla="*/ 55 h 909"/>
                  <a:gd name="T8" fmla="*/ 546 w 873"/>
                  <a:gd name="T9" fmla="*/ 26 h 909"/>
                  <a:gd name="T10" fmla="*/ 502 w 873"/>
                  <a:gd name="T11" fmla="*/ 28 h 909"/>
                  <a:gd name="T12" fmla="*/ 479 w 873"/>
                  <a:gd name="T13" fmla="*/ 72 h 909"/>
                  <a:gd name="T14" fmla="*/ 538 w 873"/>
                  <a:gd name="T15" fmla="*/ 112 h 909"/>
                  <a:gd name="T16" fmla="*/ 574 w 873"/>
                  <a:gd name="T17" fmla="*/ 154 h 909"/>
                  <a:gd name="T18" fmla="*/ 630 w 873"/>
                  <a:gd name="T19" fmla="*/ 231 h 909"/>
                  <a:gd name="T20" fmla="*/ 667 w 873"/>
                  <a:gd name="T21" fmla="*/ 297 h 909"/>
                  <a:gd name="T22" fmla="*/ 623 w 873"/>
                  <a:gd name="T23" fmla="*/ 226 h 909"/>
                  <a:gd name="T24" fmla="*/ 572 w 873"/>
                  <a:gd name="T25" fmla="*/ 162 h 909"/>
                  <a:gd name="T26" fmla="*/ 539 w 873"/>
                  <a:gd name="T27" fmla="*/ 209 h 909"/>
                  <a:gd name="T28" fmla="*/ 375 w 873"/>
                  <a:gd name="T29" fmla="*/ 256 h 909"/>
                  <a:gd name="T30" fmla="*/ 341 w 873"/>
                  <a:gd name="T31" fmla="*/ 310 h 909"/>
                  <a:gd name="T32" fmla="*/ 311 w 873"/>
                  <a:gd name="T33" fmla="*/ 246 h 909"/>
                  <a:gd name="T34" fmla="*/ 231 w 873"/>
                  <a:gd name="T35" fmla="*/ 289 h 909"/>
                  <a:gd name="T36" fmla="*/ 174 w 873"/>
                  <a:gd name="T37" fmla="*/ 280 h 909"/>
                  <a:gd name="T38" fmla="*/ 159 w 873"/>
                  <a:gd name="T39" fmla="*/ 358 h 909"/>
                  <a:gd name="T40" fmla="*/ 182 w 873"/>
                  <a:gd name="T41" fmla="*/ 437 h 909"/>
                  <a:gd name="T42" fmla="*/ 158 w 873"/>
                  <a:gd name="T43" fmla="*/ 516 h 909"/>
                  <a:gd name="T44" fmla="*/ 150 w 873"/>
                  <a:gd name="T45" fmla="*/ 589 h 909"/>
                  <a:gd name="T46" fmla="*/ 146 w 873"/>
                  <a:gd name="T47" fmla="*/ 661 h 909"/>
                  <a:gd name="T48" fmla="*/ 24 w 873"/>
                  <a:gd name="T49" fmla="*/ 726 h 909"/>
                  <a:gd name="T50" fmla="*/ 29 w 873"/>
                  <a:gd name="T51" fmla="*/ 790 h 909"/>
                  <a:gd name="T52" fmla="*/ 101 w 873"/>
                  <a:gd name="T53" fmla="*/ 860 h 909"/>
                  <a:gd name="T54" fmla="*/ 180 w 873"/>
                  <a:gd name="T55" fmla="*/ 880 h 909"/>
                  <a:gd name="T56" fmla="*/ 249 w 873"/>
                  <a:gd name="T57" fmla="*/ 884 h 909"/>
                  <a:gd name="T58" fmla="*/ 274 w 873"/>
                  <a:gd name="T59" fmla="*/ 862 h 909"/>
                  <a:gd name="T60" fmla="*/ 212 w 873"/>
                  <a:gd name="T61" fmla="*/ 822 h 909"/>
                  <a:gd name="T62" fmla="*/ 251 w 873"/>
                  <a:gd name="T63" fmla="*/ 787 h 909"/>
                  <a:gd name="T64" fmla="*/ 261 w 873"/>
                  <a:gd name="T65" fmla="*/ 746 h 909"/>
                  <a:gd name="T66" fmla="*/ 286 w 873"/>
                  <a:gd name="T67" fmla="*/ 731 h 909"/>
                  <a:gd name="T68" fmla="*/ 274 w 873"/>
                  <a:gd name="T69" fmla="*/ 725 h 909"/>
                  <a:gd name="T70" fmla="*/ 286 w 873"/>
                  <a:gd name="T71" fmla="*/ 703 h 909"/>
                  <a:gd name="T72" fmla="*/ 232 w 873"/>
                  <a:gd name="T73" fmla="*/ 704 h 909"/>
                  <a:gd name="T74" fmla="*/ 204 w 873"/>
                  <a:gd name="T75" fmla="*/ 675 h 909"/>
                  <a:gd name="T76" fmla="*/ 250 w 873"/>
                  <a:gd name="T77" fmla="*/ 644 h 909"/>
                  <a:gd name="T78" fmla="*/ 228 w 873"/>
                  <a:gd name="T79" fmla="*/ 611 h 909"/>
                  <a:gd name="T80" fmla="*/ 324 w 873"/>
                  <a:gd name="T81" fmla="*/ 513 h 909"/>
                  <a:gd name="T82" fmla="*/ 324 w 873"/>
                  <a:gd name="T83" fmla="*/ 481 h 909"/>
                  <a:gd name="T84" fmla="*/ 280 w 873"/>
                  <a:gd name="T85" fmla="*/ 469 h 909"/>
                  <a:gd name="T86" fmla="*/ 284 w 873"/>
                  <a:gd name="T87" fmla="*/ 434 h 909"/>
                  <a:gd name="T88" fmla="*/ 237 w 873"/>
                  <a:gd name="T89" fmla="*/ 434 h 909"/>
                  <a:gd name="T90" fmla="*/ 208 w 873"/>
                  <a:gd name="T91" fmla="*/ 408 h 909"/>
                  <a:gd name="T92" fmla="*/ 230 w 873"/>
                  <a:gd name="T93" fmla="*/ 387 h 909"/>
                  <a:gd name="T94" fmla="*/ 269 w 873"/>
                  <a:gd name="T95" fmla="*/ 334 h 909"/>
                  <a:gd name="T96" fmla="*/ 306 w 873"/>
                  <a:gd name="T97" fmla="*/ 345 h 909"/>
                  <a:gd name="T98" fmla="*/ 310 w 873"/>
                  <a:gd name="T99" fmla="*/ 373 h 909"/>
                  <a:gd name="T100" fmla="*/ 329 w 873"/>
                  <a:gd name="T101" fmla="*/ 396 h 909"/>
                  <a:gd name="T102" fmla="*/ 338 w 873"/>
                  <a:gd name="T103" fmla="*/ 436 h 909"/>
                  <a:gd name="T104" fmla="*/ 316 w 873"/>
                  <a:gd name="T105" fmla="*/ 383 h 909"/>
                  <a:gd name="T106" fmla="*/ 291 w 873"/>
                  <a:gd name="T107" fmla="*/ 431 h 909"/>
                  <a:gd name="T108" fmla="*/ 286 w 873"/>
                  <a:gd name="T109" fmla="*/ 463 h 909"/>
                  <a:gd name="T110" fmla="*/ 396 w 873"/>
                  <a:gd name="T111" fmla="*/ 418 h 909"/>
                  <a:gd name="T112" fmla="*/ 462 w 873"/>
                  <a:gd name="T113" fmla="*/ 319 h 909"/>
                  <a:gd name="T114" fmla="*/ 489 w 873"/>
                  <a:gd name="T115" fmla="*/ 418 h 909"/>
                  <a:gd name="T116" fmla="*/ 626 w 873"/>
                  <a:gd name="T117" fmla="*/ 343 h 909"/>
                  <a:gd name="T118" fmla="*/ 771 w 873"/>
                  <a:gd name="T119" fmla="*/ 229 h 909"/>
                  <a:gd name="T120" fmla="*/ 835 w 873"/>
                  <a:gd name="T121" fmla="*/ 151 h 909"/>
                  <a:gd name="T122" fmla="*/ 873 w 873"/>
                  <a:gd name="T123" fmla="*/ 11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73" h="909">
                    <a:moveTo>
                      <a:pt x="830" y="90"/>
                    </a:moveTo>
                    <a:cubicBezTo>
                      <a:pt x="817" y="100"/>
                      <a:pt x="817" y="100"/>
                      <a:pt x="817" y="100"/>
                    </a:cubicBezTo>
                    <a:cubicBezTo>
                      <a:pt x="803" y="90"/>
                      <a:pt x="803" y="90"/>
                      <a:pt x="803" y="90"/>
                    </a:cubicBezTo>
                    <a:cubicBezTo>
                      <a:pt x="801" y="91"/>
                      <a:pt x="795" y="95"/>
                      <a:pt x="793" y="106"/>
                    </a:cubicBezTo>
                    <a:cubicBezTo>
                      <a:pt x="790" y="124"/>
                      <a:pt x="771" y="128"/>
                      <a:pt x="761" y="128"/>
                    </a:cubicBezTo>
                    <a:cubicBezTo>
                      <a:pt x="758" y="128"/>
                      <a:pt x="758" y="128"/>
                      <a:pt x="758" y="128"/>
                    </a:cubicBezTo>
                    <a:cubicBezTo>
                      <a:pt x="749" y="90"/>
                      <a:pt x="749" y="90"/>
                      <a:pt x="749" y="90"/>
                    </a:cubicBezTo>
                    <a:cubicBezTo>
                      <a:pt x="748" y="92"/>
                      <a:pt x="746" y="94"/>
                      <a:pt x="745" y="96"/>
                    </a:cubicBezTo>
                    <a:cubicBezTo>
                      <a:pt x="742" y="98"/>
                      <a:pt x="738" y="101"/>
                      <a:pt x="731" y="99"/>
                    </a:cubicBezTo>
                    <a:cubicBezTo>
                      <a:pt x="708" y="94"/>
                      <a:pt x="704" y="81"/>
                      <a:pt x="704" y="81"/>
                    </a:cubicBezTo>
                    <a:cubicBezTo>
                      <a:pt x="703" y="80"/>
                      <a:pt x="703" y="80"/>
                      <a:pt x="703" y="80"/>
                    </a:cubicBezTo>
                    <a:cubicBezTo>
                      <a:pt x="703" y="70"/>
                      <a:pt x="703" y="70"/>
                      <a:pt x="703" y="70"/>
                    </a:cubicBezTo>
                    <a:cubicBezTo>
                      <a:pt x="688" y="70"/>
                      <a:pt x="688" y="70"/>
                      <a:pt x="688" y="70"/>
                    </a:cubicBezTo>
                    <a:cubicBezTo>
                      <a:pt x="687" y="67"/>
                      <a:pt x="687" y="67"/>
                      <a:pt x="687" y="67"/>
                    </a:cubicBezTo>
                    <a:cubicBezTo>
                      <a:pt x="687" y="67"/>
                      <a:pt x="684" y="58"/>
                      <a:pt x="676" y="53"/>
                    </a:cubicBezTo>
                    <a:cubicBezTo>
                      <a:pt x="673" y="52"/>
                      <a:pt x="672" y="52"/>
                      <a:pt x="668" y="55"/>
                    </a:cubicBezTo>
                    <a:cubicBezTo>
                      <a:pt x="664" y="58"/>
                      <a:pt x="658" y="62"/>
                      <a:pt x="649" y="61"/>
                    </a:cubicBezTo>
                    <a:cubicBezTo>
                      <a:pt x="636" y="59"/>
                      <a:pt x="620" y="44"/>
                      <a:pt x="615" y="39"/>
                    </a:cubicBezTo>
                    <a:cubicBezTo>
                      <a:pt x="571" y="49"/>
                      <a:pt x="571" y="49"/>
                      <a:pt x="571" y="49"/>
                    </a:cubicBezTo>
                    <a:cubicBezTo>
                      <a:pt x="546" y="26"/>
                      <a:pt x="546" y="26"/>
                      <a:pt x="546" y="26"/>
                    </a:cubicBezTo>
                    <a:cubicBezTo>
                      <a:pt x="536" y="0"/>
                      <a:pt x="536" y="0"/>
                      <a:pt x="536" y="0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505" y="15"/>
                      <a:pt x="505" y="15"/>
                      <a:pt x="505" y="15"/>
                    </a:cubicBezTo>
                    <a:cubicBezTo>
                      <a:pt x="502" y="28"/>
                      <a:pt x="502" y="28"/>
                      <a:pt x="502" y="28"/>
                    </a:cubicBezTo>
                    <a:cubicBezTo>
                      <a:pt x="458" y="28"/>
                      <a:pt x="458" y="28"/>
                      <a:pt x="458" y="28"/>
                    </a:cubicBezTo>
                    <a:cubicBezTo>
                      <a:pt x="457" y="41"/>
                      <a:pt x="457" y="41"/>
                      <a:pt x="457" y="41"/>
                    </a:cubicBezTo>
                    <a:cubicBezTo>
                      <a:pt x="479" y="57"/>
                      <a:pt x="479" y="57"/>
                      <a:pt x="479" y="57"/>
                    </a:cubicBezTo>
                    <a:cubicBezTo>
                      <a:pt x="479" y="72"/>
                      <a:pt x="479" y="72"/>
                      <a:pt x="479" y="72"/>
                    </a:cubicBezTo>
                    <a:cubicBezTo>
                      <a:pt x="486" y="97"/>
                      <a:pt x="486" y="97"/>
                      <a:pt x="486" y="97"/>
                    </a:cubicBezTo>
                    <a:cubicBezTo>
                      <a:pt x="506" y="109"/>
                      <a:pt x="506" y="109"/>
                      <a:pt x="506" y="109"/>
                    </a:cubicBezTo>
                    <a:cubicBezTo>
                      <a:pt x="531" y="109"/>
                      <a:pt x="531" y="109"/>
                      <a:pt x="531" y="109"/>
                    </a:cubicBezTo>
                    <a:cubicBezTo>
                      <a:pt x="534" y="109"/>
                      <a:pt x="536" y="110"/>
                      <a:pt x="538" y="112"/>
                    </a:cubicBezTo>
                    <a:cubicBezTo>
                      <a:pt x="546" y="121"/>
                      <a:pt x="545" y="148"/>
                      <a:pt x="544" y="156"/>
                    </a:cubicBezTo>
                    <a:cubicBezTo>
                      <a:pt x="551" y="163"/>
                      <a:pt x="551" y="163"/>
                      <a:pt x="551" y="163"/>
                    </a:cubicBezTo>
                    <a:cubicBezTo>
                      <a:pt x="572" y="153"/>
                      <a:pt x="572" y="153"/>
                      <a:pt x="572" y="153"/>
                    </a:cubicBezTo>
                    <a:cubicBezTo>
                      <a:pt x="574" y="154"/>
                      <a:pt x="574" y="154"/>
                      <a:pt x="574" y="154"/>
                    </a:cubicBezTo>
                    <a:cubicBezTo>
                      <a:pt x="583" y="159"/>
                      <a:pt x="603" y="173"/>
                      <a:pt x="605" y="181"/>
                    </a:cubicBezTo>
                    <a:cubicBezTo>
                      <a:pt x="606" y="183"/>
                      <a:pt x="612" y="187"/>
                      <a:pt x="615" y="191"/>
                    </a:cubicBezTo>
                    <a:cubicBezTo>
                      <a:pt x="625" y="199"/>
                      <a:pt x="635" y="207"/>
                      <a:pt x="635" y="217"/>
                    </a:cubicBezTo>
                    <a:cubicBezTo>
                      <a:pt x="635" y="223"/>
                      <a:pt x="632" y="227"/>
                      <a:pt x="630" y="231"/>
                    </a:cubicBezTo>
                    <a:cubicBezTo>
                      <a:pt x="626" y="236"/>
                      <a:pt x="625" y="238"/>
                      <a:pt x="634" y="246"/>
                    </a:cubicBezTo>
                    <a:cubicBezTo>
                      <a:pt x="651" y="260"/>
                      <a:pt x="664" y="263"/>
                      <a:pt x="664" y="263"/>
                    </a:cubicBezTo>
                    <a:cubicBezTo>
                      <a:pt x="667" y="264"/>
                      <a:pt x="667" y="264"/>
                      <a:pt x="667" y="264"/>
                    </a:cubicBezTo>
                    <a:cubicBezTo>
                      <a:pt x="667" y="297"/>
                      <a:pt x="667" y="297"/>
                      <a:pt x="667" y="297"/>
                    </a:cubicBezTo>
                    <a:cubicBezTo>
                      <a:pt x="659" y="297"/>
                      <a:pt x="659" y="297"/>
                      <a:pt x="659" y="297"/>
                    </a:cubicBezTo>
                    <a:cubicBezTo>
                      <a:pt x="659" y="270"/>
                      <a:pt x="659" y="270"/>
                      <a:pt x="659" y="270"/>
                    </a:cubicBezTo>
                    <a:cubicBezTo>
                      <a:pt x="654" y="268"/>
                      <a:pt x="643" y="263"/>
                      <a:pt x="629" y="252"/>
                    </a:cubicBezTo>
                    <a:cubicBezTo>
                      <a:pt x="615" y="241"/>
                      <a:pt x="618" y="233"/>
                      <a:pt x="623" y="226"/>
                    </a:cubicBezTo>
                    <a:cubicBezTo>
                      <a:pt x="625" y="223"/>
                      <a:pt x="627" y="221"/>
                      <a:pt x="627" y="217"/>
                    </a:cubicBezTo>
                    <a:cubicBezTo>
                      <a:pt x="627" y="211"/>
                      <a:pt x="617" y="203"/>
                      <a:pt x="610" y="197"/>
                    </a:cubicBezTo>
                    <a:cubicBezTo>
                      <a:pt x="603" y="191"/>
                      <a:pt x="599" y="187"/>
                      <a:pt x="598" y="183"/>
                    </a:cubicBezTo>
                    <a:cubicBezTo>
                      <a:pt x="597" y="180"/>
                      <a:pt x="585" y="170"/>
                      <a:pt x="572" y="162"/>
                    </a:cubicBezTo>
                    <a:cubicBezTo>
                      <a:pt x="556" y="169"/>
                      <a:pt x="556" y="169"/>
                      <a:pt x="556" y="169"/>
                    </a:cubicBezTo>
                    <a:cubicBezTo>
                      <a:pt x="562" y="176"/>
                      <a:pt x="562" y="176"/>
                      <a:pt x="562" y="176"/>
                    </a:cubicBezTo>
                    <a:cubicBezTo>
                      <a:pt x="541" y="208"/>
                      <a:pt x="541" y="208"/>
                      <a:pt x="541" y="208"/>
                    </a:cubicBezTo>
                    <a:cubicBezTo>
                      <a:pt x="539" y="209"/>
                      <a:pt x="539" y="209"/>
                      <a:pt x="539" y="209"/>
                    </a:cubicBezTo>
                    <a:cubicBezTo>
                      <a:pt x="494" y="222"/>
                      <a:pt x="413" y="285"/>
                      <a:pt x="412" y="285"/>
                    </a:cubicBezTo>
                    <a:cubicBezTo>
                      <a:pt x="408" y="288"/>
                      <a:pt x="408" y="288"/>
                      <a:pt x="408" y="288"/>
                    </a:cubicBezTo>
                    <a:cubicBezTo>
                      <a:pt x="406" y="284"/>
                      <a:pt x="406" y="284"/>
                      <a:pt x="406" y="284"/>
                    </a:cubicBezTo>
                    <a:cubicBezTo>
                      <a:pt x="406" y="283"/>
                      <a:pt x="394" y="256"/>
                      <a:pt x="375" y="256"/>
                    </a:cubicBezTo>
                    <a:cubicBezTo>
                      <a:pt x="372" y="256"/>
                      <a:pt x="372" y="257"/>
                      <a:pt x="371" y="257"/>
                    </a:cubicBezTo>
                    <a:cubicBezTo>
                      <a:pt x="369" y="261"/>
                      <a:pt x="373" y="273"/>
                      <a:pt x="375" y="283"/>
                    </a:cubicBezTo>
                    <a:cubicBezTo>
                      <a:pt x="379" y="296"/>
                      <a:pt x="383" y="308"/>
                      <a:pt x="378" y="314"/>
                    </a:cubicBezTo>
                    <a:cubicBezTo>
                      <a:pt x="366" y="328"/>
                      <a:pt x="342" y="310"/>
                      <a:pt x="341" y="310"/>
                    </a:cubicBezTo>
                    <a:cubicBezTo>
                      <a:pt x="318" y="294"/>
                      <a:pt x="318" y="294"/>
                      <a:pt x="318" y="294"/>
                    </a:cubicBezTo>
                    <a:cubicBezTo>
                      <a:pt x="329" y="285"/>
                      <a:pt x="329" y="285"/>
                      <a:pt x="329" y="285"/>
                    </a:cubicBezTo>
                    <a:cubicBezTo>
                      <a:pt x="323" y="267"/>
                      <a:pt x="323" y="267"/>
                      <a:pt x="323" y="267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278" y="254"/>
                      <a:pt x="278" y="254"/>
                      <a:pt x="278" y="254"/>
                    </a:cubicBezTo>
                    <a:cubicBezTo>
                      <a:pt x="275" y="265"/>
                      <a:pt x="270" y="282"/>
                      <a:pt x="263" y="284"/>
                    </a:cubicBezTo>
                    <a:cubicBezTo>
                      <a:pt x="261" y="285"/>
                      <a:pt x="259" y="285"/>
                      <a:pt x="257" y="283"/>
                    </a:cubicBezTo>
                    <a:cubicBezTo>
                      <a:pt x="254" y="281"/>
                      <a:pt x="241" y="285"/>
                      <a:pt x="231" y="289"/>
                    </a:cubicBezTo>
                    <a:cubicBezTo>
                      <a:pt x="231" y="290"/>
                      <a:pt x="231" y="290"/>
                      <a:pt x="231" y="290"/>
                    </a:cubicBezTo>
                    <a:cubicBezTo>
                      <a:pt x="187" y="306"/>
                      <a:pt x="187" y="306"/>
                      <a:pt x="187" y="306"/>
                    </a:cubicBezTo>
                    <a:cubicBezTo>
                      <a:pt x="185" y="302"/>
                      <a:pt x="185" y="302"/>
                      <a:pt x="185" y="302"/>
                    </a:cubicBezTo>
                    <a:cubicBezTo>
                      <a:pt x="185" y="302"/>
                      <a:pt x="179" y="288"/>
                      <a:pt x="174" y="280"/>
                    </a:cubicBezTo>
                    <a:cubicBezTo>
                      <a:pt x="168" y="284"/>
                      <a:pt x="155" y="304"/>
                      <a:pt x="145" y="322"/>
                    </a:cubicBezTo>
                    <a:cubicBezTo>
                      <a:pt x="153" y="360"/>
                      <a:pt x="153" y="360"/>
                      <a:pt x="153" y="360"/>
                    </a:cubicBezTo>
                    <a:cubicBezTo>
                      <a:pt x="158" y="358"/>
                      <a:pt x="158" y="358"/>
                      <a:pt x="158" y="358"/>
                    </a:cubicBezTo>
                    <a:cubicBezTo>
                      <a:pt x="159" y="358"/>
                      <a:pt x="159" y="358"/>
                      <a:pt x="159" y="358"/>
                    </a:cubicBezTo>
                    <a:cubicBezTo>
                      <a:pt x="160" y="358"/>
                      <a:pt x="162" y="358"/>
                      <a:pt x="164" y="361"/>
                    </a:cubicBezTo>
                    <a:cubicBezTo>
                      <a:pt x="169" y="366"/>
                      <a:pt x="171" y="378"/>
                      <a:pt x="170" y="398"/>
                    </a:cubicBezTo>
                    <a:cubicBezTo>
                      <a:pt x="170" y="404"/>
                      <a:pt x="170" y="408"/>
                      <a:pt x="169" y="412"/>
                    </a:cubicBezTo>
                    <a:cubicBezTo>
                      <a:pt x="175" y="417"/>
                      <a:pt x="183" y="427"/>
                      <a:pt x="182" y="437"/>
                    </a:cubicBezTo>
                    <a:cubicBezTo>
                      <a:pt x="180" y="451"/>
                      <a:pt x="172" y="458"/>
                      <a:pt x="168" y="462"/>
                    </a:cubicBezTo>
                    <a:cubicBezTo>
                      <a:pt x="167" y="462"/>
                      <a:pt x="166" y="463"/>
                      <a:pt x="166" y="463"/>
                    </a:cubicBezTo>
                    <a:cubicBezTo>
                      <a:pt x="162" y="467"/>
                      <a:pt x="149" y="476"/>
                      <a:pt x="144" y="479"/>
                    </a:cubicBezTo>
                    <a:cubicBezTo>
                      <a:pt x="145" y="485"/>
                      <a:pt x="147" y="503"/>
                      <a:pt x="158" y="516"/>
                    </a:cubicBezTo>
                    <a:cubicBezTo>
                      <a:pt x="170" y="529"/>
                      <a:pt x="168" y="536"/>
                      <a:pt x="163" y="545"/>
                    </a:cubicBezTo>
                    <a:cubicBezTo>
                      <a:pt x="161" y="547"/>
                      <a:pt x="160" y="550"/>
                      <a:pt x="159" y="553"/>
                    </a:cubicBezTo>
                    <a:cubicBezTo>
                      <a:pt x="158" y="558"/>
                      <a:pt x="156" y="563"/>
                      <a:pt x="155" y="568"/>
                    </a:cubicBezTo>
                    <a:cubicBezTo>
                      <a:pt x="154" y="576"/>
                      <a:pt x="152" y="583"/>
                      <a:pt x="150" y="589"/>
                    </a:cubicBezTo>
                    <a:cubicBezTo>
                      <a:pt x="147" y="594"/>
                      <a:pt x="155" y="606"/>
                      <a:pt x="158" y="612"/>
                    </a:cubicBezTo>
                    <a:cubicBezTo>
                      <a:pt x="160" y="613"/>
                      <a:pt x="160" y="613"/>
                      <a:pt x="160" y="613"/>
                    </a:cubicBezTo>
                    <a:cubicBezTo>
                      <a:pt x="159" y="615"/>
                      <a:pt x="159" y="615"/>
                      <a:pt x="159" y="615"/>
                    </a:cubicBezTo>
                    <a:cubicBezTo>
                      <a:pt x="159" y="616"/>
                      <a:pt x="153" y="646"/>
                      <a:pt x="146" y="661"/>
                    </a:cubicBezTo>
                    <a:cubicBezTo>
                      <a:pt x="138" y="677"/>
                      <a:pt x="120" y="683"/>
                      <a:pt x="103" y="688"/>
                    </a:cubicBezTo>
                    <a:cubicBezTo>
                      <a:pt x="96" y="690"/>
                      <a:pt x="96" y="690"/>
                      <a:pt x="96" y="690"/>
                    </a:cubicBezTo>
                    <a:cubicBezTo>
                      <a:pt x="81" y="695"/>
                      <a:pt x="78" y="697"/>
                      <a:pt x="78" y="700"/>
                    </a:cubicBezTo>
                    <a:cubicBezTo>
                      <a:pt x="79" y="707"/>
                      <a:pt x="73" y="716"/>
                      <a:pt x="24" y="726"/>
                    </a:cubicBezTo>
                    <a:cubicBezTo>
                      <a:pt x="11" y="729"/>
                      <a:pt x="5" y="731"/>
                      <a:pt x="0" y="732"/>
                    </a:cubicBezTo>
                    <a:cubicBezTo>
                      <a:pt x="0" y="732"/>
                      <a:pt x="0" y="732"/>
                      <a:pt x="0" y="732"/>
                    </a:cubicBezTo>
                    <a:cubicBezTo>
                      <a:pt x="18" y="768"/>
                      <a:pt x="18" y="768"/>
                      <a:pt x="18" y="768"/>
                    </a:cubicBezTo>
                    <a:cubicBezTo>
                      <a:pt x="29" y="790"/>
                      <a:pt x="29" y="790"/>
                      <a:pt x="29" y="790"/>
                    </a:cubicBezTo>
                    <a:cubicBezTo>
                      <a:pt x="38" y="818"/>
                      <a:pt x="38" y="818"/>
                      <a:pt x="38" y="818"/>
                    </a:cubicBezTo>
                    <a:cubicBezTo>
                      <a:pt x="46" y="828"/>
                      <a:pt x="56" y="840"/>
                      <a:pt x="59" y="842"/>
                    </a:cubicBezTo>
                    <a:cubicBezTo>
                      <a:pt x="62" y="842"/>
                      <a:pt x="63" y="844"/>
                      <a:pt x="66" y="846"/>
                    </a:cubicBezTo>
                    <a:cubicBezTo>
                      <a:pt x="72" y="852"/>
                      <a:pt x="82" y="863"/>
                      <a:pt x="101" y="860"/>
                    </a:cubicBezTo>
                    <a:cubicBezTo>
                      <a:pt x="128" y="856"/>
                      <a:pt x="150" y="849"/>
                      <a:pt x="150" y="849"/>
                    </a:cubicBezTo>
                    <a:cubicBezTo>
                      <a:pt x="153" y="848"/>
                      <a:pt x="153" y="848"/>
                      <a:pt x="153" y="848"/>
                    </a:cubicBezTo>
                    <a:cubicBezTo>
                      <a:pt x="166" y="862"/>
                      <a:pt x="166" y="862"/>
                      <a:pt x="166" y="862"/>
                    </a:cubicBezTo>
                    <a:cubicBezTo>
                      <a:pt x="170" y="870"/>
                      <a:pt x="177" y="879"/>
                      <a:pt x="180" y="880"/>
                    </a:cubicBezTo>
                    <a:cubicBezTo>
                      <a:pt x="181" y="881"/>
                      <a:pt x="183" y="881"/>
                      <a:pt x="185" y="882"/>
                    </a:cubicBezTo>
                    <a:cubicBezTo>
                      <a:pt x="191" y="884"/>
                      <a:pt x="199" y="887"/>
                      <a:pt x="205" y="893"/>
                    </a:cubicBezTo>
                    <a:cubicBezTo>
                      <a:pt x="209" y="897"/>
                      <a:pt x="229" y="905"/>
                      <a:pt x="242" y="909"/>
                    </a:cubicBezTo>
                    <a:cubicBezTo>
                      <a:pt x="244" y="905"/>
                      <a:pt x="247" y="895"/>
                      <a:pt x="249" y="884"/>
                    </a:cubicBezTo>
                    <a:cubicBezTo>
                      <a:pt x="249" y="883"/>
                      <a:pt x="250" y="877"/>
                      <a:pt x="254" y="875"/>
                    </a:cubicBezTo>
                    <a:cubicBezTo>
                      <a:pt x="258" y="873"/>
                      <a:pt x="263" y="875"/>
                      <a:pt x="267" y="878"/>
                    </a:cubicBezTo>
                    <a:cubicBezTo>
                      <a:pt x="270" y="880"/>
                      <a:pt x="273" y="881"/>
                      <a:pt x="276" y="881"/>
                    </a:cubicBezTo>
                    <a:cubicBezTo>
                      <a:pt x="278" y="879"/>
                      <a:pt x="275" y="867"/>
                      <a:pt x="274" y="862"/>
                    </a:cubicBezTo>
                    <a:cubicBezTo>
                      <a:pt x="273" y="857"/>
                      <a:pt x="272" y="854"/>
                      <a:pt x="272" y="851"/>
                    </a:cubicBezTo>
                    <a:cubicBezTo>
                      <a:pt x="271" y="849"/>
                      <a:pt x="262" y="846"/>
                      <a:pt x="252" y="846"/>
                    </a:cubicBezTo>
                    <a:cubicBezTo>
                      <a:pt x="251" y="846"/>
                      <a:pt x="251" y="846"/>
                      <a:pt x="251" y="846"/>
                    </a:cubicBezTo>
                    <a:cubicBezTo>
                      <a:pt x="250" y="845"/>
                      <a:pt x="223" y="836"/>
                      <a:pt x="212" y="822"/>
                    </a:cubicBezTo>
                    <a:cubicBezTo>
                      <a:pt x="208" y="817"/>
                      <a:pt x="208" y="813"/>
                      <a:pt x="209" y="811"/>
                    </a:cubicBezTo>
                    <a:cubicBezTo>
                      <a:pt x="212" y="804"/>
                      <a:pt x="225" y="803"/>
                      <a:pt x="232" y="803"/>
                    </a:cubicBezTo>
                    <a:cubicBezTo>
                      <a:pt x="234" y="798"/>
                      <a:pt x="239" y="789"/>
                      <a:pt x="249" y="788"/>
                    </a:cubicBezTo>
                    <a:cubicBezTo>
                      <a:pt x="250" y="787"/>
                      <a:pt x="251" y="787"/>
                      <a:pt x="251" y="787"/>
                    </a:cubicBezTo>
                    <a:cubicBezTo>
                      <a:pt x="252" y="785"/>
                      <a:pt x="250" y="778"/>
                      <a:pt x="248" y="774"/>
                    </a:cubicBezTo>
                    <a:cubicBezTo>
                      <a:pt x="247" y="771"/>
                      <a:pt x="246" y="768"/>
                      <a:pt x="246" y="766"/>
                    </a:cubicBezTo>
                    <a:cubicBezTo>
                      <a:pt x="246" y="759"/>
                      <a:pt x="256" y="750"/>
                      <a:pt x="259" y="748"/>
                    </a:cubicBezTo>
                    <a:cubicBezTo>
                      <a:pt x="261" y="746"/>
                      <a:pt x="261" y="746"/>
                      <a:pt x="261" y="746"/>
                    </a:cubicBezTo>
                    <a:cubicBezTo>
                      <a:pt x="282" y="760"/>
                      <a:pt x="282" y="760"/>
                      <a:pt x="282" y="760"/>
                    </a:cubicBezTo>
                    <a:cubicBezTo>
                      <a:pt x="286" y="757"/>
                      <a:pt x="286" y="757"/>
                      <a:pt x="286" y="757"/>
                    </a:cubicBezTo>
                    <a:cubicBezTo>
                      <a:pt x="290" y="753"/>
                      <a:pt x="289" y="747"/>
                      <a:pt x="287" y="735"/>
                    </a:cubicBezTo>
                    <a:cubicBezTo>
                      <a:pt x="286" y="731"/>
                      <a:pt x="286" y="731"/>
                      <a:pt x="286" y="731"/>
                    </a:cubicBezTo>
                    <a:cubicBezTo>
                      <a:pt x="286" y="727"/>
                      <a:pt x="284" y="726"/>
                      <a:pt x="284" y="726"/>
                    </a:cubicBezTo>
                    <a:cubicBezTo>
                      <a:pt x="284" y="725"/>
                      <a:pt x="282" y="726"/>
                      <a:pt x="281" y="726"/>
                    </a:cubicBezTo>
                    <a:cubicBezTo>
                      <a:pt x="280" y="727"/>
                      <a:pt x="278" y="727"/>
                      <a:pt x="276" y="726"/>
                    </a:cubicBezTo>
                    <a:cubicBezTo>
                      <a:pt x="274" y="725"/>
                      <a:pt x="274" y="725"/>
                      <a:pt x="274" y="725"/>
                    </a:cubicBezTo>
                    <a:cubicBezTo>
                      <a:pt x="274" y="722"/>
                      <a:pt x="274" y="722"/>
                      <a:pt x="274" y="722"/>
                    </a:cubicBezTo>
                    <a:cubicBezTo>
                      <a:pt x="274" y="721"/>
                      <a:pt x="274" y="718"/>
                      <a:pt x="288" y="707"/>
                    </a:cubicBezTo>
                    <a:cubicBezTo>
                      <a:pt x="288" y="708"/>
                      <a:pt x="288" y="708"/>
                      <a:pt x="288" y="708"/>
                    </a:cubicBezTo>
                    <a:cubicBezTo>
                      <a:pt x="288" y="706"/>
                      <a:pt x="287" y="704"/>
                      <a:pt x="286" y="703"/>
                    </a:cubicBezTo>
                    <a:cubicBezTo>
                      <a:pt x="279" y="705"/>
                      <a:pt x="274" y="719"/>
                      <a:pt x="272" y="723"/>
                    </a:cubicBezTo>
                    <a:cubicBezTo>
                      <a:pt x="271" y="727"/>
                      <a:pt x="271" y="727"/>
                      <a:pt x="271" y="727"/>
                    </a:cubicBezTo>
                    <a:cubicBezTo>
                      <a:pt x="268" y="726"/>
                      <a:pt x="268" y="726"/>
                      <a:pt x="268" y="726"/>
                    </a:cubicBezTo>
                    <a:cubicBezTo>
                      <a:pt x="266" y="726"/>
                      <a:pt x="242" y="721"/>
                      <a:pt x="232" y="704"/>
                    </a:cubicBezTo>
                    <a:cubicBezTo>
                      <a:pt x="228" y="698"/>
                      <a:pt x="225" y="697"/>
                      <a:pt x="220" y="696"/>
                    </a:cubicBezTo>
                    <a:cubicBezTo>
                      <a:pt x="216" y="695"/>
                      <a:pt x="211" y="694"/>
                      <a:pt x="205" y="689"/>
                    </a:cubicBezTo>
                    <a:cubicBezTo>
                      <a:pt x="199" y="684"/>
                      <a:pt x="197" y="682"/>
                      <a:pt x="198" y="679"/>
                    </a:cubicBezTo>
                    <a:cubicBezTo>
                      <a:pt x="199" y="676"/>
                      <a:pt x="202" y="676"/>
                      <a:pt x="204" y="675"/>
                    </a:cubicBezTo>
                    <a:cubicBezTo>
                      <a:pt x="208" y="674"/>
                      <a:pt x="215" y="673"/>
                      <a:pt x="224" y="664"/>
                    </a:cubicBezTo>
                    <a:cubicBezTo>
                      <a:pt x="239" y="649"/>
                      <a:pt x="241" y="648"/>
                      <a:pt x="245" y="646"/>
                    </a:cubicBezTo>
                    <a:cubicBezTo>
                      <a:pt x="246" y="646"/>
                      <a:pt x="247" y="645"/>
                      <a:pt x="248" y="645"/>
                    </a:cubicBezTo>
                    <a:cubicBezTo>
                      <a:pt x="250" y="644"/>
                      <a:pt x="250" y="644"/>
                      <a:pt x="250" y="644"/>
                    </a:cubicBezTo>
                    <a:cubicBezTo>
                      <a:pt x="250" y="644"/>
                      <a:pt x="249" y="643"/>
                      <a:pt x="249" y="643"/>
                    </a:cubicBezTo>
                    <a:cubicBezTo>
                      <a:pt x="249" y="643"/>
                      <a:pt x="240" y="635"/>
                      <a:pt x="230" y="630"/>
                    </a:cubicBezTo>
                    <a:cubicBezTo>
                      <a:pt x="224" y="627"/>
                      <a:pt x="223" y="623"/>
                      <a:pt x="223" y="621"/>
                    </a:cubicBezTo>
                    <a:cubicBezTo>
                      <a:pt x="222" y="616"/>
                      <a:pt x="226" y="612"/>
                      <a:pt x="228" y="611"/>
                    </a:cubicBezTo>
                    <a:cubicBezTo>
                      <a:pt x="253" y="549"/>
                      <a:pt x="253" y="549"/>
                      <a:pt x="253" y="549"/>
                    </a:cubicBezTo>
                    <a:cubicBezTo>
                      <a:pt x="254" y="548"/>
                      <a:pt x="254" y="548"/>
                      <a:pt x="254" y="548"/>
                    </a:cubicBezTo>
                    <a:cubicBezTo>
                      <a:pt x="266" y="543"/>
                      <a:pt x="298" y="529"/>
                      <a:pt x="303" y="524"/>
                    </a:cubicBezTo>
                    <a:cubicBezTo>
                      <a:pt x="310" y="519"/>
                      <a:pt x="321" y="514"/>
                      <a:pt x="324" y="513"/>
                    </a:cubicBezTo>
                    <a:cubicBezTo>
                      <a:pt x="332" y="505"/>
                      <a:pt x="332" y="505"/>
                      <a:pt x="332" y="505"/>
                    </a:cubicBezTo>
                    <a:cubicBezTo>
                      <a:pt x="335" y="508"/>
                      <a:pt x="335" y="508"/>
                      <a:pt x="335" y="508"/>
                    </a:cubicBezTo>
                    <a:cubicBezTo>
                      <a:pt x="333" y="502"/>
                      <a:pt x="329" y="498"/>
                      <a:pt x="326" y="489"/>
                    </a:cubicBezTo>
                    <a:cubicBezTo>
                      <a:pt x="324" y="481"/>
                      <a:pt x="332" y="495"/>
                      <a:pt x="324" y="481"/>
                    </a:cubicBezTo>
                    <a:cubicBezTo>
                      <a:pt x="322" y="479"/>
                      <a:pt x="321" y="477"/>
                      <a:pt x="320" y="475"/>
                    </a:cubicBezTo>
                    <a:cubicBezTo>
                      <a:pt x="320" y="479"/>
                      <a:pt x="320" y="479"/>
                      <a:pt x="320" y="479"/>
                    </a:cubicBezTo>
                    <a:cubicBezTo>
                      <a:pt x="320" y="479"/>
                      <a:pt x="320" y="479"/>
                      <a:pt x="318" y="479"/>
                    </a:cubicBezTo>
                    <a:cubicBezTo>
                      <a:pt x="312" y="479"/>
                      <a:pt x="291" y="478"/>
                      <a:pt x="280" y="469"/>
                    </a:cubicBezTo>
                    <a:cubicBezTo>
                      <a:pt x="275" y="464"/>
                      <a:pt x="274" y="463"/>
                      <a:pt x="274" y="460"/>
                    </a:cubicBezTo>
                    <a:cubicBezTo>
                      <a:pt x="275" y="458"/>
                      <a:pt x="277" y="457"/>
                      <a:pt x="278" y="456"/>
                    </a:cubicBezTo>
                    <a:cubicBezTo>
                      <a:pt x="280" y="456"/>
                      <a:pt x="282" y="455"/>
                      <a:pt x="284" y="449"/>
                    </a:cubicBezTo>
                    <a:cubicBezTo>
                      <a:pt x="286" y="443"/>
                      <a:pt x="285" y="438"/>
                      <a:pt x="284" y="434"/>
                    </a:cubicBezTo>
                    <a:cubicBezTo>
                      <a:pt x="281" y="436"/>
                      <a:pt x="279" y="437"/>
                      <a:pt x="276" y="438"/>
                    </a:cubicBezTo>
                    <a:cubicBezTo>
                      <a:pt x="272" y="439"/>
                      <a:pt x="268" y="440"/>
                      <a:pt x="263" y="440"/>
                    </a:cubicBezTo>
                    <a:cubicBezTo>
                      <a:pt x="263" y="440"/>
                      <a:pt x="263" y="440"/>
                      <a:pt x="263" y="440"/>
                    </a:cubicBezTo>
                    <a:cubicBezTo>
                      <a:pt x="254" y="440"/>
                      <a:pt x="246" y="437"/>
                      <a:pt x="237" y="434"/>
                    </a:cubicBezTo>
                    <a:cubicBezTo>
                      <a:pt x="233" y="433"/>
                      <a:pt x="228" y="432"/>
                      <a:pt x="224" y="431"/>
                    </a:cubicBezTo>
                    <a:cubicBezTo>
                      <a:pt x="211" y="428"/>
                      <a:pt x="208" y="422"/>
                      <a:pt x="209" y="416"/>
                    </a:cubicBezTo>
                    <a:cubicBezTo>
                      <a:pt x="209" y="415"/>
                      <a:pt x="209" y="414"/>
                      <a:pt x="209" y="414"/>
                    </a:cubicBezTo>
                    <a:cubicBezTo>
                      <a:pt x="208" y="412"/>
                      <a:pt x="207" y="410"/>
                      <a:pt x="208" y="408"/>
                    </a:cubicBezTo>
                    <a:cubicBezTo>
                      <a:pt x="211" y="401"/>
                      <a:pt x="225" y="395"/>
                      <a:pt x="234" y="393"/>
                    </a:cubicBezTo>
                    <a:cubicBezTo>
                      <a:pt x="234" y="393"/>
                      <a:pt x="235" y="393"/>
                      <a:pt x="235" y="393"/>
                    </a:cubicBezTo>
                    <a:cubicBezTo>
                      <a:pt x="235" y="392"/>
                      <a:pt x="233" y="389"/>
                      <a:pt x="231" y="388"/>
                    </a:cubicBezTo>
                    <a:cubicBezTo>
                      <a:pt x="230" y="387"/>
                      <a:pt x="230" y="387"/>
                      <a:pt x="230" y="387"/>
                    </a:cubicBezTo>
                    <a:cubicBezTo>
                      <a:pt x="230" y="360"/>
                      <a:pt x="230" y="360"/>
                      <a:pt x="230" y="360"/>
                    </a:cubicBezTo>
                    <a:cubicBezTo>
                      <a:pt x="232" y="358"/>
                      <a:pt x="232" y="358"/>
                      <a:pt x="232" y="358"/>
                    </a:cubicBezTo>
                    <a:cubicBezTo>
                      <a:pt x="232" y="358"/>
                      <a:pt x="248" y="343"/>
                      <a:pt x="255" y="337"/>
                    </a:cubicBezTo>
                    <a:cubicBezTo>
                      <a:pt x="258" y="335"/>
                      <a:pt x="263" y="334"/>
                      <a:pt x="269" y="334"/>
                    </a:cubicBezTo>
                    <a:cubicBezTo>
                      <a:pt x="278" y="334"/>
                      <a:pt x="289" y="336"/>
                      <a:pt x="289" y="336"/>
                    </a:cubicBezTo>
                    <a:cubicBezTo>
                      <a:pt x="291" y="337"/>
                      <a:pt x="291" y="337"/>
                      <a:pt x="291" y="337"/>
                    </a:cubicBezTo>
                    <a:cubicBezTo>
                      <a:pt x="292" y="338"/>
                      <a:pt x="292" y="338"/>
                      <a:pt x="292" y="338"/>
                    </a:cubicBezTo>
                    <a:cubicBezTo>
                      <a:pt x="292" y="338"/>
                      <a:pt x="298" y="345"/>
                      <a:pt x="306" y="345"/>
                    </a:cubicBezTo>
                    <a:cubicBezTo>
                      <a:pt x="311" y="345"/>
                      <a:pt x="315" y="346"/>
                      <a:pt x="317" y="349"/>
                    </a:cubicBezTo>
                    <a:cubicBezTo>
                      <a:pt x="318" y="351"/>
                      <a:pt x="318" y="354"/>
                      <a:pt x="317" y="356"/>
                    </a:cubicBezTo>
                    <a:cubicBezTo>
                      <a:pt x="317" y="356"/>
                      <a:pt x="317" y="356"/>
                      <a:pt x="317" y="356"/>
                    </a:cubicBezTo>
                    <a:cubicBezTo>
                      <a:pt x="314" y="361"/>
                      <a:pt x="310" y="370"/>
                      <a:pt x="310" y="373"/>
                    </a:cubicBezTo>
                    <a:cubicBezTo>
                      <a:pt x="310" y="375"/>
                      <a:pt x="310" y="376"/>
                      <a:pt x="310" y="377"/>
                    </a:cubicBezTo>
                    <a:cubicBezTo>
                      <a:pt x="311" y="377"/>
                      <a:pt x="311" y="376"/>
                      <a:pt x="312" y="376"/>
                    </a:cubicBezTo>
                    <a:cubicBezTo>
                      <a:pt x="314" y="374"/>
                      <a:pt x="317" y="374"/>
                      <a:pt x="319" y="375"/>
                    </a:cubicBezTo>
                    <a:cubicBezTo>
                      <a:pt x="326" y="378"/>
                      <a:pt x="328" y="390"/>
                      <a:pt x="329" y="396"/>
                    </a:cubicBezTo>
                    <a:cubicBezTo>
                      <a:pt x="336" y="412"/>
                      <a:pt x="336" y="412"/>
                      <a:pt x="336" y="412"/>
                    </a:cubicBezTo>
                    <a:cubicBezTo>
                      <a:pt x="346" y="412"/>
                      <a:pt x="346" y="412"/>
                      <a:pt x="346" y="412"/>
                    </a:cubicBezTo>
                    <a:cubicBezTo>
                      <a:pt x="346" y="436"/>
                      <a:pt x="346" y="436"/>
                      <a:pt x="346" y="436"/>
                    </a:cubicBezTo>
                    <a:cubicBezTo>
                      <a:pt x="338" y="436"/>
                      <a:pt x="338" y="436"/>
                      <a:pt x="338" y="436"/>
                    </a:cubicBezTo>
                    <a:cubicBezTo>
                      <a:pt x="338" y="420"/>
                      <a:pt x="338" y="420"/>
                      <a:pt x="338" y="420"/>
                    </a:cubicBezTo>
                    <a:cubicBezTo>
                      <a:pt x="331" y="420"/>
                      <a:pt x="331" y="420"/>
                      <a:pt x="331" y="420"/>
                    </a:cubicBezTo>
                    <a:cubicBezTo>
                      <a:pt x="321" y="398"/>
                      <a:pt x="321" y="398"/>
                      <a:pt x="321" y="398"/>
                    </a:cubicBezTo>
                    <a:cubicBezTo>
                      <a:pt x="320" y="391"/>
                      <a:pt x="318" y="384"/>
                      <a:pt x="316" y="383"/>
                    </a:cubicBezTo>
                    <a:cubicBezTo>
                      <a:pt x="314" y="384"/>
                      <a:pt x="312" y="385"/>
                      <a:pt x="310" y="385"/>
                    </a:cubicBezTo>
                    <a:cubicBezTo>
                      <a:pt x="304" y="420"/>
                      <a:pt x="304" y="420"/>
                      <a:pt x="304" y="420"/>
                    </a:cubicBezTo>
                    <a:cubicBezTo>
                      <a:pt x="303" y="421"/>
                      <a:pt x="303" y="421"/>
                      <a:pt x="303" y="421"/>
                    </a:cubicBezTo>
                    <a:cubicBezTo>
                      <a:pt x="303" y="421"/>
                      <a:pt x="299" y="426"/>
                      <a:pt x="291" y="431"/>
                    </a:cubicBezTo>
                    <a:cubicBezTo>
                      <a:pt x="291" y="431"/>
                      <a:pt x="291" y="432"/>
                      <a:pt x="291" y="432"/>
                    </a:cubicBezTo>
                    <a:cubicBezTo>
                      <a:pt x="292" y="437"/>
                      <a:pt x="294" y="443"/>
                      <a:pt x="291" y="452"/>
                    </a:cubicBezTo>
                    <a:cubicBezTo>
                      <a:pt x="290" y="457"/>
                      <a:pt x="287" y="460"/>
                      <a:pt x="285" y="462"/>
                    </a:cubicBezTo>
                    <a:cubicBezTo>
                      <a:pt x="285" y="462"/>
                      <a:pt x="285" y="462"/>
                      <a:pt x="286" y="463"/>
                    </a:cubicBezTo>
                    <a:cubicBezTo>
                      <a:pt x="293" y="469"/>
                      <a:pt x="311" y="471"/>
                      <a:pt x="319" y="471"/>
                    </a:cubicBezTo>
                    <a:cubicBezTo>
                      <a:pt x="312" y="453"/>
                      <a:pt x="309" y="427"/>
                      <a:pt x="332" y="438"/>
                    </a:cubicBezTo>
                    <a:cubicBezTo>
                      <a:pt x="360" y="452"/>
                      <a:pt x="356" y="434"/>
                      <a:pt x="381" y="435"/>
                    </a:cubicBezTo>
                    <a:cubicBezTo>
                      <a:pt x="406" y="437"/>
                      <a:pt x="396" y="423"/>
                      <a:pt x="396" y="418"/>
                    </a:cubicBezTo>
                    <a:cubicBezTo>
                      <a:pt x="396" y="414"/>
                      <a:pt x="397" y="400"/>
                      <a:pt x="402" y="397"/>
                    </a:cubicBezTo>
                    <a:cubicBezTo>
                      <a:pt x="406" y="395"/>
                      <a:pt x="425" y="377"/>
                      <a:pt x="429" y="374"/>
                    </a:cubicBezTo>
                    <a:cubicBezTo>
                      <a:pt x="434" y="371"/>
                      <a:pt x="443" y="363"/>
                      <a:pt x="448" y="354"/>
                    </a:cubicBezTo>
                    <a:cubicBezTo>
                      <a:pt x="452" y="346"/>
                      <a:pt x="452" y="319"/>
                      <a:pt x="462" y="319"/>
                    </a:cubicBezTo>
                    <a:cubicBezTo>
                      <a:pt x="471" y="319"/>
                      <a:pt x="492" y="307"/>
                      <a:pt x="498" y="319"/>
                    </a:cubicBezTo>
                    <a:cubicBezTo>
                      <a:pt x="503" y="332"/>
                      <a:pt x="519" y="339"/>
                      <a:pt x="510" y="351"/>
                    </a:cubicBezTo>
                    <a:cubicBezTo>
                      <a:pt x="502" y="364"/>
                      <a:pt x="487" y="389"/>
                      <a:pt x="481" y="399"/>
                    </a:cubicBezTo>
                    <a:cubicBezTo>
                      <a:pt x="476" y="409"/>
                      <a:pt x="488" y="413"/>
                      <a:pt x="489" y="418"/>
                    </a:cubicBezTo>
                    <a:cubicBezTo>
                      <a:pt x="491" y="424"/>
                      <a:pt x="478" y="418"/>
                      <a:pt x="477" y="432"/>
                    </a:cubicBezTo>
                    <a:cubicBezTo>
                      <a:pt x="476" y="446"/>
                      <a:pt x="484" y="457"/>
                      <a:pt x="491" y="450"/>
                    </a:cubicBezTo>
                    <a:cubicBezTo>
                      <a:pt x="498" y="443"/>
                      <a:pt x="548" y="382"/>
                      <a:pt x="566" y="378"/>
                    </a:cubicBezTo>
                    <a:cubicBezTo>
                      <a:pt x="584" y="374"/>
                      <a:pt x="604" y="374"/>
                      <a:pt x="626" y="343"/>
                    </a:cubicBezTo>
                    <a:cubicBezTo>
                      <a:pt x="648" y="312"/>
                      <a:pt x="683" y="291"/>
                      <a:pt x="686" y="285"/>
                    </a:cubicBezTo>
                    <a:cubicBezTo>
                      <a:pt x="689" y="278"/>
                      <a:pt x="699" y="233"/>
                      <a:pt x="711" y="243"/>
                    </a:cubicBezTo>
                    <a:cubicBezTo>
                      <a:pt x="724" y="252"/>
                      <a:pt x="750" y="254"/>
                      <a:pt x="757" y="252"/>
                    </a:cubicBezTo>
                    <a:cubicBezTo>
                      <a:pt x="764" y="251"/>
                      <a:pt x="782" y="244"/>
                      <a:pt x="771" y="229"/>
                    </a:cubicBezTo>
                    <a:cubicBezTo>
                      <a:pt x="760" y="213"/>
                      <a:pt x="767" y="209"/>
                      <a:pt x="775" y="206"/>
                    </a:cubicBezTo>
                    <a:cubicBezTo>
                      <a:pt x="782" y="204"/>
                      <a:pt x="798" y="195"/>
                      <a:pt x="806" y="191"/>
                    </a:cubicBezTo>
                    <a:cubicBezTo>
                      <a:pt x="814" y="187"/>
                      <a:pt x="821" y="188"/>
                      <a:pt x="821" y="177"/>
                    </a:cubicBezTo>
                    <a:cubicBezTo>
                      <a:pt x="821" y="166"/>
                      <a:pt x="827" y="135"/>
                      <a:pt x="835" y="151"/>
                    </a:cubicBezTo>
                    <a:cubicBezTo>
                      <a:pt x="844" y="166"/>
                      <a:pt x="860" y="179"/>
                      <a:pt x="860" y="162"/>
                    </a:cubicBezTo>
                    <a:cubicBezTo>
                      <a:pt x="860" y="145"/>
                      <a:pt x="860" y="140"/>
                      <a:pt x="860" y="140"/>
                    </a:cubicBezTo>
                    <a:cubicBezTo>
                      <a:pt x="873" y="140"/>
                      <a:pt x="873" y="140"/>
                      <a:pt x="873" y="140"/>
                    </a:cubicBezTo>
                    <a:cubicBezTo>
                      <a:pt x="873" y="110"/>
                      <a:pt x="873" y="110"/>
                      <a:pt x="873" y="110"/>
                    </a:cubicBezTo>
                    <a:cubicBezTo>
                      <a:pt x="853" y="110"/>
                      <a:pt x="853" y="110"/>
                      <a:pt x="853" y="110"/>
                    </a:cubicBezTo>
                    <a:lnTo>
                      <a:pt x="83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7842251" y="3073400"/>
                <a:ext cx="233363" cy="223837"/>
              </a:xfrm>
              <a:custGeom>
                <a:avLst/>
                <a:gdLst>
                  <a:gd name="T0" fmla="*/ 69 w 94"/>
                  <a:gd name="T1" fmla="*/ 61 h 90"/>
                  <a:gd name="T2" fmla="*/ 69 w 94"/>
                  <a:gd name="T3" fmla="*/ 43 h 90"/>
                  <a:gd name="T4" fmla="*/ 84 w 94"/>
                  <a:gd name="T5" fmla="*/ 37 h 90"/>
                  <a:gd name="T6" fmla="*/ 86 w 94"/>
                  <a:gd name="T7" fmla="*/ 36 h 90"/>
                  <a:gd name="T8" fmla="*/ 86 w 94"/>
                  <a:gd name="T9" fmla="*/ 32 h 90"/>
                  <a:gd name="T10" fmla="*/ 94 w 94"/>
                  <a:gd name="T11" fmla="*/ 11 h 90"/>
                  <a:gd name="T12" fmla="*/ 90 w 94"/>
                  <a:gd name="T13" fmla="*/ 11 h 90"/>
                  <a:gd name="T14" fmla="*/ 70 w 94"/>
                  <a:gd name="T15" fmla="*/ 2 h 90"/>
                  <a:gd name="T16" fmla="*/ 53 w 94"/>
                  <a:gd name="T17" fmla="*/ 0 h 90"/>
                  <a:gd name="T18" fmla="*/ 44 w 94"/>
                  <a:gd name="T19" fmla="*/ 1 h 90"/>
                  <a:gd name="T20" fmla="*/ 22 w 94"/>
                  <a:gd name="T21" fmla="*/ 21 h 90"/>
                  <a:gd name="T22" fmla="*/ 22 w 94"/>
                  <a:gd name="T23" fmla="*/ 41 h 90"/>
                  <a:gd name="T24" fmla="*/ 27 w 94"/>
                  <a:gd name="T25" fmla="*/ 54 h 90"/>
                  <a:gd name="T26" fmla="*/ 19 w 94"/>
                  <a:gd name="T27" fmla="*/ 59 h 90"/>
                  <a:gd name="T28" fmla="*/ 0 w 94"/>
                  <a:gd name="T29" fmla="*/ 68 h 90"/>
                  <a:gd name="T30" fmla="*/ 1 w 94"/>
                  <a:gd name="T31" fmla="*/ 75 h 90"/>
                  <a:gd name="T32" fmla="*/ 9 w 94"/>
                  <a:gd name="T33" fmla="*/ 81 h 90"/>
                  <a:gd name="T34" fmla="*/ 23 w 94"/>
                  <a:gd name="T35" fmla="*/ 85 h 90"/>
                  <a:gd name="T36" fmla="*/ 47 w 94"/>
                  <a:gd name="T37" fmla="*/ 90 h 90"/>
                  <a:gd name="T38" fmla="*/ 47 w 94"/>
                  <a:gd name="T39" fmla="*/ 90 h 90"/>
                  <a:gd name="T40" fmla="*/ 57 w 94"/>
                  <a:gd name="T41" fmla="*/ 88 h 90"/>
                  <a:gd name="T42" fmla="*/ 67 w 94"/>
                  <a:gd name="T43" fmla="*/ 84 h 90"/>
                  <a:gd name="T44" fmla="*/ 69 w 94"/>
                  <a:gd name="T45" fmla="*/ 78 h 90"/>
                  <a:gd name="T46" fmla="*/ 69 w 94"/>
                  <a:gd name="T47" fmla="*/ 6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90">
                    <a:moveTo>
                      <a:pt x="69" y="61"/>
                    </a:moveTo>
                    <a:cubicBezTo>
                      <a:pt x="68" y="54"/>
                      <a:pt x="66" y="47"/>
                      <a:pt x="69" y="43"/>
                    </a:cubicBezTo>
                    <a:cubicBezTo>
                      <a:pt x="72" y="37"/>
                      <a:pt x="79" y="37"/>
                      <a:pt x="84" y="37"/>
                    </a:cubicBezTo>
                    <a:cubicBezTo>
                      <a:pt x="85" y="37"/>
                      <a:pt x="85" y="37"/>
                      <a:pt x="86" y="36"/>
                    </a:cubicBezTo>
                    <a:cubicBezTo>
                      <a:pt x="86" y="35"/>
                      <a:pt x="86" y="34"/>
                      <a:pt x="86" y="32"/>
                    </a:cubicBezTo>
                    <a:cubicBezTo>
                      <a:pt x="85" y="25"/>
                      <a:pt x="91" y="15"/>
                      <a:pt x="94" y="11"/>
                    </a:cubicBezTo>
                    <a:cubicBezTo>
                      <a:pt x="93" y="11"/>
                      <a:pt x="92" y="11"/>
                      <a:pt x="90" y="11"/>
                    </a:cubicBezTo>
                    <a:cubicBezTo>
                      <a:pt x="80" y="11"/>
                      <a:pt x="73" y="4"/>
                      <a:pt x="70" y="2"/>
                    </a:cubicBezTo>
                    <a:cubicBezTo>
                      <a:pt x="68" y="1"/>
                      <a:pt x="60" y="0"/>
                      <a:pt x="53" y="0"/>
                    </a:cubicBezTo>
                    <a:cubicBezTo>
                      <a:pt x="47" y="0"/>
                      <a:pt x="45" y="1"/>
                      <a:pt x="44" y="1"/>
                    </a:cubicBezTo>
                    <a:cubicBezTo>
                      <a:pt x="39" y="6"/>
                      <a:pt x="26" y="17"/>
                      <a:pt x="22" y="2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5" y="44"/>
                      <a:pt x="28" y="49"/>
                      <a:pt x="27" y="54"/>
                    </a:cubicBezTo>
                    <a:cubicBezTo>
                      <a:pt x="26" y="56"/>
                      <a:pt x="24" y="59"/>
                      <a:pt x="19" y="59"/>
                    </a:cubicBezTo>
                    <a:cubicBezTo>
                      <a:pt x="11" y="60"/>
                      <a:pt x="2" y="65"/>
                      <a:pt x="0" y="68"/>
                    </a:cubicBezTo>
                    <a:cubicBezTo>
                      <a:pt x="2" y="70"/>
                      <a:pt x="1" y="73"/>
                      <a:pt x="1" y="75"/>
                    </a:cubicBezTo>
                    <a:cubicBezTo>
                      <a:pt x="1" y="77"/>
                      <a:pt x="1" y="79"/>
                      <a:pt x="9" y="81"/>
                    </a:cubicBezTo>
                    <a:cubicBezTo>
                      <a:pt x="14" y="82"/>
                      <a:pt x="19" y="83"/>
                      <a:pt x="23" y="85"/>
                    </a:cubicBezTo>
                    <a:cubicBezTo>
                      <a:pt x="32" y="87"/>
                      <a:pt x="39" y="90"/>
                      <a:pt x="47" y="90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1" y="90"/>
                      <a:pt x="54" y="89"/>
                      <a:pt x="57" y="88"/>
                    </a:cubicBezTo>
                    <a:cubicBezTo>
                      <a:pt x="61" y="87"/>
                      <a:pt x="64" y="85"/>
                      <a:pt x="67" y="84"/>
                    </a:cubicBezTo>
                    <a:cubicBezTo>
                      <a:pt x="67" y="82"/>
                      <a:pt x="68" y="80"/>
                      <a:pt x="69" y="78"/>
                    </a:cubicBezTo>
                    <a:cubicBezTo>
                      <a:pt x="71" y="75"/>
                      <a:pt x="70" y="68"/>
                      <a:pt x="6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8027989" y="3186113"/>
                <a:ext cx="26988" cy="76200"/>
              </a:xfrm>
              <a:custGeom>
                <a:avLst/>
                <a:gdLst>
                  <a:gd name="T0" fmla="*/ 5 w 11"/>
                  <a:gd name="T1" fmla="*/ 29 h 31"/>
                  <a:gd name="T2" fmla="*/ 11 w 11"/>
                  <a:gd name="T3" fmla="*/ 0 h 31"/>
                  <a:gd name="T4" fmla="*/ 10 w 11"/>
                  <a:gd name="T5" fmla="*/ 0 h 31"/>
                  <a:gd name="T6" fmla="*/ 1 w 11"/>
                  <a:gd name="T7" fmla="*/ 2 h 31"/>
                  <a:gd name="T8" fmla="*/ 2 w 11"/>
                  <a:gd name="T9" fmla="*/ 15 h 31"/>
                  <a:gd name="T10" fmla="*/ 3 w 11"/>
                  <a:gd name="T11" fmla="*/ 31 h 31"/>
                  <a:gd name="T12" fmla="*/ 5 w 11"/>
                  <a:gd name="T13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1">
                    <a:moveTo>
                      <a:pt x="5" y="29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2" y="0"/>
                      <a:pt x="1" y="2"/>
                    </a:cubicBezTo>
                    <a:cubicBezTo>
                      <a:pt x="0" y="4"/>
                      <a:pt x="1" y="10"/>
                      <a:pt x="2" y="15"/>
                    </a:cubicBezTo>
                    <a:cubicBezTo>
                      <a:pt x="3" y="21"/>
                      <a:pt x="4" y="26"/>
                      <a:pt x="3" y="31"/>
                    </a:cubicBezTo>
                    <a:cubicBezTo>
                      <a:pt x="4" y="31"/>
                      <a:pt x="5" y="30"/>
                      <a:pt x="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8299450" y="1144587"/>
                <a:ext cx="1409700" cy="1377950"/>
              </a:xfrm>
              <a:custGeom>
                <a:avLst/>
                <a:gdLst>
                  <a:gd name="T0" fmla="*/ 527 w 568"/>
                  <a:gd name="T1" fmla="*/ 222 h 554"/>
                  <a:gd name="T2" fmla="*/ 469 w 568"/>
                  <a:gd name="T3" fmla="*/ 278 h 554"/>
                  <a:gd name="T4" fmla="*/ 403 w 568"/>
                  <a:gd name="T5" fmla="*/ 288 h 554"/>
                  <a:gd name="T6" fmla="*/ 395 w 568"/>
                  <a:gd name="T7" fmla="*/ 249 h 554"/>
                  <a:gd name="T8" fmla="*/ 349 w 568"/>
                  <a:gd name="T9" fmla="*/ 226 h 554"/>
                  <a:gd name="T10" fmla="*/ 292 w 568"/>
                  <a:gd name="T11" fmla="*/ 211 h 554"/>
                  <a:gd name="T12" fmla="*/ 241 w 568"/>
                  <a:gd name="T13" fmla="*/ 172 h 554"/>
                  <a:gd name="T14" fmla="*/ 17 w 568"/>
                  <a:gd name="T15" fmla="*/ 9 h 554"/>
                  <a:gd name="T16" fmla="*/ 3 w 568"/>
                  <a:gd name="T17" fmla="*/ 54 h 554"/>
                  <a:gd name="T18" fmla="*/ 3 w 568"/>
                  <a:gd name="T19" fmla="*/ 79 h 554"/>
                  <a:gd name="T20" fmla="*/ 30 w 568"/>
                  <a:gd name="T21" fmla="*/ 71 h 554"/>
                  <a:gd name="T22" fmla="*/ 137 w 568"/>
                  <a:gd name="T23" fmla="*/ 114 h 554"/>
                  <a:gd name="T24" fmla="*/ 160 w 568"/>
                  <a:gd name="T25" fmla="*/ 185 h 554"/>
                  <a:gd name="T26" fmla="*/ 161 w 568"/>
                  <a:gd name="T27" fmla="*/ 257 h 554"/>
                  <a:gd name="T28" fmla="*/ 149 w 568"/>
                  <a:gd name="T29" fmla="*/ 300 h 554"/>
                  <a:gd name="T30" fmla="*/ 79 w 568"/>
                  <a:gd name="T31" fmla="*/ 338 h 554"/>
                  <a:gd name="T32" fmla="*/ 113 w 568"/>
                  <a:gd name="T33" fmla="*/ 391 h 554"/>
                  <a:gd name="T34" fmla="*/ 110 w 568"/>
                  <a:gd name="T35" fmla="*/ 417 h 554"/>
                  <a:gd name="T36" fmla="*/ 141 w 568"/>
                  <a:gd name="T37" fmla="*/ 426 h 554"/>
                  <a:gd name="T38" fmla="*/ 173 w 568"/>
                  <a:gd name="T39" fmla="*/ 474 h 554"/>
                  <a:gd name="T40" fmla="*/ 219 w 568"/>
                  <a:gd name="T41" fmla="*/ 466 h 554"/>
                  <a:gd name="T42" fmla="*/ 264 w 568"/>
                  <a:gd name="T43" fmla="*/ 483 h 554"/>
                  <a:gd name="T44" fmla="*/ 293 w 568"/>
                  <a:gd name="T45" fmla="*/ 496 h 554"/>
                  <a:gd name="T46" fmla="*/ 311 w 568"/>
                  <a:gd name="T47" fmla="*/ 513 h 554"/>
                  <a:gd name="T48" fmla="*/ 339 w 568"/>
                  <a:gd name="T49" fmla="*/ 524 h 554"/>
                  <a:gd name="T50" fmla="*/ 350 w 568"/>
                  <a:gd name="T51" fmla="*/ 499 h 554"/>
                  <a:gd name="T52" fmla="*/ 385 w 568"/>
                  <a:gd name="T53" fmla="*/ 539 h 554"/>
                  <a:gd name="T54" fmla="*/ 405 w 568"/>
                  <a:gd name="T55" fmla="*/ 515 h 554"/>
                  <a:gd name="T56" fmla="*/ 430 w 568"/>
                  <a:gd name="T57" fmla="*/ 514 h 554"/>
                  <a:gd name="T58" fmla="*/ 473 w 568"/>
                  <a:gd name="T59" fmla="*/ 536 h 554"/>
                  <a:gd name="T60" fmla="*/ 456 w 568"/>
                  <a:gd name="T61" fmla="*/ 454 h 554"/>
                  <a:gd name="T62" fmla="*/ 529 w 568"/>
                  <a:gd name="T63" fmla="*/ 396 h 554"/>
                  <a:gd name="T64" fmla="*/ 543 w 568"/>
                  <a:gd name="T65" fmla="*/ 282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8" h="554">
                    <a:moveTo>
                      <a:pt x="557" y="254"/>
                    </a:moveTo>
                    <a:cubicBezTo>
                      <a:pt x="545" y="246"/>
                      <a:pt x="548" y="203"/>
                      <a:pt x="527" y="222"/>
                    </a:cubicBezTo>
                    <a:cubicBezTo>
                      <a:pt x="506" y="242"/>
                      <a:pt x="473" y="261"/>
                      <a:pt x="473" y="261"/>
                    </a:cubicBezTo>
                    <a:cubicBezTo>
                      <a:pt x="469" y="278"/>
                      <a:pt x="469" y="278"/>
                      <a:pt x="469" y="278"/>
                    </a:cubicBezTo>
                    <a:cubicBezTo>
                      <a:pt x="469" y="278"/>
                      <a:pt x="437" y="285"/>
                      <a:pt x="425" y="288"/>
                    </a:cubicBezTo>
                    <a:cubicBezTo>
                      <a:pt x="414" y="290"/>
                      <a:pt x="403" y="288"/>
                      <a:pt x="403" y="288"/>
                    </a:cubicBezTo>
                    <a:cubicBezTo>
                      <a:pt x="395" y="274"/>
                      <a:pt x="395" y="274"/>
                      <a:pt x="395" y="274"/>
                    </a:cubicBezTo>
                    <a:cubicBezTo>
                      <a:pt x="395" y="274"/>
                      <a:pt x="399" y="250"/>
                      <a:pt x="395" y="249"/>
                    </a:cubicBezTo>
                    <a:cubicBezTo>
                      <a:pt x="391" y="247"/>
                      <a:pt x="385" y="233"/>
                      <a:pt x="375" y="233"/>
                    </a:cubicBezTo>
                    <a:cubicBezTo>
                      <a:pt x="366" y="233"/>
                      <a:pt x="356" y="233"/>
                      <a:pt x="349" y="226"/>
                    </a:cubicBezTo>
                    <a:cubicBezTo>
                      <a:pt x="342" y="219"/>
                      <a:pt x="336" y="211"/>
                      <a:pt x="324" y="211"/>
                    </a:cubicBezTo>
                    <a:cubicBezTo>
                      <a:pt x="311" y="211"/>
                      <a:pt x="306" y="218"/>
                      <a:pt x="292" y="211"/>
                    </a:cubicBezTo>
                    <a:cubicBezTo>
                      <a:pt x="278" y="204"/>
                      <a:pt x="261" y="211"/>
                      <a:pt x="261" y="211"/>
                    </a:cubicBezTo>
                    <a:cubicBezTo>
                      <a:pt x="241" y="172"/>
                      <a:pt x="241" y="172"/>
                      <a:pt x="241" y="172"/>
                    </a:cubicBezTo>
                    <a:cubicBezTo>
                      <a:pt x="241" y="172"/>
                      <a:pt x="194" y="17"/>
                      <a:pt x="119" y="9"/>
                    </a:cubicBezTo>
                    <a:cubicBezTo>
                      <a:pt x="43" y="0"/>
                      <a:pt x="55" y="3"/>
                      <a:pt x="17" y="9"/>
                    </a:cubicBezTo>
                    <a:cubicBezTo>
                      <a:pt x="11" y="10"/>
                      <a:pt x="6" y="11"/>
                      <a:pt x="1" y="12"/>
                    </a:cubicBezTo>
                    <a:cubicBezTo>
                      <a:pt x="7" y="18"/>
                      <a:pt x="6" y="32"/>
                      <a:pt x="3" y="54"/>
                    </a:cubicBezTo>
                    <a:cubicBezTo>
                      <a:pt x="2" y="63"/>
                      <a:pt x="0" y="72"/>
                      <a:pt x="1" y="76"/>
                    </a:cubicBezTo>
                    <a:cubicBezTo>
                      <a:pt x="1" y="79"/>
                      <a:pt x="2" y="79"/>
                      <a:pt x="3" y="79"/>
                    </a:cubicBezTo>
                    <a:cubicBezTo>
                      <a:pt x="7" y="82"/>
                      <a:pt x="19" y="77"/>
                      <a:pt x="27" y="73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71" y="123"/>
                      <a:pt x="96" y="123"/>
                      <a:pt x="137" y="114"/>
                    </a:cubicBezTo>
                    <a:cubicBezTo>
                      <a:pt x="159" y="109"/>
                      <a:pt x="168" y="117"/>
                      <a:pt x="172" y="124"/>
                    </a:cubicBezTo>
                    <a:cubicBezTo>
                      <a:pt x="182" y="143"/>
                      <a:pt x="170" y="175"/>
                      <a:pt x="160" y="185"/>
                    </a:cubicBezTo>
                    <a:cubicBezTo>
                      <a:pt x="150" y="195"/>
                      <a:pt x="155" y="234"/>
                      <a:pt x="161" y="256"/>
                    </a:cubicBezTo>
                    <a:cubicBezTo>
                      <a:pt x="161" y="257"/>
                      <a:pt x="161" y="257"/>
                      <a:pt x="161" y="257"/>
                    </a:cubicBezTo>
                    <a:cubicBezTo>
                      <a:pt x="151" y="299"/>
                      <a:pt x="151" y="299"/>
                      <a:pt x="151" y="299"/>
                    </a:cubicBezTo>
                    <a:cubicBezTo>
                      <a:pt x="149" y="300"/>
                      <a:pt x="149" y="300"/>
                      <a:pt x="149" y="300"/>
                    </a:cubicBezTo>
                    <a:cubicBezTo>
                      <a:pt x="149" y="300"/>
                      <a:pt x="135" y="305"/>
                      <a:pt x="125" y="322"/>
                    </a:cubicBezTo>
                    <a:cubicBezTo>
                      <a:pt x="115" y="338"/>
                      <a:pt x="90" y="339"/>
                      <a:pt x="79" y="338"/>
                    </a:cubicBezTo>
                    <a:cubicBezTo>
                      <a:pt x="92" y="382"/>
                      <a:pt x="92" y="382"/>
                      <a:pt x="92" y="382"/>
                    </a:cubicBezTo>
                    <a:cubicBezTo>
                      <a:pt x="93" y="384"/>
                      <a:pt x="99" y="393"/>
                      <a:pt x="113" y="391"/>
                    </a:cubicBezTo>
                    <a:cubicBezTo>
                      <a:pt x="115" y="390"/>
                      <a:pt x="122" y="389"/>
                      <a:pt x="124" y="394"/>
                    </a:cubicBezTo>
                    <a:cubicBezTo>
                      <a:pt x="126" y="398"/>
                      <a:pt x="122" y="406"/>
                      <a:pt x="110" y="417"/>
                    </a:cubicBezTo>
                    <a:cubicBezTo>
                      <a:pt x="109" y="426"/>
                      <a:pt x="109" y="426"/>
                      <a:pt x="109" y="426"/>
                    </a:cubicBezTo>
                    <a:cubicBezTo>
                      <a:pt x="141" y="426"/>
                      <a:pt x="141" y="426"/>
                      <a:pt x="141" y="426"/>
                    </a:cubicBezTo>
                    <a:cubicBezTo>
                      <a:pt x="153" y="455"/>
                      <a:pt x="153" y="455"/>
                      <a:pt x="153" y="455"/>
                    </a:cubicBezTo>
                    <a:cubicBezTo>
                      <a:pt x="173" y="474"/>
                      <a:pt x="173" y="474"/>
                      <a:pt x="173" y="474"/>
                    </a:cubicBezTo>
                    <a:cubicBezTo>
                      <a:pt x="218" y="465"/>
                      <a:pt x="218" y="465"/>
                      <a:pt x="218" y="465"/>
                    </a:cubicBezTo>
                    <a:cubicBezTo>
                      <a:pt x="219" y="466"/>
                      <a:pt x="219" y="466"/>
                      <a:pt x="219" y="466"/>
                    </a:cubicBezTo>
                    <a:cubicBezTo>
                      <a:pt x="224" y="472"/>
                      <a:pt x="239" y="486"/>
                      <a:pt x="250" y="487"/>
                    </a:cubicBezTo>
                    <a:cubicBezTo>
                      <a:pt x="256" y="488"/>
                      <a:pt x="260" y="485"/>
                      <a:pt x="264" y="483"/>
                    </a:cubicBezTo>
                    <a:cubicBezTo>
                      <a:pt x="268" y="480"/>
                      <a:pt x="273" y="476"/>
                      <a:pt x="280" y="480"/>
                    </a:cubicBezTo>
                    <a:cubicBezTo>
                      <a:pt x="287" y="485"/>
                      <a:pt x="291" y="492"/>
                      <a:pt x="293" y="496"/>
                    </a:cubicBezTo>
                    <a:cubicBezTo>
                      <a:pt x="311" y="496"/>
                      <a:pt x="311" y="496"/>
                      <a:pt x="311" y="496"/>
                    </a:cubicBezTo>
                    <a:cubicBezTo>
                      <a:pt x="311" y="513"/>
                      <a:pt x="311" y="513"/>
                      <a:pt x="311" y="513"/>
                    </a:cubicBezTo>
                    <a:cubicBezTo>
                      <a:pt x="312" y="515"/>
                      <a:pt x="317" y="522"/>
                      <a:pt x="332" y="525"/>
                    </a:cubicBezTo>
                    <a:cubicBezTo>
                      <a:pt x="337" y="526"/>
                      <a:pt x="338" y="525"/>
                      <a:pt x="339" y="524"/>
                    </a:cubicBezTo>
                    <a:cubicBezTo>
                      <a:pt x="344" y="520"/>
                      <a:pt x="344" y="507"/>
                      <a:pt x="343" y="501"/>
                    </a:cubicBezTo>
                    <a:cubicBezTo>
                      <a:pt x="350" y="499"/>
                      <a:pt x="350" y="499"/>
                      <a:pt x="350" y="499"/>
                    </a:cubicBezTo>
                    <a:cubicBezTo>
                      <a:pt x="364" y="554"/>
                      <a:pt x="364" y="554"/>
                      <a:pt x="364" y="554"/>
                    </a:cubicBezTo>
                    <a:cubicBezTo>
                      <a:pt x="370" y="553"/>
                      <a:pt x="383" y="550"/>
                      <a:pt x="385" y="539"/>
                    </a:cubicBezTo>
                    <a:cubicBezTo>
                      <a:pt x="390" y="518"/>
                      <a:pt x="403" y="515"/>
                      <a:pt x="403" y="515"/>
                    </a:cubicBezTo>
                    <a:cubicBezTo>
                      <a:pt x="405" y="515"/>
                      <a:pt x="405" y="515"/>
                      <a:pt x="405" y="515"/>
                    </a:cubicBezTo>
                    <a:cubicBezTo>
                      <a:pt x="417" y="524"/>
                      <a:pt x="417" y="524"/>
                      <a:pt x="417" y="524"/>
                    </a:cubicBezTo>
                    <a:cubicBezTo>
                      <a:pt x="430" y="514"/>
                      <a:pt x="430" y="514"/>
                      <a:pt x="430" y="514"/>
                    </a:cubicBezTo>
                    <a:cubicBezTo>
                      <a:pt x="456" y="536"/>
                      <a:pt x="456" y="536"/>
                      <a:pt x="456" y="536"/>
                    </a:cubicBezTo>
                    <a:cubicBezTo>
                      <a:pt x="473" y="536"/>
                      <a:pt x="473" y="536"/>
                      <a:pt x="473" y="536"/>
                    </a:cubicBezTo>
                    <a:cubicBezTo>
                      <a:pt x="473" y="511"/>
                      <a:pt x="473" y="511"/>
                      <a:pt x="473" y="511"/>
                    </a:cubicBezTo>
                    <a:cubicBezTo>
                      <a:pt x="473" y="511"/>
                      <a:pt x="441" y="462"/>
                      <a:pt x="456" y="454"/>
                    </a:cubicBezTo>
                    <a:cubicBezTo>
                      <a:pt x="472" y="445"/>
                      <a:pt x="469" y="427"/>
                      <a:pt x="494" y="428"/>
                    </a:cubicBezTo>
                    <a:cubicBezTo>
                      <a:pt x="519" y="430"/>
                      <a:pt x="527" y="427"/>
                      <a:pt x="529" y="396"/>
                    </a:cubicBezTo>
                    <a:cubicBezTo>
                      <a:pt x="530" y="366"/>
                      <a:pt x="543" y="352"/>
                      <a:pt x="543" y="352"/>
                    </a:cubicBezTo>
                    <a:cubicBezTo>
                      <a:pt x="543" y="282"/>
                      <a:pt x="543" y="282"/>
                      <a:pt x="543" y="282"/>
                    </a:cubicBezTo>
                    <a:cubicBezTo>
                      <a:pt x="543" y="282"/>
                      <a:pt x="568" y="263"/>
                      <a:pt x="557" y="25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8288338" y="4427538"/>
                <a:ext cx="519113" cy="604837"/>
              </a:xfrm>
              <a:custGeom>
                <a:avLst/>
                <a:gdLst>
                  <a:gd name="T0" fmla="*/ 178 w 209"/>
                  <a:gd name="T1" fmla="*/ 72 h 243"/>
                  <a:gd name="T2" fmla="*/ 129 w 209"/>
                  <a:gd name="T3" fmla="*/ 68 h 243"/>
                  <a:gd name="T4" fmla="*/ 127 w 209"/>
                  <a:gd name="T5" fmla="*/ 57 h 243"/>
                  <a:gd name="T6" fmla="*/ 149 w 209"/>
                  <a:gd name="T7" fmla="*/ 36 h 243"/>
                  <a:gd name="T8" fmla="*/ 165 w 209"/>
                  <a:gd name="T9" fmla="*/ 26 h 243"/>
                  <a:gd name="T10" fmla="*/ 162 w 209"/>
                  <a:gd name="T11" fmla="*/ 3 h 243"/>
                  <a:gd name="T12" fmla="*/ 157 w 209"/>
                  <a:gd name="T13" fmla="*/ 0 h 243"/>
                  <a:gd name="T14" fmla="*/ 140 w 209"/>
                  <a:gd name="T15" fmla="*/ 32 h 243"/>
                  <a:gd name="T16" fmla="*/ 139 w 209"/>
                  <a:gd name="T17" fmla="*/ 32 h 243"/>
                  <a:gd name="T18" fmla="*/ 118 w 209"/>
                  <a:gd name="T19" fmla="*/ 42 h 243"/>
                  <a:gd name="T20" fmla="*/ 88 w 209"/>
                  <a:gd name="T21" fmla="*/ 21 h 243"/>
                  <a:gd name="T22" fmla="*/ 87 w 209"/>
                  <a:gd name="T23" fmla="*/ 21 h 243"/>
                  <a:gd name="T24" fmla="*/ 87 w 209"/>
                  <a:gd name="T25" fmla="*/ 20 h 243"/>
                  <a:gd name="T26" fmla="*/ 83 w 209"/>
                  <a:gd name="T27" fmla="*/ 16 h 243"/>
                  <a:gd name="T28" fmla="*/ 81 w 209"/>
                  <a:gd name="T29" fmla="*/ 20 h 243"/>
                  <a:gd name="T30" fmla="*/ 67 w 209"/>
                  <a:gd name="T31" fmla="*/ 60 h 243"/>
                  <a:gd name="T32" fmla="*/ 71 w 209"/>
                  <a:gd name="T33" fmla="*/ 69 h 243"/>
                  <a:gd name="T34" fmla="*/ 62 w 209"/>
                  <a:gd name="T35" fmla="*/ 74 h 243"/>
                  <a:gd name="T36" fmla="*/ 55 w 209"/>
                  <a:gd name="T37" fmla="*/ 74 h 243"/>
                  <a:gd name="T38" fmla="*/ 39 w 209"/>
                  <a:gd name="T39" fmla="*/ 75 h 243"/>
                  <a:gd name="T40" fmla="*/ 38 w 209"/>
                  <a:gd name="T41" fmla="*/ 77 h 243"/>
                  <a:gd name="T42" fmla="*/ 40 w 209"/>
                  <a:gd name="T43" fmla="*/ 89 h 243"/>
                  <a:gd name="T44" fmla="*/ 26 w 209"/>
                  <a:gd name="T45" fmla="*/ 112 h 243"/>
                  <a:gd name="T46" fmla="*/ 3 w 209"/>
                  <a:gd name="T47" fmla="*/ 130 h 243"/>
                  <a:gd name="T48" fmla="*/ 0 w 209"/>
                  <a:gd name="T49" fmla="*/ 138 h 243"/>
                  <a:gd name="T50" fmla="*/ 27 w 209"/>
                  <a:gd name="T51" fmla="*/ 161 h 243"/>
                  <a:gd name="T52" fmla="*/ 27 w 209"/>
                  <a:gd name="T53" fmla="*/ 190 h 243"/>
                  <a:gd name="T54" fmla="*/ 28 w 209"/>
                  <a:gd name="T55" fmla="*/ 190 h 243"/>
                  <a:gd name="T56" fmla="*/ 49 w 209"/>
                  <a:gd name="T57" fmla="*/ 210 h 243"/>
                  <a:gd name="T58" fmla="*/ 65 w 209"/>
                  <a:gd name="T59" fmla="*/ 239 h 243"/>
                  <a:gd name="T60" fmla="*/ 74 w 209"/>
                  <a:gd name="T61" fmla="*/ 225 h 243"/>
                  <a:gd name="T62" fmla="*/ 75 w 209"/>
                  <a:gd name="T63" fmla="*/ 225 h 243"/>
                  <a:gd name="T64" fmla="*/ 92 w 209"/>
                  <a:gd name="T65" fmla="*/ 220 h 243"/>
                  <a:gd name="T66" fmla="*/ 98 w 209"/>
                  <a:gd name="T67" fmla="*/ 227 h 243"/>
                  <a:gd name="T68" fmla="*/ 109 w 209"/>
                  <a:gd name="T69" fmla="*/ 241 h 243"/>
                  <a:gd name="T70" fmla="*/ 136 w 209"/>
                  <a:gd name="T71" fmla="*/ 239 h 243"/>
                  <a:gd name="T72" fmla="*/ 137 w 209"/>
                  <a:gd name="T73" fmla="*/ 243 h 243"/>
                  <a:gd name="T74" fmla="*/ 157 w 209"/>
                  <a:gd name="T75" fmla="*/ 200 h 243"/>
                  <a:gd name="T76" fmla="*/ 176 w 209"/>
                  <a:gd name="T77" fmla="*/ 176 h 243"/>
                  <a:gd name="T78" fmla="*/ 176 w 209"/>
                  <a:gd name="T79" fmla="*/ 159 h 243"/>
                  <a:gd name="T80" fmla="*/ 176 w 209"/>
                  <a:gd name="T81" fmla="*/ 131 h 243"/>
                  <a:gd name="T82" fmla="*/ 192 w 209"/>
                  <a:gd name="T83" fmla="*/ 118 h 243"/>
                  <a:gd name="T84" fmla="*/ 192 w 209"/>
                  <a:gd name="T85" fmla="*/ 98 h 243"/>
                  <a:gd name="T86" fmla="*/ 205 w 209"/>
                  <a:gd name="T87" fmla="*/ 91 h 243"/>
                  <a:gd name="T88" fmla="*/ 205 w 209"/>
                  <a:gd name="T89" fmla="*/ 59 h 243"/>
                  <a:gd name="T90" fmla="*/ 178 w 209"/>
                  <a:gd name="T91" fmla="*/ 72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9" h="243">
                    <a:moveTo>
                      <a:pt x="178" y="72"/>
                    </a:moveTo>
                    <a:cubicBezTo>
                      <a:pt x="178" y="72"/>
                      <a:pt x="146" y="59"/>
                      <a:pt x="129" y="68"/>
                    </a:cubicBezTo>
                    <a:cubicBezTo>
                      <a:pt x="129" y="68"/>
                      <a:pt x="119" y="67"/>
                      <a:pt x="127" y="57"/>
                    </a:cubicBezTo>
                    <a:cubicBezTo>
                      <a:pt x="135" y="47"/>
                      <a:pt x="141" y="40"/>
                      <a:pt x="149" y="36"/>
                    </a:cubicBezTo>
                    <a:cubicBezTo>
                      <a:pt x="158" y="32"/>
                      <a:pt x="165" y="36"/>
                      <a:pt x="165" y="26"/>
                    </a:cubicBezTo>
                    <a:cubicBezTo>
                      <a:pt x="165" y="17"/>
                      <a:pt x="169" y="5"/>
                      <a:pt x="162" y="3"/>
                    </a:cubicBezTo>
                    <a:cubicBezTo>
                      <a:pt x="160" y="2"/>
                      <a:pt x="159" y="1"/>
                      <a:pt x="157" y="0"/>
                    </a:cubicBezTo>
                    <a:cubicBezTo>
                      <a:pt x="140" y="32"/>
                      <a:pt x="140" y="32"/>
                      <a:pt x="140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6" y="35"/>
                      <a:pt x="124" y="42"/>
                      <a:pt x="118" y="42"/>
                    </a:cubicBezTo>
                    <a:cubicBezTo>
                      <a:pt x="112" y="42"/>
                      <a:pt x="96" y="29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18"/>
                      <a:pt x="84" y="16"/>
                      <a:pt x="83" y="16"/>
                    </a:cubicBezTo>
                    <a:cubicBezTo>
                      <a:pt x="83" y="16"/>
                      <a:pt x="82" y="17"/>
                      <a:pt x="81" y="20"/>
                    </a:cubicBezTo>
                    <a:cubicBezTo>
                      <a:pt x="76" y="31"/>
                      <a:pt x="69" y="52"/>
                      <a:pt x="67" y="60"/>
                    </a:cubicBezTo>
                    <a:cubicBezTo>
                      <a:pt x="70" y="62"/>
                      <a:pt x="72" y="66"/>
                      <a:pt x="71" y="69"/>
                    </a:cubicBezTo>
                    <a:cubicBezTo>
                      <a:pt x="70" y="72"/>
                      <a:pt x="67" y="74"/>
                      <a:pt x="62" y="74"/>
                    </a:cubicBezTo>
                    <a:cubicBezTo>
                      <a:pt x="60" y="74"/>
                      <a:pt x="57" y="74"/>
                      <a:pt x="55" y="74"/>
                    </a:cubicBezTo>
                    <a:cubicBezTo>
                      <a:pt x="49" y="73"/>
                      <a:pt x="40" y="73"/>
                      <a:pt x="39" y="75"/>
                    </a:cubicBezTo>
                    <a:cubicBezTo>
                      <a:pt x="38" y="75"/>
                      <a:pt x="38" y="76"/>
                      <a:pt x="38" y="77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26" y="112"/>
                      <a:pt x="26" y="112"/>
                      <a:pt x="26" y="112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2" y="133"/>
                      <a:pt x="1" y="136"/>
                      <a:pt x="0" y="138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7" y="190"/>
                      <a:pt x="27" y="190"/>
                      <a:pt x="27" y="190"/>
                    </a:cubicBezTo>
                    <a:cubicBezTo>
                      <a:pt x="27" y="190"/>
                      <a:pt x="27" y="190"/>
                      <a:pt x="28" y="190"/>
                    </a:cubicBezTo>
                    <a:cubicBezTo>
                      <a:pt x="37" y="189"/>
                      <a:pt x="44" y="190"/>
                      <a:pt x="49" y="210"/>
                    </a:cubicBezTo>
                    <a:cubicBezTo>
                      <a:pt x="53" y="225"/>
                      <a:pt x="61" y="235"/>
                      <a:pt x="65" y="239"/>
                    </a:cubicBezTo>
                    <a:cubicBezTo>
                      <a:pt x="74" y="225"/>
                      <a:pt x="74" y="225"/>
                      <a:pt x="74" y="225"/>
                    </a:cubicBezTo>
                    <a:cubicBezTo>
                      <a:pt x="75" y="225"/>
                      <a:pt x="75" y="225"/>
                      <a:pt x="75" y="225"/>
                    </a:cubicBezTo>
                    <a:cubicBezTo>
                      <a:pt x="77" y="224"/>
                      <a:pt x="86" y="217"/>
                      <a:pt x="92" y="220"/>
                    </a:cubicBezTo>
                    <a:cubicBezTo>
                      <a:pt x="94" y="221"/>
                      <a:pt x="97" y="223"/>
                      <a:pt x="98" y="227"/>
                    </a:cubicBezTo>
                    <a:cubicBezTo>
                      <a:pt x="99" y="235"/>
                      <a:pt x="106" y="240"/>
                      <a:pt x="109" y="241"/>
                    </a:cubicBezTo>
                    <a:cubicBezTo>
                      <a:pt x="136" y="239"/>
                      <a:pt x="136" y="239"/>
                      <a:pt x="136" y="239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7" y="243"/>
                      <a:pt x="140" y="210"/>
                      <a:pt x="157" y="200"/>
                    </a:cubicBezTo>
                    <a:cubicBezTo>
                      <a:pt x="174" y="191"/>
                      <a:pt x="176" y="176"/>
                      <a:pt x="176" y="176"/>
                    </a:cubicBezTo>
                    <a:cubicBezTo>
                      <a:pt x="176" y="176"/>
                      <a:pt x="174" y="165"/>
                      <a:pt x="176" y="159"/>
                    </a:cubicBezTo>
                    <a:cubicBezTo>
                      <a:pt x="178" y="154"/>
                      <a:pt x="170" y="137"/>
                      <a:pt x="176" y="131"/>
                    </a:cubicBezTo>
                    <a:cubicBezTo>
                      <a:pt x="181" y="126"/>
                      <a:pt x="192" y="118"/>
                      <a:pt x="192" y="118"/>
                    </a:cubicBezTo>
                    <a:cubicBezTo>
                      <a:pt x="192" y="98"/>
                      <a:pt x="192" y="98"/>
                      <a:pt x="192" y="98"/>
                    </a:cubicBezTo>
                    <a:cubicBezTo>
                      <a:pt x="205" y="91"/>
                      <a:pt x="205" y="91"/>
                      <a:pt x="205" y="91"/>
                    </a:cubicBezTo>
                    <a:cubicBezTo>
                      <a:pt x="205" y="91"/>
                      <a:pt x="209" y="64"/>
                      <a:pt x="205" y="59"/>
                    </a:cubicBezTo>
                    <a:cubicBezTo>
                      <a:pt x="202" y="53"/>
                      <a:pt x="185" y="38"/>
                      <a:pt x="17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6483351" y="5265738"/>
                <a:ext cx="1743075" cy="927100"/>
              </a:xfrm>
              <a:custGeom>
                <a:avLst/>
                <a:gdLst>
                  <a:gd name="T0" fmla="*/ 669 w 702"/>
                  <a:gd name="T1" fmla="*/ 79 h 373"/>
                  <a:gd name="T2" fmla="*/ 663 w 702"/>
                  <a:gd name="T3" fmla="*/ 78 h 373"/>
                  <a:gd name="T4" fmla="*/ 627 w 702"/>
                  <a:gd name="T5" fmla="*/ 90 h 373"/>
                  <a:gd name="T6" fmla="*/ 594 w 702"/>
                  <a:gd name="T7" fmla="*/ 91 h 373"/>
                  <a:gd name="T8" fmla="*/ 542 w 702"/>
                  <a:gd name="T9" fmla="*/ 100 h 373"/>
                  <a:gd name="T10" fmla="*/ 551 w 702"/>
                  <a:gd name="T11" fmla="*/ 75 h 373"/>
                  <a:gd name="T12" fmla="*/ 523 w 702"/>
                  <a:gd name="T13" fmla="*/ 57 h 373"/>
                  <a:gd name="T14" fmla="*/ 506 w 702"/>
                  <a:gd name="T15" fmla="*/ 55 h 373"/>
                  <a:gd name="T16" fmla="*/ 471 w 702"/>
                  <a:gd name="T17" fmla="*/ 82 h 373"/>
                  <a:gd name="T18" fmla="*/ 465 w 702"/>
                  <a:gd name="T19" fmla="*/ 87 h 373"/>
                  <a:gd name="T20" fmla="*/ 435 w 702"/>
                  <a:gd name="T21" fmla="*/ 67 h 373"/>
                  <a:gd name="T22" fmla="*/ 408 w 702"/>
                  <a:gd name="T23" fmla="*/ 107 h 373"/>
                  <a:gd name="T24" fmla="*/ 373 w 702"/>
                  <a:gd name="T25" fmla="*/ 157 h 373"/>
                  <a:gd name="T26" fmla="*/ 347 w 702"/>
                  <a:gd name="T27" fmla="*/ 219 h 373"/>
                  <a:gd name="T28" fmla="*/ 334 w 702"/>
                  <a:gd name="T29" fmla="*/ 244 h 373"/>
                  <a:gd name="T30" fmla="*/ 295 w 702"/>
                  <a:gd name="T31" fmla="*/ 272 h 373"/>
                  <a:gd name="T32" fmla="*/ 275 w 702"/>
                  <a:gd name="T33" fmla="*/ 278 h 373"/>
                  <a:gd name="T34" fmla="*/ 293 w 702"/>
                  <a:gd name="T35" fmla="*/ 264 h 373"/>
                  <a:gd name="T36" fmla="*/ 333 w 702"/>
                  <a:gd name="T37" fmla="*/ 236 h 373"/>
                  <a:gd name="T38" fmla="*/ 362 w 702"/>
                  <a:gd name="T39" fmla="*/ 196 h 373"/>
                  <a:gd name="T40" fmla="*/ 367 w 702"/>
                  <a:gd name="T41" fmla="*/ 152 h 373"/>
                  <a:gd name="T42" fmla="*/ 399 w 702"/>
                  <a:gd name="T43" fmla="*/ 99 h 373"/>
                  <a:gd name="T44" fmla="*/ 382 w 702"/>
                  <a:gd name="T45" fmla="*/ 99 h 373"/>
                  <a:gd name="T46" fmla="*/ 367 w 702"/>
                  <a:gd name="T47" fmla="*/ 75 h 373"/>
                  <a:gd name="T48" fmla="*/ 356 w 702"/>
                  <a:gd name="T49" fmla="*/ 51 h 373"/>
                  <a:gd name="T50" fmla="*/ 356 w 702"/>
                  <a:gd name="T51" fmla="*/ 1 h 373"/>
                  <a:gd name="T52" fmla="*/ 319 w 702"/>
                  <a:gd name="T53" fmla="*/ 12 h 373"/>
                  <a:gd name="T54" fmla="*/ 315 w 702"/>
                  <a:gd name="T55" fmla="*/ 14 h 373"/>
                  <a:gd name="T56" fmla="*/ 291 w 702"/>
                  <a:gd name="T57" fmla="*/ 27 h 373"/>
                  <a:gd name="T58" fmla="*/ 266 w 702"/>
                  <a:gd name="T59" fmla="*/ 31 h 373"/>
                  <a:gd name="T60" fmla="*/ 202 w 702"/>
                  <a:gd name="T61" fmla="*/ 44 h 373"/>
                  <a:gd name="T62" fmla="*/ 178 w 702"/>
                  <a:gd name="T63" fmla="*/ 68 h 373"/>
                  <a:gd name="T64" fmla="*/ 160 w 702"/>
                  <a:gd name="T65" fmla="*/ 68 h 373"/>
                  <a:gd name="T66" fmla="*/ 124 w 702"/>
                  <a:gd name="T67" fmla="*/ 45 h 373"/>
                  <a:gd name="T68" fmla="*/ 125 w 702"/>
                  <a:gd name="T69" fmla="*/ 64 h 373"/>
                  <a:gd name="T70" fmla="*/ 96 w 702"/>
                  <a:gd name="T71" fmla="*/ 84 h 373"/>
                  <a:gd name="T72" fmla="*/ 72 w 702"/>
                  <a:gd name="T73" fmla="*/ 93 h 373"/>
                  <a:gd name="T74" fmla="*/ 0 w 702"/>
                  <a:gd name="T75" fmla="*/ 91 h 373"/>
                  <a:gd name="T76" fmla="*/ 14 w 702"/>
                  <a:gd name="T77" fmla="*/ 96 h 373"/>
                  <a:gd name="T78" fmla="*/ 60 w 702"/>
                  <a:gd name="T79" fmla="*/ 123 h 373"/>
                  <a:gd name="T80" fmla="*/ 85 w 702"/>
                  <a:gd name="T81" fmla="*/ 126 h 373"/>
                  <a:gd name="T82" fmla="*/ 60 w 702"/>
                  <a:gd name="T83" fmla="*/ 165 h 373"/>
                  <a:gd name="T84" fmla="*/ 48 w 702"/>
                  <a:gd name="T85" fmla="*/ 183 h 373"/>
                  <a:gd name="T86" fmla="*/ 104 w 702"/>
                  <a:gd name="T87" fmla="*/ 197 h 373"/>
                  <a:gd name="T88" fmla="*/ 114 w 702"/>
                  <a:gd name="T89" fmla="*/ 253 h 373"/>
                  <a:gd name="T90" fmla="*/ 185 w 702"/>
                  <a:gd name="T91" fmla="*/ 285 h 373"/>
                  <a:gd name="T92" fmla="*/ 224 w 702"/>
                  <a:gd name="T93" fmla="*/ 276 h 373"/>
                  <a:gd name="T94" fmla="*/ 267 w 702"/>
                  <a:gd name="T95" fmla="*/ 290 h 373"/>
                  <a:gd name="T96" fmla="*/ 316 w 702"/>
                  <a:gd name="T97" fmla="*/ 366 h 373"/>
                  <a:gd name="T98" fmla="*/ 323 w 702"/>
                  <a:gd name="T99" fmla="*/ 334 h 373"/>
                  <a:gd name="T100" fmla="*/ 445 w 702"/>
                  <a:gd name="T101" fmla="*/ 274 h 373"/>
                  <a:gd name="T102" fmla="*/ 509 w 702"/>
                  <a:gd name="T103" fmla="*/ 211 h 373"/>
                  <a:gd name="T104" fmla="*/ 568 w 702"/>
                  <a:gd name="T105" fmla="*/ 210 h 373"/>
                  <a:gd name="T106" fmla="*/ 648 w 702"/>
                  <a:gd name="T107" fmla="*/ 198 h 373"/>
                  <a:gd name="T108" fmla="*/ 702 w 702"/>
                  <a:gd name="T109" fmla="*/ 151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2" h="373">
                    <a:moveTo>
                      <a:pt x="698" y="153"/>
                    </a:moveTo>
                    <a:cubicBezTo>
                      <a:pt x="698" y="152"/>
                      <a:pt x="680" y="102"/>
                      <a:pt x="669" y="79"/>
                    </a:cubicBezTo>
                    <a:cubicBezTo>
                      <a:pt x="667" y="75"/>
                      <a:pt x="665" y="73"/>
                      <a:pt x="664" y="72"/>
                    </a:cubicBezTo>
                    <a:cubicBezTo>
                      <a:pt x="664" y="73"/>
                      <a:pt x="663" y="75"/>
                      <a:pt x="663" y="78"/>
                    </a:cubicBezTo>
                    <a:cubicBezTo>
                      <a:pt x="663" y="80"/>
                      <a:pt x="663" y="80"/>
                      <a:pt x="663" y="80"/>
                    </a:cubicBezTo>
                    <a:cubicBezTo>
                      <a:pt x="627" y="90"/>
                      <a:pt x="627" y="90"/>
                      <a:pt x="627" y="90"/>
                    </a:cubicBezTo>
                    <a:cubicBezTo>
                      <a:pt x="625" y="91"/>
                      <a:pt x="613" y="96"/>
                      <a:pt x="605" y="89"/>
                    </a:cubicBezTo>
                    <a:cubicBezTo>
                      <a:pt x="601" y="87"/>
                      <a:pt x="600" y="87"/>
                      <a:pt x="594" y="91"/>
                    </a:cubicBezTo>
                    <a:cubicBezTo>
                      <a:pt x="592" y="93"/>
                      <a:pt x="590" y="94"/>
                      <a:pt x="587" y="95"/>
                    </a:cubicBezTo>
                    <a:cubicBezTo>
                      <a:pt x="573" y="102"/>
                      <a:pt x="556" y="101"/>
                      <a:pt x="542" y="100"/>
                    </a:cubicBezTo>
                    <a:cubicBezTo>
                      <a:pt x="537" y="99"/>
                      <a:pt x="534" y="97"/>
                      <a:pt x="533" y="94"/>
                    </a:cubicBezTo>
                    <a:cubicBezTo>
                      <a:pt x="532" y="89"/>
                      <a:pt x="538" y="82"/>
                      <a:pt x="551" y="75"/>
                    </a:cubicBezTo>
                    <a:cubicBezTo>
                      <a:pt x="551" y="54"/>
                      <a:pt x="551" y="54"/>
                      <a:pt x="551" y="54"/>
                    </a:cubicBezTo>
                    <a:cubicBezTo>
                      <a:pt x="545" y="55"/>
                      <a:pt x="536" y="57"/>
                      <a:pt x="523" y="57"/>
                    </a:cubicBezTo>
                    <a:cubicBezTo>
                      <a:pt x="514" y="57"/>
                      <a:pt x="512" y="57"/>
                      <a:pt x="511" y="56"/>
                    </a:cubicBezTo>
                    <a:cubicBezTo>
                      <a:pt x="510" y="55"/>
                      <a:pt x="509" y="55"/>
                      <a:pt x="506" y="55"/>
                    </a:cubicBezTo>
                    <a:cubicBezTo>
                      <a:pt x="490" y="53"/>
                      <a:pt x="477" y="53"/>
                      <a:pt x="468" y="55"/>
                    </a:cubicBezTo>
                    <a:cubicBezTo>
                      <a:pt x="467" y="56"/>
                      <a:pt x="467" y="69"/>
                      <a:pt x="471" y="82"/>
                    </a:cubicBezTo>
                    <a:cubicBezTo>
                      <a:pt x="475" y="95"/>
                      <a:pt x="475" y="95"/>
                      <a:pt x="475" y="95"/>
                    </a:cubicBezTo>
                    <a:cubicBezTo>
                      <a:pt x="465" y="87"/>
                      <a:pt x="465" y="87"/>
                      <a:pt x="465" y="87"/>
                    </a:cubicBezTo>
                    <a:cubicBezTo>
                      <a:pt x="465" y="87"/>
                      <a:pt x="450" y="75"/>
                      <a:pt x="439" y="67"/>
                    </a:cubicBezTo>
                    <a:cubicBezTo>
                      <a:pt x="437" y="66"/>
                      <a:pt x="436" y="66"/>
                      <a:pt x="435" y="67"/>
                    </a:cubicBezTo>
                    <a:cubicBezTo>
                      <a:pt x="432" y="69"/>
                      <a:pt x="429" y="78"/>
                      <a:pt x="429" y="83"/>
                    </a:cubicBezTo>
                    <a:cubicBezTo>
                      <a:pt x="429" y="91"/>
                      <a:pt x="414" y="103"/>
                      <a:pt x="408" y="107"/>
                    </a:cubicBezTo>
                    <a:cubicBezTo>
                      <a:pt x="409" y="116"/>
                      <a:pt x="410" y="127"/>
                      <a:pt x="405" y="132"/>
                    </a:cubicBezTo>
                    <a:cubicBezTo>
                      <a:pt x="400" y="137"/>
                      <a:pt x="379" y="153"/>
                      <a:pt x="373" y="157"/>
                    </a:cubicBezTo>
                    <a:cubicBezTo>
                      <a:pt x="369" y="200"/>
                      <a:pt x="369" y="200"/>
                      <a:pt x="369" y="200"/>
                    </a:cubicBezTo>
                    <a:cubicBezTo>
                      <a:pt x="347" y="219"/>
                      <a:pt x="347" y="219"/>
                      <a:pt x="347" y="219"/>
                    </a:cubicBezTo>
                    <a:cubicBezTo>
                      <a:pt x="338" y="246"/>
                      <a:pt x="338" y="246"/>
                      <a:pt x="338" y="246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33" y="244"/>
                      <a:pt x="324" y="241"/>
                      <a:pt x="319" y="253"/>
                    </a:cubicBezTo>
                    <a:cubicBezTo>
                      <a:pt x="312" y="269"/>
                      <a:pt x="299" y="272"/>
                      <a:pt x="295" y="272"/>
                    </a:cubicBezTo>
                    <a:cubicBezTo>
                      <a:pt x="281" y="284"/>
                      <a:pt x="281" y="284"/>
                      <a:pt x="281" y="284"/>
                    </a:cubicBezTo>
                    <a:cubicBezTo>
                      <a:pt x="275" y="278"/>
                      <a:pt x="275" y="278"/>
                      <a:pt x="275" y="278"/>
                    </a:cubicBezTo>
                    <a:cubicBezTo>
                      <a:pt x="291" y="264"/>
                      <a:pt x="291" y="264"/>
                      <a:pt x="291" y="264"/>
                    </a:cubicBezTo>
                    <a:cubicBezTo>
                      <a:pt x="293" y="264"/>
                      <a:pt x="293" y="264"/>
                      <a:pt x="293" y="264"/>
                    </a:cubicBezTo>
                    <a:cubicBezTo>
                      <a:pt x="293" y="264"/>
                      <a:pt x="305" y="264"/>
                      <a:pt x="312" y="250"/>
                    </a:cubicBezTo>
                    <a:cubicBezTo>
                      <a:pt x="317" y="237"/>
                      <a:pt x="327" y="235"/>
                      <a:pt x="333" y="236"/>
                    </a:cubicBezTo>
                    <a:cubicBezTo>
                      <a:pt x="340" y="214"/>
                      <a:pt x="340" y="214"/>
                      <a:pt x="340" y="214"/>
                    </a:cubicBezTo>
                    <a:cubicBezTo>
                      <a:pt x="362" y="196"/>
                      <a:pt x="362" y="196"/>
                      <a:pt x="362" y="196"/>
                    </a:cubicBezTo>
                    <a:cubicBezTo>
                      <a:pt x="365" y="153"/>
                      <a:pt x="365" y="153"/>
                      <a:pt x="365" y="153"/>
                    </a:cubicBezTo>
                    <a:cubicBezTo>
                      <a:pt x="367" y="152"/>
                      <a:pt x="367" y="152"/>
                      <a:pt x="367" y="152"/>
                    </a:cubicBezTo>
                    <a:cubicBezTo>
                      <a:pt x="374" y="146"/>
                      <a:pt x="395" y="131"/>
                      <a:pt x="400" y="126"/>
                    </a:cubicBezTo>
                    <a:cubicBezTo>
                      <a:pt x="402" y="124"/>
                      <a:pt x="401" y="111"/>
                      <a:pt x="399" y="99"/>
                    </a:cubicBezTo>
                    <a:cubicBezTo>
                      <a:pt x="396" y="96"/>
                      <a:pt x="392" y="92"/>
                      <a:pt x="390" y="92"/>
                    </a:cubicBezTo>
                    <a:cubicBezTo>
                      <a:pt x="388" y="92"/>
                      <a:pt x="384" y="96"/>
                      <a:pt x="382" y="99"/>
                    </a:cubicBezTo>
                    <a:cubicBezTo>
                      <a:pt x="377" y="107"/>
                      <a:pt x="377" y="107"/>
                      <a:pt x="377" y="107"/>
                    </a:cubicBezTo>
                    <a:cubicBezTo>
                      <a:pt x="367" y="75"/>
                      <a:pt x="367" y="75"/>
                      <a:pt x="367" y="75"/>
                    </a:cubicBezTo>
                    <a:cubicBezTo>
                      <a:pt x="341" y="87"/>
                      <a:pt x="341" y="87"/>
                      <a:pt x="341" y="87"/>
                    </a:cubicBezTo>
                    <a:cubicBezTo>
                      <a:pt x="356" y="51"/>
                      <a:pt x="356" y="51"/>
                      <a:pt x="356" y="51"/>
                    </a:cubicBezTo>
                    <a:cubicBezTo>
                      <a:pt x="360" y="42"/>
                      <a:pt x="365" y="26"/>
                      <a:pt x="365" y="21"/>
                    </a:cubicBezTo>
                    <a:cubicBezTo>
                      <a:pt x="365" y="17"/>
                      <a:pt x="360" y="8"/>
                      <a:pt x="356" y="1"/>
                    </a:cubicBezTo>
                    <a:cubicBezTo>
                      <a:pt x="349" y="3"/>
                      <a:pt x="333" y="6"/>
                      <a:pt x="327" y="0"/>
                    </a:cubicBezTo>
                    <a:cubicBezTo>
                      <a:pt x="325" y="1"/>
                      <a:pt x="321" y="6"/>
                      <a:pt x="319" y="12"/>
                    </a:cubicBezTo>
                    <a:cubicBezTo>
                      <a:pt x="318" y="14"/>
                      <a:pt x="318" y="14"/>
                      <a:pt x="318" y="14"/>
                    </a:cubicBezTo>
                    <a:cubicBezTo>
                      <a:pt x="315" y="14"/>
                      <a:pt x="315" y="14"/>
                      <a:pt x="315" y="14"/>
                    </a:cubicBezTo>
                    <a:cubicBezTo>
                      <a:pt x="315" y="14"/>
                      <a:pt x="301" y="14"/>
                      <a:pt x="294" y="3"/>
                    </a:cubicBezTo>
                    <a:cubicBezTo>
                      <a:pt x="293" y="9"/>
                      <a:pt x="292" y="18"/>
                      <a:pt x="291" y="27"/>
                    </a:cubicBezTo>
                    <a:cubicBezTo>
                      <a:pt x="291" y="31"/>
                      <a:pt x="291" y="31"/>
                      <a:pt x="291" y="31"/>
                    </a:cubicBezTo>
                    <a:cubicBezTo>
                      <a:pt x="266" y="31"/>
                      <a:pt x="266" y="31"/>
                      <a:pt x="266" y="31"/>
                    </a:cubicBezTo>
                    <a:cubicBezTo>
                      <a:pt x="255" y="34"/>
                      <a:pt x="239" y="41"/>
                      <a:pt x="236" y="43"/>
                    </a:cubicBezTo>
                    <a:cubicBezTo>
                      <a:pt x="228" y="48"/>
                      <a:pt x="214" y="49"/>
                      <a:pt x="202" y="44"/>
                    </a:cubicBezTo>
                    <a:cubicBezTo>
                      <a:pt x="197" y="42"/>
                      <a:pt x="190" y="53"/>
                      <a:pt x="185" y="59"/>
                    </a:cubicBezTo>
                    <a:cubicBezTo>
                      <a:pt x="182" y="63"/>
                      <a:pt x="180" y="66"/>
                      <a:pt x="178" y="68"/>
                    </a:cubicBezTo>
                    <a:cubicBezTo>
                      <a:pt x="172" y="73"/>
                      <a:pt x="164" y="71"/>
                      <a:pt x="161" y="68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68"/>
                      <a:pt x="144" y="52"/>
                      <a:pt x="128" y="45"/>
                    </a:cubicBezTo>
                    <a:cubicBezTo>
                      <a:pt x="125" y="44"/>
                      <a:pt x="124" y="44"/>
                      <a:pt x="124" y="45"/>
                    </a:cubicBezTo>
                    <a:cubicBezTo>
                      <a:pt x="122" y="46"/>
                      <a:pt x="122" y="55"/>
                      <a:pt x="124" y="61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2" y="66"/>
                      <a:pt x="102" y="80"/>
                      <a:pt x="96" y="84"/>
                    </a:cubicBezTo>
                    <a:cubicBezTo>
                      <a:pt x="95" y="84"/>
                      <a:pt x="93" y="85"/>
                      <a:pt x="92" y="86"/>
                    </a:cubicBezTo>
                    <a:cubicBezTo>
                      <a:pt x="86" y="91"/>
                      <a:pt x="78" y="96"/>
                      <a:pt x="72" y="93"/>
                    </a:cubicBezTo>
                    <a:cubicBezTo>
                      <a:pt x="67" y="90"/>
                      <a:pt x="47" y="79"/>
                      <a:pt x="42" y="7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" y="92"/>
                      <a:pt x="3" y="92"/>
                      <a:pt x="5" y="93"/>
                    </a:cubicBezTo>
                    <a:cubicBezTo>
                      <a:pt x="7" y="93"/>
                      <a:pt x="10" y="94"/>
                      <a:pt x="14" y="96"/>
                    </a:cubicBezTo>
                    <a:cubicBezTo>
                      <a:pt x="25" y="101"/>
                      <a:pt x="38" y="111"/>
                      <a:pt x="40" y="11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5" y="126"/>
                      <a:pt x="85" y="126"/>
                      <a:pt x="85" y="126"/>
                    </a:cubicBezTo>
                    <a:cubicBezTo>
                      <a:pt x="86" y="129"/>
                      <a:pt x="89" y="143"/>
                      <a:pt x="84" y="150"/>
                    </a:cubicBezTo>
                    <a:cubicBezTo>
                      <a:pt x="81" y="155"/>
                      <a:pt x="65" y="163"/>
                      <a:pt x="60" y="165"/>
                    </a:cubicBezTo>
                    <a:cubicBezTo>
                      <a:pt x="51" y="185"/>
                      <a:pt x="51" y="185"/>
                      <a:pt x="51" y="185"/>
                    </a:cubicBezTo>
                    <a:cubicBezTo>
                      <a:pt x="48" y="183"/>
                      <a:pt x="48" y="183"/>
                      <a:pt x="48" y="183"/>
                    </a:cubicBezTo>
                    <a:cubicBezTo>
                      <a:pt x="50" y="185"/>
                      <a:pt x="52" y="187"/>
                      <a:pt x="56" y="189"/>
                    </a:cubicBezTo>
                    <a:cubicBezTo>
                      <a:pt x="74" y="197"/>
                      <a:pt x="101" y="193"/>
                      <a:pt x="104" y="197"/>
                    </a:cubicBezTo>
                    <a:cubicBezTo>
                      <a:pt x="107" y="201"/>
                      <a:pt x="100" y="222"/>
                      <a:pt x="100" y="229"/>
                    </a:cubicBezTo>
                    <a:cubicBezTo>
                      <a:pt x="100" y="236"/>
                      <a:pt x="114" y="253"/>
                      <a:pt x="114" y="253"/>
                    </a:cubicBezTo>
                    <a:cubicBezTo>
                      <a:pt x="114" y="253"/>
                      <a:pt x="118" y="282"/>
                      <a:pt x="147" y="276"/>
                    </a:cubicBezTo>
                    <a:cubicBezTo>
                      <a:pt x="176" y="271"/>
                      <a:pt x="172" y="285"/>
                      <a:pt x="185" y="285"/>
                    </a:cubicBezTo>
                    <a:cubicBezTo>
                      <a:pt x="197" y="285"/>
                      <a:pt x="217" y="283"/>
                      <a:pt x="217" y="283"/>
                    </a:cubicBezTo>
                    <a:cubicBezTo>
                      <a:pt x="224" y="276"/>
                      <a:pt x="224" y="276"/>
                      <a:pt x="224" y="276"/>
                    </a:cubicBezTo>
                    <a:cubicBezTo>
                      <a:pt x="224" y="276"/>
                      <a:pt x="236" y="276"/>
                      <a:pt x="240" y="286"/>
                    </a:cubicBezTo>
                    <a:cubicBezTo>
                      <a:pt x="245" y="296"/>
                      <a:pt x="254" y="290"/>
                      <a:pt x="267" y="290"/>
                    </a:cubicBezTo>
                    <a:cubicBezTo>
                      <a:pt x="279" y="290"/>
                      <a:pt x="292" y="283"/>
                      <a:pt x="284" y="304"/>
                    </a:cubicBezTo>
                    <a:cubicBezTo>
                      <a:pt x="275" y="325"/>
                      <a:pt x="282" y="373"/>
                      <a:pt x="316" y="366"/>
                    </a:cubicBezTo>
                    <a:cubicBezTo>
                      <a:pt x="349" y="359"/>
                      <a:pt x="323" y="354"/>
                      <a:pt x="323" y="354"/>
                    </a:cubicBezTo>
                    <a:cubicBezTo>
                      <a:pt x="323" y="334"/>
                      <a:pt x="323" y="334"/>
                      <a:pt x="323" y="334"/>
                    </a:cubicBezTo>
                    <a:cubicBezTo>
                      <a:pt x="323" y="334"/>
                      <a:pt x="308" y="291"/>
                      <a:pt x="360" y="289"/>
                    </a:cubicBezTo>
                    <a:cubicBezTo>
                      <a:pt x="412" y="287"/>
                      <a:pt x="438" y="283"/>
                      <a:pt x="445" y="274"/>
                    </a:cubicBezTo>
                    <a:cubicBezTo>
                      <a:pt x="453" y="265"/>
                      <a:pt x="451" y="261"/>
                      <a:pt x="473" y="255"/>
                    </a:cubicBezTo>
                    <a:cubicBezTo>
                      <a:pt x="496" y="250"/>
                      <a:pt x="494" y="203"/>
                      <a:pt x="509" y="211"/>
                    </a:cubicBezTo>
                    <a:cubicBezTo>
                      <a:pt x="523" y="218"/>
                      <a:pt x="522" y="248"/>
                      <a:pt x="536" y="239"/>
                    </a:cubicBezTo>
                    <a:cubicBezTo>
                      <a:pt x="551" y="229"/>
                      <a:pt x="557" y="206"/>
                      <a:pt x="568" y="210"/>
                    </a:cubicBezTo>
                    <a:cubicBezTo>
                      <a:pt x="579" y="215"/>
                      <a:pt x="602" y="212"/>
                      <a:pt x="613" y="210"/>
                    </a:cubicBezTo>
                    <a:cubicBezTo>
                      <a:pt x="624" y="207"/>
                      <a:pt x="635" y="205"/>
                      <a:pt x="648" y="198"/>
                    </a:cubicBezTo>
                    <a:cubicBezTo>
                      <a:pt x="661" y="190"/>
                      <a:pt x="678" y="161"/>
                      <a:pt x="685" y="157"/>
                    </a:cubicBezTo>
                    <a:cubicBezTo>
                      <a:pt x="690" y="155"/>
                      <a:pt x="695" y="155"/>
                      <a:pt x="702" y="151"/>
                    </a:cubicBezTo>
                    <a:lnTo>
                      <a:pt x="698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 bwMode="auto">
              <a:xfrm>
                <a:off x="8031163" y="4918075"/>
                <a:ext cx="581025" cy="717550"/>
              </a:xfrm>
              <a:custGeom>
                <a:avLst/>
                <a:gdLst>
                  <a:gd name="T0" fmla="*/ 211 w 234"/>
                  <a:gd name="T1" fmla="*/ 52 h 289"/>
                  <a:gd name="T2" fmla="*/ 210 w 234"/>
                  <a:gd name="T3" fmla="*/ 52 h 289"/>
                  <a:gd name="T4" fmla="*/ 194 w 234"/>
                  <a:gd name="T5" fmla="*/ 32 h 289"/>
                  <a:gd name="T6" fmla="*/ 193 w 234"/>
                  <a:gd name="T7" fmla="*/ 30 h 289"/>
                  <a:gd name="T8" fmla="*/ 184 w 234"/>
                  <a:gd name="T9" fmla="*/ 34 h 289"/>
                  <a:gd name="T10" fmla="*/ 171 w 234"/>
                  <a:gd name="T11" fmla="*/ 54 h 289"/>
                  <a:gd name="T12" fmla="*/ 168 w 234"/>
                  <a:gd name="T13" fmla="*/ 52 h 289"/>
                  <a:gd name="T14" fmla="*/ 146 w 234"/>
                  <a:gd name="T15" fmla="*/ 15 h 289"/>
                  <a:gd name="T16" fmla="*/ 132 w 234"/>
                  <a:gd name="T17" fmla="*/ 1 h 289"/>
                  <a:gd name="T18" fmla="*/ 127 w 234"/>
                  <a:gd name="T19" fmla="*/ 2 h 289"/>
                  <a:gd name="T20" fmla="*/ 112 w 234"/>
                  <a:gd name="T21" fmla="*/ 17 h 289"/>
                  <a:gd name="T22" fmla="*/ 106 w 234"/>
                  <a:gd name="T23" fmla="*/ 25 h 289"/>
                  <a:gd name="T24" fmla="*/ 82 w 234"/>
                  <a:gd name="T25" fmla="*/ 31 h 289"/>
                  <a:gd name="T26" fmla="*/ 61 w 234"/>
                  <a:gd name="T27" fmla="*/ 33 h 289"/>
                  <a:gd name="T28" fmla="*/ 56 w 234"/>
                  <a:gd name="T29" fmla="*/ 36 h 289"/>
                  <a:gd name="T30" fmla="*/ 62 w 234"/>
                  <a:gd name="T31" fmla="*/ 58 h 289"/>
                  <a:gd name="T32" fmla="*/ 64 w 234"/>
                  <a:gd name="T33" fmla="*/ 63 h 289"/>
                  <a:gd name="T34" fmla="*/ 45 w 234"/>
                  <a:gd name="T35" fmla="*/ 94 h 289"/>
                  <a:gd name="T36" fmla="*/ 38 w 234"/>
                  <a:gd name="T37" fmla="*/ 108 h 289"/>
                  <a:gd name="T38" fmla="*/ 38 w 234"/>
                  <a:gd name="T39" fmla="*/ 122 h 289"/>
                  <a:gd name="T40" fmla="*/ 29 w 234"/>
                  <a:gd name="T41" fmla="*/ 136 h 289"/>
                  <a:gd name="T42" fmla="*/ 17 w 234"/>
                  <a:gd name="T43" fmla="*/ 171 h 289"/>
                  <a:gd name="T44" fmla="*/ 0 w 234"/>
                  <a:gd name="T45" fmla="*/ 194 h 289"/>
                  <a:gd name="T46" fmla="*/ 0 w 234"/>
                  <a:gd name="T47" fmla="*/ 223 h 289"/>
                  <a:gd name="T48" fmla="*/ 1 w 234"/>
                  <a:gd name="T49" fmla="*/ 223 h 289"/>
                  <a:gd name="T50" fmla="*/ 2 w 234"/>
                  <a:gd name="T51" fmla="*/ 222 h 289"/>
                  <a:gd name="T52" fmla="*/ 32 w 234"/>
                  <a:gd name="T53" fmla="*/ 214 h 289"/>
                  <a:gd name="T54" fmla="*/ 40 w 234"/>
                  <a:gd name="T55" fmla="*/ 203 h 289"/>
                  <a:gd name="T56" fmla="*/ 53 w 234"/>
                  <a:gd name="T57" fmla="*/ 216 h 289"/>
                  <a:gd name="T58" fmla="*/ 82 w 234"/>
                  <a:gd name="T59" fmla="*/ 289 h 289"/>
                  <a:gd name="T60" fmla="*/ 92 w 234"/>
                  <a:gd name="T61" fmla="*/ 275 h 289"/>
                  <a:gd name="T62" fmla="*/ 111 w 234"/>
                  <a:gd name="T63" fmla="*/ 243 h 289"/>
                  <a:gd name="T64" fmla="*/ 111 w 234"/>
                  <a:gd name="T65" fmla="*/ 217 h 289"/>
                  <a:gd name="T66" fmla="*/ 142 w 234"/>
                  <a:gd name="T67" fmla="*/ 217 h 289"/>
                  <a:gd name="T68" fmla="*/ 157 w 234"/>
                  <a:gd name="T69" fmla="*/ 185 h 289"/>
                  <a:gd name="T70" fmla="*/ 177 w 234"/>
                  <a:gd name="T71" fmla="*/ 165 h 289"/>
                  <a:gd name="T72" fmla="*/ 205 w 234"/>
                  <a:gd name="T73" fmla="*/ 146 h 289"/>
                  <a:gd name="T74" fmla="*/ 208 w 234"/>
                  <a:gd name="T75" fmla="*/ 100 h 289"/>
                  <a:gd name="T76" fmla="*/ 224 w 234"/>
                  <a:gd name="T77" fmla="*/ 66 h 289"/>
                  <a:gd name="T78" fmla="*/ 234 w 234"/>
                  <a:gd name="T79" fmla="*/ 51 h 289"/>
                  <a:gd name="T80" fmla="*/ 211 w 234"/>
                  <a:gd name="T81" fmla="*/ 52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4" h="289">
                    <a:moveTo>
                      <a:pt x="211" y="52"/>
                    </a:moveTo>
                    <a:cubicBezTo>
                      <a:pt x="210" y="52"/>
                      <a:pt x="210" y="52"/>
                      <a:pt x="210" y="52"/>
                    </a:cubicBezTo>
                    <a:cubicBezTo>
                      <a:pt x="210" y="52"/>
                      <a:pt x="196" y="45"/>
                      <a:pt x="194" y="32"/>
                    </a:cubicBezTo>
                    <a:cubicBezTo>
                      <a:pt x="194" y="31"/>
                      <a:pt x="194" y="30"/>
                      <a:pt x="193" y="30"/>
                    </a:cubicBezTo>
                    <a:cubicBezTo>
                      <a:pt x="192" y="30"/>
                      <a:pt x="188" y="31"/>
                      <a:pt x="184" y="3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7" y="51"/>
                      <a:pt x="152" y="39"/>
                      <a:pt x="146" y="15"/>
                    </a:cubicBezTo>
                    <a:cubicBezTo>
                      <a:pt x="142" y="0"/>
                      <a:pt x="139" y="1"/>
                      <a:pt x="132" y="1"/>
                    </a:cubicBezTo>
                    <a:cubicBezTo>
                      <a:pt x="131" y="1"/>
                      <a:pt x="129" y="2"/>
                      <a:pt x="127" y="2"/>
                    </a:cubicBezTo>
                    <a:cubicBezTo>
                      <a:pt x="123" y="2"/>
                      <a:pt x="116" y="11"/>
                      <a:pt x="112" y="17"/>
                    </a:cubicBezTo>
                    <a:cubicBezTo>
                      <a:pt x="110" y="20"/>
                      <a:pt x="108" y="23"/>
                      <a:pt x="106" y="25"/>
                    </a:cubicBezTo>
                    <a:cubicBezTo>
                      <a:pt x="101" y="29"/>
                      <a:pt x="93" y="30"/>
                      <a:pt x="82" y="31"/>
                    </a:cubicBezTo>
                    <a:cubicBezTo>
                      <a:pt x="76" y="31"/>
                      <a:pt x="69" y="32"/>
                      <a:pt x="61" y="33"/>
                    </a:cubicBezTo>
                    <a:cubicBezTo>
                      <a:pt x="57" y="34"/>
                      <a:pt x="56" y="36"/>
                      <a:pt x="56" y="36"/>
                    </a:cubicBezTo>
                    <a:cubicBezTo>
                      <a:pt x="53" y="42"/>
                      <a:pt x="60" y="53"/>
                      <a:pt x="62" y="58"/>
                    </a:cubicBezTo>
                    <a:cubicBezTo>
                      <a:pt x="64" y="60"/>
                      <a:pt x="64" y="61"/>
                      <a:pt x="64" y="63"/>
                    </a:cubicBezTo>
                    <a:cubicBezTo>
                      <a:pt x="64" y="66"/>
                      <a:pt x="54" y="90"/>
                      <a:pt x="45" y="94"/>
                    </a:cubicBezTo>
                    <a:cubicBezTo>
                      <a:pt x="41" y="96"/>
                      <a:pt x="39" y="105"/>
                      <a:pt x="38" y="108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17" y="171"/>
                      <a:pt x="17" y="171"/>
                      <a:pt x="17" y="171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23"/>
                      <a:pt x="0" y="223"/>
                      <a:pt x="0" y="223"/>
                    </a:cubicBezTo>
                    <a:cubicBezTo>
                      <a:pt x="1" y="223"/>
                      <a:pt x="1" y="223"/>
                      <a:pt x="1" y="223"/>
                    </a:cubicBezTo>
                    <a:cubicBezTo>
                      <a:pt x="2" y="222"/>
                      <a:pt x="2" y="222"/>
                      <a:pt x="2" y="222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33" y="209"/>
                      <a:pt x="35" y="204"/>
                      <a:pt x="40" y="203"/>
                    </a:cubicBezTo>
                    <a:cubicBezTo>
                      <a:pt x="45" y="202"/>
                      <a:pt x="50" y="209"/>
                      <a:pt x="53" y="216"/>
                    </a:cubicBezTo>
                    <a:cubicBezTo>
                      <a:pt x="63" y="237"/>
                      <a:pt x="79" y="281"/>
                      <a:pt x="82" y="289"/>
                    </a:cubicBezTo>
                    <a:cubicBezTo>
                      <a:pt x="85" y="286"/>
                      <a:pt x="89" y="281"/>
                      <a:pt x="92" y="275"/>
                    </a:cubicBezTo>
                    <a:cubicBezTo>
                      <a:pt x="103" y="252"/>
                      <a:pt x="111" y="243"/>
                      <a:pt x="111" y="243"/>
                    </a:cubicBezTo>
                    <a:cubicBezTo>
                      <a:pt x="111" y="243"/>
                      <a:pt x="96" y="217"/>
                      <a:pt x="111" y="217"/>
                    </a:cubicBezTo>
                    <a:cubicBezTo>
                      <a:pt x="125" y="217"/>
                      <a:pt x="137" y="230"/>
                      <a:pt x="142" y="217"/>
                    </a:cubicBezTo>
                    <a:cubicBezTo>
                      <a:pt x="148" y="204"/>
                      <a:pt x="148" y="198"/>
                      <a:pt x="157" y="185"/>
                    </a:cubicBezTo>
                    <a:cubicBezTo>
                      <a:pt x="166" y="172"/>
                      <a:pt x="170" y="165"/>
                      <a:pt x="177" y="165"/>
                    </a:cubicBezTo>
                    <a:cubicBezTo>
                      <a:pt x="185" y="165"/>
                      <a:pt x="218" y="158"/>
                      <a:pt x="205" y="146"/>
                    </a:cubicBezTo>
                    <a:cubicBezTo>
                      <a:pt x="192" y="135"/>
                      <a:pt x="193" y="111"/>
                      <a:pt x="208" y="100"/>
                    </a:cubicBezTo>
                    <a:cubicBezTo>
                      <a:pt x="224" y="89"/>
                      <a:pt x="220" y="81"/>
                      <a:pt x="224" y="66"/>
                    </a:cubicBezTo>
                    <a:cubicBezTo>
                      <a:pt x="226" y="59"/>
                      <a:pt x="230" y="54"/>
                      <a:pt x="234" y="51"/>
                    </a:cubicBezTo>
                    <a:lnTo>
                      <a:pt x="211" y="52"/>
                    </a:lnTo>
                    <a:close/>
                  </a:path>
                </a:pathLst>
              </a:custGeom>
              <a:solidFill>
                <a:srgbClr val="EAC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808789" y="3649663"/>
                <a:ext cx="250825" cy="328612"/>
              </a:xfrm>
              <a:custGeom>
                <a:avLst/>
                <a:gdLst>
                  <a:gd name="T0" fmla="*/ 85 w 101"/>
                  <a:gd name="T1" fmla="*/ 108 h 132"/>
                  <a:gd name="T2" fmla="*/ 101 w 101"/>
                  <a:gd name="T3" fmla="*/ 99 h 132"/>
                  <a:gd name="T4" fmla="*/ 101 w 101"/>
                  <a:gd name="T5" fmla="*/ 82 h 132"/>
                  <a:gd name="T6" fmla="*/ 100 w 101"/>
                  <a:gd name="T7" fmla="*/ 71 h 132"/>
                  <a:gd name="T8" fmla="*/ 92 w 101"/>
                  <a:gd name="T9" fmla="*/ 51 h 132"/>
                  <a:gd name="T10" fmla="*/ 82 w 101"/>
                  <a:gd name="T11" fmla="*/ 30 h 132"/>
                  <a:gd name="T12" fmla="*/ 49 w 101"/>
                  <a:gd name="T13" fmla="*/ 9 h 132"/>
                  <a:gd name="T14" fmla="*/ 41 w 101"/>
                  <a:gd name="T15" fmla="*/ 0 h 132"/>
                  <a:gd name="T16" fmla="*/ 25 w 101"/>
                  <a:gd name="T17" fmla="*/ 0 h 132"/>
                  <a:gd name="T18" fmla="*/ 14 w 101"/>
                  <a:gd name="T19" fmla="*/ 14 h 132"/>
                  <a:gd name="T20" fmla="*/ 14 w 101"/>
                  <a:gd name="T21" fmla="*/ 38 h 132"/>
                  <a:gd name="T22" fmla="*/ 36 w 101"/>
                  <a:gd name="T23" fmla="*/ 64 h 132"/>
                  <a:gd name="T24" fmla="*/ 36 w 101"/>
                  <a:gd name="T25" fmla="*/ 65 h 132"/>
                  <a:gd name="T26" fmla="*/ 11 w 101"/>
                  <a:gd name="T27" fmla="*/ 91 h 132"/>
                  <a:gd name="T28" fmla="*/ 3 w 101"/>
                  <a:gd name="T29" fmla="*/ 95 h 132"/>
                  <a:gd name="T30" fmla="*/ 3 w 101"/>
                  <a:gd name="T31" fmla="*/ 109 h 132"/>
                  <a:gd name="T32" fmla="*/ 8 w 101"/>
                  <a:gd name="T33" fmla="*/ 114 h 132"/>
                  <a:gd name="T34" fmla="*/ 26 w 101"/>
                  <a:gd name="T35" fmla="*/ 123 h 132"/>
                  <a:gd name="T36" fmla="*/ 50 w 101"/>
                  <a:gd name="T37" fmla="*/ 132 h 132"/>
                  <a:gd name="T38" fmla="*/ 50 w 101"/>
                  <a:gd name="T39" fmla="*/ 132 h 132"/>
                  <a:gd name="T40" fmla="*/ 55 w 101"/>
                  <a:gd name="T41" fmla="*/ 131 h 132"/>
                  <a:gd name="T42" fmla="*/ 56 w 101"/>
                  <a:gd name="T43" fmla="*/ 123 h 132"/>
                  <a:gd name="T44" fmla="*/ 56 w 101"/>
                  <a:gd name="T45" fmla="*/ 119 h 132"/>
                  <a:gd name="T46" fmla="*/ 59 w 101"/>
                  <a:gd name="T47" fmla="*/ 113 h 132"/>
                  <a:gd name="T48" fmla="*/ 85 w 101"/>
                  <a:gd name="T49" fmla="*/ 10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1" h="132">
                    <a:moveTo>
                      <a:pt x="85" y="108"/>
                    </a:moveTo>
                    <a:cubicBezTo>
                      <a:pt x="93" y="104"/>
                      <a:pt x="100" y="100"/>
                      <a:pt x="101" y="99"/>
                    </a:cubicBezTo>
                    <a:cubicBezTo>
                      <a:pt x="101" y="97"/>
                      <a:pt x="101" y="87"/>
                      <a:pt x="101" y="82"/>
                    </a:cubicBezTo>
                    <a:cubicBezTo>
                      <a:pt x="100" y="78"/>
                      <a:pt x="100" y="74"/>
                      <a:pt x="100" y="71"/>
                    </a:cubicBezTo>
                    <a:cubicBezTo>
                      <a:pt x="100" y="63"/>
                      <a:pt x="99" y="58"/>
                      <a:pt x="92" y="51"/>
                    </a:cubicBezTo>
                    <a:cubicBezTo>
                      <a:pt x="86" y="45"/>
                      <a:pt x="83" y="34"/>
                      <a:pt x="82" y="3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2" y="2"/>
                      <a:pt x="14" y="12"/>
                      <a:pt x="14" y="14"/>
                    </a:cubicBezTo>
                    <a:cubicBezTo>
                      <a:pt x="15" y="19"/>
                      <a:pt x="14" y="33"/>
                      <a:pt x="14" y="38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5" y="74"/>
                      <a:pt x="29" y="90"/>
                      <a:pt x="11" y="91"/>
                    </a:cubicBezTo>
                    <a:cubicBezTo>
                      <a:pt x="7" y="92"/>
                      <a:pt x="4" y="93"/>
                      <a:pt x="3" y="95"/>
                    </a:cubicBezTo>
                    <a:cubicBezTo>
                      <a:pt x="0" y="99"/>
                      <a:pt x="2" y="106"/>
                      <a:pt x="3" y="109"/>
                    </a:cubicBezTo>
                    <a:cubicBezTo>
                      <a:pt x="5" y="111"/>
                      <a:pt x="7" y="113"/>
                      <a:pt x="8" y="114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3"/>
                      <a:pt x="40" y="132"/>
                      <a:pt x="50" y="132"/>
                    </a:cubicBezTo>
                    <a:cubicBezTo>
                      <a:pt x="50" y="132"/>
                      <a:pt x="50" y="132"/>
                      <a:pt x="50" y="132"/>
                    </a:cubicBezTo>
                    <a:cubicBezTo>
                      <a:pt x="53" y="132"/>
                      <a:pt x="54" y="131"/>
                      <a:pt x="55" y="131"/>
                    </a:cubicBezTo>
                    <a:cubicBezTo>
                      <a:pt x="56" y="130"/>
                      <a:pt x="56" y="126"/>
                      <a:pt x="56" y="123"/>
                    </a:cubicBezTo>
                    <a:cubicBezTo>
                      <a:pt x="56" y="121"/>
                      <a:pt x="56" y="120"/>
                      <a:pt x="56" y="119"/>
                    </a:cubicBezTo>
                    <a:cubicBezTo>
                      <a:pt x="56" y="117"/>
                      <a:pt x="57" y="114"/>
                      <a:pt x="59" y="113"/>
                    </a:cubicBezTo>
                    <a:cubicBezTo>
                      <a:pt x="65" y="107"/>
                      <a:pt x="80" y="107"/>
                      <a:pt x="85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3127375" y="1589087"/>
                <a:ext cx="2622550" cy="1971675"/>
              </a:xfrm>
              <a:custGeom>
                <a:avLst/>
                <a:gdLst>
                  <a:gd name="T0" fmla="*/ 240 w 1056"/>
                  <a:gd name="T1" fmla="*/ 713 h 793"/>
                  <a:gd name="T2" fmla="*/ 361 w 1056"/>
                  <a:gd name="T3" fmla="*/ 730 h 793"/>
                  <a:gd name="T4" fmla="*/ 479 w 1056"/>
                  <a:gd name="T5" fmla="*/ 766 h 793"/>
                  <a:gd name="T6" fmla="*/ 590 w 1056"/>
                  <a:gd name="T7" fmla="*/ 756 h 793"/>
                  <a:gd name="T8" fmla="*/ 647 w 1056"/>
                  <a:gd name="T9" fmla="*/ 766 h 793"/>
                  <a:gd name="T10" fmla="*/ 740 w 1056"/>
                  <a:gd name="T11" fmla="*/ 793 h 793"/>
                  <a:gd name="T12" fmla="*/ 759 w 1056"/>
                  <a:gd name="T13" fmla="*/ 756 h 793"/>
                  <a:gd name="T14" fmla="*/ 738 w 1056"/>
                  <a:gd name="T15" fmla="*/ 691 h 793"/>
                  <a:gd name="T16" fmla="*/ 736 w 1056"/>
                  <a:gd name="T17" fmla="*/ 667 h 793"/>
                  <a:gd name="T18" fmla="*/ 853 w 1056"/>
                  <a:gd name="T19" fmla="*/ 648 h 793"/>
                  <a:gd name="T20" fmla="*/ 901 w 1056"/>
                  <a:gd name="T21" fmla="*/ 563 h 793"/>
                  <a:gd name="T22" fmla="*/ 964 w 1056"/>
                  <a:gd name="T23" fmla="*/ 509 h 793"/>
                  <a:gd name="T24" fmla="*/ 1018 w 1056"/>
                  <a:gd name="T25" fmla="*/ 509 h 793"/>
                  <a:gd name="T26" fmla="*/ 1037 w 1056"/>
                  <a:gd name="T27" fmla="*/ 496 h 793"/>
                  <a:gd name="T28" fmla="*/ 1038 w 1056"/>
                  <a:gd name="T29" fmla="*/ 471 h 793"/>
                  <a:gd name="T30" fmla="*/ 1045 w 1056"/>
                  <a:gd name="T31" fmla="*/ 460 h 793"/>
                  <a:gd name="T32" fmla="*/ 1020 w 1056"/>
                  <a:gd name="T33" fmla="*/ 374 h 793"/>
                  <a:gd name="T34" fmla="*/ 905 w 1056"/>
                  <a:gd name="T35" fmla="*/ 298 h 793"/>
                  <a:gd name="T36" fmla="*/ 844 w 1056"/>
                  <a:gd name="T37" fmla="*/ 244 h 793"/>
                  <a:gd name="T38" fmla="*/ 861 w 1056"/>
                  <a:gd name="T39" fmla="*/ 166 h 793"/>
                  <a:gd name="T40" fmla="*/ 826 w 1056"/>
                  <a:gd name="T41" fmla="*/ 103 h 793"/>
                  <a:gd name="T42" fmla="*/ 770 w 1056"/>
                  <a:gd name="T43" fmla="*/ 42 h 793"/>
                  <a:gd name="T44" fmla="*/ 725 w 1056"/>
                  <a:gd name="T45" fmla="*/ 7 h 793"/>
                  <a:gd name="T46" fmla="*/ 685 w 1056"/>
                  <a:gd name="T47" fmla="*/ 47 h 793"/>
                  <a:gd name="T48" fmla="*/ 657 w 1056"/>
                  <a:gd name="T49" fmla="*/ 104 h 793"/>
                  <a:gd name="T50" fmla="*/ 606 w 1056"/>
                  <a:gd name="T51" fmla="*/ 120 h 793"/>
                  <a:gd name="T52" fmla="*/ 560 w 1056"/>
                  <a:gd name="T53" fmla="*/ 84 h 793"/>
                  <a:gd name="T54" fmla="*/ 494 w 1056"/>
                  <a:gd name="T55" fmla="*/ 160 h 793"/>
                  <a:gd name="T56" fmla="*/ 498 w 1056"/>
                  <a:gd name="T57" fmla="*/ 188 h 793"/>
                  <a:gd name="T58" fmla="*/ 472 w 1056"/>
                  <a:gd name="T59" fmla="*/ 174 h 793"/>
                  <a:gd name="T60" fmla="*/ 396 w 1056"/>
                  <a:gd name="T61" fmla="*/ 170 h 793"/>
                  <a:gd name="T62" fmla="*/ 396 w 1056"/>
                  <a:gd name="T63" fmla="*/ 205 h 793"/>
                  <a:gd name="T64" fmla="*/ 396 w 1056"/>
                  <a:gd name="T65" fmla="*/ 284 h 793"/>
                  <a:gd name="T66" fmla="*/ 366 w 1056"/>
                  <a:gd name="T67" fmla="*/ 304 h 793"/>
                  <a:gd name="T68" fmla="*/ 332 w 1056"/>
                  <a:gd name="T69" fmla="*/ 342 h 793"/>
                  <a:gd name="T70" fmla="*/ 261 w 1056"/>
                  <a:gd name="T71" fmla="*/ 350 h 793"/>
                  <a:gd name="T72" fmla="*/ 214 w 1056"/>
                  <a:gd name="T73" fmla="*/ 367 h 793"/>
                  <a:gd name="T74" fmla="*/ 165 w 1056"/>
                  <a:gd name="T75" fmla="*/ 371 h 793"/>
                  <a:gd name="T76" fmla="*/ 111 w 1056"/>
                  <a:gd name="T77" fmla="*/ 347 h 793"/>
                  <a:gd name="T78" fmla="*/ 80 w 1056"/>
                  <a:gd name="T79" fmla="*/ 360 h 793"/>
                  <a:gd name="T80" fmla="*/ 28 w 1056"/>
                  <a:gd name="T81" fmla="*/ 383 h 793"/>
                  <a:gd name="T82" fmla="*/ 12 w 1056"/>
                  <a:gd name="T83" fmla="*/ 411 h 793"/>
                  <a:gd name="T84" fmla="*/ 12 w 1056"/>
                  <a:gd name="T85" fmla="*/ 439 h 793"/>
                  <a:gd name="T86" fmla="*/ 41 w 1056"/>
                  <a:gd name="T87" fmla="*/ 484 h 793"/>
                  <a:gd name="T88" fmla="*/ 12 w 1056"/>
                  <a:gd name="T89" fmla="*/ 526 h 793"/>
                  <a:gd name="T90" fmla="*/ 12 w 1056"/>
                  <a:gd name="T91" fmla="*/ 537 h 793"/>
                  <a:gd name="T92" fmla="*/ 51 w 1056"/>
                  <a:gd name="T93" fmla="*/ 572 h 793"/>
                  <a:gd name="T94" fmla="*/ 49 w 1056"/>
                  <a:gd name="T95" fmla="*/ 626 h 793"/>
                  <a:gd name="T96" fmla="*/ 81 w 1056"/>
                  <a:gd name="T97" fmla="*/ 648 h 793"/>
                  <a:gd name="T98" fmla="*/ 119 w 1056"/>
                  <a:gd name="T99" fmla="*/ 680 h 793"/>
                  <a:gd name="T100" fmla="*/ 125 w 1056"/>
                  <a:gd name="T101" fmla="*/ 735 h 793"/>
                  <a:gd name="T102" fmla="*/ 138 w 1056"/>
                  <a:gd name="T103" fmla="*/ 742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6" h="793">
                    <a:moveTo>
                      <a:pt x="200" y="742"/>
                    </a:moveTo>
                    <a:cubicBezTo>
                      <a:pt x="240" y="713"/>
                      <a:pt x="240" y="713"/>
                      <a:pt x="240" y="713"/>
                    </a:cubicBezTo>
                    <a:cubicBezTo>
                      <a:pt x="283" y="727"/>
                      <a:pt x="283" y="727"/>
                      <a:pt x="283" y="727"/>
                    </a:cubicBezTo>
                    <a:cubicBezTo>
                      <a:pt x="294" y="723"/>
                      <a:pt x="349" y="704"/>
                      <a:pt x="361" y="730"/>
                    </a:cubicBezTo>
                    <a:cubicBezTo>
                      <a:pt x="371" y="751"/>
                      <a:pt x="403" y="764"/>
                      <a:pt x="408" y="766"/>
                    </a:cubicBezTo>
                    <a:cubicBezTo>
                      <a:pt x="479" y="766"/>
                      <a:pt x="479" y="766"/>
                      <a:pt x="479" y="766"/>
                    </a:cubicBezTo>
                    <a:cubicBezTo>
                      <a:pt x="488" y="763"/>
                      <a:pt x="512" y="754"/>
                      <a:pt x="517" y="754"/>
                    </a:cubicBezTo>
                    <a:cubicBezTo>
                      <a:pt x="523" y="754"/>
                      <a:pt x="587" y="756"/>
                      <a:pt x="590" y="756"/>
                    </a:cubicBezTo>
                    <a:cubicBezTo>
                      <a:pt x="590" y="756"/>
                      <a:pt x="590" y="756"/>
                      <a:pt x="590" y="756"/>
                    </a:cubicBezTo>
                    <a:cubicBezTo>
                      <a:pt x="647" y="766"/>
                      <a:pt x="647" y="766"/>
                      <a:pt x="647" y="766"/>
                    </a:cubicBezTo>
                    <a:cubicBezTo>
                      <a:pt x="680" y="793"/>
                      <a:pt x="680" y="793"/>
                      <a:pt x="680" y="793"/>
                    </a:cubicBezTo>
                    <a:cubicBezTo>
                      <a:pt x="740" y="793"/>
                      <a:pt x="740" y="793"/>
                      <a:pt x="740" y="793"/>
                    </a:cubicBezTo>
                    <a:cubicBezTo>
                      <a:pt x="740" y="775"/>
                      <a:pt x="740" y="775"/>
                      <a:pt x="740" y="775"/>
                    </a:cubicBezTo>
                    <a:cubicBezTo>
                      <a:pt x="759" y="756"/>
                      <a:pt x="759" y="756"/>
                      <a:pt x="759" y="756"/>
                    </a:cubicBezTo>
                    <a:cubicBezTo>
                      <a:pt x="759" y="750"/>
                      <a:pt x="760" y="727"/>
                      <a:pt x="759" y="718"/>
                    </a:cubicBezTo>
                    <a:cubicBezTo>
                      <a:pt x="758" y="711"/>
                      <a:pt x="745" y="698"/>
                      <a:pt x="738" y="691"/>
                    </a:cubicBezTo>
                    <a:cubicBezTo>
                      <a:pt x="736" y="690"/>
                      <a:pt x="736" y="690"/>
                      <a:pt x="736" y="690"/>
                    </a:cubicBezTo>
                    <a:cubicBezTo>
                      <a:pt x="736" y="667"/>
                      <a:pt x="736" y="667"/>
                      <a:pt x="736" y="667"/>
                    </a:cubicBezTo>
                    <a:cubicBezTo>
                      <a:pt x="736" y="659"/>
                      <a:pt x="752" y="648"/>
                      <a:pt x="764" y="648"/>
                    </a:cubicBezTo>
                    <a:cubicBezTo>
                      <a:pt x="853" y="648"/>
                      <a:pt x="853" y="648"/>
                      <a:pt x="853" y="648"/>
                    </a:cubicBezTo>
                    <a:cubicBezTo>
                      <a:pt x="880" y="583"/>
                      <a:pt x="880" y="583"/>
                      <a:pt x="880" y="583"/>
                    </a:cubicBezTo>
                    <a:cubicBezTo>
                      <a:pt x="884" y="579"/>
                      <a:pt x="895" y="565"/>
                      <a:pt x="901" y="563"/>
                    </a:cubicBezTo>
                    <a:cubicBezTo>
                      <a:pt x="904" y="562"/>
                      <a:pt x="916" y="554"/>
                      <a:pt x="922" y="549"/>
                    </a:cubicBezTo>
                    <a:cubicBezTo>
                      <a:pt x="964" y="509"/>
                      <a:pt x="964" y="509"/>
                      <a:pt x="964" y="509"/>
                    </a:cubicBezTo>
                    <a:cubicBezTo>
                      <a:pt x="966" y="509"/>
                      <a:pt x="966" y="509"/>
                      <a:pt x="966" y="509"/>
                    </a:cubicBezTo>
                    <a:cubicBezTo>
                      <a:pt x="967" y="509"/>
                      <a:pt x="995" y="516"/>
                      <a:pt x="1018" y="509"/>
                    </a:cubicBezTo>
                    <a:cubicBezTo>
                      <a:pt x="1034" y="504"/>
                      <a:pt x="1038" y="498"/>
                      <a:pt x="1038" y="497"/>
                    </a:cubicBezTo>
                    <a:cubicBezTo>
                      <a:pt x="1037" y="496"/>
                      <a:pt x="1037" y="496"/>
                      <a:pt x="1037" y="496"/>
                    </a:cubicBezTo>
                    <a:cubicBezTo>
                      <a:pt x="1038" y="496"/>
                      <a:pt x="1038" y="496"/>
                      <a:pt x="1038" y="496"/>
                    </a:cubicBezTo>
                    <a:cubicBezTo>
                      <a:pt x="1038" y="471"/>
                      <a:pt x="1038" y="471"/>
                      <a:pt x="1038" y="471"/>
                    </a:cubicBezTo>
                    <a:cubicBezTo>
                      <a:pt x="1041" y="459"/>
                      <a:pt x="1041" y="459"/>
                      <a:pt x="1041" y="459"/>
                    </a:cubicBezTo>
                    <a:cubicBezTo>
                      <a:pt x="1045" y="460"/>
                      <a:pt x="1045" y="460"/>
                      <a:pt x="1045" y="460"/>
                    </a:cubicBezTo>
                    <a:cubicBezTo>
                      <a:pt x="1045" y="460"/>
                      <a:pt x="1039" y="441"/>
                      <a:pt x="1032" y="428"/>
                    </a:cubicBezTo>
                    <a:cubicBezTo>
                      <a:pt x="1025" y="415"/>
                      <a:pt x="1056" y="392"/>
                      <a:pt x="1020" y="374"/>
                    </a:cubicBezTo>
                    <a:cubicBezTo>
                      <a:pt x="983" y="355"/>
                      <a:pt x="970" y="326"/>
                      <a:pt x="970" y="326"/>
                    </a:cubicBezTo>
                    <a:cubicBezTo>
                      <a:pt x="970" y="326"/>
                      <a:pt x="911" y="301"/>
                      <a:pt x="905" y="298"/>
                    </a:cubicBezTo>
                    <a:cubicBezTo>
                      <a:pt x="900" y="296"/>
                      <a:pt x="844" y="280"/>
                      <a:pt x="844" y="272"/>
                    </a:cubicBezTo>
                    <a:cubicBezTo>
                      <a:pt x="844" y="263"/>
                      <a:pt x="833" y="255"/>
                      <a:pt x="844" y="244"/>
                    </a:cubicBezTo>
                    <a:cubicBezTo>
                      <a:pt x="855" y="233"/>
                      <a:pt x="864" y="219"/>
                      <a:pt x="864" y="210"/>
                    </a:cubicBezTo>
                    <a:cubicBezTo>
                      <a:pt x="864" y="202"/>
                      <a:pt x="866" y="181"/>
                      <a:pt x="861" y="166"/>
                    </a:cubicBezTo>
                    <a:cubicBezTo>
                      <a:pt x="855" y="150"/>
                      <a:pt x="848" y="130"/>
                      <a:pt x="848" y="130"/>
                    </a:cubicBezTo>
                    <a:cubicBezTo>
                      <a:pt x="826" y="103"/>
                      <a:pt x="826" y="103"/>
                      <a:pt x="826" y="103"/>
                    </a:cubicBezTo>
                    <a:cubicBezTo>
                      <a:pt x="802" y="92"/>
                      <a:pt x="802" y="92"/>
                      <a:pt x="802" y="92"/>
                    </a:cubicBezTo>
                    <a:cubicBezTo>
                      <a:pt x="802" y="92"/>
                      <a:pt x="770" y="64"/>
                      <a:pt x="770" y="42"/>
                    </a:cubicBezTo>
                    <a:cubicBezTo>
                      <a:pt x="770" y="19"/>
                      <a:pt x="780" y="17"/>
                      <a:pt x="760" y="17"/>
                    </a:cubicBezTo>
                    <a:cubicBezTo>
                      <a:pt x="741" y="17"/>
                      <a:pt x="732" y="0"/>
                      <a:pt x="725" y="7"/>
                    </a:cubicBezTo>
                    <a:cubicBezTo>
                      <a:pt x="719" y="14"/>
                      <a:pt x="724" y="25"/>
                      <a:pt x="714" y="32"/>
                    </a:cubicBezTo>
                    <a:cubicBezTo>
                      <a:pt x="705" y="39"/>
                      <a:pt x="712" y="46"/>
                      <a:pt x="685" y="47"/>
                    </a:cubicBezTo>
                    <a:cubicBezTo>
                      <a:pt x="659" y="49"/>
                      <a:pt x="657" y="58"/>
                      <a:pt x="657" y="63"/>
                    </a:cubicBezTo>
                    <a:cubicBezTo>
                      <a:pt x="657" y="67"/>
                      <a:pt x="657" y="104"/>
                      <a:pt x="657" y="104"/>
                    </a:cubicBezTo>
                    <a:cubicBezTo>
                      <a:pt x="657" y="104"/>
                      <a:pt x="663" y="121"/>
                      <a:pt x="649" y="121"/>
                    </a:cubicBezTo>
                    <a:cubicBezTo>
                      <a:pt x="635" y="121"/>
                      <a:pt x="606" y="120"/>
                      <a:pt x="606" y="120"/>
                    </a:cubicBezTo>
                    <a:cubicBezTo>
                      <a:pt x="583" y="109"/>
                      <a:pt x="583" y="109"/>
                      <a:pt x="583" y="109"/>
                    </a:cubicBezTo>
                    <a:cubicBezTo>
                      <a:pt x="560" y="84"/>
                      <a:pt x="560" y="84"/>
                      <a:pt x="560" y="84"/>
                    </a:cubicBezTo>
                    <a:cubicBezTo>
                      <a:pt x="525" y="113"/>
                      <a:pt x="525" y="113"/>
                      <a:pt x="525" y="113"/>
                    </a:cubicBezTo>
                    <a:cubicBezTo>
                      <a:pt x="494" y="160"/>
                      <a:pt x="494" y="160"/>
                      <a:pt x="494" y="160"/>
                    </a:cubicBezTo>
                    <a:cubicBezTo>
                      <a:pt x="494" y="160"/>
                      <a:pt x="490" y="170"/>
                      <a:pt x="494" y="174"/>
                    </a:cubicBezTo>
                    <a:cubicBezTo>
                      <a:pt x="498" y="178"/>
                      <a:pt x="498" y="188"/>
                      <a:pt x="498" y="188"/>
                    </a:cubicBezTo>
                    <a:cubicBezTo>
                      <a:pt x="484" y="184"/>
                      <a:pt x="484" y="184"/>
                      <a:pt x="484" y="184"/>
                    </a:cubicBezTo>
                    <a:cubicBezTo>
                      <a:pt x="472" y="174"/>
                      <a:pt x="472" y="174"/>
                      <a:pt x="472" y="174"/>
                    </a:cubicBezTo>
                    <a:cubicBezTo>
                      <a:pt x="472" y="174"/>
                      <a:pt x="424" y="170"/>
                      <a:pt x="410" y="170"/>
                    </a:cubicBezTo>
                    <a:cubicBezTo>
                      <a:pt x="396" y="170"/>
                      <a:pt x="396" y="170"/>
                      <a:pt x="396" y="170"/>
                    </a:cubicBezTo>
                    <a:cubicBezTo>
                      <a:pt x="381" y="174"/>
                      <a:pt x="381" y="174"/>
                      <a:pt x="381" y="174"/>
                    </a:cubicBezTo>
                    <a:cubicBezTo>
                      <a:pt x="381" y="174"/>
                      <a:pt x="402" y="190"/>
                      <a:pt x="396" y="205"/>
                    </a:cubicBezTo>
                    <a:cubicBezTo>
                      <a:pt x="391" y="220"/>
                      <a:pt x="394" y="236"/>
                      <a:pt x="394" y="243"/>
                    </a:cubicBezTo>
                    <a:cubicBezTo>
                      <a:pt x="394" y="249"/>
                      <a:pt x="396" y="284"/>
                      <a:pt x="396" y="284"/>
                    </a:cubicBezTo>
                    <a:cubicBezTo>
                      <a:pt x="381" y="290"/>
                      <a:pt x="381" y="290"/>
                      <a:pt x="381" y="290"/>
                    </a:cubicBezTo>
                    <a:cubicBezTo>
                      <a:pt x="366" y="304"/>
                      <a:pt x="366" y="304"/>
                      <a:pt x="366" y="304"/>
                    </a:cubicBezTo>
                    <a:cubicBezTo>
                      <a:pt x="356" y="332"/>
                      <a:pt x="356" y="332"/>
                      <a:pt x="356" y="332"/>
                    </a:cubicBezTo>
                    <a:cubicBezTo>
                      <a:pt x="356" y="332"/>
                      <a:pt x="357" y="337"/>
                      <a:pt x="332" y="342"/>
                    </a:cubicBezTo>
                    <a:cubicBezTo>
                      <a:pt x="307" y="346"/>
                      <a:pt x="283" y="347"/>
                      <a:pt x="283" y="347"/>
                    </a:cubicBezTo>
                    <a:cubicBezTo>
                      <a:pt x="261" y="350"/>
                      <a:pt x="261" y="350"/>
                      <a:pt x="261" y="350"/>
                    </a:cubicBezTo>
                    <a:cubicBezTo>
                      <a:pt x="239" y="354"/>
                      <a:pt x="239" y="354"/>
                      <a:pt x="239" y="354"/>
                    </a:cubicBezTo>
                    <a:cubicBezTo>
                      <a:pt x="214" y="367"/>
                      <a:pt x="214" y="367"/>
                      <a:pt x="214" y="367"/>
                    </a:cubicBezTo>
                    <a:cubicBezTo>
                      <a:pt x="214" y="367"/>
                      <a:pt x="198" y="348"/>
                      <a:pt x="193" y="350"/>
                    </a:cubicBezTo>
                    <a:cubicBezTo>
                      <a:pt x="187" y="351"/>
                      <a:pt x="165" y="371"/>
                      <a:pt x="165" y="371"/>
                    </a:cubicBezTo>
                    <a:cubicBezTo>
                      <a:pt x="165" y="371"/>
                      <a:pt x="143" y="376"/>
                      <a:pt x="134" y="368"/>
                    </a:cubicBezTo>
                    <a:cubicBezTo>
                      <a:pt x="126" y="360"/>
                      <a:pt x="111" y="347"/>
                      <a:pt x="111" y="347"/>
                    </a:cubicBezTo>
                    <a:cubicBezTo>
                      <a:pt x="97" y="347"/>
                      <a:pt x="97" y="347"/>
                      <a:pt x="97" y="347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48" y="360"/>
                      <a:pt x="48" y="360"/>
                      <a:pt x="48" y="360"/>
                    </a:cubicBezTo>
                    <a:cubicBezTo>
                      <a:pt x="48" y="360"/>
                      <a:pt x="32" y="383"/>
                      <a:pt x="28" y="383"/>
                    </a:cubicBezTo>
                    <a:cubicBezTo>
                      <a:pt x="24" y="383"/>
                      <a:pt x="12" y="397"/>
                      <a:pt x="12" y="397"/>
                    </a:cubicBezTo>
                    <a:cubicBezTo>
                      <a:pt x="12" y="411"/>
                      <a:pt x="12" y="411"/>
                      <a:pt x="12" y="411"/>
                    </a:cubicBezTo>
                    <a:cubicBezTo>
                      <a:pt x="12" y="427"/>
                      <a:pt x="12" y="427"/>
                      <a:pt x="12" y="427"/>
                    </a:cubicBezTo>
                    <a:cubicBezTo>
                      <a:pt x="12" y="439"/>
                      <a:pt x="12" y="439"/>
                      <a:pt x="12" y="439"/>
                    </a:cubicBezTo>
                    <a:cubicBezTo>
                      <a:pt x="34" y="446"/>
                      <a:pt x="34" y="446"/>
                      <a:pt x="34" y="446"/>
                    </a:cubicBezTo>
                    <a:cubicBezTo>
                      <a:pt x="34" y="446"/>
                      <a:pt x="46" y="464"/>
                      <a:pt x="41" y="484"/>
                    </a:cubicBezTo>
                    <a:cubicBezTo>
                      <a:pt x="35" y="503"/>
                      <a:pt x="31" y="527"/>
                      <a:pt x="31" y="527"/>
                    </a:cubicBezTo>
                    <a:cubicBezTo>
                      <a:pt x="12" y="526"/>
                      <a:pt x="12" y="526"/>
                      <a:pt x="12" y="526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12" y="537"/>
                      <a:pt x="12" y="537"/>
                      <a:pt x="12" y="537"/>
                    </a:cubicBezTo>
                    <a:cubicBezTo>
                      <a:pt x="37" y="553"/>
                      <a:pt x="37" y="553"/>
                      <a:pt x="37" y="553"/>
                    </a:cubicBezTo>
                    <a:cubicBezTo>
                      <a:pt x="51" y="572"/>
                      <a:pt x="51" y="572"/>
                      <a:pt x="51" y="572"/>
                    </a:cubicBezTo>
                    <a:cubicBezTo>
                      <a:pt x="51" y="572"/>
                      <a:pt x="55" y="577"/>
                      <a:pt x="52" y="594"/>
                    </a:cubicBezTo>
                    <a:cubicBezTo>
                      <a:pt x="49" y="611"/>
                      <a:pt x="49" y="626"/>
                      <a:pt x="49" y="626"/>
                    </a:cubicBezTo>
                    <a:cubicBezTo>
                      <a:pt x="66" y="633"/>
                      <a:pt x="66" y="633"/>
                      <a:pt x="66" y="633"/>
                    </a:cubicBezTo>
                    <a:cubicBezTo>
                      <a:pt x="81" y="648"/>
                      <a:pt x="81" y="648"/>
                      <a:pt x="81" y="648"/>
                    </a:cubicBezTo>
                    <a:cubicBezTo>
                      <a:pt x="112" y="671"/>
                      <a:pt x="112" y="671"/>
                      <a:pt x="112" y="671"/>
                    </a:cubicBezTo>
                    <a:cubicBezTo>
                      <a:pt x="119" y="680"/>
                      <a:pt x="119" y="680"/>
                      <a:pt x="119" y="680"/>
                    </a:cubicBezTo>
                    <a:cubicBezTo>
                      <a:pt x="126" y="701"/>
                      <a:pt x="126" y="701"/>
                      <a:pt x="126" y="701"/>
                    </a:cubicBezTo>
                    <a:cubicBezTo>
                      <a:pt x="125" y="735"/>
                      <a:pt x="125" y="735"/>
                      <a:pt x="125" y="735"/>
                    </a:cubicBezTo>
                    <a:cubicBezTo>
                      <a:pt x="138" y="746"/>
                      <a:pt x="138" y="746"/>
                      <a:pt x="138" y="746"/>
                    </a:cubicBezTo>
                    <a:cubicBezTo>
                      <a:pt x="138" y="742"/>
                      <a:pt x="138" y="742"/>
                      <a:pt x="138" y="742"/>
                    </a:cubicBezTo>
                    <a:lnTo>
                      <a:pt x="200" y="74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656388" y="3357563"/>
                <a:ext cx="284163" cy="542925"/>
              </a:xfrm>
              <a:custGeom>
                <a:avLst/>
                <a:gdLst>
                  <a:gd name="T0" fmla="*/ 77 w 114"/>
                  <a:gd name="T1" fmla="*/ 8 h 219"/>
                  <a:gd name="T2" fmla="*/ 76 w 114"/>
                  <a:gd name="T3" fmla="*/ 6 h 219"/>
                  <a:gd name="T4" fmla="*/ 73 w 114"/>
                  <a:gd name="T5" fmla="*/ 1 h 219"/>
                  <a:gd name="T6" fmla="*/ 54 w 114"/>
                  <a:gd name="T7" fmla="*/ 18 h 219"/>
                  <a:gd name="T8" fmla="*/ 35 w 114"/>
                  <a:gd name="T9" fmla="*/ 75 h 219"/>
                  <a:gd name="T10" fmla="*/ 0 w 114"/>
                  <a:gd name="T11" fmla="*/ 99 h 219"/>
                  <a:gd name="T12" fmla="*/ 16 w 114"/>
                  <a:gd name="T13" fmla="*/ 123 h 219"/>
                  <a:gd name="T14" fmla="*/ 17 w 114"/>
                  <a:gd name="T15" fmla="*/ 147 h 219"/>
                  <a:gd name="T16" fmla="*/ 16 w 114"/>
                  <a:gd name="T17" fmla="*/ 156 h 219"/>
                  <a:gd name="T18" fmla="*/ 18 w 114"/>
                  <a:gd name="T19" fmla="*/ 172 h 219"/>
                  <a:gd name="T20" fmla="*/ 18 w 114"/>
                  <a:gd name="T21" fmla="*/ 185 h 219"/>
                  <a:gd name="T22" fmla="*/ 44 w 114"/>
                  <a:gd name="T23" fmla="*/ 213 h 219"/>
                  <a:gd name="T24" fmla="*/ 55 w 114"/>
                  <a:gd name="T25" fmla="*/ 219 h 219"/>
                  <a:gd name="T26" fmla="*/ 57 w 114"/>
                  <a:gd name="T27" fmla="*/ 209 h 219"/>
                  <a:gd name="T28" fmla="*/ 71 w 114"/>
                  <a:gd name="T29" fmla="*/ 201 h 219"/>
                  <a:gd name="T30" fmla="*/ 89 w 114"/>
                  <a:gd name="T31" fmla="*/ 184 h 219"/>
                  <a:gd name="T32" fmla="*/ 67 w 114"/>
                  <a:gd name="T33" fmla="*/ 158 h 219"/>
                  <a:gd name="T34" fmla="*/ 67 w 114"/>
                  <a:gd name="T35" fmla="*/ 157 h 219"/>
                  <a:gd name="T36" fmla="*/ 67 w 114"/>
                  <a:gd name="T37" fmla="*/ 133 h 219"/>
                  <a:gd name="T38" fmla="*/ 75 w 114"/>
                  <a:gd name="T39" fmla="*/ 118 h 219"/>
                  <a:gd name="T40" fmla="*/ 85 w 114"/>
                  <a:gd name="T41" fmla="*/ 110 h 219"/>
                  <a:gd name="T42" fmla="*/ 102 w 114"/>
                  <a:gd name="T43" fmla="*/ 110 h 219"/>
                  <a:gd name="T44" fmla="*/ 114 w 114"/>
                  <a:gd name="T45" fmla="*/ 90 h 219"/>
                  <a:gd name="T46" fmla="*/ 82 w 114"/>
                  <a:gd name="T47" fmla="*/ 64 h 219"/>
                  <a:gd name="T48" fmla="*/ 76 w 114"/>
                  <a:gd name="T49" fmla="*/ 41 h 219"/>
                  <a:gd name="T50" fmla="*/ 77 w 114"/>
                  <a:gd name="T51" fmla="*/ 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4" h="219">
                    <a:moveTo>
                      <a:pt x="77" y="8"/>
                    </a:moveTo>
                    <a:cubicBezTo>
                      <a:pt x="76" y="6"/>
                      <a:pt x="76" y="6"/>
                      <a:pt x="76" y="6"/>
                    </a:cubicBezTo>
                    <a:cubicBezTo>
                      <a:pt x="76" y="4"/>
                      <a:pt x="75" y="1"/>
                      <a:pt x="73" y="1"/>
                    </a:cubicBezTo>
                    <a:cubicBezTo>
                      <a:pt x="69" y="0"/>
                      <a:pt x="60" y="9"/>
                      <a:pt x="54" y="18"/>
                    </a:cubicBezTo>
                    <a:cubicBezTo>
                      <a:pt x="52" y="24"/>
                      <a:pt x="39" y="66"/>
                      <a:pt x="35" y="75"/>
                    </a:cubicBezTo>
                    <a:cubicBezTo>
                      <a:pt x="32" y="84"/>
                      <a:pt x="18" y="96"/>
                      <a:pt x="0" y="99"/>
                    </a:cubicBezTo>
                    <a:cubicBezTo>
                      <a:pt x="6" y="104"/>
                      <a:pt x="14" y="113"/>
                      <a:pt x="16" y="123"/>
                    </a:cubicBezTo>
                    <a:cubicBezTo>
                      <a:pt x="19" y="132"/>
                      <a:pt x="18" y="141"/>
                      <a:pt x="17" y="147"/>
                    </a:cubicBezTo>
                    <a:cubicBezTo>
                      <a:pt x="16" y="151"/>
                      <a:pt x="16" y="154"/>
                      <a:pt x="16" y="156"/>
                    </a:cubicBezTo>
                    <a:cubicBezTo>
                      <a:pt x="18" y="160"/>
                      <a:pt x="18" y="165"/>
                      <a:pt x="18" y="172"/>
                    </a:cubicBezTo>
                    <a:cubicBezTo>
                      <a:pt x="18" y="176"/>
                      <a:pt x="18" y="180"/>
                      <a:pt x="18" y="185"/>
                    </a:cubicBezTo>
                    <a:cubicBezTo>
                      <a:pt x="19" y="195"/>
                      <a:pt x="37" y="211"/>
                      <a:pt x="44" y="213"/>
                    </a:cubicBezTo>
                    <a:cubicBezTo>
                      <a:pt x="47" y="213"/>
                      <a:pt x="51" y="216"/>
                      <a:pt x="55" y="219"/>
                    </a:cubicBezTo>
                    <a:cubicBezTo>
                      <a:pt x="55" y="216"/>
                      <a:pt x="55" y="212"/>
                      <a:pt x="57" y="209"/>
                    </a:cubicBezTo>
                    <a:cubicBezTo>
                      <a:pt x="59" y="206"/>
                      <a:pt x="63" y="202"/>
                      <a:pt x="71" y="201"/>
                    </a:cubicBezTo>
                    <a:cubicBezTo>
                      <a:pt x="84" y="200"/>
                      <a:pt x="88" y="189"/>
                      <a:pt x="89" y="184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152"/>
                      <a:pt x="68" y="138"/>
                      <a:pt x="67" y="133"/>
                    </a:cubicBezTo>
                    <a:cubicBezTo>
                      <a:pt x="67" y="129"/>
                      <a:pt x="71" y="122"/>
                      <a:pt x="75" y="118"/>
                    </a:cubicBezTo>
                    <a:cubicBezTo>
                      <a:pt x="82" y="110"/>
                      <a:pt x="84" y="110"/>
                      <a:pt x="85" y="110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03" y="87"/>
                      <a:pt x="89" y="75"/>
                      <a:pt x="82" y="64"/>
                    </a:cubicBezTo>
                    <a:cubicBezTo>
                      <a:pt x="75" y="55"/>
                      <a:pt x="73" y="47"/>
                      <a:pt x="76" y="41"/>
                    </a:cubicBezTo>
                    <a:cubicBezTo>
                      <a:pt x="83" y="32"/>
                      <a:pt x="82" y="28"/>
                      <a:pt x="7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3325813" y="3368674"/>
                <a:ext cx="2493963" cy="1628775"/>
              </a:xfrm>
              <a:custGeom>
                <a:avLst/>
                <a:gdLst>
                  <a:gd name="T0" fmla="*/ 972 w 1004"/>
                  <a:gd name="T1" fmla="*/ 559 h 655"/>
                  <a:gd name="T2" fmla="*/ 987 w 1004"/>
                  <a:gd name="T3" fmla="*/ 569 h 655"/>
                  <a:gd name="T4" fmla="*/ 1004 w 1004"/>
                  <a:gd name="T5" fmla="*/ 496 h 655"/>
                  <a:gd name="T6" fmla="*/ 1002 w 1004"/>
                  <a:gd name="T7" fmla="*/ 426 h 655"/>
                  <a:gd name="T8" fmla="*/ 972 w 1004"/>
                  <a:gd name="T9" fmla="*/ 366 h 655"/>
                  <a:gd name="T10" fmla="*/ 938 w 1004"/>
                  <a:gd name="T11" fmla="*/ 359 h 655"/>
                  <a:gd name="T12" fmla="*/ 901 w 1004"/>
                  <a:gd name="T13" fmla="*/ 388 h 655"/>
                  <a:gd name="T14" fmla="*/ 877 w 1004"/>
                  <a:gd name="T15" fmla="*/ 378 h 655"/>
                  <a:gd name="T16" fmla="*/ 854 w 1004"/>
                  <a:gd name="T17" fmla="*/ 388 h 655"/>
                  <a:gd name="T18" fmla="*/ 807 w 1004"/>
                  <a:gd name="T19" fmla="*/ 340 h 655"/>
                  <a:gd name="T20" fmla="*/ 783 w 1004"/>
                  <a:gd name="T21" fmla="*/ 336 h 655"/>
                  <a:gd name="T22" fmla="*/ 734 w 1004"/>
                  <a:gd name="T23" fmla="*/ 321 h 655"/>
                  <a:gd name="T24" fmla="*/ 673 w 1004"/>
                  <a:gd name="T25" fmla="*/ 292 h 655"/>
                  <a:gd name="T26" fmla="*/ 668 w 1004"/>
                  <a:gd name="T27" fmla="*/ 290 h 655"/>
                  <a:gd name="T28" fmla="*/ 630 w 1004"/>
                  <a:gd name="T29" fmla="*/ 252 h 655"/>
                  <a:gd name="T30" fmla="*/ 590 w 1004"/>
                  <a:gd name="T31" fmla="*/ 220 h 655"/>
                  <a:gd name="T32" fmla="*/ 588 w 1004"/>
                  <a:gd name="T33" fmla="*/ 168 h 655"/>
                  <a:gd name="T34" fmla="*/ 576 w 1004"/>
                  <a:gd name="T35" fmla="*/ 132 h 655"/>
                  <a:gd name="T36" fmla="*/ 592 w 1004"/>
                  <a:gd name="T37" fmla="*/ 107 h 655"/>
                  <a:gd name="T38" fmla="*/ 598 w 1004"/>
                  <a:gd name="T39" fmla="*/ 85 h 655"/>
                  <a:gd name="T40" fmla="*/ 509 w 1004"/>
                  <a:gd name="T41" fmla="*/ 48 h 655"/>
                  <a:gd name="T42" fmla="*/ 401 w 1004"/>
                  <a:gd name="T43" fmla="*/ 57 h 655"/>
                  <a:gd name="T44" fmla="*/ 327 w 1004"/>
                  <a:gd name="T45" fmla="*/ 58 h 655"/>
                  <a:gd name="T46" fmla="*/ 274 w 1004"/>
                  <a:gd name="T47" fmla="*/ 17 h 655"/>
                  <a:gd name="T48" fmla="*/ 203 w 1004"/>
                  <a:gd name="T49" fmla="*/ 20 h 655"/>
                  <a:gd name="T50" fmla="*/ 123 w 1004"/>
                  <a:gd name="T51" fmla="*/ 34 h 655"/>
                  <a:gd name="T52" fmla="*/ 58 w 1004"/>
                  <a:gd name="T53" fmla="*/ 30 h 655"/>
                  <a:gd name="T54" fmla="*/ 43 w 1004"/>
                  <a:gd name="T55" fmla="*/ 72 h 655"/>
                  <a:gd name="T56" fmla="*/ 51 w 1004"/>
                  <a:gd name="T57" fmla="*/ 103 h 655"/>
                  <a:gd name="T58" fmla="*/ 31 w 1004"/>
                  <a:gd name="T59" fmla="*/ 147 h 655"/>
                  <a:gd name="T60" fmla="*/ 11 w 1004"/>
                  <a:gd name="T61" fmla="*/ 130 h 655"/>
                  <a:gd name="T62" fmla="*/ 5 w 1004"/>
                  <a:gd name="T63" fmla="*/ 168 h 655"/>
                  <a:gd name="T64" fmla="*/ 24 w 1004"/>
                  <a:gd name="T65" fmla="*/ 238 h 655"/>
                  <a:gd name="T66" fmla="*/ 60 w 1004"/>
                  <a:gd name="T67" fmla="*/ 279 h 655"/>
                  <a:gd name="T68" fmla="*/ 100 w 1004"/>
                  <a:gd name="T69" fmla="*/ 316 h 655"/>
                  <a:gd name="T70" fmla="*/ 150 w 1004"/>
                  <a:gd name="T71" fmla="*/ 341 h 655"/>
                  <a:gd name="T72" fmla="*/ 209 w 1004"/>
                  <a:gd name="T73" fmla="*/ 402 h 655"/>
                  <a:gd name="T74" fmla="*/ 240 w 1004"/>
                  <a:gd name="T75" fmla="*/ 440 h 655"/>
                  <a:gd name="T76" fmla="*/ 298 w 1004"/>
                  <a:gd name="T77" fmla="*/ 496 h 655"/>
                  <a:gd name="T78" fmla="*/ 346 w 1004"/>
                  <a:gd name="T79" fmla="*/ 510 h 655"/>
                  <a:gd name="T80" fmla="*/ 428 w 1004"/>
                  <a:gd name="T81" fmla="*/ 533 h 655"/>
                  <a:gd name="T82" fmla="*/ 446 w 1004"/>
                  <a:gd name="T83" fmla="*/ 560 h 655"/>
                  <a:gd name="T84" fmla="*/ 473 w 1004"/>
                  <a:gd name="T85" fmla="*/ 583 h 655"/>
                  <a:gd name="T86" fmla="*/ 510 w 1004"/>
                  <a:gd name="T87" fmla="*/ 540 h 655"/>
                  <a:gd name="T88" fmla="*/ 569 w 1004"/>
                  <a:gd name="T89" fmla="*/ 572 h 655"/>
                  <a:gd name="T90" fmla="*/ 599 w 1004"/>
                  <a:gd name="T91" fmla="*/ 599 h 655"/>
                  <a:gd name="T92" fmla="*/ 615 w 1004"/>
                  <a:gd name="T93" fmla="*/ 641 h 655"/>
                  <a:gd name="T94" fmla="*/ 703 w 1004"/>
                  <a:gd name="T95" fmla="*/ 653 h 655"/>
                  <a:gd name="T96" fmla="*/ 803 w 1004"/>
                  <a:gd name="T97" fmla="*/ 602 h 655"/>
                  <a:gd name="T98" fmla="*/ 896 w 1004"/>
                  <a:gd name="T99" fmla="*/ 627 h 655"/>
                  <a:gd name="T100" fmla="*/ 926 w 1004"/>
                  <a:gd name="T101" fmla="*/ 588 h 655"/>
                  <a:gd name="T102" fmla="*/ 944 w 1004"/>
                  <a:gd name="T103" fmla="*/ 609 h 655"/>
                  <a:gd name="T104" fmla="*/ 972 w 1004"/>
                  <a:gd name="T105" fmla="*/ 60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4" h="655">
                    <a:moveTo>
                      <a:pt x="972" y="605"/>
                    </a:moveTo>
                    <a:cubicBezTo>
                      <a:pt x="972" y="559"/>
                      <a:pt x="972" y="559"/>
                      <a:pt x="972" y="559"/>
                    </a:cubicBezTo>
                    <a:cubicBezTo>
                      <a:pt x="979" y="566"/>
                      <a:pt x="979" y="566"/>
                      <a:pt x="979" y="566"/>
                    </a:cubicBezTo>
                    <a:cubicBezTo>
                      <a:pt x="981" y="567"/>
                      <a:pt x="984" y="570"/>
                      <a:pt x="987" y="569"/>
                    </a:cubicBezTo>
                    <a:cubicBezTo>
                      <a:pt x="987" y="569"/>
                      <a:pt x="988" y="569"/>
                      <a:pt x="990" y="567"/>
                    </a:cubicBezTo>
                    <a:cubicBezTo>
                      <a:pt x="994" y="558"/>
                      <a:pt x="1001" y="514"/>
                      <a:pt x="1004" y="496"/>
                    </a:cubicBezTo>
                    <a:cubicBezTo>
                      <a:pt x="1001" y="486"/>
                      <a:pt x="989" y="448"/>
                      <a:pt x="989" y="440"/>
                    </a:cubicBezTo>
                    <a:cubicBezTo>
                      <a:pt x="989" y="433"/>
                      <a:pt x="996" y="428"/>
                      <a:pt x="1002" y="426"/>
                    </a:cubicBezTo>
                    <a:cubicBezTo>
                      <a:pt x="984" y="403"/>
                      <a:pt x="984" y="403"/>
                      <a:pt x="984" y="403"/>
                    </a:cubicBezTo>
                    <a:cubicBezTo>
                      <a:pt x="972" y="366"/>
                      <a:pt x="972" y="366"/>
                      <a:pt x="972" y="366"/>
                    </a:cubicBezTo>
                    <a:cubicBezTo>
                      <a:pt x="963" y="359"/>
                      <a:pt x="963" y="359"/>
                      <a:pt x="963" y="359"/>
                    </a:cubicBezTo>
                    <a:cubicBezTo>
                      <a:pt x="938" y="359"/>
                      <a:pt x="938" y="359"/>
                      <a:pt x="938" y="359"/>
                    </a:cubicBezTo>
                    <a:cubicBezTo>
                      <a:pt x="929" y="376"/>
                      <a:pt x="929" y="376"/>
                      <a:pt x="929" y="376"/>
                    </a:cubicBezTo>
                    <a:cubicBezTo>
                      <a:pt x="901" y="388"/>
                      <a:pt x="901" y="388"/>
                      <a:pt x="901" y="388"/>
                    </a:cubicBezTo>
                    <a:cubicBezTo>
                      <a:pt x="896" y="388"/>
                      <a:pt x="896" y="388"/>
                      <a:pt x="896" y="388"/>
                    </a:cubicBezTo>
                    <a:cubicBezTo>
                      <a:pt x="893" y="388"/>
                      <a:pt x="884" y="383"/>
                      <a:pt x="877" y="378"/>
                    </a:cubicBezTo>
                    <a:cubicBezTo>
                      <a:pt x="856" y="389"/>
                      <a:pt x="856" y="389"/>
                      <a:pt x="856" y="389"/>
                    </a:cubicBezTo>
                    <a:cubicBezTo>
                      <a:pt x="854" y="388"/>
                      <a:pt x="854" y="388"/>
                      <a:pt x="854" y="388"/>
                    </a:cubicBezTo>
                    <a:cubicBezTo>
                      <a:pt x="854" y="388"/>
                      <a:pt x="842" y="384"/>
                      <a:pt x="830" y="364"/>
                    </a:cubicBezTo>
                    <a:cubicBezTo>
                      <a:pt x="822" y="350"/>
                      <a:pt x="815" y="345"/>
                      <a:pt x="807" y="340"/>
                    </a:cubicBezTo>
                    <a:cubicBezTo>
                      <a:pt x="805" y="339"/>
                      <a:pt x="803" y="337"/>
                      <a:pt x="801" y="336"/>
                    </a:cubicBezTo>
                    <a:cubicBezTo>
                      <a:pt x="794" y="330"/>
                      <a:pt x="783" y="336"/>
                      <a:pt x="783" y="336"/>
                    </a:cubicBezTo>
                    <a:cubicBezTo>
                      <a:pt x="782" y="337"/>
                      <a:pt x="782" y="337"/>
                      <a:pt x="782" y="337"/>
                    </a:cubicBezTo>
                    <a:cubicBezTo>
                      <a:pt x="734" y="321"/>
                      <a:pt x="734" y="321"/>
                      <a:pt x="734" y="321"/>
                    </a:cubicBezTo>
                    <a:cubicBezTo>
                      <a:pt x="729" y="318"/>
                      <a:pt x="703" y="301"/>
                      <a:pt x="703" y="288"/>
                    </a:cubicBezTo>
                    <a:cubicBezTo>
                      <a:pt x="701" y="286"/>
                      <a:pt x="686" y="287"/>
                      <a:pt x="673" y="292"/>
                    </a:cubicBezTo>
                    <a:cubicBezTo>
                      <a:pt x="670" y="293"/>
                      <a:pt x="670" y="293"/>
                      <a:pt x="670" y="293"/>
                    </a:cubicBezTo>
                    <a:cubicBezTo>
                      <a:pt x="668" y="290"/>
                      <a:pt x="668" y="290"/>
                      <a:pt x="668" y="290"/>
                    </a:cubicBezTo>
                    <a:cubicBezTo>
                      <a:pt x="667" y="289"/>
                      <a:pt x="651" y="262"/>
                      <a:pt x="646" y="251"/>
                    </a:cubicBezTo>
                    <a:cubicBezTo>
                      <a:pt x="644" y="248"/>
                      <a:pt x="636" y="250"/>
                      <a:pt x="630" y="252"/>
                    </a:cubicBezTo>
                    <a:cubicBezTo>
                      <a:pt x="621" y="254"/>
                      <a:pt x="611" y="257"/>
                      <a:pt x="604" y="252"/>
                    </a:cubicBezTo>
                    <a:cubicBezTo>
                      <a:pt x="593" y="244"/>
                      <a:pt x="590" y="224"/>
                      <a:pt x="590" y="220"/>
                    </a:cubicBezTo>
                    <a:cubicBezTo>
                      <a:pt x="576" y="191"/>
                      <a:pt x="576" y="191"/>
                      <a:pt x="576" y="191"/>
                    </a:cubicBezTo>
                    <a:cubicBezTo>
                      <a:pt x="588" y="168"/>
                      <a:pt x="588" y="168"/>
                      <a:pt x="588" y="168"/>
                    </a:cubicBezTo>
                    <a:cubicBezTo>
                      <a:pt x="576" y="160"/>
                      <a:pt x="576" y="160"/>
                      <a:pt x="576" y="160"/>
                    </a:cubicBezTo>
                    <a:cubicBezTo>
                      <a:pt x="576" y="132"/>
                      <a:pt x="576" y="132"/>
                      <a:pt x="576" y="132"/>
                    </a:cubicBezTo>
                    <a:cubicBezTo>
                      <a:pt x="577" y="131"/>
                      <a:pt x="577" y="131"/>
                      <a:pt x="577" y="131"/>
                    </a:cubicBezTo>
                    <a:cubicBezTo>
                      <a:pt x="577" y="131"/>
                      <a:pt x="588" y="113"/>
                      <a:pt x="592" y="107"/>
                    </a:cubicBezTo>
                    <a:cubicBezTo>
                      <a:pt x="594" y="104"/>
                      <a:pt x="598" y="94"/>
                      <a:pt x="601" y="85"/>
                    </a:cubicBezTo>
                    <a:cubicBezTo>
                      <a:pt x="598" y="85"/>
                      <a:pt x="598" y="85"/>
                      <a:pt x="598" y="85"/>
                    </a:cubicBezTo>
                    <a:cubicBezTo>
                      <a:pt x="564" y="57"/>
                      <a:pt x="564" y="57"/>
                      <a:pt x="564" y="57"/>
                    </a:cubicBezTo>
                    <a:cubicBezTo>
                      <a:pt x="509" y="48"/>
                      <a:pt x="509" y="48"/>
                      <a:pt x="509" y="48"/>
                    </a:cubicBezTo>
                    <a:cubicBezTo>
                      <a:pt x="505" y="48"/>
                      <a:pt x="443" y="46"/>
                      <a:pt x="437" y="46"/>
                    </a:cubicBezTo>
                    <a:cubicBezTo>
                      <a:pt x="434" y="46"/>
                      <a:pt x="417" y="52"/>
                      <a:pt x="401" y="57"/>
                    </a:cubicBezTo>
                    <a:cubicBezTo>
                      <a:pt x="401" y="58"/>
                      <a:pt x="401" y="58"/>
                      <a:pt x="401" y="58"/>
                    </a:cubicBezTo>
                    <a:cubicBezTo>
                      <a:pt x="327" y="58"/>
                      <a:pt x="327" y="58"/>
                      <a:pt x="327" y="58"/>
                    </a:cubicBezTo>
                    <a:cubicBezTo>
                      <a:pt x="326" y="57"/>
                      <a:pt x="326" y="57"/>
                      <a:pt x="326" y="57"/>
                    </a:cubicBezTo>
                    <a:cubicBezTo>
                      <a:pt x="325" y="57"/>
                      <a:pt x="285" y="43"/>
                      <a:pt x="274" y="17"/>
                    </a:cubicBezTo>
                    <a:cubicBezTo>
                      <a:pt x="266" y="0"/>
                      <a:pt x="220" y="13"/>
                      <a:pt x="204" y="19"/>
                    </a:cubicBezTo>
                    <a:cubicBezTo>
                      <a:pt x="203" y="20"/>
                      <a:pt x="203" y="20"/>
                      <a:pt x="203" y="20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23" y="34"/>
                      <a:pt x="123" y="34"/>
                      <a:pt x="123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43" y="66"/>
                      <a:pt x="43" y="72"/>
                    </a:cubicBezTo>
                    <a:cubicBezTo>
                      <a:pt x="43" y="77"/>
                      <a:pt x="47" y="95"/>
                      <a:pt x="47" y="95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51" y="103"/>
                      <a:pt x="47" y="129"/>
                      <a:pt x="47" y="133"/>
                    </a:cubicBezTo>
                    <a:cubicBezTo>
                      <a:pt x="47" y="137"/>
                      <a:pt x="31" y="147"/>
                      <a:pt x="31" y="147"/>
                    </a:cubicBezTo>
                    <a:cubicBezTo>
                      <a:pt x="24" y="133"/>
                      <a:pt x="24" y="133"/>
                      <a:pt x="24" y="133"/>
                    </a:cubicBezTo>
                    <a:cubicBezTo>
                      <a:pt x="11" y="130"/>
                      <a:pt x="11" y="130"/>
                      <a:pt x="11" y="130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5" y="168"/>
                      <a:pt x="0" y="175"/>
                      <a:pt x="4" y="199"/>
                    </a:cubicBezTo>
                    <a:cubicBezTo>
                      <a:pt x="8" y="222"/>
                      <a:pt x="19" y="238"/>
                      <a:pt x="24" y="238"/>
                    </a:cubicBezTo>
                    <a:cubicBezTo>
                      <a:pt x="28" y="238"/>
                      <a:pt x="49" y="249"/>
                      <a:pt x="49" y="249"/>
                    </a:cubicBezTo>
                    <a:cubicBezTo>
                      <a:pt x="49" y="249"/>
                      <a:pt x="56" y="277"/>
                      <a:pt x="60" y="279"/>
                    </a:cubicBezTo>
                    <a:cubicBezTo>
                      <a:pt x="64" y="282"/>
                      <a:pt x="78" y="298"/>
                      <a:pt x="78" y="298"/>
                    </a:cubicBezTo>
                    <a:cubicBezTo>
                      <a:pt x="100" y="316"/>
                      <a:pt x="100" y="316"/>
                      <a:pt x="100" y="316"/>
                    </a:cubicBezTo>
                    <a:cubicBezTo>
                      <a:pt x="128" y="310"/>
                      <a:pt x="128" y="310"/>
                      <a:pt x="128" y="310"/>
                    </a:cubicBezTo>
                    <a:cubicBezTo>
                      <a:pt x="128" y="310"/>
                      <a:pt x="146" y="335"/>
                      <a:pt x="150" y="341"/>
                    </a:cubicBezTo>
                    <a:cubicBezTo>
                      <a:pt x="155" y="346"/>
                      <a:pt x="170" y="366"/>
                      <a:pt x="178" y="372"/>
                    </a:cubicBezTo>
                    <a:cubicBezTo>
                      <a:pt x="187" y="377"/>
                      <a:pt x="209" y="402"/>
                      <a:pt x="209" y="402"/>
                    </a:cubicBezTo>
                    <a:cubicBezTo>
                      <a:pt x="224" y="408"/>
                      <a:pt x="224" y="408"/>
                      <a:pt x="224" y="408"/>
                    </a:cubicBezTo>
                    <a:cubicBezTo>
                      <a:pt x="224" y="408"/>
                      <a:pt x="233" y="431"/>
                      <a:pt x="240" y="440"/>
                    </a:cubicBezTo>
                    <a:cubicBezTo>
                      <a:pt x="247" y="448"/>
                      <a:pt x="268" y="457"/>
                      <a:pt x="272" y="458"/>
                    </a:cubicBezTo>
                    <a:cubicBezTo>
                      <a:pt x="276" y="459"/>
                      <a:pt x="291" y="490"/>
                      <a:pt x="298" y="496"/>
                    </a:cubicBezTo>
                    <a:cubicBezTo>
                      <a:pt x="305" y="501"/>
                      <a:pt x="316" y="510"/>
                      <a:pt x="322" y="510"/>
                    </a:cubicBezTo>
                    <a:cubicBezTo>
                      <a:pt x="328" y="510"/>
                      <a:pt x="333" y="504"/>
                      <a:pt x="346" y="510"/>
                    </a:cubicBezTo>
                    <a:cubicBezTo>
                      <a:pt x="358" y="515"/>
                      <a:pt x="397" y="532"/>
                      <a:pt x="397" y="532"/>
                    </a:cubicBezTo>
                    <a:cubicBezTo>
                      <a:pt x="397" y="532"/>
                      <a:pt x="424" y="533"/>
                      <a:pt x="428" y="533"/>
                    </a:cubicBezTo>
                    <a:cubicBezTo>
                      <a:pt x="432" y="533"/>
                      <a:pt x="447" y="533"/>
                      <a:pt x="447" y="533"/>
                    </a:cubicBezTo>
                    <a:cubicBezTo>
                      <a:pt x="446" y="560"/>
                      <a:pt x="446" y="560"/>
                      <a:pt x="446" y="560"/>
                    </a:cubicBezTo>
                    <a:cubicBezTo>
                      <a:pt x="454" y="588"/>
                      <a:pt x="454" y="588"/>
                      <a:pt x="454" y="588"/>
                    </a:cubicBezTo>
                    <a:cubicBezTo>
                      <a:pt x="473" y="583"/>
                      <a:pt x="473" y="583"/>
                      <a:pt x="473" y="583"/>
                    </a:cubicBezTo>
                    <a:cubicBezTo>
                      <a:pt x="475" y="558"/>
                      <a:pt x="475" y="558"/>
                      <a:pt x="475" y="558"/>
                    </a:cubicBezTo>
                    <a:cubicBezTo>
                      <a:pt x="510" y="540"/>
                      <a:pt x="510" y="540"/>
                      <a:pt x="510" y="540"/>
                    </a:cubicBezTo>
                    <a:cubicBezTo>
                      <a:pt x="540" y="551"/>
                      <a:pt x="540" y="551"/>
                      <a:pt x="540" y="551"/>
                    </a:cubicBezTo>
                    <a:cubicBezTo>
                      <a:pt x="569" y="572"/>
                      <a:pt x="569" y="572"/>
                      <a:pt x="569" y="572"/>
                    </a:cubicBezTo>
                    <a:cubicBezTo>
                      <a:pt x="586" y="572"/>
                      <a:pt x="586" y="572"/>
                      <a:pt x="586" y="572"/>
                    </a:cubicBezTo>
                    <a:cubicBezTo>
                      <a:pt x="599" y="599"/>
                      <a:pt x="599" y="599"/>
                      <a:pt x="599" y="599"/>
                    </a:cubicBezTo>
                    <a:cubicBezTo>
                      <a:pt x="604" y="616"/>
                      <a:pt x="604" y="616"/>
                      <a:pt x="604" y="616"/>
                    </a:cubicBezTo>
                    <a:cubicBezTo>
                      <a:pt x="615" y="641"/>
                      <a:pt x="615" y="641"/>
                      <a:pt x="615" y="641"/>
                    </a:cubicBezTo>
                    <a:cubicBezTo>
                      <a:pt x="654" y="650"/>
                      <a:pt x="654" y="650"/>
                      <a:pt x="654" y="650"/>
                    </a:cubicBezTo>
                    <a:cubicBezTo>
                      <a:pt x="654" y="650"/>
                      <a:pt x="698" y="655"/>
                      <a:pt x="703" y="653"/>
                    </a:cubicBezTo>
                    <a:cubicBezTo>
                      <a:pt x="707" y="652"/>
                      <a:pt x="722" y="618"/>
                      <a:pt x="753" y="618"/>
                    </a:cubicBezTo>
                    <a:cubicBezTo>
                      <a:pt x="784" y="618"/>
                      <a:pt x="797" y="604"/>
                      <a:pt x="803" y="602"/>
                    </a:cubicBezTo>
                    <a:cubicBezTo>
                      <a:pt x="809" y="599"/>
                      <a:pt x="832" y="588"/>
                      <a:pt x="860" y="607"/>
                    </a:cubicBezTo>
                    <a:cubicBezTo>
                      <a:pt x="888" y="627"/>
                      <a:pt x="887" y="632"/>
                      <a:pt x="896" y="627"/>
                    </a:cubicBezTo>
                    <a:cubicBezTo>
                      <a:pt x="906" y="621"/>
                      <a:pt x="909" y="606"/>
                      <a:pt x="913" y="599"/>
                    </a:cubicBezTo>
                    <a:cubicBezTo>
                      <a:pt x="917" y="592"/>
                      <a:pt x="926" y="588"/>
                      <a:pt x="926" y="588"/>
                    </a:cubicBezTo>
                    <a:cubicBezTo>
                      <a:pt x="931" y="604"/>
                      <a:pt x="931" y="604"/>
                      <a:pt x="931" y="604"/>
                    </a:cubicBezTo>
                    <a:cubicBezTo>
                      <a:pt x="944" y="609"/>
                      <a:pt x="944" y="609"/>
                      <a:pt x="944" y="609"/>
                    </a:cubicBezTo>
                    <a:cubicBezTo>
                      <a:pt x="944" y="605"/>
                      <a:pt x="944" y="605"/>
                      <a:pt x="944" y="605"/>
                    </a:cubicBezTo>
                    <a:lnTo>
                      <a:pt x="972" y="605"/>
                    </a:lnTo>
                    <a:close/>
                  </a:path>
                </a:pathLst>
              </a:custGeom>
              <a:solidFill>
                <a:srgbClr val="EAC4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id-ID" sz="1015">
                  <a:cs typeface="+mn-ea"/>
                  <a:sym typeface="+mn-lt"/>
                </a:endParaRPr>
              </a:p>
            </p:txBody>
          </p:sp>
        </p:grpSp>
        <p:sp>
          <p:nvSpPr>
            <p:cNvPr id="26" name="Rectangle 46"/>
            <p:cNvSpPr/>
            <p:nvPr/>
          </p:nvSpPr>
          <p:spPr>
            <a:xfrm>
              <a:off x="871538" y="3822559"/>
              <a:ext cx="154753" cy="154753"/>
            </a:xfrm>
            <a:prstGeom prst="rect">
              <a:avLst/>
            </a:pr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cs typeface="+mn-ea"/>
                <a:sym typeface="+mn-lt"/>
              </a:endParaRPr>
            </a:p>
          </p:txBody>
        </p:sp>
        <p:sp>
          <p:nvSpPr>
            <p:cNvPr id="27" name="Rectangle 48"/>
            <p:cNvSpPr/>
            <p:nvPr/>
          </p:nvSpPr>
          <p:spPr>
            <a:xfrm>
              <a:off x="2144578" y="3830979"/>
              <a:ext cx="154753" cy="154753"/>
            </a:xfrm>
            <a:prstGeom prst="rect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cs typeface="+mn-ea"/>
                <a:sym typeface="+mn-lt"/>
              </a:endParaRPr>
            </a:p>
          </p:txBody>
        </p:sp>
        <p:sp>
          <p:nvSpPr>
            <p:cNvPr id="28" name="Rectangle 50"/>
            <p:cNvSpPr/>
            <p:nvPr/>
          </p:nvSpPr>
          <p:spPr>
            <a:xfrm>
              <a:off x="871538" y="4153958"/>
              <a:ext cx="154753" cy="154753"/>
            </a:xfrm>
            <a:prstGeom prst="rect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cs typeface="+mn-ea"/>
                <a:sym typeface="+mn-lt"/>
              </a:endParaRP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2144578" y="4153958"/>
              <a:ext cx="154753" cy="154753"/>
            </a:xfrm>
            <a:prstGeom prst="rect">
              <a:avLst/>
            </a:pr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104278" y="3811182"/>
              <a:ext cx="8314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0965"/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点击编辑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04278" y="4115917"/>
              <a:ext cx="8314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0965"/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点击编辑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99625" y="3811182"/>
              <a:ext cx="8314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0965"/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点击编辑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99625" y="4115917"/>
              <a:ext cx="8314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0965"/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点击编辑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6520" y="504825"/>
            <a:ext cx="4961890" cy="228409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8450" y="2070735"/>
            <a:ext cx="4961890" cy="2284095"/>
          </a:xfrm>
          <a:prstGeom prst="rect">
            <a:avLst/>
          </a:prstGeom>
          <a:solidFill>
            <a:srgbClr val="F0C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/>
          <p:cNvSpPr txBox="1"/>
          <p:nvPr/>
        </p:nvSpPr>
        <p:spPr>
          <a:xfrm>
            <a:off x="5605145" y="1139190"/>
            <a:ext cx="236855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dirty="0">
                <a:solidFill>
                  <a:srgbClr val="EAC44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03</a:t>
            </a:r>
            <a:endParaRPr lang="en-US" altLang="zh-CN" sz="6600" dirty="0">
              <a:solidFill>
                <a:srgbClr val="EAC44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725170" y="2392680"/>
            <a:ext cx="462597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单击输入标题</a:t>
            </a:r>
            <a:endParaRPr lang="zh-CN" altLang="en-US" sz="48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55345" y="3297555"/>
            <a:ext cx="40576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8310" y="2580005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66695" y="1139190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45810" y="3542030"/>
            <a:ext cx="535940" cy="529590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55401" y="2126222"/>
            <a:ext cx="779552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7"/>
          <p:cNvSpPr/>
          <p:nvPr/>
        </p:nvSpPr>
        <p:spPr>
          <a:xfrm>
            <a:off x="1175402" y="3864316"/>
            <a:ext cx="273608" cy="273608"/>
          </a:xfrm>
          <a:prstGeom prst="ellipse">
            <a:avLst/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8" name="Oval 11"/>
          <p:cNvSpPr/>
          <p:nvPr/>
        </p:nvSpPr>
        <p:spPr>
          <a:xfrm>
            <a:off x="2805300" y="3864316"/>
            <a:ext cx="273608" cy="273608"/>
          </a:xfrm>
          <a:prstGeom prst="ellipse">
            <a:avLst/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0" name="Oval 15"/>
          <p:cNvSpPr/>
          <p:nvPr/>
        </p:nvSpPr>
        <p:spPr>
          <a:xfrm>
            <a:off x="4435197" y="3864316"/>
            <a:ext cx="273608" cy="273608"/>
          </a:xfrm>
          <a:prstGeom prst="ellipse">
            <a:avLst/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2" name="Oval 19"/>
          <p:cNvSpPr/>
          <p:nvPr/>
        </p:nvSpPr>
        <p:spPr>
          <a:xfrm>
            <a:off x="6065094" y="3864316"/>
            <a:ext cx="273608" cy="273608"/>
          </a:xfrm>
          <a:prstGeom prst="ellipse">
            <a:avLst/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4" name="Oval 23"/>
          <p:cNvSpPr/>
          <p:nvPr/>
        </p:nvSpPr>
        <p:spPr>
          <a:xfrm>
            <a:off x="7694991" y="3864316"/>
            <a:ext cx="273608" cy="273608"/>
          </a:xfrm>
          <a:prstGeom prst="ellipse">
            <a:avLst/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15" name="Group 24"/>
          <p:cNvGrpSpPr/>
          <p:nvPr/>
        </p:nvGrpSpPr>
        <p:grpSpPr>
          <a:xfrm>
            <a:off x="1735176" y="1691473"/>
            <a:ext cx="837965" cy="880651"/>
            <a:chOff x="1662668" y="1672705"/>
            <a:chExt cx="835480" cy="878038"/>
          </a:xfrm>
        </p:grpSpPr>
        <p:sp>
          <p:nvSpPr>
            <p:cNvPr id="33" name="Oval 25"/>
            <p:cNvSpPr/>
            <p:nvPr/>
          </p:nvSpPr>
          <p:spPr>
            <a:xfrm>
              <a:off x="1662668" y="1715265"/>
              <a:ext cx="835480" cy="835478"/>
            </a:xfrm>
            <a:prstGeom prst="ellipse">
              <a:avLst/>
            </a:prstGeom>
            <a:solidFill>
              <a:srgbClr val="274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4" name="Oval 26"/>
            <p:cNvSpPr/>
            <p:nvPr/>
          </p:nvSpPr>
          <p:spPr>
            <a:xfrm>
              <a:off x="1662668" y="1672705"/>
              <a:ext cx="835480" cy="835478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2727741" y="1561460"/>
            <a:ext cx="1097990" cy="1140588"/>
            <a:chOff x="2652290" y="1543078"/>
            <a:chExt cx="1094733" cy="1137205"/>
          </a:xfrm>
        </p:grpSpPr>
        <p:sp>
          <p:nvSpPr>
            <p:cNvPr id="31" name="Oval 28"/>
            <p:cNvSpPr/>
            <p:nvPr/>
          </p:nvSpPr>
          <p:spPr>
            <a:xfrm>
              <a:off x="2652290" y="1585550"/>
              <a:ext cx="1094733" cy="10947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2" name="Oval 29"/>
            <p:cNvSpPr/>
            <p:nvPr/>
          </p:nvSpPr>
          <p:spPr>
            <a:xfrm>
              <a:off x="2652290" y="1543078"/>
              <a:ext cx="1094733" cy="1094733"/>
            </a:xfrm>
            <a:prstGeom prst="ellipse">
              <a:avLst/>
            </a:pr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3980331" y="1437625"/>
            <a:ext cx="1350886" cy="1393069"/>
            <a:chOff x="3901165" y="1419610"/>
            <a:chExt cx="1346879" cy="1388936"/>
          </a:xfrm>
        </p:grpSpPr>
        <p:sp>
          <p:nvSpPr>
            <p:cNvPr id="29" name="Oval 31"/>
            <p:cNvSpPr/>
            <p:nvPr/>
          </p:nvSpPr>
          <p:spPr>
            <a:xfrm>
              <a:off x="3906374" y="1466878"/>
              <a:ext cx="1341670" cy="1341668"/>
            </a:xfrm>
            <a:prstGeom prst="ellipse">
              <a:avLst/>
            </a:prstGeom>
            <a:solidFill>
              <a:srgbClr val="274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0" name="Oval 32"/>
            <p:cNvSpPr/>
            <p:nvPr/>
          </p:nvSpPr>
          <p:spPr>
            <a:xfrm>
              <a:off x="3901165" y="1419610"/>
              <a:ext cx="1341670" cy="1341668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 dirty="0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480593" y="1561459"/>
            <a:ext cx="1099021" cy="1150853"/>
            <a:chOff x="5396977" y="1543078"/>
            <a:chExt cx="1095761" cy="1147439"/>
          </a:xfrm>
        </p:grpSpPr>
        <p:sp>
          <p:nvSpPr>
            <p:cNvPr id="27" name="Oval 34"/>
            <p:cNvSpPr/>
            <p:nvPr/>
          </p:nvSpPr>
          <p:spPr>
            <a:xfrm>
              <a:off x="5398005" y="1595784"/>
              <a:ext cx="1094733" cy="109473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8" name="Oval 35"/>
            <p:cNvSpPr/>
            <p:nvPr/>
          </p:nvSpPr>
          <p:spPr>
            <a:xfrm>
              <a:off x="5396977" y="1543078"/>
              <a:ext cx="1094733" cy="1094733"/>
            </a:xfrm>
            <a:prstGeom prst="ellipse">
              <a:avLst/>
            </a:prstGeom>
            <a:solidFill>
              <a:srgbClr val="B3B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6728904" y="1691472"/>
            <a:ext cx="842245" cy="883820"/>
            <a:chOff x="6641585" y="1672705"/>
            <a:chExt cx="839747" cy="881198"/>
          </a:xfrm>
        </p:grpSpPr>
        <p:sp>
          <p:nvSpPr>
            <p:cNvPr id="25" name="Oval 37"/>
            <p:cNvSpPr/>
            <p:nvPr/>
          </p:nvSpPr>
          <p:spPr>
            <a:xfrm>
              <a:off x="6641585" y="1718425"/>
              <a:ext cx="835480" cy="835478"/>
            </a:xfrm>
            <a:prstGeom prst="ellipse">
              <a:avLst/>
            </a:prstGeom>
            <a:solidFill>
              <a:srgbClr val="274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6" name="Oval 38"/>
            <p:cNvSpPr/>
            <p:nvPr/>
          </p:nvSpPr>
          <p:spPr>
            <a:xfrm>
              <a:off x="6645852" y="1672705"/>
              <a:ext cx="835480" cy="835478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20" name="Freeform: Shape 39"/>
          <p:cNvSpPr/>
          <p:nvPr/>
        </p:nvSpPr>
        <p:spPr bwMode="auto">
          <a:xfrm>
            <a:off x="2080961" y="1964637"/>
            <a:ext cx="146394" cy="279307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1" name="Freeform: Shape 40"/>
          <p:cNvSpPr/>
          <p:nvPr/>
        </p:nvSpPr>
        <p:spPr bwMode="auto">
          <a:xfrm>
            <a:off x="3044948" y="1962318"/>
            <a:ext cx="463575" cy="369516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2" name="Freeform: Shape 41"/>
          <p:cNvSpPr/>
          <p:nvPr/>
        </p:nvSpPr>
        <p:spPr bwMode="auto">
          <a:xfrm>
            <a:off x="4363905" y="1890299"/>
            <a:ext cx="583737" cy="420926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3" name="Freeform: Shape 42"/>
          <p:cNvSpPr/>
          <p:nvPr/>
        </p:nvSpPr>
        <p:spPr bwMode="auto">
          <a:xfrm>
            <a:off x="7018959" y="1966232"/>
            <a:ext cx="262133" cy="253322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4" name="Freeform: Shape 43"/>
          <p:cNvSpPr/>
          <p:nvPr/>
        </p:nvSpPr>
        <p:spPr bwMode="auto">
          <a:xfrm>
            <a:off x="5861094" y="1917218"/>
            <a:ext cx="338018" cy="356219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63" name="原创设计师QQ：_3"/>
          <p:cNvGrpSpPr/>
          <p:nvPr/>
        </p:nvGrpSpPr>
        <p:grpSpPr>
          <a:xfrm>
            <a:off x="641402" y="2874794"/>
            <a:ext cx="1300480" cy="646587"/>
            <a:chOff x="6913013" y="590636"/>
            <a:chExt cx="2965470" cy="862117"/>
          </a:xfrm>
        </p:grpSpPr>
        <p:sp>
          <p:nvSpPr>
            <p:cNvPr id="64" name="文本框 63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6" name="原创设计师QQ："/>
          <p:cNvGrpSpPr/>
          <p:nvPr/>
        </p:nvGrpSpPr>
        <p:grpSpPr>
          <a:xfrm>
            <a:off x="2271300" y="2874794"/>
            <a:ext cx="1300480" cy="646587"/>
            <a:chOff x="6913013" y="590636"/>
            <a:chExt cx="2965470" cy="862117"/>
          </a:xfrm>
        </p:grpSpPr>
        <p:sp>
          <p:nvSpPr>
            <p:cNvPr id="67" name="文本框 66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9" name="原创设计师QQ：_3"/>
          <p:cNvGrpSpPr/>
          <p:nvPr/>
        </p:nvGrpSpPr>
        <p:grpSpPr>
          <a:xfrm>
            <a:off x="3901197" y="2874794"/>
            <a:ext cx="1300480" cy="646587"/>
            <a:chOff x="6913013" y="590636"/>
            <a:chExt cx="2965470" cy="862117"/>
          </a:xfrm>
        </p:grpSpPr>
        <p:sp>
          <p:nvSpPr>
            <p:cNvPr id="70" name="文本框 69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2" name="原创设计师QQ：_3"/>
          <p:cNvGrpSpPr/>
          <p:nvPr/>
        </p:nvGrpSpPr>
        <p:grpSpPr>
          <a:xfrm>
            <a:off x="5528308" y="2874794"/>
            <a:ext cx="1300480" cy="646587"/>
            <a:chOff x="6913013" y="590636"/>
            <a:chExt cx="2965470" cy="862117"/>
          </a:xfrm>
        </p:grpSpPr>
        <p:sp>
          <p:nvSpPr>
            <p:cNvPr id="73" name="文本框 72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5" name="原创设计师QQ：598969553          _3"/>
          <p:cNvGrpSpPr/>
          <p:nvPr/>
        </p:nvGrpSpPr>
        <p:grpSpPr>
          <a:xfrm>
            <a:off x="7160991" y="2874794"/>
            <a:ext cx="1300480" cy="646587"/>
            <a:chOff x="6913013" y="590636"/>
            <a:chExt cx="2965470" cy="862117"/>
          </a:xfrm>
        </p:grpSpPr>
        <p:sp>
          <p:nvSpPr>
            <p:cNvPr id="76" name="文本框 75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43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2" grpId="0" bldLvl="0" animBg="1"/>
      <p:bldP spid="14" grpId="0" bldLvl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32751" y="1005818"/>
            <a:ext cx="7428714" cy="2433914"/>
            <a:chOff x="852319" y="974975"/>
            <a:chExt cx="7428714" cy="2433914"/>
          </a:xfrm>
        </p:grpSpPr>
        <p:sp>
          <p:nvSpPr>
            <p:cNvPr id="2" name="AutoShape 2"/>
            <p:cNvSpPr/>
            <p:nvPr/>
          </p:nvSpPr>
          <p:spPr bwMode="auto">
            <a:xfrm>
              <a:off x="852319" y="1654510"/>
              <a:ext cx="1504302" cy="1424666"/>
            </a:xfrm>
            <a:prstGeom prst="triangle">
              <a:avLst>
                <a:gd name="adj" fmla="val 50000"/>
              </a:avLst>
            </a:prstGeom>
            <a:solidFill>
              <a:srgbClr val="B3B4B5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AutoShape 9"/>
            <p:cNvSpPr/>
            <p:nvPr/>
          </p:nvSpPr>
          <p:spPr bwMode="auto">
            <a:xfrm>
              <a:off x="1662693" y="1891725"/>
              <a:ext cx="2139610" cy="1189037"/>
            </a:xfrm>
            <a:prstGeom prst="triangle">
              <a:avLst>
                <a:gd name="adj" fmla="val 50000"/>
              </a:avLst>
            </a:prstGeom>
            <a:solidFill>
              <a:srgbClr val="EAC442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AutoShape 10"/>
            <p:cNvSpPr/>
            <p:nvPr/>
          </p:nvSpPr>
          <p:spPr bwMode="auto">
            <a:xfrm>
              <a:off x="3150156" y="2258451"/>
              <a:ext cx="1654733" cy="82072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AutoShape 11"/>
            <p:cNvSpPr/>
            <p:nvPr/>
          </p:nvSpPr>
          <p:spPr bwMode="auto">
            <a:xfrm>
              <a:off x="4226898" y="1425833"/>
              <a:ext cx="1624709" cy="1651759"/>
            </a:xfrm>
            <a:prstGeom prst="triangle">
              <a:avLst>
                <a:gd name="adj" fmla="val 50000"/>
              </a:avLst>
            </a:prstGeom>
            <a:solidFill>
              <a:srgbClr val="EAC442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AutoShape 12"/>
            <p:cNvSpPr/>
            <p:nvPr/>
          </p:nvSpPr>
          <p:spPr bwMode="auto">
            <a:xfrm>
              <a:off x="5312942" y="1891725"/>
              <a:ext cx="1766968" cy="11890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AutoShape 17"/>
            <p:cNvSpPr/>
            <p:nvPr/>
          </p:nvSpPr>
          <p:spPr bwMode="auto">
            <a:xfrm>
              <a:off x="6386268" y="1656096"/>
              <a:ext cx="1894765" cy="1424666"/>
            </a:xfrm>
            <a:prstGeom prst="triangle">
              <a:avLst>
                <a:gd name="adj" fmla="val 50000"/>
              </a:avLst>
            </a:prstGeom>
            <a:solidFill>
              <a:srgbClr val="EAC442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Title 20"/>
            <p:cNvSpPr txBox="1"/>
            <p:nvPr/>
          </p:nvSpPr>
          <p:spPr>
            <a:xfrm>
              <a:off x="1334707" y="1151279"/>
              <a:ext cx="574940" cy="450857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fr-F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80%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2469179" y="1425832"/>
              <a:ext cx="574940" cy="450857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fr-F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60%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itle 20"/>
            <p:cNvSpPr txBox="1"/>
            <p:nvPr/>
          </p:nvSpPr>
          <p:spPr>
            <a:xfrm>
              <a:off x="3732993" y="1829218"/>
              <a:ext cx="574940" cy="450857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fr-FR" sz="15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21%</a:t>
              </a:r>
              <a:endParaRPr lang="en-US" sz="15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4804888" y="974975"/>
              <a:ext cx="574940" cy="450857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fr-F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95%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5939361" y="1444560"/>
              <a:ext cx="574940" cy="450857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fr-F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50%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itle 20"/>
            <p:cNvSpPr txBox="1"/>
            <p:nvPr/>
          </p:nvSpPr>
          <p:spPr>
            <a:xfrm>
              <a:off x="7079910" y="1188733"/>
              <a:ext cx="574940" cy="450857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fr-FR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67%</a:t>
              </a:r>
              <a:endPara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itle 20"/>
            <p:cNvSpPr txBox="1"/>
            <p:nvPr/>
          </p:nvSpPr>
          <p:spPr>
            <a:xfrm>
              <a:off x="991075" y="3070153"/>
              <a:ext cx="1120394" cy="338736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Title 20"/>
            <p:cNvSpPr txBox="1"/>
            <p:nvPr/>
          </p:nvSpPr>
          <p:spPr>
            <a:xfrm>
              <a:off x="2169076" y="3070153"/>
              <a:ext cx="1120394" cy="338736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itle 20"/>
            <p:cNvSpPr txBox="1"/>
            <p:nvPr/>
          </p:nvSpPr>
          <p:spPr>
            <a:xfrm>
              <a:off x="3441229" y="3070153"/>
              <a:ext cx="1120394" cy="338736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itle 20"/>
            <p:cNvSpPr txBox="1"/>
            <p:nvPr/>
          </p:nvSpPr>
          <p:spPr>
            <a:xfrm>
              <a:off x="4460329" y="3070153"/>
              <a:ext cx="1120394" cy="338736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itle 20"/>
            <p:cNvSpPr txBox="1"/>
            <p:nvPr/>
          </p:nvSpPr>
          <p:spPr>
            <a:xfrm>
              <a:off x="5621241" y="3070153"/>
              <a:ext cx="1120394" cy="338736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6796229" y="3070153"/>
              <a:ext cx="1120394" cy="338736"/>
            </a:xfrm>
            <a:prstGeom prst="rect">
              <a:avLst/>
            </a:prstGeom>
          </p:spPr>
          <p:txBody>
            <a:bodyPr vert="horz" wrap="square" lIns="91445" tIns="45722" rIns="91445" bIns="45722" numCol="1" spcCol="54864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AutoShape 10"/>
            <p:cNvSpPr/>
            <p:nvPr/>
          </p:nvSpPr>
          <p:spPr bwMode="auto">
            <a:xfrm>
              <a:off x="3150791" y="2259086"/>
              <a:ext cx="1654733" cy="820726"/>
            </a:xfrm>
            <a:prstGeom prst="triangle">
              <a:avLst>
                <a:gd name="adj" fmla="val 50000"/>
              </a:avLst>
            </a:prstGeom>
            <a:solidFill>
              <a:srgbClr val="B3B4B5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AutoShape 12"/>
            <p:cNvSpPr/>
            <p:nvPr/>
          </p:nvSpPr>
          <p:spPr bwMode="auto">
            <a:xfrm>
              <a:off x="5313577" y="1892360"/>
              <a:ext cx="1766968" cy="1189037"/>
            </a:xfrm>
            <a:prstGeom prst="triangle">
              <a:avLst>
                <a:gd name="adj" fmla="val 50000"/>
              </a:avLst>
            </a:prstGeom>
            <a:solidFill>
              <a:srgbClr val="B3B4B5"/>
            </a:solidFill>
            <a:ln w="25400">
              <a:noFill/>
              <a:miter lim="800000"/>
            </a:ln>
          </p:spPr>
          <p:txBody>
            <a:bodyPr lIns="0" tIns="0" rIns="0" bIns="0"/>
            <a:lstStyle/>
            <a:p>
              <a:pPr algn="ctr"/>
              <a:endParaRPr lang="es-ES" sz="67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37"/>
          <p:cNvSpPr txBox="1"/>
          <p:nvPr/>
        </p:nvSpPr>
        <p:spPr>
          <a:xfrm>
            <a:off x="623262" y="3511820"/>
            <a:ext cx="8066186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点击此处输入文字点击此处输入文字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点击此处输入文字点击此处输入文字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686800" y="4756150"/>
            <a:ext cx="457200" cy="274638"/>
          </a:xfrm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48" name="Pie 47"/>
          <p:cNvSpPr/>
          <p:nvPr/>
        </p:nvSpPr>
        <p:spPr>
          <a:xfrm rot="14400000">
            <a:off x="2384789" y="2303466"/>
            <a:ext cx="3926712" cy="3926710"/>
          </a:xfrm>
          <a:prstGeom prst="pie">
            <a:avLst>
              <a:gd name="adj1" fmla="val 19772512"/>
              <a:gd name="adj2" fmla="val 1957"/>
            </a:avLst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Pie 48"/>
          <p:cNvSpPr/>
          <p:nvPr/>
        </p:nvSpPr>
        <p:spPr>
          <a:xfrm rot="14400000">
            <a:off x="2299917" y="2174033"/>
            <a:ext cx="4228706" cy="4228704"/>
          </a:xfrm>
          <a:prstGeom prst="pie">
            <a:avLst>
              <a:gd name="adj1" fmla="val 66223"/>
              <a:gd name="adj2" fmla="val 1760319"/>
            </a:avLst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Pie 49"/>
          <p:cNvSpPr/>
          <p:nvPr/>
        </p:nvSpPr>
        <p:spPr>
          <a:xfrm rot="14400000">
            <a:off x="2241388" y="2089277"/>
            <a:ext cx="4390836" cy="4390834"/>
          </a:xfrm>
          <a:prstGeom prst="pie">
            <a:avLst>
              <a:gd name="adj1" fmla="val 1867033"/>
              <a:gd name="adj2" fmla="val 3617413"/>
            </a:avLst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1" name="Pie 50"/>
          <p:cNvSpPr/>
          <p:nvPr/>
        </p:nvSpPr>
        <p:spPr>
          <a:xfrm rot="14400000">
            <a:off x="2058564" y="1860400"/>
            <a:ext cx="4837784" cy="4837784"/>
          </a:xfrm>
          <a:prstGeom prst="pie">
            <a:avLst>
              <a:gd name="adj1" fmla="val 3713820"/>
              <a:gd name="adj2" fmla="val 7189399"/>
            </a:avLst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Pie 53"/>
          <p:cNvSpPr/>
          <p:nvPr/>
        </p:nvSpPr>
        <p:spPr>
          <a:xfrm rot="14400000">
            <a:off x="2544481" y="2486583"/>
            <a:ext cx="3607328" cy="3607326"/>
          </a:xfrm>
          <a:prstGeom prst="pie">
            <a:avLst>
              <a:gd name="adj1" fmla="val 18043853"/>
              <a:gd name="adj2" fmla="val 19624360"/>
            </a:avLst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56" name="Group 134"/>
          <p:cNvGrpSpPr>
            <a:grpSpLocks noChangeAspect="1"/>
          </p:cNvGrpSpPr>
          <p:nvPr/>
        </p:nvGrpSpPr>
        <p:grpSpPr>
          <a:xfrm>
            <a:off x="3967631" y="3674152"/>
            <a:ext cx="1180440" cy="1181426"/>
            <a:chOff x="3287425" y="1417883"/>
            <a:chExt cx="648499" cy="649042"/>
          </a:xfrm>
          <a:solidFill>
            <a:srgbClr val="B3B4B5"/>
          </a:solidFill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8" name="Text Placeholder 3"/>
          <p:cNvSpPr txBox="1"/>
          <p:nvPr/>
        </p:nvSpPr>
        <p:spPr>
          <a:xfrm>
            <a:off x="2704984" y="3815415"/>
            <a:ext cx="535404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15%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Placeholder 3"/>
          <p:cNvSpPr txBox="1"/>
          <p:nvPr/>
        </p:nvSpPr>
        <p:spPr>
          <a:xfrm>
            <a:off x="4612877" y="2514144"/>
            <a:ext cx="535404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50%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0" name="Text Placeholder 3"/>
          <p:cNvSpPr txBox="1"/>
          <p:nvPr/>
        </p:nvSpPr>
        <p:spPr>
          <a:xfrm>
            <a:off x="3026705" y="3060162"/>
            <a:ext cx="535404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20%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1" name="Text Placeholder 3"/>
          <p:cNvSpPr txBox="1"/>
          <p:nvPr/>
        </p:nvSpPr>
        <p:spPr>
          <a:xfrm>
            <a:off x="3754535" y="2548062"/>
            <a:ext cx="535404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35%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5493503" y="3412167"/>
            <a:ext cx="535404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3765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90%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7" name="原创设计师QQ：_3"/>
          <p:cNvGrpSpPr/>
          <p:nvPr/>
        </p:nvGrpSpPr>
        <p:grpSpPr>
          <a:xfrm>
            <a:off x="6581480" y="2547756"/>
            <a:ext cx="2176273" cy="583354"/>
            <a:chOff x="6939317" y="674947"/>
            <a:chExt cx="2901697" cy="777805"/>
          </a:xfrm>
        </p:grpSpPr>
        <p:sp>
          <p:nvSpPr>
            <p:cNvPr id="38" name="文本框 37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flipH="1">
              <a:off x="7044265" y="1085299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0" name="原创设计师QQ：_3"/>
          <p:cNvGrpSpPr/>
          <p:nvPr/>
        </p:nvGrpSpPr>
        <p:grpSpPr>
          <a:xfrm>
            <a:off x="6581480" y="1488152"/>
            <a:ext cx="2167726" cy="647221"/>
            <a:chOff x="6939317" y="674947"/>
            <a:chExt cx="2890301" cy="862961"/>
          </a:xfrm>
        </p:grpSpPr>
        <p:sp>
          <p:nvSpPr>
            <p:cNvPr id="41" name="文本框 40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flipH="1">
              <a:off x="7032869" y="1170455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3" name="原创设计师QQ：_3"/>
          <p:cNvGrpSpPr/>
          <p:nvPr/>
        </p:nvGrpSpPr>
        <p:grpSpPr>
          <a:xfrm>
            <a:off x="3523220" y="1180100"/>
            <a:ext cx="2097562" cy="650854"/>
            <a:chOff x="7044265" y="584948"/>
            <a:chExt cx="2796749" cy="867805"/>
          </a:xfrm>
        </p:grpSpPr>
        <p:sp>
          <p:nvSpPr>
            <p:cNvPr id="44" name="文本框 43"/>
            <p:cNvSpPr txBox="1"/>
            <p:nvPr/>
          </p:nvSpPr>
          <p:spPr>
            <a:xfrm>
              <a:off x="7575653" y="584948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flipH="1">
              <a:off x="7044265" y="1085300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3" name="原创设计师QQ：598969553          _3"/>
          <p:cNvGrpSpPr/>
          <p:nvPr/>
        </p:nvGrpSpPr>
        <p:grpSpPr>
          <a:xfrm>
            <a:off x="430381" y="1488152"/>
            <a:ext cx="2097562" cy="608297"/>
            <a:chOff x="7044265" y="641690"/>
            <a:chExt cx="2796749" cy="811060"/>
          </a:xfrm>
        </p:grpSpPr>
        <p:sp>
          <p:nvSpPr>
            <p:cNvPr id="55" name="文本框 54"/>
            <p:cNvSpPr txBox="1"/>
            <p:nvPr/>
          </p:nvSpPr>
          <p:spPr>
            <a:xfrm>
              <a:off x="7734779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 flipH="1">
              <a:off x="7044265" y="1085298"/>
              <a:ext cx="2796749" cy="367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80" name="原创设计师QQ：598969553          _3"/>
          <p:cNvGrpSpPr/>
          <p:nvPr/>
        </p:nvGrpSpPr>
        <p:grpSpPr>
          <a:xfrm>
            <a:off x="145064" y="2522813"/>
            <a:ext cx="2103684" cy="608297"/>
            <a:chOff x="6663841" y="641690"/>
            <a:chExt cx="2804911" cy="811060"/>
          </a:xfrm>
        </p:grpSpPr>
        <p:sp>
          <p:nvSpPr>
            <p:cNvPr id="81" name="文本框 80"/>
            <p:cNvSpPr txBox="1"/>
            <p:nvPr/>
          </p:nvSpPr>
          <p:spPr>
            <a:xfrm>
              <a:off x="7734779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 flipH="1">
              <a:off x="6663841" y="1085298"/>
              <a:ext cx="2796749" cy="3674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1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4" grpId="0" bldLvl="0" animBg="1"/>
      <p:bldP spid="68" grpId="0"/>
      <p:bldP spid="69" grpId="0"/>
      <p:bldP spid="70" grpId="0"/>
      <p:bldP spid="71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725392" y="1018198"/>
            <a:ext cx="7363016" cy="2423917"/>
            <a:chOff x="890492" y="1526198"/>
            <a:chExt cx="7363016" cy="2423917"/>
          </a:xfrm>
        </p:grpSpPr>
        <p:cxnSp>
          <p:nvCxnSpPr>
            <p:cNvPr id="2" name="Straight Connector 9"/>
            <p:cNvCxnSpPr/>
            <p:nvPr/>
          </p:nvCxnSpPr>
          <p:spPr>
            <a:xfrm>
              <a:off x="2041484" y="2068594"/>
              <a:ext cx="1199833" cy="369152"/>
            </a:xfrm>
            <a:prstGeom prst="line">
              <a:avLst/>
            </a:prstGeom>
            <a:ln w="19050" cmpd="sng">
              <a:solidFill>
                <a:srgbClr val="EAC442"/>
              </a:solidFill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17"/>
            <p:cNvCxnSpPr/>
            <p:nvPr/>
          </p:nvCxnSpPr>
          <p:spPr>
            <a:xfrm flipV="1">
              <a:off x="3969395" y="1999259"/>
              <a:ext cx="1182293" cy="438487"/>
            </a:xfrm>
            <a:prstGeom prst="line">
              <a:avLst/>
            </a:prstGeom>
            <a:ln w="19050" cmpd="sng">
              <a:solidFill>
                <a:srgbClr val="EAC442"/>
              </a:solidFill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9"/>
            <p:cNvCxnSpPr/>
            <p:nvPr/>
          </p:nvCxnSpPr>
          <p:spPr>
            <a:xfrm>
              <a:off x="5904068" y="2006602"/>
              <a:ext cx="1188140" cy="366833"/>
            </a:xfrm>
            <a:prstGeom prst="line">
              <a:avLst/>
            </a:prstGeom>
            <a:ln w="19050" cmpd="sng">
              <a:solidFill>
                <a:srgbClr val="EAC442"/>
              </a:solidFill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14"/>
            <p:cNvSpPr/>
            <p:nvPr/>
          </p:nvSpPr>
          <p:spPr>
            <a:xfrm>
              <a:off x="5151820" y="1526198"/>
              <a:ext cx="740555" cy="740555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3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6" name="Straight Connector 35"/>
            <p:cNvCxnSpPr/>
            <p:nvPr/>
          </p:nvCxnSpPr>
          <p:spPr>
            <a:xfrm>
              <a:off x="5529645" y="2267227"/>
              <a:ext cx="1" cy="309377"/>
            </a:xfrm>
            <a:prstGeom prst="line">
              <a:avLst/>
            </a:prstGeom>
            <a:ln w="12700" cmpd="sng">
              <a:solidFill>
                <a:srgbClr val="EAC442"/>
              </a:solidFill>
              <a:prstDash val="sysDash"/>
              <a:headEnd type="none"/>
              <a:tailEnd type="oval" w="lg" len="lg"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15"/>
            <p:cNvSpPr/>
            <p:nvPr/>
          </p:nvSpPr>
          <p:spPr>
            <a:xfrm>
              <a:off x="7068170" y="2217075"/>
              <a:ext cx="740555" cy="740555"/>
            </a:xfrm>
            <a:prstGeom prst="ellipse">
              <a:avLst/>
            </a:prstGeom>
            <a:solidFill>
              <a:srgbClr val="B3B4B5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4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8" name="Straight Connector 36"/>
            <p:cNvCxnSpPr/>
            <p:nvPr/>
          </p:nvCxnSpPr>
          <p:spPr>
            <a:xfrm>
              <a:off x="7438696" y="2957629"/>
              <a:ext cx="1" cy="309377"/>
            </a:xfrm>
            <a:prstGeom prst="line">
              <a:avLst/>
            </a:prstGeom>
            <a:ln w="12700" cmpd="sng">
              <a:solidFill>
                <a:srgbClr val="B3B4B5"/>
              </a:solidFill>
              <a:prstDash val="sysDash"/>
              <a:headEnd type="none"/>
              <a:tailEnd type="oval" w="lg" len="lg"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6"/>
            <p:cNvSpPr/>
            <p:nvPr/>
          </p:nvSpPr>
          <p:spPr>
            <a:xfrm>
              <a:off x="3235470" y="2217075"/>
              <a:ext cx="740555" cy="740555"/>
            </a:xfrm>
            <a:prstGeom prst="ellipse">
              <a:avLst/>
            </a:prstGeom>
            <a:solidFill>
              <a:srgbClr val="B3B4B5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2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10" name="Straight Connector 34"/>
            <p:cNvCxnSpPr/>
            <p:nvPr/>
          </p:nvCxnSpPr>
          <p:spPr>
            <a:xfrm>
              <a:off x="3601277" y="2957629"/>
              <a:ext cx="1" cy="309377"/>
            </a:xfrm>
            <a:prstGeom prst="line">
              <a:avLst/>
            </a:prstGeom>
            <a:ln w="12700" cmpd="sng">
              <a:solidFill>
                <a:srgbClr val="B3B4B5"/>
              </a:solidFill>
              <a:prstDash val="sysDash"/>
              <a:headEnd type="none"/>
              <a:tailEnd type="oval" w="lg" len="lg"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"/>
            <p:cNvSpPr/>
            <p:nvPr/>
          </p:nvSpPr>
          <p:spPr>
            <a:xfrm>
              <a:off x="1319120" y="1526198"/>
              <a:ext cx="740555" cy="740555"/>
            </a:xfrm>
            <a:prstGeom prst="ellipse">
              <a:avLst/>
            </a:prstGeom>
            <a:solidFill>
              <a:srgbClr val="EAC442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1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12" name="Straight Connector 31"/>
            <p:cNvCxnSpPr>
              <a:stCxn id="11" idx="4"/>
            </p:cNvCxnSpPr>
            <p:nvPr/>
          </p:nvCxnSpPr>
          <p:spPr>
            <a:xfrm>
              <a:off x="1689398" y="2266753"/>
              <a:ext cx="1" cy="309377"/>
            </a:xfrm>
            <a:prstGeom prst="line">
              <a:avLst/>
            </a:prstGeom>
            <a:ln w="12700" cmpd="sng">
              <a:solidFill>
                <a:srgbClr val="EAC442"/>
              </a:solidFill>
              <a:prstDash val="sysDash"/>
              <a:headEnd type="none"/>
              <a:tailEnd type="oval" w="lg" len="lg"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95"/>
            <p:cNvSpPr/>
            <p:nvPr/>
          </p:nvSpPr>
          <p:spPr>
            <a:xfrm>
              <a:off x="890492" y="2643454"/>
              <a:ext cx="1731654" cy="25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95"/>
            <p:cNvSpPr/>
            <p:nvPr/>
          </p:nvSpPr>
          <p:spPr>
            <a:xfrm>
              <a:off x="890492" y="2868493"/>
              <a:ext cx="1731654" cy="28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5" name="Rectangle 195"/>
            <p:cNvSpPr/>
            <p:nvPr/>
          </p:nvSpPr>
          <p:spPr>
            <a:xfrm>
              <a:off x="2684437" y="3311056"/>
              <a:ext cx="1731654" cy="25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95"/>
            <p:cNvSpPr/>
            <p:nvPr/>
          </p:nvSpPr>
          <p:spPr>
            <a:xfrm>
              <a:off x="2684437" y="3536095"/>
              <a:ext cx="1731654" cy="41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。</a:t>
              </a:r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95"/>
            <p:cNvSpPr/>
            <p:nvPr/>
          </p:nvSpPr>
          <p:spPr>
            <a:xfrm>
              <a:off x="4603145" y="2643454"/>
              <a:ext cx="1731654" cy="25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5"/>
            <p:cNvSpPr/>
            <p:nvPr/>
          </p:nvSpPr>
          <p:spPr>
            <a:xfrm>
              <a:off x="4603145" y="2868493"/>
              <a:ext cx="1731654" cy="28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9" name="Rectangle 195"/>
            <p:cNvSpPr/>
            <p:nvPr/>
          </p:nvSpPr>
          <p:spPr>
            <a:xfrm>
              <a:off x="6521854" y="3311056"/>
              <a:ext cx="1731654" cy="25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450"/>
                </a:spcBef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195"/>
            <p:cNvSpPr/>
            <p:nvPr/>
          </p:nvSpPr>
          <p:spPr>
            <a:xfrm>
              <a:off x="6521854" y="3536095"/>
              <a:ext cx="1731654" cy="28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3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564059" y="804800"/>
            <a:ext cx="6338484" cy="3381281"/>
            <a:chOff x="1512261" y="1138628"/>
            <a:chExt cx="6338484" cy="3381281"/>
          </a:xfrm>
        </p:grpSpPr>
        <p:sp>
          <p:nvSpPr>
            <p:cNvPr id="30" name="AutoShape 6"/>
            <p:cNvSpPr/>
            <p:nvPr/>
          </p:nvSpPr>
          <p:spPr bwMode="auto">
            <a:xfrm>
              <a:off x="3175448" y="2399660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0066B4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2" name="AutoShape 4"/>
            <p:cNvSpPr/>
            <p:nvPr/>
          </p:nvSpPr>
          <p:spPr bwMode="auto">
            <a:xfrm>
              <a:off x="1512261" y="2399025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EAC442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" name="AutoShape 5"/>
            <p:cNvSpPr/>
            <p:nvPr/>
          </p:nvSpPr>
          <p:spPr bwMode="auto">
            <a:xfrm>
              <a:off x="2344314" y="2748768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B3B4B5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" name="AutoShape 6"/>
            <p:cNvSpPr/>
            <p:nvPr/>
          </p:nvSpPr>
          <p:spPr bwMode="auto">
            <a:xfrm>
              <a:off x="3175448" y="2399025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EAC442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" name="AutoShape 7"/>
            <p:cNvSpPr/>
            <p:nvPr/>
          </p:nvSpPr>
          <p:spPr bwMode="auto">
            <a:xfrm>
              <a:off x="4011861" y="2748768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B3B4B5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6" name="AutoShape 8"/>
            <p:cNvSpPr/>
            <p:nvPr/>
          </p:nvSpPr>
          <p:spPr bwMode="auto">
            <a:xfrm>
              <a:off x="4860376" y="2399025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EAC442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7" name="AutoShape 9"/>
            <p:cNvSpPr/>
            <p:nvPr/>
          </p:nvSpPr>
          <p:spPr bwMode="auto">
            <a:xfrm>
              <a:off x="5696789" y="2748768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B3B4B5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8" name="AutoShape 10"/>
            <p:cNvSpPr/>
            <p:nvPr/>
          </p:nvSpPr>
          <p:spPr bwMode="auto">
            <a:xfrm>
              <a:off x="6545305" y="2399025"/>
              <a:ext cx="1285323" cy="667276"/>
            </a:xfrm>
            <a:prstGeom prst="roundRect">
              <a:avLst>
                <a:gd name="adj" fmla="val 34481"/>
              </a:avLst>
            </a:prstGeom>
            <a:noFill/>
            <a:ln w="381000">
              <a:solidFill>
                <a:srgbClr val="EAC442"/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/>
          </p:nvSpPr>
          <p:spPr bwMode="auto">
            <a:xfrm rot="10800000" flipH="1">
              <a:off x="2163655" y="1954364"/>
              <a:ext cx="0" cy="4314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rot="10800000" flipH="1">
              <a:off x="5503037" y="1952064"/>
              <a:ext cx="0" cy="4314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rot="10800000" flipH="1">
              <a:off x="7206594" y="1956665"/>
              <a:ext cx="0" cy="43142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rot="10800000" flipH="1">
              <a:off x="2996291" y="3422947"/>
              <a:ext cx="0" cy="431429"/>
            </a:xfrm>
            <a:prstGeom prst="line">
              <a:avLst/>
            </a:prstGeom>
            <a:noFill/>
            <a:ln w="25400">
              <a:solidFill>
                <a:srgbClr val="B3B4B5"/>
              </a:solidFill>
              <a:prstDash val="sysDot"/>
              <a:miter lim="800000"/>
              <a:tail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rot="10800000" flipH="1">
              <a:off x="4663837" y="3418345"/>
              <a:ext cx="0" cy="431429"/>
            </a:xfrm>
            <a:prstGeom prst="line">
              <a:avLst/>
            </a:prstGeom>
            <a:noFill/>
            <a:ln w="25400">
              <a:solidFill>
                <a:srgbClr val="B3B4B5"/>
              </a:solidFill>
              <a:prstDash val="sysDot"/>
              <a:miter lim="800000"/>
              <a:tail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rot="10800000" flipH="1">
              <a:off x="6367392" y="3422947"/>
              <a:ext cx="0" cy="431429"/>
            </a:xfrm>
            <a:prstGeom prst="line">
              <a:avLst/>
            </a:prstGeom>
            <a:noFill/>
            <a:ln w="25400">
              <a:solidFill>
                <a:srgbClr val="B3B4B5"/>
              </a:solidFill>
              <a:prstDash val="sysDot"/>
              <a:miter lim="800000"/>
              <a:tail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1526410" y="137637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95887" y="113862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8"/>
            <p:cNvSpPr txBox="1"/>
            <p:nvPr/>
          </p:nvSpPr>
          <p:spPr>
            <a:xfrm>
              <a:off x="3089780" y="137637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259257" y="113862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8"/>
            <p:cNvSpPr txBox="1"/>
            <p:nvPr/>
          </p:nvSpPr>
          <p:spPr>
            <a:xfrm>
              <a:off x="4681944" y="137637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51421" y="113862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6274107" y="137637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43585" y="113862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2247303" y="423542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416780" y="399767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8"/>
            <p:cNvSpPr txBox="1"/>
            <p:nvPr/>
          </p:nvSpPr>
          <p:spPr>
            <a:xfrm>
              <a:off x="3888944" y="423542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058421" y="399767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5481109" y="4235429"/>
              <a:ext cx="1343483" cy="28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650586" y="3997678"/>
              <a:ext cx="1407160" cy="275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6565"/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rot="10800000" flipH="1">
              <a:off x="2163655" y="1954999"/>
              <a:ext cx="0" cy="431429"/>
            </a:xfrm>
            <a:prstGeom prst="line">
              <a:avLst/>
            </a:prstGeom>
            <a:noFill/>
            <a:ln w="25400">
              <a:solidFill>
                <a:srgbClr val="EAC442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rot="10800000" flipH="1">
              <a:off x="5503037" y="1952699"/>
              <a:ext cx="0" cy="431429"/>
            </a:xfrm>
            <a:prstGeom prst="line">
              <a:avLst/>
            </a:prstGeom>
            <a:noFill/>
            <a:ln w="25400">
              <a:solidFill>
                <a:srgbClr val="EAC442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rot="10800000" flipH="1">
              <a:off x="7206594" y="1957300"/>
              <a:ext cx="0" cy="431429"/>
            </a:xfrm>
            <a:prstGeom prst="line">
              <a:avLst/>
            </a:prstGeom>
            <a:noFill/>
            <a:ln w="25400">
              <a:solidFill>
                <a:srgbClr val="EAC442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rot="10800000" flipH="1">
              <a:off x="3818110" y="1956665"/>
              <a:ext cx="0" cy="431429"/>
            </a:xfrm>
            <a:prstGeom prst="line">
              <a:avLst/>
            </a:prstGeom>
            <a:noFill/>
            <a:ln w="25400">
              <a:solidFill>
                <a:srgbClr val="EAC442"/>
              </a:solidFill>
              <a:prstDash val="sysDot"/>
              <a:miter lim="800000"/>
              <a:headEnd type="oval" w="med" len="med"/>
            </a:ln>
          </p:spPr>
          <p:txBody>
            <a:bodyPr lIns="0" tIns="0" rIns="0" bIns="0"/>
            <a:lstStyle/>
            <a:p>
              <a:endParaRPr lang="en-US" sz="1015">
                <a:cs typeface="+mn-ea"/>
                <a:sym typeface="+mn-lt"/>
              </a:endParaRPr>
            </a:p>
          </p:txBody>
        </p:sp>
      </p:grpSp>
      <p:sp>
        <p:nvSpPr>
          <p:cNvPr id="32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543425" y="1287145"/>
            <a:ext cx="3776345" cy="464185"/>
            <a:chOff x="1098018" y="1340446"/>
            <a:chExt cx="6947964" cy="737210"/>
          </a:xfrm>
        </p:grpSpPr>
        <p:sp>
          <p:nvSpPr>
            <p:cNvPr id="12" name="任意多边形 11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单击输入标题</a:t>
              </a:r>
              <a:endPara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F0CA3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19" tIns="79855" rIns="132719" bIns="79855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700" dirty="0">
                  <a:latin typeface="Agency FB" panose="020B0503020202020204" pitchFamily="34" charset="0"/>
                </a:rPr>
                <a:t>01</a:t>
              </a:r>
              <a:endParaRPr lang="zh-CN" altLang="en-US" sz="27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43425" y="1988185"/>
            <a:ext cx="3776345" cy="464185"/>
            <a:chOff x="1098018" y="1340446"/>
            <a:chExt cx="6947964" cy="737210"/>
          </a:xfrm>
        </p:grpSpPr>
        <p:sp>
          <p:nvSpPr>
            <p:cNvPr id="15" name="任意多边形 14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单击输入标题</a:t>
              </a:r>
              <a:endPara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19" tIns="79855" rIns="132719" bIns="79855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700" dirty="0">
                  <a:latin typeface="Agency FB" panose="020B0503020202020204" pitchFamily="34" charset="0"/>
                </a:rPr>
                <a:t>02</a:t>
              </a:r>
              <a:endParaRPr lang="zh-CN" altLang="en-US" sz="2700" dirty="0">
                <a:latin typeface="Agency FB" panose="020B0503020202020204" pitchFamily="34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F0CA3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19" tIns="79855" rIns="132719" bIns="79855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700" dirty="0">
                  <a:latin typeface="Agency FB" panose="020B0503020202020204" pitchFamily="34" charset="0"/>
                </a:rPr>
                <a:t>02</a:t>
              </a:r>
              <a:endParaRPr lang="zh-CN" altLang="en-US" sz="27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543425" y="2689225"/>
            <a:ext cx="3776345" cy="464185"/>
            <a:chOff x="1098018" y="1340446"/>
            <a:chExt cx="6947964" cy="737210"/>
          </a:xfrm>
        </p:grpSpPr>
        <p:sp>
          <p:nvSpPr>
            <p:cNvPr id="18" name="任意多边形 17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单击输入标题</a:t>
              </a:r>
              <a:endPara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19" tIns="79855" rIns="132719" bIns="79855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700" dirty="0">
                  <a:latin typeface="Agency FB" panose="020B0503020202020204" pitchFamily="34" charset="0"/>
                </a:rPr>
                <a:t>03</a:t>
              </a:r>
              <a:endParaRPr lang="zh-CN" altLang="en-US" sz="2700" dirty="0">
                <a:latin typeface="Agency FB" panose="020B0503020202020204" pitchFamily="34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F0CA3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19" tIns="79855" rIns="132719" bIns="79855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700" dirty="0">
                  <a:latin typeface="Agency FB" panose="020B0503020202020204" pitchFamily="34" charset="0"/>
                </a:rPr>
                <a:t>03</a:t>
              </a:r>
              <a:endParaRPr lang="zh-CN" altLang="en-US" sz="27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43425" y="3390265"/>
            <a:ext cx="3776345" cy="464185"/>
            <a:chOff x="1098018" y="1340446"/>
            <a:chExt cx="6947964" cy="737210"/>
          </a:xfrm>
        </p:grpSpPr>
        <p:sp>
          <p:nvSpPr>
            <p:cNvPr id="21" name="任意多边形 20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4461" rIns="207330" bIns="114461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</a:rPr>
                <a:t>单击输入标题</a:t>
              </a:r>
              <a:endParaRPr lang="zh-CN" altLang="en-US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F0CA3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719" tIns="79855" rIns="132719" bIns="79855" numCol="1" spcCol="1270" anchor="ctr" anchorCtr="0">
              <a:noAutofit/>
            </a:bodyPr>
            <a:lstStyle/>
            <a:p>
              <a:pPr algn="ctr" defTabSz="12331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700" dirty="0">
                  <a:latin typeface="Agency FB" panose="020B0503020202020204" pitchFamily="34" charset="0"/>
                </a:rPr>
                <a:t>04</a:t>
              </a:r>
              <a:endParaRPr lang="zh-CN" altLang="en-US" sz="2700" dirty="0">
                <a:latin typeface="Agency FB" panose="020B0503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36085" y="1751330"/>
            <a:ext cx="1944492" cy="1302385"/>
            <a:chOff x="-2794" y="2043"/>
            <a:chExt cx="3062" cy="2051"/>
          </a:xfrm>
        </p:grpSpPr>
        <p:sp>
          <p:nvSpPr>
            <p:cNvPr id="9" name="MH_Others_1"/>
            <p:cNvSpPr txBox="1"/>
            <p:nvPr>
              <p:custDataLst>
                <p:tags r:id="rId1"/>
              </p:custDataLst>
            </p:nvPr>
          </p:nvSpPr>
          <p:spPr>
            <a:xfrm>
              <a:off x="-2705" y="2043"/>
              <a:ext cx="2552" cy="116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 anchorCtr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尚酷简体" panose="03000509000000000000" pitchFamily="65" charset="-122"/>
                  <a:ea typeface="方正尚酷简体" panose="03000509000000000000" pitchFamily="65" charset="-122"/>
                  <a:sym typeface="Arial" panose="020B0604020202020204" pitchFamily="34" charset="0"/>
                </a:rPr>
                <a:t>目录</a:t>
              </a:r>
              <a:endPara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10" name="MH_Others_2"/>
            <p:cNvSpPr txBox="1"/>
            <p:nvPr>
              <p:custDataLst>
                <p:tags r:id="rId2"/>
              </p:custDataLst>
            </p:nvPr>
          </p:nvSpPr>
          <p:spPr>
            <a:xfrm>
              <a:off x="-2794" y="3367"/>
              <a:ext cx="3062" cy="727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spAutoFit/>
            </a:bodyPr>
            <a:lstStyle/>
            <a:p>
              <a:pPr algn="ctr">
                <a:defRPr/>
              </a:pPr>
              <a:r>
                <a:rPr lang="en-US" altLang="zh-CN" sz="3000" b="1" spc="4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腾祥澜黑简" panose="01010104010101010101" pitchFamily="2" charset="-122"/>
                  <a:sym typeface="Arial" panose="020B0604020202020204" pitchFamily="34" charset="0"/>
                </a:rPr>
                <a:t>CONTENTS</a:t>
              </a:r>
              <a:endParaRPr lang="zh-CN" altLang="en-US" sz="3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腾祥澜黑简" panose="0101010401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450215" y="1004570"/>
            <a:ext cx="2906395" cy="2914015"/>
          </a:xfrm>
          <a:prstGeom prst="ellipse">
            <a:avLst/>
          </a:prstGeom>
          <a:noFill/>
          <a:ln w="53975">
            <a:solidFill>
              <a:srgbClr val="EA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曲线连接符 22"/>
          <p:cNvCxnSpPr/>
          <p:nvPr/>
        </p:nvCxnSpPr>
        <p:spPr>
          <a:xfrm flipV="1">
            <a:off x="1960245" y="692785"/>
            <a:ext cx="3615055" cy="3567430"/>
          </a:xfrm>
          <a:prstGeom prst="curvedConnector3">
            <a:avLst>
              <a:gd name="adj1" fmla="val 50009"/>
            </a:avLst>
          </a:prstGeom>
          <a:ln w="57150" cmpd="thickThin">
            <a:solidFill>
              <a:srgbClr val="EAC44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6520" y="504825"/>
            <a:ext cx="4961890" cy="228409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8450" y="2070735"/>
            <a:ext cx="4961890" cy="2284095"/>
          </a:xfrm>
          <a:prstGeom prst="rect">
            <a:avLst/>
          </a:prstGeom>
          <a:solidFill>
            <a:srgbClr val="F0C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/>
          <p:cNvSpPr txBox="1"/>
          <p:nvPr/>
        </p:nvSpPr>
        <p:spPr>
          <a:xfrm>
            <a:off x="5605145" y="1139190"/>
            <a:ext cx="233553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dirty="0">
                <a:solidFill>
                  <a:srgbClr val="EAC44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04</a:t>
            </a:r>
            <a:endParaRPr lang="en-US" altLang="zh-CN" sz="6600" dirty="0">
              <a:solidFill>
                <a:srgbClr val="EAC44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725170" y="2392680"/>
            <a:ext cx="462597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单击输入标题</a:t>
            </a:r>
            <a:endParaRPr lang="zh-CN" altLang="en-US" sz="48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55345" y="3297555"/>
            <a:ext cx="40576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8310" y="2580005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66695" y="1139190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45810" y="3542030"/>
            <a:ext cx="535940" cy="529590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/>
          <p:nvPr/>
        </p:nvSpPr>
        <p:spPr>
          <a:xfrm>
            <a:off x="1547716" y="1770609"/>
            <a:ext cx="1003844" cy="1003845"/>
          </a:xfrm>
          <a:prstGeom prst="ellipse">
            <a:avLst/>
          </a:prstGeom>
          <a:solidFill>
            <a:srgbClr val="EAC44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5" name="Group 14"/>
          <p:cNvGrpSpPr/>
          <p:nvPr/>
        </p:nvGrpSpPr>
        <p:grpSpPr>
          <a:xfrm>
            <a:off x="1685282" y="2262085"/>
            <a:ext cx="728711" cy="331882"/>
            <a:chOff x="1290570" y="3143837"/>
            <a:chExt cx="1090252" cy="496539"/>
          </a:xfrm>
        </p:grpSpPr>
        <p:sp>
          <p:nvSpPr>
            <p:cNvPr id="65" name="TextBox 15"/>
            <p:cNvSpPr txBox="1"/>
            <p:nvPr/>
          </p:nvSpPr>
          <p:spPr bwMode="auto">
            <a:xfrm>
              <a:off x="1290570" y="3143837"/>
              <a:ext cx="1090252" cy="216566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66" name="TextBox 16"/>
            <p:cNvSpPr txBox="1"/>
            <p:nvPr/>
          </p:nvSpPr>
          <p:spPr bwMode="auto">
            <a:xfrm>
              <a:off x="1580278" y="3336465"/>
              <a:ext cx="510837" cy="30391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1200" b="1">
                  <a:solidFill>
                    <a:schemeClr val="bg1"/>
                  </a:solidFill>
                </a:rPr>
                <a:t>2017</a:t>
              </a:r>
              <a:endParaRPr kumimoji="1" 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6" name="Oval 18"/>
          <p:cNvSpPr/>
          <p:nvPr/>
        </p:nvSpPr>
        <p:spPr>
          <a:xfrm>
            <a:off x="2626397" y="1971455"/>
            <a:ext cx="1276194" cy="1276194"/>
          </a:xfrm>
          <a:prstGeom prst="ellipse">
            <a:avLst/>
          </a:prstGeom>
          <a:solidFill>
            <a:srgbClr val="B3B4B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7" name="Group 19"/>
          <p:cNvGrpSpPr/>
          <p:nvPr/>
        </p:nvGrpSpPr>
        <p:grpSpPr>
          <a:xfrm>
            <a:off x="2900140" y="2557875"/>
            <a:ext cx="728711" cy="384096"/>
            <a:chOff x="1290570" y="3125814"/>
            <a:chExt cx="1090252" cy="574659"/>
          </a:xfrm>
        </p:grpSpPr>
        <p:sp>
          <p:nvSpPr>
            <p:cNvPr id="63" name="TextBox 20"/>
            <p:cNvSpPr txBox="1"/>
            <p:nvPr/>
          </p:nvSpPr>
          <p:spPr bwMode="auto">
            <a:xfrm>
              <a:off x="1290570" y="3125814"/>
              <a:ext cx="1090252" cy="252612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64" name="TextBox 21"/>
            <p:cNvSpPr txBox="1"/>
            <p:nvPr/>
          </p:nvSpPr>
          <p:spPr bwMode="auto">
            <a:xfrm>
              <a:off x="1547901" y="3358572"/>
              <a:ext cx="575590" cy="34190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b="1">
                  <a:solidFill>
                    <a:schemeClr val="bg1"/>
                  </a:solidFill>
                </a:rPr>
                <a:t>2018</a:t>
              </a:r>
              <a:endParaRPr kumimoji="1"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23"/>
          <p:cNvSpPr/>
          <p:nvPr/>
        </p:nvSpPr>
        <p:spPr>
          <a:xfrm>
            <a:off x="3977429" y="1743597"/>
            <a:ext cx="1057868" cy="1057866"/>
          </a:xfrm>
          <a:prstGeom prst="ellipse">
            <a:avLst/>
          </a:prstGeom>
          <a:solidFill>
            <a:srgbClr val="EAC44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9" name="Group 24"/>
          <p:cNvGrpSpPr/>
          <p:nvPr/>
        </p:nvGrpSpPr>
        <p:grpSpPr>
          <a:xfrm>
            <a:off x="4142008" y="2246624"/>
            <a:ext cx="728711" cy="331884"/>
            <a:chOff x="1290570" y="3143836"/>
            <a:chExt cx="1090252" cy="496542"/>
          </a:xfrm>
        </p:grpSpPr>
        <p:sp>
          <p:nvSpPr>
            <p:cNvPr id="61" name="TextBox 25"/>
            <p:cNvSpPr txBox="1"/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62" name="TextBox 26"/>
            <p:cNvSpPr txBox="1"/>
            <p:nvPr/>
          </p:nvSpPr>
          <p:spPr bwMode="auto">
            <a:xfrm>
              <a:off x="1580278" y="3336467"/>
              <a:ext cx="510837" cy="30391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1200" b="1" dirty="0">
                  <a:solidFill>
                    <a:schemeClr val="bg1"/>
                  </a:solidFill>
                </a:rPr>
                <a:t>2019</a:t>
              </a:r>
              <a:endParaRPr kumimoji="1"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Oval 28"/>
          <p:cNvSpPr/>
          <p:nvPr/>
        </p:nvSpPr>
        <p:spPr>
          <a:xfrm>
            <a:off x="5110135" y="2119230"/>
            <a:ext cx="1021852" cy="1021852"/>
          </a:xfrm>
          <a:prstGeom prst="ellipse">
            <a:avLst/>
          </a:prstGeom>
          <a:solidFill>
            <a:srgbClr val="B3B4B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11" name="Group 29"/>
          <p:cNvGrpSpPr/>
          <p:nvPr/>
        </p:nvGrpSpPr>
        <p:grpSpPr>
          <a:xfrm>
            <a:off x="5256705" y="2604249"/>
            <a:ext cx="728711" cy="331884"/>
            <a:chOff x="1290570" y="3143836"/>
            <a:chExt cx="1090252" cy="496542"/>
          </a:xfrm>
        </p:grpSpPr>
        <p:sp>
          <p:nvSpPr>
            <p:cNvPr id="59" name="TextBox 30"/>
            <p:cNvSpPr txBox="1"/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60" name="TextBox 31"/>
            <p:cNvSpPr txBox="1"/>
            <p:nvPr/>
          </p:nvSpPr>
          <p:spPr bwMode="auto">
            <a:xfrm>
              <a:off x="1580278" y="3336467"/>
              <a:ext cx="510837" cy="30391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1200" b="1" dirty="0">
                  <a:solidFill>
                    <a:schemeClr val="bg1"/>
                  </a:solidFill>
                </a:rPr>
                <a:t>2020</a:t>
              </a:r>
              <a:endParaRPr kumimoji="1"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33"/>
          <p:cNvSpPr/>
          <p:nvPr/>
        </p:nvSpPr>
        <p:spPr>
          <a:xfrm>
            <a:off x="6206824" y="1640528"/>
            <a:ext cx="1158188" cy="1158188"/>
          </a:xfrm>
          <a:prstGeom prst="ellipse">
            <a:avLst/>
          </a:prstGeom>
          <a:solidFill>
            <a:srgbClr val="EAC44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13" name="Group 34"/>
          <p:cNvGrpSpPr/>
          <p:nvPr/>
        </p:nvGrpSpPr>
        <p:grpSpPr>
          <a:xfrm>
            <a:off x="6423174" y="2193716"/>
            <a:ext cx="728711" cy="331884"/>
            <a:chOff x="1290570" y="3143836"/>
            <a:chExt cx="1090252" cy="496542"/>
          </a:xfrm>
        </p:grpSpPr>
        <p:sp>
          <p:nvSpPr>
            <p:cNvPr id="57" name="TextBox 35"/>
            <p:cNvSpPr txBox="1"/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8" name="TextBox 36"/>
            <p:cNvSpPr txBox="1"/>
            <p:nvPr/>
          </p:nvSpPr>
          <p:spPr bwMode="auto">
            <a:xfrm>
              <a:off x="1580278" y="3336467"/>
              <a:ext cx="510837" cy="303911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kumimoji="1" lang="en-US" sz="1200" b="1">
                  <a:solidFill>
                    <a:schemeClr val="bg1"/>
                  </a:solidFill>
                </a:rPr>
                <a:t>2021</a:t>
              </a:r>
              <a:endParaRPr kumimoji="1" lang="en-US" sz="1200" b="1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3"/>
          <p:cNvCxnSpPr/>
          <p:nvPr/>
        </p:nvCxnSpPr>
        <p:spPr>
          <a:xfrm>
            <a:off x="2162006" y="3180843"/>
            <a:ext cx="1214857" cy="64641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 flipV="1">
            <a:off x="3392912" y="3083064"/>
            <a:ext cx="1167864" cy="7411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"/>
          <p:cNvCxnSpPr/>
          <p:nvPr/>
        </p:nvCxnSpPr>
        <p:spPr>
          <a:xfrm>
            <a:off x="4586935" y="3118924"/>
            <a:ext cx="1080503" cy="54623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"/>
          <p:cNvCxnSpPr/>
          <p:nvPr/>
        </p:nvCxnSpPr>
        <p:spPr>
          <a:xfrm flipV="1">
            <a:off x="5691210" y="3173950"/>
            <a:ext cx="1110469" cy="47925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7"/>
          <p:cNvSpPr/>
          <p:nvPr/>
        </p:nvSpPr>
        <p:spPr>
          <a:xfrm>
            <a:off x="2074438" y="3079362"/>
            <a:ext cx="133068" cy="133068"/>
          </a:xfrm>
          <a:prstGeom prst="ellipse">
            <a:avLst/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9" name="Oval 8"/>
          <p:cNvSpPr/>
          <p:nvPr/>
        </p:nvSpPr>
        <p:spPr>
          <a:xfrm>
            <a:off x="3310329" y="3744725"/>
            <a:ext cx="133068" cy="133068"/>
          </a:xfrm>
          <a:prstGeom prst="ellipse">
            <a:avLst/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20" name="Oval 9"/>
          <p:cNvSpPr/>
          <p:nvPr/>
        </p:nvSpPr>
        <p:spPr>
          <a:xfrm>
            <a:off x="4495545" y="3039174"/>
            <a:ext cx="133068" cy="133068"/>
          </a:xfrm>
          <a:prstGeom prst="ellipse">
            <a:avLst/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21" name="Oval 10"/>
          <p:cNvSpPr/>
          <p:nvPr/>
        </p:nvSpPr>
        <p:spPr>
          <a:xfrm>
            <a:off x="5597757" y="3583967"/>
            <a:ext cx="133068" cy="133068"/>
          </a:xfrm>
          <a:prstGeom prst="ellipse">
            <a:avLst/>
          </a:pr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22" name="Oval 11"/>
          <p:cNvSpPr/>
          <p:nvPr/>
        </p:nvSpPr>
        <p:spPr>
          <a:xfrm>
            <a:off x="6750631" y="3088295"/>
            <a:ext cx="133068" cy="133068"/>
          </a:xfrm>
          <a:prstGeom prst="ellipse">
            <a:avLst/>
          </a:prstGeom>
          <a:solidFill>
            <a:srgbClr val="B3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28" name="Group 80"/>
          <p:cNvGrpSpPr/>
          <p:nvPr/>
        </p:nvGrpSpPr>
        <p:grpSpPr>
          <a:xfrm>
            <a:off x="7439849" y="1366755"/>
            <a:ext cx="619835" cy="511604"/>
            <a:chOff x="9919792" y="1342351"/>
            <a:chExt cx="826453" cy="682144"/>
          </a:xfrm>
          <a:solidFill>
            <a:schemeClr val="accent2"/>
          </a:solidFill>
        </p:grpSpPr>
        <p:sp>
          <p:nvSpPr>
            <p:cNvPr id="46" name="Freeform: Shape 66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37 w 743"/>
                <a:gd name="T1" fmla="*/ 364 h 546"/>
                <a:gd name="T2" fmla="*/ 743 w 743"/>
                <a:gd name="T3" fmla="*/ 546 h 546"/>
                <a:gd name="T4" fmla="*/ 0 w 743"/>
                <a:gd name="T5" fmla="*/ 0 h 546"/>
                <a:gd name="T6" fmla="*/ 737 w 743"/>
                <a:gd name="T7" fmla="*/ 36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37" y="364"/>
                  </a:moveTo>
                  <a:lnTo>
                    <a:pt x="743" y="546"/>
                  </a:lnTo>
                  <a:lnTo>
                    <a:pt x="0" y="0"/>
                  </a:lnTo>
                  <a:lnTo>
                    <a:pt x="737" y="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7" name="Freeform: Shape 67"/>
            <p:cNvSpPr/>
            <p:nvPr/>
          </p:nvSpPr>
          <p:spPr bwMode="auto">
            <a:xfrm rot="21388595" flipH="1">
              <a:off x="10226484" y="1346877"/>
              <a:ext cx="515096" cy="199463"/>
            </a:xfrm>
            <a:custGeom>
              <a:avLst/>
              <a:gdLst>
                <a:gd name="T0" fmla="*/ 940 w 940"/>
                <a:gd name="T1" fmla="*/ 225 h 364"/>
                <a:gd name="T2" fmla="*/ 737 w 940"/>
                <a:gd name="T3" fmla="*/ 364 h 364"/>
                <a:gd name="T4" fmla="*/ 0 w 940"/>
                <a:gd name="T5" fmla="*/ 0 h 364"/>
                <a:gd name="T6" fmla="*/ 940 w 940"/>
                <a:gd name="T7" fmla="*/ 22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" h="364">
                  <a:moveTo>
                    <a:pt x="940" y="225"/>
                  </a:moveTo>
                  <a:lnTo>
                    <a:pt x="737" y="364"/>
                  </a:lnTo>
                  <a:lnTo>
                    <a:pt x="0" y="0"/>
                  </a:lnTo>
                  <a:lnTo>
                    <a:pt x="940" y="2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8" name="Freeform: Shape 68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43 w 743"/>
                <a:gd name="T1" fmla="*/ 546 h 546"/>
                <a:gd name="T2" fmla="*/ 680 w 743"/>
                <a:gd name="T3" fmla="*/ 406 h 546"/>
                <a:gd name="T4" fmla="*/ 0 w 743"/>
                <a:gd name="T5" fmla="*/ 0 h 546"/>
                <a:gd name="T6" fmla="*/ 743 w 743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43" y="546"/>
                  </a:moveTo>
                  <a:lnTo>
                    <a:pt x="680" y="406"/>
                  </a:lnTo>
                  <a:lnTo>
                    <a:pt x="0" y="0"/>
                  </a:lnTo>
                  <a:lnTo>
                    <a:pt x="743" y="5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9" name="Freeform: Shape 69"/>
            <p:cNvSpPr/>
            <p:nvPr/>
          </p:nvSpPr>
          <p:spPr bwMode="auto">
            <a:xfrm rot="21388595" flipH="1">
              <a:off x="10373622" y="1342351"/>
              <a:ext cx="372623" cy="355636"/>
            </a:xfrm>
            <a:custGeom>
              <a:avLst/>
              <a:gdLst>
                <a:gd name="T0" fmla="*/ 680 w 680"/>
                <a:gd name="T1" fmla="*/ 406 h 649"/>
                <a:gd name="T2" fmla="*/ 486 w 680"/>
                <a:gd name="T3" fmla="*/ 649 h 649"/>
                <a:gd name="T4" fmla="*/ 0 w 680"/>
                <a:gd name="T5" fmla="*/ 0 h 649"/>
                <a:gd name="T6" fmla="*/ 680 w 680"/>
                <a:gd name="T7" fmla="*/ 40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0" h="649">
                  <a:moveTo>
                    <a:pt x="680" y="406"/>
                  </a:moveTo>
                  <a:lnTo>
                    <a:pt x="486" y="649"/>
                  </a:lnTo>
                  <a:lnTo>
                    <a:pt x="0" y="0"/>
                  </a:lnTo>
                  <a:lnTo>
                    <a:pt x="680" y="4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grpSp>
          <p:nvGrpSpPr>
            <p:cNvPr id="50" name="Group 59"/>
            <p:cNvGrpSpPr/>
            <p:nvPr/>
          </p:nvGrpSpPr>
          <p:grpSpPr>
            <a:xfrm>
              <a:off x="10020135" y="1466565"/>
              <a:ext cx="435529" cy="527360"/>
              <a:chOff x="4922837" y="2636218"/>
              <a:chExt cx="712787" cy="863086"/>
            </a:xfrm>
            <a:grpFill/>
          </p:grpSpPr>
          <p:sp>
            <p:nvSpPr>
              <p:cNvPr id="52" name="Freeform: Shape 61"/>
              <p:cNvSpPr/>
              <p:nvPr/>
            </p:nvSpPr>
            <p:spPr bwMode="auto">
              <a:xfrm>
                <a:off x="5510211" y="3243717"/>
                <a:ext cx="41275" cy="42863"/>
              </a:xfrm>
              <a:custGeom>
                <a:avLst/>
                <a:gdLst>
                  <a:gd name="T0" fmla="*/ 19 w 26"/>
                  <a:gd name="T1" fmla="*/ 25 h 27"/>
                  <a:gd name="T2" fmla="*/ 19 w 26"/>
                  <a:gd name="T3" fmla="*/ 25 h 27"/>
                  <a:gd name="T4" fmla="*/ 14 w 26"/>
                  <a:gd name="T5" fmla="*/ 27 h 27"/>
                  <a:gd name="T6" fmla="*/ 9 w 26"/>
                  <a:gd name="T7" fmla="*/ 26 h 27"/>
                  <a:gd name="T8" fmla="*/ 4 w 26"/>
                  <a:gd name="T9" fmla="*/ 24 h 27"/>
                  <a:gd name="T10" fmla="*/ 1 w 26"/>
                  <a:gd name="T11" fmla="*/ 20 h 27"/>
                  <a:gd name="T12" fmla="*/ 1 w 26"/>
                  <a:gd name="T13" fmla="*/ 20 h 27"/>
                  <a:gd name="T14" fmla="*/ 0 w 26"/>
                  <a:gd name="T15" fmla="*/ 15 h 27"/>
                  <a:gd name="T16" fmla="*/ 0 w 26"/>
                  <a:gd name="T17" fmla="*/ 10 h 27"/>
                  <a:gd name="T18" fmla="*/ 3 w 26"/>
                  <a:gd name="T19" fmla="*/ 5 h 27"/>
                  <a:gd name="T20" fmla="*/ 7 w 26"/>
                  <a:gd name="T21" fmla="*/ 2 h 27"/>
                  <a:gd name="T22" fmla="*/ 7 w 26"/>
                  <a:gd name="T23" fmla="*/ 2 h 27"/>
                  <a:gd name="T24" fmla="*/ 12 w 26"/>
                  <a:gd name="T25" fmla="*/ 0 h 27"/>
                  <a:gd name="T26" fmla="*/ 17 w 26"/>
                  <a:gd name="T27" fmla="*/ 1 h 27"/>
                  <a:gd name="T28" fmla="*/ 21 w 26"/>
                  <a:gd name="T29" fmla="*/ 3 h 27"/>
                  <a:gd name="T30" fmla="*/ 25 w 26"/>
                  <a:gd name="T31" fmla="*/ 7 h 27"/>
                  <a:gd name="T32" fmla="*/ 25 w 26"/>
                  <a:gd name="T33" fmla="*/ 7 h 27"/>
                  <a:gd name="T34" fmla="*/ 26 w 26"/>
                  <a:gd name="T35" fmla="*/ 12 h 27"/>
                  <a:gd name="T36" fmla="*/ 25 w 26"/>
                  <a:gd name="T37" fmla="*/ 18 h 27"/>
                  <a:gd name="T38" fmla="*/ 23 w 26"/>
                  <a:gd name="T39" fmla="*/ 22 h 27"/>
                  <a:gd name="T40" fmla="*/ 19 w 26"/>
                  <a:gd name="T41" fmla="*/ 25 h 27"/>
                  <a:gd name="T42" fmla="*/ 19 w 26"/>
                  <a:gd name="T4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7">
                    <a:moveTo>
                      <a:pt x="19" y="25"/>
                    </a:moveTo>
                    <a:lnTo>
                      <a:pt x="19" y="25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5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3" name="Freeform: Shape 62"/>
              <p:cNvSpPr/>
              <p:nvPr/>
            </p:nvSpPr>
            <p:spPr bwMode="auto">
              <a:xfrm>
                <a:off x="5332411" y="3410404"/>
                <a:ext cx="92075" cy="88900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4" name="Freeform: Shape 63"/>
              <p:cNvSpPr/>
              <p:nvPr/>
            </p:nvSpPr>
            <p:spPr bwMode="auto">
              <a:xfrm>
                <a:off x="5522911" y="3370717"/>
                <a:ext cx="112713" cy="112713"/>
              </a:xfrm>
              <a:custGeom>
                <a:avLst/>
                <a:gdLst>
                  <a:gd name="T0" fmla="*/ 36 w 71"/>
                  <a:gd name="T1" fmla="*/ 0 h 71"/>
                  <a:gd name="T2" fmla="*/ 43 w 71"/>
                  <a:gd name="T3" fmla="*/ 29 h 71"/>
                  <a:gd name="T4" fmla="*/ 71 w 71"/>
                  <a:gd name="T5" fmla="*/ 36 h 71"/>
                  <a:gd name="T6" fmla="*/ 43 w 71"/>
                  <a:gd name="T7" fmla="*/ 43 h 71"/>
                  <a:gd name="T8" fmla="*/ 36 w 71"/>
                  <a:gd name="T9" fmla="*/ 71 h 71"/>
                  <a:gd name="T10" fmla="*/ 29 w 71"/>
                  <a:gd name="T11" fmla="*/ 43 h 71"/>
                  <a:gd name="T12" fmla="*/ 0 w 71"/>
                  <a:gd name="T13" fmla="*/ 36 h 71"/>
                  <a:gd name="T14" fmla="*/ 29 w 71"/>
                  <a:gd name="T15" fmla="*/ 29 h 71"/>
                  <a:gd name="T16" fmla="*/ 36 w 71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43" y="29"/>
                    </a:lnTo>
                    <a:lnTo>
                      <a:pt x="71" y="36"/>
                    </a:lnTo>
                    <a:lnTo>
                      <a:pt x="43" y="43"/>
                    </a:lnTo>
                    <a:lnTo>
                      <a:pt x="36" y="71"/>
                    </a:lnTo>
                    <a:lnTo>
                      <a:pt x="29" y="43"/>
                    </a:lnTo>
                    <a:lnTo>
                      <a:pt x="0" y="36"/>
                    </a:lnTo>
                    <a:lnTo>
                      <a:pt x="29" y="29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5" name="Freeform: Shape 64"/>
              <p:cNvSpPr/>
              <p:nvPr/>
            </p:nvSpPr>
            <p:spPr bwMode="auto">
              <a:xfrm>
                <a:off x="4967287" y="2636218"/>
                <a:ext cx="71812" cy="69336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56" name="Freeform: Shape 65"/>
              <p:cNvSpPr/>
              <p:nvPr/>
            </p:nvSpPr>
            <p:spPr bwMode="auto">
              <a:xfrm>
                <a:off x="4922837" y="2818584"/>
                <a:ext cx="47352" cy="45719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51" name="Freeform: Shape 60"/>
            <p:cNvSpPr/>
            <p:nvPr/>
          </p:nvSpPr>
          <p:spPr bwMode="auto">
            <a:xfrm rot="1126275">
              <a:off x="9919792" y="1576666"/>
              <a:ext cx="354213" cy="447829"/>
            </a:xfrm>
            <a:custGeom>
              <a:avLst/>
              <a:gdLst>
                <a:gd name="T0" fmla="*/ 61 w 420"/>
                <a:gd name="T1" fmla="*/ 499 h 531"/>
                <a:gd name="T2" fmla="*/ 81 w 420"/>
                <a:gd name="T3" fmla="*/ 514 h 531"/>
                <a:gd name="T4" fmla="*/ 84 w 420"/>
                <a:gd name="T5" fmla="*/ 461 h 531"/>
                <a:gd name="T6" fmla="*/ 124 w 420"/>
                <a:gd name="T7" fmla="*/ 432 h 531"/>
                <a:gd name="T8" fmla="*/ 107 w 420"/>
                <a:gd name="T9" fmla="*/ 473 h 531"/>
                <a:gd name="T10" fmla="*/ 113 w 420"/>
                <a:gd name="T11" fmla="*/ 381 h 531"/>
                <a:gd name="T12" fmla="*/ 138 w 420"/>
                <a:gd name="T13" fmla="*/ 387 h 531"/>
                <a:gd name="T14" fmla="*/ 121 w 420"/>
                <a:gd name="T15" fmla="*/ 337 h 531"/>
                <a:gd name="T16" fmla="*/ 107 w 420"/>
                <a:gd name="T17" fmla="*/ 312 h 531"/>
                <a:gd name="T18" fmla="*/ 98 w 420"/>
                <a:gd name="T19" fmla="*/ 282 h 531"/>
                <a:gd name="T20" fmla="*/ 136 w 420"/>
                <a:gd name="T21" fmla="*/ 296 h 531"/>
                <a:gd name="T22" fmla="*/ 148 w 420"/>
                <a:gd name="T23" fmla="*/ 320 h 531"/>
                <a:gd name="T24" fmla="*/ 180 w 420"/>
                <a:gd name="T25" fmla="*/ 324 h 531"/>
                <a:gd name="T26" fmla="*/ 180 w 420"/>
                <a:gd name="T27" fmla="*/ 299 h 531"/>
                <a:gd name="T28" fmla="*/ 180 w 420"/>
                <a:gd name="T29" fmla="*/ 324 h 531"/>
                <a:gd name="T30" fmla="*/ 222 w 420"/>
                <a:gd name="T31" fmla="*/ 294 h 531"/>
                <a:gd name="T32" fmla="*/ 271 w 420"/>
                <a:gd name="T33" fmla="*/ 303 h 531"/>
                <a:gd name="T34" fmla="*/ 228 w 420"/>
                <a:gd name="T35" fmla="*/ 319 h 531"/>
                <a:gd name="T36" fmla="*/ 54 w 420"/>
                <a:gd name="T37" fmla="*/ 288 h 531"/>
                <a:gd name="T38" fmla="*/ 45 w 420"/>
                <a:gd name="T39" fmla="*/ 249 h 531"/>
                <a:gd name="T40" fmla="*/ 67 w 420"/>
                <a:gd name="T41" fmla="*/ 267 h 531"/>
                <a:gd name="T42" fmla="*/ 279 w 420"/>
                <a:gd name="T43" fmla="*/ 268 h 531"/>
                <a:gd name="T44" fmla="*/ 301 w 420"/>
                <a:gd name="T45" fmla="*/ 249 h 531"/>
                <a:gd name="T46" fmla="*/ 319 w 420"/>
                <a:gd name="T47" fmla="*/ 266 h 531"/>
                <a:gd name="T48" fmla="*/ 294 w 420"/>
                <a:gd name="T49" fmla="*/ 289 h 531"/>
                <a:gd name="T50" fmla="*/ 113 w 420"/>
                <a:gd name="T51" fmla="*/ 234 h 531"/>
                <a:gd name="T52" fmla="*/ 143 w 420"/>
                <a:gd name="T53" fmla="*/ 246 h 531"/>
                <a:gd name="T54" fmla="*/ 10 w 420"/>
                <a:gd name="T55" fmla="*/ 244 h 531"/>
                <a:gd name="T56" fmla="*/ 0 w 420"/>
                <a:gd name="T57" fmla="*/ 208 h 531"/>
                <a:gd name="T58" fmla="*/ 26 w 420"/>
                <a:gd name="T59" fmla="*/ 200 h 531"/>
                <a:gd name="T60" fmla="*/ 26 w 420"/>
                <a:gd name="T61" fmla="*/ 214 h 531"/>
                <a:gd name="T62" fmla="*/ 10 w 420"/>
                <a:gd name="T63" fmla="*/ 244 h 531"/>
                <a:gd name="T64" fmla="*/ 324 w 420"/>
                <a:gd name="T65" fmla="*/ 214 h 531"/>
                <a:gd name="T66" fmla="*/ 359 w 420"/>
                <a:gd name="T67" fmla="*/ 193 h 531"/>
                <a:gd name="T68" fmla="*/ 347 w 420"/>
                <a:gd name="T69" fmla="*/ 225 h 531"/>
                <a:gd name="T70" fmla="*/ 104 w 420"/>
                <a:gd name="T71" fmla="*/ 213 h 531"/>
                <a:gd name="T72" fmla="*/ 84 w 420"/>
                <a:gd name="T73" fmla="*/ 190 h 531"/>
                <a:gd name="T74" fmla="*/ 101 w 420"/>
                <a:gd name="T75" fmla="*/ 171 h 531"/>
                <a:gd name="T76" fmla="*/ 121 w 420"/>
                <a:gd name="T77" fmla="*/ 193 h 531"/>
                <a:gd name="T78" fmla="*/ 16 w 420"/>
                <a:gd name="T79" fmla="*/ 167 h 531"/>
                <a:gd name="T80" fmla="*/ 33 w 420"/>
                <a:gd name="T81" fmla="*/ 155 h 531"/>
                <a:gd name="T82" fmla="*/ 59 w 420"/>
                <a:gd name="T83" fmla="*/ 151 h 531"/>
                <a:gd name="T84" fmla="*/ 53 w 420"/>
                <a:gd name="T85" fmla="*/ 176 h 531"/>
                <a:gd name="T86" fmla="*/ 34 w 420"/>
                <a:gd name="T87" fmla="*/ 184 h 531"/>
                <a:gd name="T88" fmla="*/ 340 w 420"/>
                <a:gd name="T89" fmla="*/ 146 h 531"/>
                <a:gd name="T90" fmla="*/ 365 w 420"/>
                <a:gd name="T91" fmla="*/ 128 h 531"/>
                <a:gd name="T92" fmla="*/ 364 w 420"/>
                <a:gd name="T93" fmla="*/ 166 h 531"/>
                <a:gd name="T94" fmla="*/ 343 w 420"/>
                <a:gd name="T95" fmla="*/ 84 h 531"/>
                <a:gd name="T96" fmla="*/ 375 w 420"/>
                <a:gd name="T97" fmla="*/ 62 h 531"/>
                <a:gd name="T98" fmla="*/ 368 w 420"/>
                <a:gd name="T99" fmla="*/ 88 h 531"/>
                <a:gd name="T100" fmla="*/ 368 w 420"/>
                <a:gd name="T101" fmla="*/ 27 h 531"/>
                <a:gd name="T102" fmla="*/ 386 w 420"/>
                <a:gd name="T103" fmla="*/ 12 h 531"/>
                <a:gd name="T104" fmla="*/ 420 w 420"/>
                <a:gd name="T105" fmla="*/ 16 h 531"/>
                <a:gd name="T106" fmla="*/ 394 w 420"/>
                <a:gd name="T107" fmla="*/ 3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531">
                  <a:moveTo>
                    <a:pt x="68" y="531"/>
                  </a:moveTo>
                  <a:lnTo>
                    <a:pt x="49" y="515"/>
                  </a:lnTo>
                  <a:lnTo>
                    <a:pt x="49" y="515"/>
                  </a:lnTo>
                  <a:lnTo>
                    <a:pt x="61" y="499"/>
                  </a:lnTo>
                  <a:lnTo>
                    <a:pt x="72" y="482"/>
                  </a:lnTo>
                  <a:lnTo>
                    <a:pt x="94" y="495"/>
                  </a:lnTo>
                  <a:lnTo>
                    <a:pt x="94" y="495"/>
                  </a:lnTo>
                  <a:lnTo>
                    <a:pt x="81" y="514"/>
                  </a:lnTo>
                  <a:lnTo>
                    <a:pt x="68" y="531"/>
                  </a:lnTo>
                  <a:lnTo>
                    <a:pt x="68" y="531"/>
                  </a:lnTo>
                  <a:close/>
                  <a:moveTo>
                    <a:pt x="107" y="473"/>
                  </a:moveTo>
                  <a:lnTo>
                    <a:pt x="84" y="461"/>
                  </a:lnTo>
                  <a:lnTo>
                    <a:pt x="84" y="461"/>
                  </a:lnTo>
                  <a:lnTo>
                    <a:pt x="93" y="443"/>
                  </a:lnTo>
                  <a:lnTo>
                    <a:pt x="100" y="424"/>
                  </a:lnTo>
                  <a:lnTo>
                    <a:pt x="124" y="432"/>
                  </a:lnTo>
                  <a:lnTo>
                    <a:pt x="124" y="432"/>
                  </a:lnTo>
                  <a:lnTo>
                    <a:pt x="116" y="453"/>
                  </a:lnTo>
                  <a:lnTo>
                    <a:pt x="107" y="473"/>
                  </a:lnTo>
                  <a:lnTo>
                    <a:pt x="107" y="473"/>
                  </a:lnTo>
                  <a:close/>
                  <a:moveTo>
                    <a:pt x="132" y="408"/>
                  </a:moveTo>
                  <a:lnTo>
                    <a:pt x="108" y="400"/>
                  </a:lnTo>
                  <a:lnTo>
                    <a:pt x="108" y="400"/>
                  </a:lnTo>
                  <a:lnTo>
                    <a:pt x="113" y="381"/>
                  </a:lnTo>
                  <a:lnTo>
                    <a:pt x="117" y="361"/>
                  </a:lnTo>
                  <a:lnTo>
                    <a:pt x="142" y="365"/>
                  </a:lnTo>
                  <a:lnTo>
                    <a:pt x="142" y="365"/>
                  </a:lnTo>
                  <a:lnTo>
                    <a:pt x="138" y="387"/>
                  </a:lnTo>
                  <a:lnTo>
                    <a:pt x="132" y="408"/>
                  </a:lnTo>
                  <a:lnTo>
                    <a:pt x="132" y="408"/>
                  </a:lnTo>
                  <a:close/>
                  <a:moveTo>
                    <a:pt x="146" y="339"/>
                  </a:moveTo>
                  <a:lnTo>
                    <a:pt x="121" y="337"/>
                  </a:lnTo>
                  <a:lnTo>
                    <a:pt x="121" y="337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07" y="312"/>
                  </a:lnTo>
                  <a:lnTo>
                    <a:pt x="107" y="312"/>
                  </a:lnTo>
                  <a:lnTo>
                    <a:pt x="88" y="306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36" y="294"/>
                  </a:lnTo>
                  <a:lnTo>
                    <a:pt x="136" y="296"/>
                  </a:lnTo>
                  <a:lnTo>
                    <a:pt x="148" y="296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48" y="320"/>
                  </a:lnTo>
                  <a:lnTo>
                    <a:pt x="146" y="339"/>
                  </a:lnTo>
                  <a:lnTo>
                    <a:pt x="146" y="339"/>
                  </a:lnTo>
                  <a:close/>
                  <a:moveTo>
                    <a:pt x="180" y="324"/>
                  </a:moveTo>
                  <a:lnTo>
                    <a:pt x="180" y="324"/>
                  </a:lnTo>
                  <a:lnTo>
                    <a:pt x="157" y="323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180" y="299"/>
                  </a:lnTo>
                  <a:lnTo>
                    <a:pt x="199" y="298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180" y="324"/>
                  </a:lnTo>
                  <a:lnTo>
                    <a:pt x="180" y="324"/>
                  </a:lnTo>
                  <a:close/>
                  <a:moveTo>
                    <a:pt x="228" y="319"/>
                  </a:moveTo>
                  <a:lnTo>
                    <a:pt x="222" y="294"/>
                  </a:lnTo>
                  <a:lnTo>
                    <a:pt x="222" y="294"/>
                  </a:lnTo>
                  <a:lnTo>
                    <a:pt x="241" y="288"/>
                  </a:lnTo>
                  <a:lnTo>
                    <a:pt x="259" y="281"/>
                  </a:lnTo>
                  <a:lnTo>
                    <a:pt x="271" y="303"/>
                  </a:lnTo>
                  <a:lnTo>
                    <a:pt x="271" y="303"/>
                  </a:lnTo>
                  <a:lnTo>
                    <a:pt x="261" y="308"/>
                  </a:lnTo>
                  <a:lnTo>
                    <a:pt x="250" y="312"/>
                  </a:lnTo>
                  <a:lnTo>
                    <a:pt x="239" y="316"/>
                  </a:lnTo>
                  <a:lnTo>
                    <a:pt x="228" y="319"/>
                  </a:lnTo>
                  <a:lnTo>
                    <a:pt x="228" y="319"/>
                  </a:lnTo>
                  <a:close/>
                  <a:moveTo>
                    <a:pt x="64" y="294"/>
                  </a:moveTo>
                  <a:lnTo>
                    <a:pt x="64" y="294"/>
                  </a:lnTo>
                  <a:lnTo>
                    <a:pt x="54" y="288"/>
                  </a:lnTo>
                  <a:lnTo>
                    <a:pt x="44" y="282"/>
                  </a:lnTo>
                  <a:lnTo>
                    <a:pt x="35" y="275"/>
                  </a:lnTo>
                  <a:lnTo>
                    <a:pt x="27" y="26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52" y="256"/>
                  </a:lnTo>
                  <a:lnTo>
                    <a:pt x="59" y="261"/>
                  </a:lnTo>
                  <a:lnTo>
                    <a:pt x="67" y="267"/>
                  </a:lnTo>
                  <a:lnTo>
                    <a:pt x="76" y="272"/>
                  </a:lnTo>
                  <a:lnTo>
                    <a:pt x="64" y="294"/>
                  </a:lnTo>
                  <a:close/>
                  <a:moveTo>
                    <a:pt x="294" y="289"/>
                  </a:moveTo>
                  <a:lnTo>
                    <a:pt x="279" y="268"/>
                  </a:lnTo>
                  <a:lnTo>
                    <a:pt x="279" y="268"/>
                  </a:lnTo>
                  <a:lnTo>
                    <a:pt x="287" y="263"/>
                  </a:lnTo>
                  <a:lnTo>
                    <a:pt x="294" y="256"/>
                  </a:lnTo>
                  <a:lnTo>
                    <a:pt x="301" y="249"/>
                  </a:lnTo>
                  <a:lnTo>
                    <a:pt x="307" y="242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19" y="266"/>
                  </a:lnTo>
                  <a:lnTo>
                    <a:pt x="311" y="274"/>
                  </a:lnTo>
                  <a:lnTo>
                    <a:pt x="303" y="282"/>
                  </a:lnTo>
                  <a:lnTo>
                    <a:pt x="294" y="289"/>
                  </a:lnTo>
                  <a:lnTo>
                    <a:pt x="294" y="289"/>
                  </a:lnTo>
                  <a:close/>
                  <a:moveTo>
                    <a:pt x="121" y="272"/>
                  </a:moveTo>
                  <a:lnTo>
                    <a:pt x="121" y="272"/>
                  </a:lnTo>
                  <a:lnTo>
                    <a:pt x="118" y="252"/>
                  </a:lnTo>
                  <a:lnTo>
                    <a:pt x="113" y="234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40" y="235"/>
                  </a:lnTo>
                  <a:lnTo>
                    <a:pt x="143" y="246"/>
                  </a:lnTo>
                  <a:lnTo>
                    <a:pt x="146" y="269"/>
                  </a:lnTo>
                  <a:lnTo>
                    <a:pt x="121" y="272"/>
                  </a:lnTo>
                  <a:close/>
                  <a:moveTo>
                    <a:pt x="10" y="244"/>
                  </a:moveTo>
                  <a:lnTo>
                    <a:pt x="10" y="244"/>
                  </a:lnTo>
                  <a:lnTo>
                    <a:pt x="6" y="235"/>
                  </a:lnTo>
                  <a:lnTo>
                    <a:pt x="3" y="226"/>
                  </a:lnTo>
                  <a:lnTo>
                    <a:pt x="1" y="21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1" y="195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26" y="214"/>
                  </a:lnTo>
                  <a:lnTo>
                    <a:pt x="27" y="220"/>
                  </a:lnTo>
                  <a:lnTo>
                    <a:pt x="29" y="226"/>
                  </a:lnTo>
                  <a:lnTo>
                    <a:pt x="32" y="232"/>
                  </a:lnTo>
                  <a:lnTo>
                    <a:pt x="10" y="244"/>
                  </a:lnTo>
                  <a:close/>
                  <a:moveTo>
                    <a:pt x="342" y="235"/>
                  </a:moveTo>
                  <a:lnTo>
                    <a:pt x="320" y="223"/>
                  </a:lnTo>
                  <a:lnTo>
                    <a:pt x="320" y="223"/>
                  </a:lnTo>
                  <a:lnTo>
                    <a:pt x="324" y="214"/>
                  </a:lnTo>
                  <a:lnTo>
                    <a:pt x="328" y="205"/>
                  </a:lnTo>
                  <a:lnTo>
                    <a:pt x="332" y="196"/>
                  </a:lnTo>
                  <a:lnTo>
                    <a:pt x="334" y="187"/>
                  </a:lnTo>
                  <a:lnTo>
                    <a:pt x="359" y="193"/>
                  </a:lnTo>
                  <a:lnTo>
                    <a:pt x="359" y="193"/>
                  </a:lnTo>
                  <a:lnTo>
                    <a:pt x="356" y="204"/>
                  </a:lnTo>
                  <a:lnTo>
                    <a:pt x="352" y="215"/>
                  </a:lnTo>
                  <a:lnTo>
                    <a:pt x="347" y="225"/>
                  </a:lnTo>
                  <a:lnTo>
                    <a:pt x="342" y="235"/>
                  </a:lnTo>
                  <a:lnTo>
                    <a:pt x="342" y="235"/>
                  </a:lnTo>
                  <a:close/>
                  <a:moveTo>
                    <a:pt x="104" y="213"/>
                  </a:moveTo>
                  <a:lnTo>
                    <a:pt x="104" y="213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0" y="195"/>
                  </a:lnTo>
                  <a:lnTo>
                    <a:pt x="84" y="190"/>
                  </a:lnTo>
                  <a:lnTo>
                    <a:pt x="79" y="186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1" y="171"/>
                  </a:lnTo>
                  <a:lnTo>
                    <a:pt x="108" y="177"/>
                  </a:lnTo>
                  <a:lnTo>
                    <a:pt x="114" y="185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5" y="200"/>
                  </a:lnTo>
                  <a:lnTo>
                    <a:pt x="104" y="213"/>
                  </a:lnTo>
                  <a:close/>
                  <a:moveTo>
                    <a:pt x="34" y="184"/>
                  </a:moveTo>
                  <a:lnTo>
                    <a:pt x="16" y="167"/>
                  </a:lnTo>
                  <a:lnTo>
                    <a:pt x="16" y="167"/>
                  </a:lnTo>
                  <a:lnTo>
                    <a:pt x="21" y="162"/>
                  </a:lnTo>
                  <a:lnTo>
                    <a:pt x="27" y="158"/>
                  </a:lnTo>
                  <a:lnTo>
                    <a:pt x="33" y="155"/>
                  </a:lnTo>
                  <a:lnTo>
                    <a:pt x="39" y="153"/>
                  </a:lnTo>
                  <a:lnTo>
                    <a:pt x="46" y="151"/>
                  </a:lnTo>
                  <a:lnTo>
                    <a:pt x="52" y="151"/>
                  </a:lnTo>
                  <a:lnTo>
                    <a:pt x="59" y="151"/>
                  </a:lnTo>
                  <a:lnTo>
                    <a:pt x="67" y="15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3" y="176"/>
                  </a:lnTo>
                  <a:lnTo>
                    <a:pt x="46" y="177"/>
                  </a:lnTo>
                  <a:lnTo>
                    <a:pt x="40" y="180"/>
                  </a:lnTo>
                  <a:lnTo>
                    <a:pt x="34" y="184"/>
                  </a:lnTo>
                  <a:lnTo>
                    <a:pt x="34" y="184"/>
                  </a:lnTo>
                  <a:close/>
                  <a:moveTo>
                    <a:pt x="364" y="166"/>
                  </a:moveTo>
                  <a:lnTo>
                    <a:pt x="339" y="164"/>
                  </a:lnTo>
                  <a:lnTo>
                    <a:pt x="339" y="164"/>
                  </a:lnTo>
                  <a:lnTo>
                    <a:pt x="340" y="146"/>
                  </a:lnTo>
                  <a:lnTo>
                    <a:pt x="340" y="128"/>
                  </a:lnTo>
                  <a:lnTo>
                    <a:pt x="340" y="123"/>
                  </a:lnTo>
                  <a:lnTo>
                    <a:pt x="365" y="123"/>
                  </a:lnTo>
                  <a:lnTo>
                    <a:pt x="365" y="128"/>
                  </a:lnTo>
                  <a:lnTo>
                    <a:pt x="365" y="128"/>
                  </a:lnTo>
                  <a:lnTo>
                    <a:pt x="365" y="147"/>
                  </a:lnTo>
                  <a:lnTo>
                    <a:pt x="364" y="166"/>
                  </a:lnTo>
                  <a:lnTo>
                    <a:pt x="364" y="166"/>
                  </a:lnTo>
                  <a:close/>
                  <a:moveTo>
                    <a:pt x="366" y="98"/>
                  </a:moveTo>
                  <a:lnTo>
                    <a:pt x="341" y="97"/>
                  </a:lnTo>
                  <a:lnTo>
                    <a:pt x="341" y="97"/>
                  </a:lnTo>
                  <a:lnTo>
                    <a:pt x="343" y="84"/>
                  </a:lnTo>
                  <a:lnTo>
                    <a:pt x="345" y="72"/>
                  </a:lnTo>
                  <a:lnTo>
                    <a:pt x="348" y="61"/>
                  </a:lnTo>
                  <a:lnTo>
                    <a:pt x="352" y="51"/>
                  </a:lnTo>
                  <a:lnTo>
                    <a:pt x="375" y="62"/>
                  </a:lnTo>
                  <a:lnTo>
                    <a:pt x="375" y="62"/>
                  </a:lnTo>
                  <a:lnTo>
                    <a:pt x="372" y="70"/>
                  </a:lnTo>
                  <a:lnTo>
                    <a:pt x="369" y="78"/>
                  </a:lnTo>
                  <a:lnTo>
                    <a:pt x="368" y="88"/>
                  </a:lnTo>
                  <a:lnTo>
                    <a:pt x="366" y="98"/>
                  </a:lnTo>
                  <a:lnTo>
                    <a:pt x="366" y="98"/>
                  </a:lnTo>
                  <a:close/>
                  <a:moveTo>
                    <a:pt x="387" y="45"/>
                  </a:moveTo>
                  <a:lnTo>
                    <a:pt x="368" y="27"/>
                  </a:lnTo>
                  <a:lnTo>
                    <a:pt x="368" y="27"/>
                  </a:lnTo>
                  <a:lnTo>
                    <a:pt x="376" y="19"/>
                  </a:lnTo>
                  <a:lnTo>
                    <a:pt x="386" y="12"/>
                  </a:lnTo>
                  <a:lnTo>
                    <a:pt x="386" y="12"/>
                  </a:lnTo>
                  <a:lnTo>
                    <a:pt x="394" y="6"/>
                  </a:lnTo>
                  <a:lnTo>
                    <a:pt x="400" y="0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12" y="24"/>
                  </a:lnTo>
                  <a:lnTo>
                    <a:pt x="402" y="32"/>
                  </a:lnTo>
                  <a:lnTo>
                    <a:pt x="402" y="32"/>
                  </a:lnTo>
                  <a:lnTo>
                    <a:pt x="394" y="38"/>
                  </a:lnTo>
                  <a:lnTo>
                    <a:pt x="387" y="45"/>
                  </a:lnTo>
                  <a:lnTo>
                    <a:pt x="38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29" name="Group 71"/>
          <p:cNvGrpSpPr/>
          <p:nvPr/>
        </p:nvGrpSpPr>
        <p:grpSpPr>
          <a:xfrm>
            <a:off x="1421078" y="2745198"/>
            <a:ext cx="237939" cy="347758"/>
            <a:chOff x="1279524" y="4223204"/>
            <a:chExt cx="330200" cy="482601"/>
          </a:xfrm>
          <a:solidFill>
            <a:schemeClr val="accent2"/>
          </a:solidFill>
        </p:grpSpPr>
        <p:sp>
          <p:nvSpPr>
            <p:cNvPr id="44" name="Freeform: Shape 76"/>
            <p:cNvSpPr/>
            <p:nvPr/>
          </p:nvSpPr>
          <p:spPr bwMode="auto">
            <a:xfrm>
              <a:off x="1279524" y="4223204"/>
              <a:ext cx="207963" cy="254000"/>
            </a:xfrm>
            <a:custGeom>
              <a:avLst/>
              <a:gdLst>
                <a:gd name="T0" fmla="*/ 131 w 131"/>
                <a:gd name="T1" fmla="*/ 94 h 160"/>
                <a:gd name="T2" fmla="*/ 131 w 131"/>
                <a:gd name="T3" fmla="*/ 92 h 160"/>
                <a:gd name="T4" fmla="*/ 131 w 131"/>
                <a:gd name="T5" fmla="*/ 0 h 160"/>
                <a:gd name="T6" fmla="*/ 124 w 131"/>
                <a:gd name="T7" fmla="*/ 3 h 160"/>
                <a:gd name="T8" fmla="*/ 49 w 131"/>
                <a:gd name="T9" fmla="*/ 35 h 160"/>
                <a:gd name="T10" fmla="*/ 42 w 131"/>
                <a:gd name="T11" fmla="*/ 111 h 160"/>
                <a:gd name="T12" fmla="*/ 35 w 131"/>
                <a:gd name="T13" fmla="*/ 110 h 160"/>
                <a:gd name="T14" fmla="*/ 28 w 131"/>
                <a:gd name="T15" fmla="*/ 110 h 160"/>
                <a:gd name="T16" fmla="*/ 17 w 131"/>
                <a:gd name="T17" fmla="*/ 114 h 160"/>
                <a:gd name="T18" fmla="*/ 8 w 131"/>
                <a:gd name="T19" fmla="*/ 121 h 160"/>
                <a:gd name="T20" fmla="*/ 2 w 131"/>
                <a:gd name="T21" fmla="*/ 130 h 160"/>
                <a:gd name="T22" fmla="*/ 0 w 131"/>
                <a:gd name="T23" fmla="*/ 140 h 160"/>
                <a:gd name="T24" fmla="*/ 1 w 131"/>
                <a:gd name="T25" fmla="*/ 144 h 160"/>
                <a:gd name="T26" fmla="*/ 5 w 131"/>
                <a:gd name="T27" fmla="*/ 152 h 160"/>
                <a:gd name="T28" fmla="*/ 13 w 131"/>
                <a:gd name="T29" fmla="*/ 158 h 160"/>
                <a:gd name="T30" fmla="*/ 23 w 131"/>
                <a:gd name="T31" fmla="*/ 160 h 160"/>
                <a:gd name="T32" fmla="*/ 29 w 131"/>
                <a:gd name="T33" fmla="*/ 159 h 160"/>
                <a:gd name="T34" fmla="*/ 39 w 131"/>
                <a:gd name="T35" fmla="*/ 155 h 160"/>
                <a:gd name="T36" fmla="*/ 48 w 131"/>
                <a:gd name="T37" fmla="*/ 148 h 160"/>
                <a:gd name="T38" fmla="*/ 54 w 131"/>
                <a:gd name="T39" fmla="*/ 140 h 160"/>
                <a:gd name="T40" fmla="*/ 56 w 131"/>
                <a:gd name="T41" fmla="*/ 130 h 160"/>
                <a:gd name="T42" fmla="*/ 56 w 131"/>
                <a:gd name="T43" fmla="*/ 127 h 160"/>
                <a:gd name="T44" fmla="*/ 117 w 131"/>
                <a:gd name="T45" fmla="*/ 30 h 160"/>
                <a:gd name="T46" fmla="*/ 117 w 131"/>
                <a:gd name="T47" fmla="*/ 73 h 160"/>
                <a:gd name="T48" fmla="*/ 103 w 131"/>
                <a:gd name="T49" fmla="*/ 72 h 160"/>
                <a:gd name="T50" fmla="*/ 97 w 131"/>
                <a:gd name="T51" fmla="*/ 73 h 160"/>
                <a:gd name="T52" fmla="*/ 87 w 131"/>
                <a:gd name="T53" fmla="*/ 79 h 160"/>
                <a:gd name="T54" fmla="*/ 80 w 131"/>
                <a:gd name="T55" fmla="*/ 87 h 160"/>
                <a:gd name="T56" fmla="*/ 76 w 131"/>
                <a:gd name="T57" fmla="*/ 96 h 160"/>
                <a:gd name="T58" fmla="*/ 75 w 131"/>
                <a:gd name="T59" fmla="*/ 102 h 160"/>
                <a:gd name="T60" fmla="*/ 78 w 131"/>
                <a:gd name="T61" fmla="*/ 111 h 160"/>
                <a:gd name="T62" fmla="*/ 84 w 131"/>
                <a:gd name="T63" fmla="*/ 117 h 160"/>
                <a:gd name="T64" fmla="*/ 93 w 131"/>
                <a:gd name="T65" fmla="*/ 121 h 160"/>
                <a:gd name="T66" fmla="*/ 104 w 131"/>
                <a:gd name="T67" fmla="*/ 121 h 160"/>
                <a:gd name="T68" fmla="*/ 109 w 131"/>
                <a:gd name="T69" fmla="*/ 120 h 160"/>
                <a:gd name="T70" fmla="*/ 118 w 131"/>
                <a:gd name="T71" fmla="*/ 115 h 160"/>
                <a:gd name="T72" fmla="*/ 125 w 131"/>
                <a:gd name="T73" fmla="*/ 108 h 160"/>
                <a:gd name="T74" fmla="*/ 130 w 131"/>
                <a:gd name="T75" fmla="*/ 99 h 160"/>
                <a:gd name="T76" fmla="*/ 131 w 131"/>
                <a:gd name="T77" fmla="*/ 9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60">
                  <a:moveTo>
                    <a:pt x="131" y="94"/>
                  </a:moveTo>
                  <a:lnTo>
                    <a:pt x="131" y="94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2" y="37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5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2" y="111"/>
                  </a:lnTo>
                  <a:lnTo>
                    <a:pt x="17" y="114"/>
                  </a:lnTo>
                  <a:lnTo>
                    <a:pt x="12" y="117"/>
                  </a:lnTo>
                  <a:lnTo>
                    <a:pt x="8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9" y="155"/>
                  </a:lnTo>
                  <a:lnTo>
                    <a:pt x="13" y="158"/>
                  </a:lnTo>
                  <a:lnTo>
                    <a:pt x="18" y="159"/>
                  </a:lnTo>
                  <a:lnTo>
                    <a:pt x="23" y="160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34" y="158"/>
                  </a:lnTo>
                  <a:lnTo>
                    <a:pt x="39" y="155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51" y="144"/>
                  </a:lnTo>
                  <a:lnTo>
                    <a:pt x="54" y="140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7"/>
                  </a:lnTo>
                  <a:lnTo>
                    <a:pt x="56" y="58"/>
                  </a:lnTo>
                  <a:lnTo>
                    <a:pt x="117" y="30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3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3" y="83"/>
                  </a:lnTo>
                  <a:lnTo>
                    <a:pt x="80" y="87"/>
                  </a:lnTo>
                  <a:lnTo>
                    <a:pt x="77" y="92"/>
                  </a:lnTo>
                  <a:lnTo>
                    <a:pt x="76" y="96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6" y="106"/>
                  </a:lnTo>
                  <a:lnTo>
                    <a:pt x="78" y="111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8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9" y="120"/>
                  </a:lnTo>
                  <a:lnTo>
                    <a:pt x="114" y="118"/>
                  </a:lnTo>
                  <a:lnTo>
                    <a:pt x="118" y="115"/>
                  </a:lnTo>
                  <a:lnTo>
                    <a:pt x="122" y="112"/>
                  </a:lnTo>
                  <a:lnTo>
                    <a:pt x="125" y="108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31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5" name="Freeform: Shape 77"/>
            <p:cNvSpPr/>
            <p:nvPr/>
          </p:nvSpPr>
          <p:spPr bwMode="auto">
            <a:xfrm>
              <a:off x="1490661" y="4501017"/>
              <a:ext cx="119063" cy="204788"/>
            </a:xfrm>
            <a:custGeom>
              <a:avLst/>
              <a:gdLst>
                <a:gd name="T0" fmla="*/ 70 w 75"/>
                <a:gd name="T1" fmla="*/ 18 h 129"/>
                <a:gd name="T2" fmla="*/ 61 w 75"/>
                <a:gd name="T3" fmla="*/ 12 h 129"/>
                <a:gd name="T4" fmla="*/ 49 w 75"/>
                <a:gd name="T5" fmla="*/ 10 h 129"/>
                <a:gd name="T6" fmla="*/ 24 w 75"/>
                <a:gd name="T7" fmla="*/ 9 h 129"/>
                <a:gd name="T8" fmla="*/ 16 w 75"/>
                <a:gd name="T9" fmla="*/ 7 h 129"/>
                <a:gd name="T10" fmla="*/ 0 w 75"/>
                <a:gd name="T11" fmla="*/ 0 h 129"/>
                <a:gd name="T12" fmla="*/ 41 w 75"/>
                <a:gd name="T13" fmla="*/ 82 h 129"/>
                <a:gd name="T14" fmla="*/ 30 w 75"/>
                <a:gd name="T15" fmla="*/ 85 h 129"/>
                <a:gd name="T16" fmla="*/ 19 w 75"/>
                <a:gd name="T17" fmla="*/ 93 h 129"/>
                <a:gd name="T18" fmla="*/ 16 w 75"/>
                <a:gd name="T19" fmla="*/ 97 h 129"/>
                <a:gd name="T20" fmla="*/ 12 w 75"/>
                <a:gd name="T21" fmla="*/ 106 h 129"/>
                <a:gd name="T22" fmla="*/ 12 w 75"/>
                <a:gd name="T23" fmla="*/ 115 h 129"/>
                <a:gd name="T24" fmla="*/ 15 w 75"/>
                <a:gd name="T25" fmla="*/ 122 h 129"/>
                <a:gd name="T26" fmla="*/ 17 w 75"/>
                <a:gd name="T27" fmla="*/ 125 h 129"/>
                <a:gd name="T28" fmla="*/ 24 w 75"/>
                <a:gd name="T29" fmla="*/ 128 h 129"/>
                <a:gd name="T30" fmla="*/ 32 w 75"/>
                <a:gd name="T31" fmla="*/ 128 h 129"/>
                <a:gd name="T32" fmla="*/ 41 w 75"/>
                <a:gd name="T33" fmla="*/ 124 h 129"/>
                <a:gd name="T34" fmla="*/ 48 w 75"/>
                <a:gd name="T35" fmla="*/ 117 h 129"/>
                <a:gd name="T36" fmla="*/ 51 w 75"/>
                <a:gd name="T37" fmla="*/ 114 h 129"/>
                <a:gd name="T38" fmla="*/ 56 w 75"/>
                <a:gd name="T39" fmla="*/ 102 h 129"/>
                <a:gd name="T40" fmla="*/ 55 w 75"/>
                <a:gd name="T41" fmla="*/ 94 h 129"/>
                <a:gd name="T42" fmla="*/ 53 w 75"/>
                <a:gd name="T43" fmla="*/ 88 h 129"/>
                <a:gd name="T44" fmla="*/ 23 w 75"/>
                <a:gd name="T45" fmla="*/ 28 h 129"/>
                <a:gd name="T46" fmla="*/ 31 w 75"/>
                <a:gd name="T47" fmla="*/ 24 h 129"/>
                <a:gd name="T48" fmla="*/ 40 w 75"/>
                <a:gd name="T49" fmla="*/ 22 h 129"/>
                <a:gd name="T50" fmla="*/ 52 w 75"/>
                <a:gd name="T51" fmla="*/ 22 h 129"/>
                <a:gd name="T52" fmla="*/ 55 w 75"/>
                <a:gd name="T53" fmla="*/ 23 h 129"/>
                <a:gd name="T54" fmla="*/ 63 w 75"/>
                <a:gd name="T55" fmla="*/ 28 h 129"/>
                <a:gd name="T56" fmla="*/ 70 w 75"/>
                <a:gd name="T57" fmla="*/ 40 h 129"/>
                <a:gd name="T58" fmla="*/ 74 w 75"/>
                <a:gd name="T59" fmla="*/ 55 h 129"/>
                <a:gd name="T60" fmla="*/ 75 w 75"/>
                <a:gd name="T61" fmla="*/ 51 h 129"/>
                <a:gd name="T62" fmla="*/ 75 w 75"/>
                <a:gd name="T63" fmla="*/ 35 h 129"/>
                <a:gd name="T64" fmla="*/ 72 w 75"/>
                <a:gd name="T65" fmla="*/ 23 h 129"/>
                <a:gd name="T66" fmla="*/ 70 w 75"/>
                <a:gd name="T67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29">
                  <a:moveTo>
                    <a:pt x="70" y="18"/>
                  </a:move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36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35" y="83"/>
                  </a:lnTo>
                  <a:lnTo>
                    <a:pt x="30" y="85"/>
                  </a:lnTo>
                  <a:lnTo>
                    <a:pt x="24" y="8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6" y="97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3" y="119"/>
                  </a:lnTo>
                  <a:lnTo>
                    <a:pt x="15" y="122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1" y="127"/>
                  </a:lnTo>
                  <a:lnTo>
                    <a:pt x="24" y="128"/>
                  </a:lnTo>
                  <a:lnTo>
                    <a:pt x="28" y="129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1" y="124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1" y="114"/>
                  </a:lnTo>
                  <a:lnTo>
                    <a:pt x="53" y="110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5" y="94"/>
                  </a:lnTo>
                  <a:lnTo>
                    <a:pt x="54" y="91"/>
                  </a:lnTo>
                  <a:lnTo>
                    <a:pt x="53" y="8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31" y="24"/>
                  </a:lnTo>
                  <a:lnTo>
                    <a:pt x="35" y="23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3" y="28"/>
                  </a:lnTo>
                  <a:lnTo>
                    <a:pt x="67" y="34"/>
                  </a:lnTo>
                  <a:lnTo>
                    <a:pt x="70" y="40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5" y="51"/>
                  </a:lnTo>
                  <a:lnTo>
                    <a:pt x="75" y="41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30" name="Group 72"/>
          <p:cNvGrpSpPr/>
          <p:nvPr/>
        </p:nvGrpSpPr>
        <p:grpSpPr>
          <a:xfrm>
            <a:off x="1313205" y="3175424"/>
            <a:ext cx="182361" cy="153720"/>
            <a:chOff x="5332411" y="3243717"/>
            <a:chExt cx="303213" cy="255587"/>
          </a:xfrm>
          <a:solidFill>
            <a:schemeClr val="accent2"/>
          </a:solidFill>
        </p:grpSpPr>
        <p:sp>
          <p:nvSpPr>
            <p:cNvPr id="41" name="Freeform: Shape 73"/>
            <p:cNvSpPr/>
            <p:nvPr/>
          </p:nvSpPr>
          <p:spPr bwMode="auto">
            <a:xfrm>
              <a:off x="5510211" y="3243717"/>
              <a:ext cx="41275" cy="42863"/>
            </a:xfrm>
            <a:custGeom>
              <a:avLst/>
              <a:gdLst>
                <a:gd name="T0" fmla="*/ 19 w 26"/>
                <a:gd name="T1" fmla="*/ 25 h 27"/>
                <a:gd name="T2" fmla="*/ 19 w 26"/>
                <a:gd name="T3" fmla="*/ 25 h 27"/>
                <a:gd name="T4" fmla="*/ 14 w 26"/>
                <a:gd name="T5" fmla="*/ 27 h 27"/>
                <a:gd name="T6" fmla="*/ 9 w 26"/>
                <a:gd name="T7" fmla="*/ 26 h 27"/>
                <a:gd name="T8" fmla="*/ 4 w 26"/>
                <a:gd name="T9" fmla="*/ 24 h 27"/>
                <a:gd name="T10" fmla="*/ 1 w 26"/>
                <a:gd name="T11" fmla="*/ 20 h 27"/>
                <a:gd name="T12" fmla="*/ 1 w 26"/>
                <a:gd name="T13" fmla="*/ 20 h 27"/>
                <a:gd name="T14" fmla="*/ 0 w 26"/>
                <a:gd name="T15" fmla="*/ 15 h 27"/>
                <a:gd name="T16" fmla="*/ 0 w 26"/>
                <a:gd name="T17" fmla="*/ 10 h 27"/>
                <a:gd name="T18" fmla="*/ 3 w 26"/>
                <a:gd name="T19" fmla="*/ 5 h 27"/>
                <a:gd name="T20" fmla="*/ 7 w 26"/>
                <a:gd name="T21" fmla="*/ 2 h 27"/>
                <a:gd name="T22" fmla="*/ 7 w 26"/>
                <a:gd name="T23" fmla="*/ 2 h 27"/>
                <a:gd name="T24" fmla="*/ 12 w 26"/>
                <a:gd name="T25" fmla="*/ 0 h 27"/>
                <a:gd name="T26" fmla="*/ 17 w 26"/>
                <a:gd name="T27" fmla="*/ 1 h 27"/>
                <a:gd name="T28" fmla="*/ 21 w 26"/>
                <a:gd name="T29" fmla="*/ 3 h 27"/>
                <a:gd name="T30" fmla="*/ 25 w 26"/>
                <a:gd name="T31" fmla="*/ 7 h 27"/>
                <a:gd name="T32" fmla="*/ 25 w 26"/>
                <a:gd name="T33" fmla="*/ 7 h 27"/>
                <a:gd name="T34" fmla="*/ 26 w 26"/>
                <a:gd name="T35" fmla="*/ 12 h 27"/>
                <a:gd name="T36" fmla="*/ 25 w 26"/>
                <a:gd name="T37" fmla="*/ 18 h 27"/>
                <a:gd name="T38" fmla="*/ 23 w 26"/>
                <a:gd name="T39" fmla="*/ 22 h 27"/>
                <a:gd name="T40" fmla="*/ 19 w 26"/>
                <a:gd name="T41" fmla="*/ 25 h 27"/>
                <a:gd name="T42" fmla="*/ 19 w 26"/>
                <a:gd name="T4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9" y="25"/>
                  </a:moveTo>
                  <a:lnTo>
                    <a:pt x="19" y="25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2" name="Freeform: Shape 74"/>
            <p:cNvSpPr/>
            <p:nvPr/>
          </p:nvSpPr>
          <p:spPr bwMode="auto">
            <a:xfrm>
              <a:off x="5332411" y="3410404"/>
              <a:ext cx="92075" cy="88900"/>
            </a:xfrm>
            <a:custGeom>
              <a:avLst/>
              <a:gdLst>
                <a:gd name="T0" fmla="*/ 42 w 58"/>
                <a:gd name="T1" fmla="*/ 53 h 56"/>
                <a:gd name="T2" fmla="*/ 42 w 58"/>
                <a:gd name="T3" fmla="*/ 53 h 56"/>
                <a:gd name="T4" fmla="*/ 37 w 58"/>
                <a:gd name="T5" fmla="*/ 55 h 56"/>
                <a:gd name="T6" fmla="*/ 31 w 58"/>
                <a:gd name="T7" fmla="*/ 56 h 56"/>
                <a:gd name="T8" fmla="*/ 26 w 58"/>
                <a:gd name="T9" fmla="*/ 56 h 56"/>
                <a:gd name="T10" fmla="*/ 21 w 58"/>
                <a:gd name="T11" fmla="*/ 55 h 56"/>
                <a:gd name="T12" fmla="*/ 15 w 58"/>
                <a:gd name="T13" fmla="*/ 53 h 56"/>
                <a:gd name="T14" fmla="*/ 10 w 58"/>
                <a:gd name="T15" fmla="*/ 50 h 56"/>
                <a:gd name="T16" fmla="*/ 6 w 58"/>
                <a:gd name="T17" fmla="*/ 46 h 56"/>
                <a:gd name="T18" fmla="*/ 3 w 58"/>
                <a:gd name="T19" fmla="*/ 41 h 56"/>
                <a:gd name="T20" fmla="*/ 3 w 58"/>
                <a:gd name="T21" fmla="*/ 41 h 56"/>
                <a:gd name="T22" fmla="*/ 1 w 58"/>
                <a:gd name="T23" fmla="*/ 36 h 56"/>
                <a:gd name="T24" fmla="*/ 0 w 58"/>
                <a:gd name="T25" fmla="*/ 30 h 56"/>
                <a:gd name="T26" fmla="*/ 0 w 58"/>
                <a:gd name="T27" fmla="*/ 25 h 56"/>
                <a:gd name="T28" fmla="*/ 1 w 58"/>
                <a:gd name="T29" fmla="*/ 19 h 56"/>
                <a:gd name="T30" fmla="*/ 3 w 58"/>
                <a:gd name="T31" fmla="*/ 14 h 56"/>
                <a:gd name="T32" fmla="*/ 6 w 58"/>
                <a:gd name="T33" fmla="*/ 10 h 56"/>
                <a:gd name="T34" fmla="*/ 10 w 58"/>
                <a:gd name="T35" fmla="*/ 6 h 56"/>
                <a:gd name="T36" fmla="*/ 15 w 58"/>
                <a:gd name="T37" fmla="*/ 3 h 56"/>
                <a:gd name="T38" fmla="*/ 15 w 58"/>
                <a:gd name="T39" fmla="*/ 3 h 56"/>
                <a:gd name="T40" fmla="*/ 22 w 58"/>
                <a:gd name="T41" fmla="*/ 1 h 56"/>
                <a:gd name="T42" fmla="*/ 27 w 58"/>
                <a:gd name="T43" fmla="*/ 0 h 56"/>
                <a:gd name="T44" fmla="*/ 32 w 58"/>
                <a:gd name="T45" fmla="*/ 0 h 56"/>
                <a:gd name="T46" fmla="*/ 38 w 58"/>
                <a:gd name="T47" fmla="*/ 1 h 56"/>
                <a:gd name="T48" fmla="*/ 43 w 58"/>
                <a:gd name="T49" fmla="*/ 3 h 56"/>
                <a:gd name="T50" fmla="*/ 47 w 58"/>
                <a:gd name="T51" fmla="*/ 6 h 56"/>
                <a:gd name="T52" fmla="*/ 51 w 58"/>
                <a:gd name="T53" fmla="*/ 10 h 56"/>
                <a:gd name="T54" fmla="*/ 54 w 58"/>
                <a:gd name="T55" fmla="*/ 15 h 56"/>
                <a:gd name="T56" fmla="*/ 54 w 58"/>
                <a:gd name="T57" fmla="*/ 15 h 56"/>
                <a:gd name="T58" fmla="*/ 57 w 58"/>
                <a:gd name="T59" fmla="*/ 20 h 56"/>
                <a:gd name="T60" fmla="*/ 58 w 58"/>
                <a:gd name="T61" fmla="*/ 26 h 56"/>
                <a:gd name="T62" fmla="*/ 57 w 58"/>
                <a:gd name="T63" fmla="*/ 31 h 56"/>
                <a:gd name="T64" fmla="*/ 56 w 58"/>
                <a:gd name="T65" fmla="*/ 37 h 56"/>
                <a:gd name="T66" fmla="*/ 54 w 58"/>
                <a:gd name="T67" fmla="*/ 42 h 56"/>
                <a:gd name="T68" fmla="*/ 51 w 58"/>
                <a:gd name="T69" fmla="*/ 46 h 56"/>
                <a:gd name="T70" fmla="*/ 47 w 58"/>
                <a:gd name="T71" fmla="*/ 50 h 56"/>
                <a:gd name="T72" fmla="*/ 42 w 58"/>
                <a:gd name="T73" fmla="*/ 53 h 56"/>
                <a:gd name="T74" fmla="*/ 42 w 58"/>
                <a:gd name="T7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56">
                  <a:moveTo>
                    <a:pt x="42" y="53"/>
                  </a:move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7" y="31"/>
                  </a:lnTo>
                  <a:lnTo>
                    <a:pt x="56" y="37"/>
                  </a:lnTo>
                  <a:lnTo>
                    <a:pt x="54" y="42"/>
                  </a:lnTo>
                  <a:lnTo>
                    <a:pt x="51" y="46"/>
                  </a:lnTo>
                  <a:lnTo>
                    <a:pt x="47" y="50"/>
                  </a:lnTo>
                  <a:lnTo>
                    <a:pt x="42" y="53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174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3" name="Freeform: Shape 75"/>
            <p:cNvSpPr/>
            <p:nvPr/>
          </p:nvSpPr>
          <p:spPr bwMode="auto">
            <a:xfrm>
              <a:off x="5522911" y="3370717"/>
              <a:ext cx="112713" cy="112713"/>
            </a:xfrm>
            <a:custGeom>
              <a:avLst/>
              <a:gdLst>
                <a:gd name="T0" fmla="*/ 36 w 71"/>
                <a:gd name="T1" fmla="*/ 0 h 71"/>
                <a:gd name="T2" fmla="*/ 43 w 71"/>
                <a:gd name="T3" fmla="*/ 29 h 71"/>
                <a:gd name="T4" fmla="*/ 71 w 71"/>
                <a:gd name="T5" fmla="*/ 36 h 71"/>
                <a:gd name="T6" fmla="*/ 43 w 71"/>
                <a:gd name="T7" fmla="*/ 43 h 71"/>
                <a:gd name="T8" fmla="*/ 36 w 71"/>
                <a:gd name="T9" fmla="*/ 71 h 71"/>
                <a:gd name="T10" fmla="*/ 29 w 71"/>
                <a:gd name="T11" fmla="*/ 43 h 71"/>
                <a:gd name="T12" fmla="*/ 0 w 71"/>
                <a:gd name="T13" fmla="*/ 36 h 71"/>
                <a:gd name="T14" fmla="*/ 29 w 71"/>
                <a:gd name="T15" fmla="*/ 29 h 71"/>
                <a:gd name="T16" fmla="*/ 36 w 71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36" y="0"/>
                  </a:moveTo>
                  <a:lnTo>
                    <a:pt x="43" y="29"/>
                  </a:lnTo>
                  <a:lnTo>
                    <a:pt x="71" y="36"/>
                  </a:lnTo>
                  <a:lnTo>
                    <a:pt x="43" y="43"/>
                  </a:lnTo>
                  <a:lnTo>
                    <a:pt x="36" y="71"/>
                  </a:lnTo>
                  <a:lnTo>
                    <a:pt x="29" y="43"/>
                  </a:lnTo>
                  <a:lnTo>
                    <a:pt x="0" y="36"/>
                  </a:lnTo>
                  <a:lnTo>
                    <a:pt x="29" y="2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174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31" name="Freeform: Shape 81"/>
          <p:cNvSpPr/>
          <p:nvPr/>
        </p:nvSpPr>
        <p:spPr bwMode="auto">
          <a:xfrm>
            <a:off x="5418836" y="2251382"/>
            <a:ext cx="426578" cy="426578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32" name="Freeform: Shape 82"/>
          <p:cNvSpPr/>
          <p:nvPr/>
        </p:nvSpPr>
        <p:spPr bwMode="auto">
          <a:xfrm>
            <a:off x="1861149" y="1974274"/>
            <a:ext cx="426578" cy="426578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33" name="Freeform: Shape 83"/>
          <p:cNvSpPr/>
          <p:nvPr/>
        </p:nvSpPr>
        <p:spPr bwMode="auto">
          <a:xfrm>
            <a:off x="3051485" y="2222092"/>
            <a:ext cx="426578" cy="426578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34" name="Freeform: Shape 84"/>
          <p:cNvSpPr/>
          <p:nvPr/>
        </p:nvSpPr>
        <p:spPr bwMode="auto">
          <a:xfrm>
            <a:off x="6572630" y="1845952"/>
            <a:ext cx="426578" cy="42657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35" name="Freeform: Shape 85"/>
          <p:cNvSpPr/>
          <p:nvPr/>
        </p:nvSpPr>
        <p:spPr bwMode="auto">
          <a:xfrm>
            <a:off x="4293904" y="1910680"/>
            <a:ext cx="426578" cy="426578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67" name="原创设计师QQ：_3"/>
          <p:cNvGrpSpPr/>
          <p:nvPr/>
        </p:nvGrpSpPr>
        <p:grpSpPr>
          <a:xfrm>
            <a:off x="2593691" y="963178"/>
            <a:ext cx="1300480" cy="646587"/>
            <a:chOff x="6913013" y="590636"/>
            <a:chExt cx="2965470" cy="862117"/>
          </a:xfrm>
        </p:grpSpPr>
        <p:sp>
          <p:nvSpPr>
            <p:cNvPr id="68" name="文本框 67"/>
            <p:cNvSpPr txBox="1"/>
            <p:nvPr/>
          </p:nvSpPr>
          <p:spPr>
            <a:xfrm>
              <a:off x="6913013" y="590636"/>
              <a:ext cx="2965470" cy="45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0" name="原创设计师QQ：_3"/>
          <p:cNvGrpSpPr/>
          <p:nvPr/>
        </p:nvGrpSpPr>
        <p:grpSpPr>
          <a:xfrm>
            <a:off x="4926954" y="963178"/>
            <a:ext cx="1300480" cy="646587"/>
            <a:chOff x="6913013" y="590636"/>
            <a:chExt cx="2965470" cy="862117"/>
          </a:xfrm>
        </p:grpSpPr>
        <p:sp>
          <p:nvSpPr>
            <p:cNvPr id="71" name="文本框 70"/>
            <p:cNvSpPr txBox="1"/>
            <p:nvPr/>
          </p:nvSpPr>
          <p:spPr>
            <a:xfrm>
              <a:off x="6913013" y="590636"/>
              <a:ext cx="2965470" cy="459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3" name="原创设计师QQ：_3"/>
          <p:cNvGrpSpPr/>
          <p:nvPr/>
        </p:nvGrpSpPr>
        <p:grpSpPr>
          <a:xfrm>
            <a:off x="1323681" y="3512681"/>
            <a:ext cx="1300480" cy="646587"/>
            <a:chOff x="6913013" y="590636"/>
            <a:chExt cx="2965470" cy="862117"/>
          </a:xfrm>
        </p:grpSpPr>
        <p:sp>
          <p:nvSpPr>
            <p:cNvPr id="74" name="文本框 73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6" name="原创设计师QQ：_3"/>
          <p:cNvGrpSpPr/>
          <p:nvPr/>
        </p:nvGrpSpPr>
        <p:grpSpPr>
          <a:xfrm>
            <a:off x="3948965" y="3471103"/>
            <a:ext cx="1300480" cy="646587"/>
            <a:chOff x="6913013" y="590636"/>
            <a:chExt cx="2965470" cy="862117"/>
          </a:xfrm>
        </p:grpSpPr>
        <p:sp>
          <p:nvSpPr>
            <p:cNvPr id="77" name="文本框 76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9" name="原创设计师QQ：_3"/>
          <p:cNvGrpSpPr/>
          <p:nvPr/>
        </p:nvGrpSpPr>
        <p:grpSpPr>
          <a:xfrm>
            <a:off x="6231058" y="3471103"/>
            <a:ext cx="1300480" cy="646587"/>
            <a:chOff x="6913013" y="590636"/>
            <a:chExt cx="2965470" cy="862117"/>
          </a:xfrm>
        </p:grpSpPr>
        <p:sp>
          <p:nvSpPr>
            <p:cNvPr id="80" name="文本框 79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82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0" grpId="0" bldLvl="0" animBg="1"/>
      <p:bldP spid="12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/>
          <p:nvPr/>
        </p:nvSpPr>
        <p:spPr>
          <a:xfrm>
            <a:off x="6542453" y="1596312"/>
            <a:ext cx="1219478" cy="1219478"/>
          </a:xfrm>
          <a:prstGeom prst="ellipse">
            <a:avLst/>
          </a:prstGeom>
          <a:noFill/>
          <a:ln w="50800">
            <a:solidFill>
              <a:srgbClr val="EA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5" name="Oval 17"/>
          <p:cNvSpPr/>
          <p:nvPr/>
        </p:nvSpPr>
        <p:spPr>
          <a:xfrm>
            <a:off x="6270991" y="1329612"/>
            <a:ext cx="1759260" cy="1759260"/>
          </a:xfrm>
          <a:prstGeom prst="ellipse">
            <a:avLst/>
          </a:prstGeom>
          <a:noFill/>
          <a:ln w="50800">
            <a:solidFill>
              <a:srgbClr val="EA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6" name="Oval 18"/>
          <p:cNvSpPr/>
          <p:nvPr/>
        </p:nvSpPr>
        <p:spPr>
          <a:xfrm>
            <a:off x="7607149" y="1441531"/>
            <a:ext cx="309563" cy="309563"/>
          </a:xfrm>
          <a:prstGeom prst="ellipse">
            <a:avLst/>
          </a:prstGeom>
          <a:solidFill>
            <a:srgbClr val="EAC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7" name="Rectangle: Rounded Corners 20"/>
          <p:cNvSpPr/>
          <p:nvPr/>
        </p:nvSpPr>
        <p:spPr>
          <a:xfrm>
            <a:off x="6578782" y="2880048"/>
            <a:ext cx="1141460" cy="355307"/>
          </a:xfrm>
          <a:prstGeom prst="roundRect">
            <a:avLst/>
          </a:prstGeom>
          <a:solidFill>
            <a:srgbClr val="EAC44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点击添加标题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1402312" y="1596312"/>
            <a:ext cx="1219478" cy="1219478"/>
          </a:xfrm>
          <a:prstGeom prst="ellipse">
            <a:avLst/>
          </a:prstGeom>
          <a:noFill/>
          <a:ln w="50800">
            <a:solidFill>
              <a:srgbClr val="EA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9" name="Oval 5"/>
          <p:cNvSpPr/>
          <p:nvPr/>
        </p:nvSpPr>
        <p:spPr>
          <a:xfrm>
            <a:off x="1130850" y="1329612"/>
            <a:ext cx="1759260" cy="1759260"/>
          </a:xfrm>
          <a:prstGeom prst="ellipse">
            <a:avLst/>
          </a:prstGeom>
          <a:noFill/>
          <a:ln w="50800">
            <a:solidFill>
              <a:srgbClr val="EAC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0" name="Oval 6"/>
          <p:cNvSpPr/>
          <p:nvPr/>
        </p:nvSpPr>
        <p:spPr>
          <a:xfrm>
            <a:off x="2467009" y="1441531"/>
            <a:ext cx="309563" cy="309563"/>
          </a:xfrm>
          <a:prstGeom prst="ellipse">
            <a:avLst/>
          </a:prstGeom>
          <a:solidFill>
            <a:srgbClr val="EAC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1" name="Rectangle: Rounded Corners 8"/>
          <p:cNvSpPr/>
          <p:nvPr/>
        </p:nvSpPr>
        <p:spPr>
          <a:xfrm>
            <a:off x="1438642" y="2880048"/>
            <a:ext cx="1141460" cy="355307"/>
          </a:xfrm>
          <a:prstGeom prst="roundRect">
            <a:avLst/>
          </a:prstGeom>
          <a:solidFill>
            <a:srgbClr val="EAC44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点击添加标题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12" name="Oval 1"/>
          <p:cNvSpPr/>
          <p:nvPr/>
        </p:nvSpPr>
        <p:spPr>
          <a:xfrm>
            <a:off x="1417524" y="1617702"/>
            <a:ext cx="1189055" cy="117669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3" name="Oval 10"/>
          <p:cNvSpPr/>
          <p:nvPr/>
        </p:nvSpPr>
        <p:spPr>
          <a:xfrm>
            <a:off x="3973492" y="1596312"/>
            <a:ext cx="1219478" cy="1219478"/>
          </a:xfrm>
          <a:prstGeom prst="ellipse">
            <a:avLst/>
          </a:prstGeom>
          <a:noFill/>
          <a:ln w="50800">
            <a:solidFill>
              <a:srgbClr val="B3B4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4" name="Oval 11"/>
          <p:cNvSpPr/>
          <p:nvPr/>
        </p:nvSpPr>
        <p:spPr>
          <a:xfrm>
            <a:off x="3702029" y="1329612"/>
            <a:ext cx="1759260" cy="1759260"/>
          </a:xfrm>
          <a:prstGeom prst="ellipse">
            <a:avLst/>
          </a:prstGeom>
          <a:noFill/>
          <a:ln w="50800">
            <a:solidFill>
              <a:srgbClr val="B3B4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5" name="Oval 12"/>
          <p:cNvSpPr/>
          <p:nvPr/>
        </p:nvSpPr>
        <p:spPr>
          <a:xfrm>
            <a:off x="5038188" y="1441531"/>
            <a:ext cx="309563" cy="309563"/>
          </a:xfrm>
          <a:prstGeom prst="ellipse">
            <a:avLst/>
          </a:prstGeom>
          <a:solidFill>
            <a:srgbClr val="B3B4B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6" name="Rectangle: Rounded Corners 14"/>
          <p:cNvSpPr/>
          <p:nvPr/>
        </p:nvSpPr>
        <p:spPr>
          <a:xfrm>
            <a:off x="4009821" y="2880048"/>
            <a:ext cx="1141460" cy="355307"/>
          </a:xfrm>
          <a:prstGeom prst="roundRect">
            <a:avLst/>
          </a:prstGeom>
          <a:solidFill>
            <a:srgbClr val="B3B4B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点击添加标题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17" name="Oval 2"/>
          <p:cNvSpPr/>
          <p:nvPr/>
        </p:nvSpPr>
        <p:spPr>
          <a:xfrm>
            <a:off x="3991924" y="1617702"/>
            <a:ext cx="1189055" cy="117669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sp>
        <p:nvSpPr>
          <p:cNvPr id="18" name="Oval 3"/>
          <p:cNvSpPr/>
          <p:nvPr/>
        </p:nvSpPr>
        <p:spPr>
          <a:xfrm>
            <a:off x="6557665" y="1617702"/>
            <a:ext cx="1189055" cy="117669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015"/>
          </a:p>
        </p:txBody>
      </p:sp>
      <p:grpSp>
        <p:nvGrpSpPr>
          <p:cNvPr id="25" name="原创设计师QQ：_3"/>
          <p:cNvGrpSpPr/>
          <p:nvPr/>
        </p:nvGrpSpPr>
        <p:grpSpPr>
          <a:xfrm>
            <a:off x="1245253" y="3355573"/>
            <a:ext cx="1402080" cy="655320"/>
            <a:chOff x="6797174" y="590636"/>
            <a:chExt cx="3197147" cy="873761"/>
          </a:xfrm>
        </p:grpSpPr>
        <p:sp>
          <p:nvSpPr>
            <p:cNvPr id="26" name="文本框 25"/>
            <p:cNvSpPr txBox="1"/>
            <p:nvPr/>
          </p:nvSpPr>
          <p:spPr>
            <a:xfrm>
              <a:off x="6797174" y="590636"/>
              <a:ext cx="3197147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flipH="1">
              <a:off x="6839166" y="1085090"/>
              <a:ext cx="3001669" cy="3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8" name="原创设计师QQ：_3"/>
          <p:cNvGrpSpPr/>
          <p:nvPr/>
        </p:nvGrpSpPr>
        <p:grpSpPr>
          <a:xfrm>
            <a:off x="3865132" y="3355573"/>
            <a:ext cx="1442721" cy="655320"/>
            <a:chOff x="6797174" y="590636"/>
            <a:chExt cx="3289821" cy="873761"/>
          </a:xfrm>
        </p:grpSpPr>
        <p:sp>
          <p:nvSpPr>
            <p:cNvPr id="29" name="文本框 28"/>
            <p:cNvSpPr txBox="1"/>
            <p:nvPr/>
          </p:nvSpPr>
          <p:spPr>
            <a:xfrm>
              <a:off x="6797174" y="590636"/>
              <a:ext cx="3197147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7044782" y="1085090"/>
              <a:ext cx="3042213" cy="3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1" name="原创设计师QQ：_3"/>
          <p:cNvGrpSpPr/>
          <p:nvPr/>
        </p:nvGrpSpPr>
        <p:grpSpPr>
          <a:xfrm>
            <a:off x="6449305" y="3355573"/>
            <a:ext cx="1436371" cy="655320"/>
            <a:chOff x="6797174" y="590636"/>
            <a:chExt cx="3275341" cy="873761"/>
          </a:xfrm>
        </p:grpSpPr>
        <p:sp>
          <p:nvSpPr>
            <p:cNvPr id="32" name="文本框 31"/>
            <p:cNvSpPr txBox="1"/>
            <p:nvPr/>
          </p:nvSpPr>
          <p:spPr>
            <a:xfrm>
              <a:off x="6797174" y="590636"/>
              <a:ext cx="3197147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7028854" y="1085090"/>
              <a:ext cx="3043661" cy="3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4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 bwMode="auto">
          <a:xfrm>
            <a:off x="3104471" y="1224697"/>
            <a:ext cx="3069431" cy="3065860"/>
          </a:xfrm>
          <a:custGeom>
            <a:avLst/>
            <a:gdLst>
              <a:gd name="T0" fmla="*/ 428 w 1089"/>
              <a:gd name="T1" fmla="*/ 503 h 1087"/>
              <a:gd name="T2" fmla="*/ 464 w 1089"/>
              <a:gd name="T3" fmla="*/ 156 h 1087"/>
              <a:gd name="T4" fmla="*/ 481 w 1089"/>
              <a:gd name="T5" fmla="*/ 113 h 1087"/>
              <a:gd name="T6" fmla="*/ 547 w 1089"/>
              <a:gd name="T7" fmla="*/ 75 h 1087"/>
              <a:gd name="T8" fmla="*/ 610 w 1089"/>
              <a:gd name="T9" fmla="*/ 112 h 1087"/>
              <a:gd name="T10" fmla="*/ 605 w 1089"/>
              <a:gd name="T11" fmla="*/ 188 h 1087"/>
              <a:gd name="T12" fmla="*/ 772 w 1089"/>
              <a:gd name="T13" fmla="*/ 536 h 1087"/>
              <a:gd name="T14" fmla="*/ 933 w 1089"/>
              <a:gd name="T15" fmla="*/ 463 h 1087"/>
              <a:gd name="T16" fmla="*/ 976 w 1089"/>
              <a:gd name="T17" fmla="*/ 480 h 1087"/>
              <a:gd name="T18" fmla="*/ 1014 w 1089"/>
              <a:gd name="T19" fmla="*/ 555 h 1087"/>
              <a:gd name="T20" fmla="*/ 977 w 1089"/>
              <a:gd name="T21" fmla="*/ 609 h 1087"/>
              <a:gd name="T22" fmla="*/ 902 w 1089"/>
              <a:gd name="T23" fmla="*/ 604 h 1087"/>
              <a:gd name="T24" fmla="*/ 662 w 1089"/>
              <a:gd name="T25" fmla="*/ 584 h 1087"/>
              <a:gd name="T26" fmla="*/ 626 w 1089"/>
              <a:gd name="T27" fmla="*/ 932 h 1087"/>
              <a:gd name="T28" fmla="*/ 609 w 1089"/>
              <a:gd name="T29" fmla="*/ 975 h 1087"/>
              <a:gd name="T30" fmla="*/ 542 w 1089"/>
              <a:gd name="T31" fmla="*/ 1013 h 1087"/>
              <a:gd name="T32" fmla="*/ 480 w 1089"/>
              <a:gd name="T33" fmla="*/ 976 h 1087"/>
              <a:gd name="T34" fmla="*/ 485 w 1089"/>
              <a:gd name="T35" fmla="*/ 900 h 1087"/>
              <a:gd name="T36" fmla="*/ 318 w 1089"/>
              <a:gd name="T37" fmla="*/ 551 h 1087"/>
              <a:gd name="T38" fmla="*/ 156 w 1089"/>
              <a:gd name="T39" fmla="*/ 625 h 1087"/>
              <a:gd name="T40" fmla="*/ 113 w 1089"/>
              <a:gd name="T41" fmla="*/ 608 h 1087"/>
              <a:gd name="T42" fmla="*/ 76 w 1089"/>
              <a:gd name="T43" fmla="*/ 533 h 1087"/>
              <a:gd name="T44" fmla="*/ 112 w 1089"/>
              <a:gd name="T45" fmla="*/ 479 h 1087"/>
              <a:gd name="T46" fmla="*/ 188 w 1089"/>
              <a:gd name="T47" fmla="*/ 484 h 1087"/>
              <a:gd name="T48" fmla="*/ 546 w 1089"/>
              <a:gd name="T49" fmla="*/ 0 h 1087"/>
              <a:gd name="T50" fmla="*/ 418 w 1089"/>
              <a:gd name="T51" fmla="*/ 74 h 1087"/>
              <a:gd name="T52" fmla="*/ 388 w 1089"/>
              <a:gd name="T53" fmla="*/ 113 h 1087"/>
              <a:gd name="T54" fmla="*/ 224 w 1089"/>
              <a:gd name="T55" fmla="*/ 127 h 1087"/>
              <a:gd name="T56" fmla="*/ 77 w 1089"/>
              <a:gd name="T57" fmla="*/ 413 h 1087"/>
              <a:gd name="T58" fmla="*/ 0 w 1089"/>
              <a:gd name="T59" fmla="*/ 543 h 1087"/>
              <a:gd name="T60" fmla="*/ 91 w 1089"/>
              <a:gd name="T61" fmla="*/ 681 h 1087"/>
              <a:gd name="T62" fmla="*/ 127 w 1089"/>
              <a:gd name="T63" fmla="*/ 864 h 1087"/>
              <a:gd name="T64" fmla="*/ 347 w 1089"/>
              <a:gd name="T65" fmla="*/ 978 h 1087"/>
              <a:gd name="T66" fmla="*/ 414 w 1089"/>
              <a:gd name="T67" fmla="*/ 1011 h 1087"/>
              <a:gd name="T68" fmla="*/ 544 w 1089"/>
              <a:gd name="T69" fmla="*/ 1087 h 1087"/>
              <a:gd name="T70" fmla="*/ 672 w 1089"/>
              <a:gd name="T71" fmla="*/ 1013 h 1087"/>
              <a:gd name="T72" fmla="*/ 702 w 1089"/>
              <a:gd name="T73" fmla="*/ 975 h 1087"/>
              <a:gd name="T74" fmla="*/ 866 w 1089"/>
              <a:gd name="T75" fmla="*/ 961 h 1087"/>
              <a:gd name="T76" fmla="*/ 1013 w 1089"/>
              <a:gd name="T77" fmla="*/ 674 h 1087"/>
              <a:gd name="T78" fmla="*/ 1089 w 1089"/>
              <a:gd name="T79" fmla="*/ 545 h 1087"/>
              <a:gd name="T80" fmla="*/ 999 w 1089"/>
              <a:gd name="T81" fmla="*/ 407 h 1087"/>
              <a:gd name="T82" fmla="*/ 962 w 1089"/>
              <a:gd name="T83" fmla="*/ 224 h 1087"/>
              <a:gd name="T84" fmla="*/ 743 w 1089"/>
              <a:gd name="T85" fmla="*/ 110 h 1087"/>
              <a:gd name="T86" fmla="*/ 676 w 1089"/>
              <a:gd name="T87" fmla="*/ 76 h 1087"/>
              <a:gd name="T88" fmla="*/ 546 w 1089"/>
              <a:gd name="T89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89" h="1087">
                <a:moveTo>
                  <a:pt x="323" y="531"/>
                </a:moveTo>
                <a:cubicBezTo>
                  <a:pt x="358" y="531"/>
                  <a:pt x="394" y="522"/>
                  <a:pt x="428" y="503"/>
                </a:cubicBezTo>
                <a:cubicBezTo>
                  <a:pt x="532" y="445"/>
                  <a:pt x="568" y="312"/>
                  <a:pt x="507" y="209"/>
                </a:cubicBezTo>
                <a:cubicBezTo>
                  <a:pt x="496" y="188"/>
                  <a:pt x="481" y="171"/>
                  <a:pt x="464" y="156"/>
                </a:cubicBezTo>
                <a:cubicBezTo>
                  <a:pt x="465" y="146"/>
                  <a:pt x="468" y="136"/>
                  <a:pt x="473" y="127"/>
                </a:cubicBezTo>
                <a:cubicBezTo>
                  <a:pt x="481" y="113"/>
                  <a:pt x="481" y="113"/>
                  <a:pt x="481" y="113"/>
                </a:cubicBezTo>
                <a:cubicBezTo>
                  <a:pt x="495" y="90"/>
                  <a:pt x="519" y="75"/>
                  <a:pt x="546" y="75"/>
                </a:cubicBezTo>
                <a:cubicBezTo>
                  <a:pt x="546" y="75"/>
                  <a:pt x="547" y="75"/>
                  <a:pt x="547" y="75"/>
                </a:cubicBezTo>
                <a:cubicBezTo>
                  <a:pt x="550" y="75"/>
                  <a:pt x="553" y="75"/>
                  <a:pt x="556" y="75"/>
                </a:cubicBezTo>
                <a:cubicBezTo>
                  <a:pt x="579" y="78"/>
                  <a:pt x="598" y="91"/>
                  <a:pt x="610" y="112"/>
                </a:cubicBezTo>
                <a:cubicBezTo>
                  <a:pt x="610" y="112"/>
                  <a:pt x="610" y="112"/>
                  <a:pt x="610" y="112"/>
                </a:cubicBezTo>
                <a:cubicBezTo>
                  <a:pt x="624" y="136"/>
                  <a:pt x="622" y="166"/>
                  <a:pt x="605" y="188"/>
                </a:cubicBezTo>
                <a:cubicBezTo>
                  <a:pt x="552" y="254"/>
                  <a:pt x="541" y="349"/>
                  <a:pt x="585" y="427"/>
                </a:cubicBezTo>
                <a:cubicBezTo>
                  <a:pt x="625" y="497"/>
                  <a:pt x="697" y="536"/>
                  <a:pt x="772" y="536"/>
                </a:cubicBezTo>
                <a:cubicBezTo>
                  <a:pt x="809" y="536"/>
                  <a:pt x="846" y="527"/>
                  <a:pt x="880" y="507"/>
                </a:cubicBezTo>
                <a:cubicBezTo>
                  <a:pt x="901" y="495"/>
                  <a:pt x="919" y="480"/>
                  <a:pt x="933" y="463"/>
                </a:cubicBezTo>
                <a:cubicBezTo>
                  <a:pt x="943" y="464"/>
                  <a:pt x="953" y="467"/>
                  <a:pt x="962" y="472"/>
                </a:cubicBezTo>
                <a:cubicBezTo>
                  <a:pt x="976" y="480"/>
                  <a:pt x="976" y="480"/>
                  <a:pt x="976" y="480"/>
                </a:cubicBezTo>
                <a:cubicBezTo>
                  <a:pt x="1000" y="494"/>
                  <a:pt x="1015" y="519"/>
                  <a:pt x="1015" y="546"/>
                </a:cubicBezTo>
                <a:cubicBezTo>
                  <a:pt x="1015" y="549"/>
                  <a:pt x="1015" y="552"/>
                  <a:pt x="1014" y="555"/>
                </a:cubicBezTo>
                <a:cubicBezTo>
                  <a:pt x="1011" y="578"/>
                  <a:pt x="998" y="597"/>
                  <a:pt x="978" y="609"/>
                </a:cubicBezTo>
                <a:cubicBezTo>
                  <a:pt x="977" y="609"/>
                  <a:pt x="977" y="609"/>
                  <a:pt x="977" y="609"/>
                </a:cubicBezTo>
                <a:cubicBezTo>
                  <a:pt x="967" y="615"/>
                  <a:pt x="955" y="618"/>
                  <a:pt x="943" y="618"/>
                </a:cubicBezTo>
                <a:cubicBezTo>
                  <a:pt x="928" y="618"/>
                  <a:pt x="914" y="613"/>
                  <a:pt x="902" y="604"/>
                </a:cubicBezTo>
                <a:cubicBezTo>
                  <a:pt x="863" y="573"/>
                  <a:pt x="816" y="557"/>
                  <a:pt x="767" y="557"/>
                </a:cubicBezTo>
                <a:cubicBezTo>
                  <a:pt x="731" y="557"/>
                  <a:pt x="695" y="565"/>
                  <a:pt x="662" y="584"/>
                </a:cubicBezTo>
                <a:cubicBezTo>
                  <a:pt x="558" y="643"/>
                  <a:pt x="522" y="776"/>
                  <a:pt x="582" y="879"/>
                </a:cubicBezTo>
                <a:cubicBezTo>
                  <a:pt x="594" y="899"/>
                  <a:pt x="609" y="917"/>
                  <a:pt x="626" y="932"/>
                </a:cubicBezTo>
                <a:cubicBezTo>
                  <a:pt x="625" y="942"/>
                  <a:pt x="622" y="951"/>
                  <a:pt x="617" y="960"/>
                </a:cubicBezTo>
                <a:cubicBezTo>
                  <a:pt x="609" y="975"/>
                  <a:pt x="609" y="975"/>
                  <a:pt x="609" y="975"/>
                </a:cubicBezTo>
                <a:cubicBezTo>
                  <a:pt x="595" y="998"/>
                  <a:pt x="571" y="1013"/>
                  <a:pt x="544" y="1013"/>
                </a:cubicBezTo>
                <a:cubicBezTo>
                  <a:pt x="543" y="1013"/>
                  <a:pt x="543" y="1013"/>
                  <a:pt x="542" y="1013"/>
                </a:cubicBezTo>
                <a:cubicBezTo>
                  <a:pt x="539" y="1013"/>
                  <a:pt x="537" y="1013"/>
                  <a:pt x="534" y="1012"/>
                </a:cubicBezTo>
                <a:cubicBezTo>
                  <a:pt x="511" y="1009"/>
                  <a:pt x="492" y="996"/>
                  <a:pt x="480" y="976"/>
                </a:cubicBezTo>
                <a:cubicBezTo>
                  <a:pt x="480" y="976"/>
                  <a:pt x="480" y="976"/>
                  <a:pt x="480" y="976"/>
                </a:cubicBezTo>
                <a:cubicBezTo>
                  <a:pt x="466" y="952"/>
                  <a:pt x="467" y="921"/>
                  <a:pt x="485" y="900"/>
                </a:cubicBezTo>
                <a:cubicBezTo>
                  <a:pt x="538" y="833"/>
                  <a:pt x="549" y="739"/>
                  <a:pt x="504" y="660"/>
                </a:cubicBezTo>
                <a:cubicBezTo>
                  <a:pt x="465" y="590"/>
                  <a:pt x="392" y="551"/>
                  <a:pt x="318" y="551"/>
                </a:cubicBezTo>
                <a:cubicBezTo>
                  <a:pt x="281" y="551"/>
                  <a:pt x="244" y="561"/>
                  <a:pt x="210" y="581"/>
                </a:cubicBezTo>
                <a:cubicBezTo>
                  <a:pt x="189" y="593"/>
                  <a:pt x="171" y="608"/>
                  <a:pt x="156" y="625"/>
                </a:cubicBezTo>
                <a:cubicBezTo>
                  <a:pt x="146" y="624"/>
                  <a:pt x="136" y="621"/>
                  <a:pt x="128" y="616"/>
                </a:cubicBezTo>
                <a:cubicBezTo>
                  <a:pt x="113" y="608"/>
                  <a:pt x="113" y="608"/>
                  <a:pt x="113" y="608"/>
                </a:cubicBezTo>
                <a:cubicBezTo>
                  <a:pt x="90" y="594"/>
                  <a:pt x="74" y="569"/>
                  <a:pt x="75" y="541"/>
                </a:cubicBezTo>
                <a:cubicBezTo>
                  <a:pt x="75" y="538"/>
                  <a:pt x="75" y="536"/>
                  <a:pt x="76" y="533"/>
                </a:cubicBezTo>
                <a:cubicBezTo>
                  <a:pt x="79" y="510"/>
                  <a:pt x="92" y="491"/>
                  <a:pt x="112" y="479"/>
                </a:cubicBezTo>
                <a:cubicBezTo>
                  <a:pt x="112" y="479"/>
                  <a:pt x="112" y="479"/>
                  <a:pt x="112" y="479"/>
                </a:cubicBezTo>
                <a:cubicBezTo>
                  <a:pt x="123" y="472"/>
                  <a:pt x="135" y="469"/>
                  <a:pt x="147" y="469"/>
                </a:cubicBezTo>
                <a:cubicBezTo>
                  <a:pt x="161" y="469"/>
                  <a:pt x="176" y="474"/>
                  <a:pt x="188" y="484"/>
                </a:cubicBezTo>
                <a:cubicBezTo>
                  <a:pt x="226" y="515"/>
                  <a:pt x="274" y="531"/>
                  <a:pt x="323" y="531"/>
                </a:cubicBezTo>
                <a:moveTo>
                  <a:pt x="546" y="0"/>
                </a:moveTo>
                <a:cubicBezTo>
                  <a:pt x="546" y="0"/>
                  <a:pt x="546" y="0"/>
                  <a:pt x="546" y="0"/>
                </a:cubicBezTo>
                <a:cubicBezTo>
                  <a:pt x="492" y="0"/>
                  <a:pt x="444" y="28"/>
                  <a:pt x="418" y="74"/>
                </a:cubicBezTo>
                <a:cubicBezTo>
                  <a:pt x="408" y="91"/>
                  <a:pt x="408" y="91"/>
                  <a:pt x="408" y="91"/>
                </a:cubicBezTo>
                <a:cubicBezTo>
                  <a:pt x="403" y="100"/>
                  <a:pt x="396" y="107"/>
                  <a:pt x="388" y="113"/>
                </a:cubicBezTo>
                <a:cubicBezTo>
                  <a:pt x="366" y="106"/>
                  <a:pt x="344" y="103"/>
                  <a:pt x="322" y="103"/>
                </a:cubicBezTo>
                <a:cubicBezTo>
                  <a:pt x="288" y="103"/>
                  <a:pt x="255" y="110"/>
                  <a:pt x="224" y="127"/>
                </a:cubicBezTo>
                <a:cubicBezTo>
                  <a:pt x="141" y="170"/>
                  <a:pt x="98" y="259"/>
                  <a:pt x="110" y="346"/>
                </a:cubicBezTo>
                <a:cubicBezTo>
                  <a:pt x="114" y="373"/>
                  <a:pt x="100" y="400"/>
                  <a:pt x="77" y="413"/>
                </a:cubicBezTo>
                <a:cubicBezTo>
                  <a:pt x="35" y="437"/>
                  <a:pt x="7" y="480"/>
                  <a:pt x="1" y="527"/>
                </a:cubicBezTo>
                <a:cubicBezTo>
                  <a:pt x="1" y="532"/>
                  <a:pt x="0" y="538"/>
                  <a:pt x="0" y="543"/>
                </a:cubicBezTo>
                <a:cubicBezTo>
                  <a:pt x="1" y="597"/>
                  <a:pt x="28" y="644"/>
                  <a:pt x="75" y="671"/>
                </a:cubicBezTo>
                <a:cubicBezTo>
                  <a:pt x="91" y="681"/>
                  <a:pt x="91" y="681"/>
                  <a:pt x="91" y="681"/>
                </a:cubicBezTo>
                <a:cubicBezTo>
                  <a:pt x="100" y="686"/>
                  <a:pt x="108" y="693"/>
                  <a:pt x="114" y="702"/>
                </a:cubicBezTo>
                <a:cubicBezTo>
                  <a:pt x="97" y="754"/>
                  <a:pt x="101" y="812"/>
                  <a:pt x="127" y="864"/>
                </a:cubicBezTo>
                <a:cubicBezTo>
                  <a:pt x="166" y="938"/>
                  <a:pt x="241" y="980"/>
                  <a:pt x="318" y="980"/>
                </a:cubicBezTo>
                <a:cubicBezTo>
                  <a:pt x="328" y="980"/>
                  <a:pt x="337" y="979"/>
                  <a:pt x="347" y="978"/>
                </a:cubicBezTo>
                <a:cubicBezTo>
                  <a:pt x="350" y="977"/>
                  <a:pt x="353" y="977"/>
                  <a:pt x="356" y="977"/>
                </a:cubicBezTo>
                <a:cubicBezTo>
                  <a:pt x="380" y="977"/>
                  <a:pt x="402" y="990"/>
                  <a:pt x="414" y="1011"/>
                </a:cubicBezTo>
                <a:cubicBezTo>
                  <a:pt x="438" y="1053"/>
                  <a:pt x="480" y="1081"/>
                  <a:pt x="528" y="1086"/>
                </a:cubicBezTo>
                <a:cubicBezTo>
                  <a:pt x="533" y="1087"/>
                  <a:pt x="538" y="1087"/>
                  <a:pt x="544" y="1087"/>
                </a:cubicBezTo>
                <a:cubicBezTo>
                  <a:pt x="544" y="1087"/>
                  <a:pt x="544" y="1087"/>
                  <a:pt x="544" y="1087"/>
                </a:cubicBezTo>
                <a:cubicBezTo>
                  <a:pt x="598" y="1087"/>
                  <a:pt x="645" y="1060"/>
                  <a:pt x="672" y="1013"/>
                </a:cubicBezTo>
                <a:cubicBezTo>
                  <a:pt x="682" y="997"/>
                  <a:pt x="682" y="997"/>
                  <a:pt x="682" y="997"/>
                </a:cubicBezTo>
                <a:cubicBezTo>
                  <a:pt x="687" y="988"/>
                  <a:pt x="694" y="980"/>
                  <a:pt x="702" y="975"/>
                </a:cubicBezTo>
                <a:cubicBezTo>
                  <a:pt x="723" y="981"/>
                  <a:pt x="746" y="985"/>
                  <a:pt x="768" y="985"/>
                </a:cubicBezTo>
                <a:cubicBezTo>
                  <a:pt x="801" y="985"/>
                  <a:pt x="835" y="977"/>
                  <a:pt x="866" y="961"/>
                </a:cubicBezTo>
                <a:cubicBezTo>
                  <a:pt x="949" y="918"/>
                  <a:pt x="992" y="829"/>
                  <a:pt x="980" y="742"/>
                </a:cubicBezTo>
                <a:cubicBezTo>
                  <a:pt x="976" y="715"/>
                  <a:pt x="989" y="688"/>
                  <a:pt x="1013" y="674"/>
                </a:cubicBezTo>
                <a:cubicBezTo>
                  <a:pt x="1055" y="650"/>
                  <a:pt x="1083" y="608"/>
                  <a:pt x="1088" y="561"/>
                </a:cubicBezTo>
                <a:cubicBezTo>
                  <a:pt x="1089" y="556"/>
                  <a:pt x="1089" y="550"/>
                  <a:pt x="1089" y="545"/>
                </a:cubicBezTo>
                <a:cubicBezTo>
                  <a:pt x="1089" y="491"/>
                  <a:pt x="1062" y="443"/>
                  <a:pt x="1015" y="416"/>
                </a:cubicBezTo>
                <a:cubicBezTo>
                  <a:pt x="999" y="407"/>
                  <a:pt x="999" y="407"/>
                  <a:pt x="999" y="407"/>
                </a:cubicBezTo>
                <a:cubicBezTo>
                  <a:pt x="989" y="402"/>
                  <a:pt x="982" y="394"/>
                  <a:pt x="976" y="386"/>
                </a:cubicBezTo>
                <a:cubicBezTo>
                  <a:pt x="993" y="334"/>
                  <a:pt x="989" y="275"/>
                  <a:pt x="962" y="224"/>
                </a:cubicBezTo>
                <a:cubicBezTo>
                  <a:pt x="924" y="150"/>
                  <a:pt x="849" y="108"/>
                  <a:pt x="772" y="108"/>
                </a:cubicBezTo>
                <a:cubicBezTo>
                  <a:pt x="762" y="108"/>
                  <a:pt x="753" y="109"/>
                  <a:pt x="743" y="110"/>
                </a:cubicBezTo>
                <a:cubicBezTo>
                  <a:pt x="740" y="110"/>
                  <a:pt x="737" y="110"/>
                  <a:pt x="734" y="110"/>
                </a:cubicBezTo>
                <a:cubicBezTo>
                  <a:pt x="710" y="110"/>
                  <a:pt x="688" y="98"/>
                  <a:pt x="676" y="76"/>
                </a:cubicBezTo>
                <a:cubicBezTo>
                  <a:pt x="651" y="35"/>
                  <a:pt x="609" y="7"/>
                  <a:pt x="562" y="1"/>
                </a:cubicBezTo>
                <a:cubicBezTo>
                  <a:pt x="557" y="1"/>
                  <a:pt x="551" y="0"/>
                  <a:pt x="546" y="0"/>
                </a:cubicBezTo>
              </a:path>
            </a:pathLst>
          </a:cu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17" name="组合 16"/>
          <p:cNvGrpSpPr/>
          <p:nvPr/>
        </p:nvGrpSpPr>
        <p:grpSpPr>
          <a:xfrm>
            <a:off x="3214009" y="2553434"/>
            <a:ext cx="2297753" cy="1595438"/>
            <a:chOff x="4285344" y="3732437"/>
            <a:chExt cx="3063671" cy="2127250"/>
          </a:xfrm>
          <a:solidFill>
            <a:srgbClr val="EAC442"/>
          </a:solidFill>
        </p:grpSpPr>
        <p:sp>
          <p:nvSpPr>
            <p:cNvPr id="29" name="文本框 15"/>
            <p:cNvSpPr txBox="1"/>
            <p:nvPr/>
          </p:nvSpPr>
          <p:spPr>
            <a:xfrm>
              <a:off x="6537574" y="3992201"/>
              <a:ext cx="811441" cy="1323439"/>
            </a:xfrm>
            <a:prstGeom prst="rect">
              <a:avLst/>
            </a:prstGeom>
            <a:grpFill/>
          </p:spPr>
          <p:txBody>
            <a:bodyPr wrap="none">
              <a:normAutofit lnSpcReduction="10000"/>
            </a:bodyPr>
            <a:lstStyle/>
            <a:p>
              <a:r>
                <a:rPr lang="en-US" sz="6000" b="1">
                  <a:solidFill>
                    <a:schemeClr val="bg1"/>
                  </a:solidFill>
                </a:rPr>
                <a:t>T</a:t>
              </a:r>
              <a:endParaRPr lang="en-US" sz="6000" b="1">
                <a:solidFill>
                  <a:schemeClr val="bg1"/>
                </a:solidFill>
              </a:endParaRPr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4285344" y="3732437"/>
              <a:ext cx="1781175" cy="2127250"/>
            </a:xfrm>
            <a:custGeom>
              <a:avLst/>
              <a:gdLst>
                <a:gd name="T0" fmla="*/ 405 w 474"/>
                <a:gd name="T1" fmla="*/ 456 h 566"/>
                <a:gd name="T2" fmla="*/ 405 w 474"/>
                <a:gd name="T3" fmla="*/ 455 h 566"/>
                <a:gd name="T4" fmla="*/ 410 w 474"/>
                <a:gd name="T5" fmla="*/ 379 h 566"/>
                <a:gd name="T6" fmla="*/ 430 w 474"/>
                <a:gd name="T7" fmla="*/ 140 h 566"/>
                <a:gd name="T8" fmla="*/ 135 w 474"/>
                <a:gd name="T9" fmla="*/ 60 h 566"/>
                <a:gd name="T10" fmla="*/ 53 w 474"/>
                <a:gd name="T11" fmla="*/ 344 h 566"/>
                <a:gd name="T12" fmla="*/ 272 w 474"/>
                <a:gd name="T13" fmla="*/ 458 h 566"/>
                <a:gd name="T14" fmla="*/ 339 w 474"/>
                <a:gd name="T15" fmla="*/ 491 h 566"/>
                <a:gd name="T16" fmla="*/ 453 w 474"/>
                <a:gd name="T17" fmla="*/ 566 h 566"/>
                <a:gd name="T18" fmla="*/ 459 w 474"/>
                <a:gd name="T19" fmla="*/ 492 h 566"/>
                <a:gd name="T20" fmla="*/ 405 w 474"/>
                <a:gd name="T21" fmla="*/ 45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4" h="566">
                  <a:moveTo>
                    <a:pt x="405" y="456"/>
                  </a:moveTo>
                  <a:cubicBezTo>
                    <a:pt x="405" y="455"/>
                    <a:pt x="405" y="455"/>
                    <a:pt x="405" y="455"/>
                  </a:cubicBezTo>
                  <a:cubicBezTo>
                    <a:pt x="391" y="431"/>
                    <a:pt x="393" y="401"/>
                    <a:pt x="410" y="379"/>
                  </a:cubicBezTo>
                  <a:cubicBezTo>
                    <a:pt x="463" y="313"/>
                    <a:pt x="474" y="219"/>
                    <a:pt x="430" y="140"/>
                  </a:cubicBezTo>
                  <a:cubicBezTo>
                    <a:pt x="371" y="36"/>
                    <a:pt x="238" y="0"/>
                    <a:pt x="135" y="60"/>
                  </a:cubicBezTo>
                  <a:cubicBezTo>
                    <a:pt x="37" y="118"/>
                    <a:pt x="0" y="243"/>
                    <a:pt x="53" y="344"/>
                  </a:cubicBezTo>
                  <a:cubicBezTo>
                    <a:pt x="96" y="427"/>
                    <a:pt x="185" y="469"/>
                    <a:pt x="272" y="458"/>
                  </a:cubicBezTo>
                  <a:cubicBezTo>
                    <a:pt x="299" y="454"/>
                    <a:pt x="326" y="467"/>
                    <a:pt x="339" y="491"/>
                  </a:cubicBezTo>
                  <a:cubicBezTo>
                    <a:pt x="364" y="533"/>
                    <a:pt x="406" y="561"/>
                    <a:pt x="453" y="566"/>
                  </a:cubicBezTo>
                  <a:cubicBezTo>
                    <a:pt x="459" y="492"/>
                    <a:pt x="459" y="492"/>
                    <a:pt x="459" y="492"/>
                  </a:cubicBezTo>
                  <a:cubicBezTo>
                    <a:pt x="436" y="489"/>
                    <a:pt x="417" y="476"/>
                    <a:pt x="405" y="4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27" name="任意多边形: 形状 26"/>
          <p:cNvSpPr/>
          <p:nvPr/>
        </p:nvSpPr>
        <p:spPr bwMode="auto">
          <a:xfrm>
            <a:off x="3005650" y="1374619"/>
            <a:ext cx="1510559" cy="2415941"/>
          </a:xfrm>
          <a:custGeom>
            <a:avLst/>
            <a:gdLst>
              <a:gd name="connsiteX0" fmla="*/ 1133805 w 2014079"/>
              <a:gd name="connsiteY0" fmla="*/ 3228 h 3221255"/>
              <a:gd name="connsiteX1" fmla="*/ 1904922 w 2014079"/>
              <a:gd name="connsiteY1" fmla="*/ 397921 h 3221255"/>
              <a:gd name="connsiteX2" fmla="*/ 1604250 w 2014079"/>
              <a:gd name="connsiteY2" fmla="*/ 1507812 h 3221255"/>
              <a:gd name="connsiteX3" fmla="*/ 702236 w 2014079"/>
              <a:gd name="connsiteY3" fmla="*/ 1436327 h 3221255"/>
              <a:gd name="connsiteX4" fmla="*/ 420357 w 2014079"/>
              <a:gd name="connsiteY4" fmla="*/ 1413753 h 3221255"/>
              <a:gd name="connsiteX5" fmla="*/ 416598 w 2014079"/>
              <a:gd name="connsiteY5" fmla="*/ 1417516 h 3221255"/>
              <a:gd name="connsiteX6" fmla="*/ 296623 w 2014079"/>
              <a:gd name="connsiteY6" fmla="*/ 1556664 h 3221255"/>
              <a:gd name="connsiteX7" fmla="*/ 281406 w 2014079"/>
              <a:gd name="connsiteY7" fmla="*/ 1616487 h 3221255"/>
              <a:gd name="connsiteX8" fmla="*/ 281944 w 2014079"/>
              <a:gd name="connsiteY8" fmla="*/ 1616531 h 3221255"/>
              <a:gd name="connsiteX9" fmla="*/ 278185 w 2014079"/>
              <a:gd name="connsiteY9" fmla="*/ 1650358 h 3221255"/>
              <a:gd name="connsiteX10" fmla="*/ 424795 w 2014079"/>
              <a:gd name="connsiteY10" fmla="*/ 1898425 h 3221255"/>
              <a:gd name="connsiteX11" fmla="*/ 477425 w 2014079"/>
              <a:gd name="connsiteY11" fmla="*/ 1932252 h 3221255"/>
              <a:gd name="connsiteX12" fmla="*/ 755609 w 2014079"/>
              <a:gd name="connsiteY12" fmla="*/ 1917218 h 3221255"/>
              <a:gd name="connsiteX13" fmla="*/ 1571366 w 2014079"/>
              <a:gd name="connsiteY13" fmla="*/ 1879632 h 3221255"/>
              <a:gd name="connsiteX14" fmla="*/ 1789402 w 2014079"/>
              <a:gd name="connsiteY14" fmla="*/ 2905727 h 3221255"/>
              <a:gd name="connsiteX15" fmla="*/ 830794 w 2014079"/>
              <a:gd name="connsiteY15" fmla="*/ 3127483 h 3221255"/>
              <a:gd name="connsiteX16" fmla="*/ 466147 w 2014079"/>
              <a:gd name="connsiteY16" fmla="*/ 2420869 h 3221255"/>
              <a:gd name="connsiteX17" fmla="*/ 338332 w 2014079"/>
              <a:gd name="connsiteY17" fmla="*/ 2176560 h 3221255"/>
              <a:gd name="connsiteX18" fmla="*/ 278185 w 2014079"/>
              <a:gd name="connsiteY18" fmla="*/ 2138975 h 3221255"/>
              <a:gd name="connsiteX19" fmla="*/ 0 w 2014079"/>
              <a:gd name="connsiteY19" fmla="*/ 1657875 h 3221255"/>
              <a:gd name="connsiteX20" fmla="*/ 3735 w 2014079"/>
              <a:gd name="connsiteY20" fmla="*/ 1594391 h 3221255"/>
              <a:gd name="connsiteX21" fmla="*/ 3175 w 2014079"/>
              <a:gd name="connsiteY21" fmla="*/ 1594346 h 3221255"/>
              <a:gd name="connsiteX22" fmla="*/ 285055 w 2014079"/>
              <a:gd name="connsiteY22" fmla="*/ 1169201 h 3221255"/>
              <a:gd name="connsiteX23" fmla="*/ 409082 w 2014079"/>
              <a:gd name="connsiteY23" fmla="*/ 913362 h 3221255"/>
              <a:gd name="connsiteX24" fmla="*/ 837538 w 2014079"/>
              <a:gd name="connsiteY24" fmla="*/ 89409 h 3221255"/>
              <a:gd name="connsiteX25" fmla="*/ 1133805 w 2014079"/>
              <a:gd name="connsiteY25" fmla="*/ 3228 h 32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14079" h="3221255">
                <a:moveTo>
                  <a:pt x="1133805" y="3228"/>
                </a:moveTo>
                <a:cubicBezTo>
                  <a:pt x="1436297" y="-23932"/>
                  <a:pt x="1741432" y="121389"/>
                  <a:pt x="1904922" y="397921"/>
                </a:cubicBezTo>
                <a:cubicBezTo>
                  <a:pt x="2130425" y="789204"/>
                  <a:pt x="1995123" y="1285834"/>
                  <a:pt x="1604250" y="1507812"/>
                </a:cubicBezTo>
                <a:cubicBezTo>
                  <a:pt x="1307337" y="1673355"/>
                  <a:pt x="954048" y="1635732"/>
                  <a:pt x="702236" y="1436327"/>
                </a:cubicBezTo>
                <a:cubicBezTo>
                  <a:pt x="623310" y="1368605"/>
                  <a:pt x="510558" y="1361080"/>
                  <a:pt x="420357" y="1413753"/>
                </a:cubicBezTo>
                <a:cubicBezTo>
                  <a:pt x="420357" y="1413753"/>
                  <a:pt x="420357" y="1413753"/>
                  <a:pt x="416598" y="1417516"/>
                </a:cubicBezTo>
                <a:cubicBezTo>
                  <a:pt x="360223" y="1448555"/>
                  <a:pt x="318645" y="1498641"/>
                  <a:pt x="296623" y="1556664"/>
                </a:cubicBezTo>
                <a:lnTo>
                  <a:pt x="281406" y="1616487"/>
                </a:lnTo>
                <a:lnTo>
                  <a:pt x="281944" y="1616531"/>
                </a:lnTo>
                <a:cubicBezTo>
                  <a:pt x="278185" y="1627806"/>
                  <a:pt x="278185" y="1639082"/>
                  <a:pt x="278185" y="1650358"/>
                </a:cubicBezTo>
                <a:cubicBezTo>
                  <a:pt x="278185" y="1751840"/>
                  <a:pt x="334573" y="1849563"/>
                  <a:pt x="424795" y="1898425"/>
                </a:cubicBezTo>
                <a:cubicBezTo>
                  <a:pt x="424795" y="1898425"/>
                  <a:pt x="424795" y="1898425"/>
                  <a:pt x="477425" y="1932252"/>
                </a:cubicBezTo>
                <a:cubicBezTo>
                  <a:pt x="563887" y="1981114"/>
                  <a:pt x="672905" y="1977355"/>
                  <a:pt x="755609" y="1917218"/>
                </a:cubicBezTo>
                <a:cubicBezTo>
                  <a:pt x="984923" y="1744323"/>
                  <a:pt x="1308218" y="1718013"/>
                  <a:pt x="1571366" y="1879632"/>
                </a:cubicBezTo>
                <a:cubicBezTo>
                  <a:pt x="1920976" y="2097630"/>
                  <a:pt x="2022475" y="2563695"/>
                  <a:pt x="1789402" y="2905727"/>
                </a:cubicBezTo>
                <a:cubicBezTo>
                  <a:pt x="1575125" y="3217689"/>
                  <a:pt x="1157848" y="3311654"/>
                  <a:pt x="830794" y="3127483"/>
                </a:cubicBezTo>
                <a:cubicBezTo>
                  <a:pt x="571406" y="2980898"/>
                  <a:pt x="436073" y="2699004"/>
                  <a:pt x="466147" y="2420869"/>
                </a:cubicBezTo>
                <a:cubicBezTo>
                  <a:pt x="477425" y="2319387"/>
                  <a:pt x="424795" y="2225422"/>
                  <a:pt x="338332" y="2176560"/>
                </a:cubicBezTo>
                <a:cubicBezTo>
                  <a:pt x="338332" y="2176560"/>
                  <a:pt x="338332" y="2176560"/>
                  <a:pt x="278185" y="2138975"/>
                </a:cubicBezTo>
                <a:cubicBezTo>
                  <a:pt x="101500" y="2037493"/>
                  <a:pt x="0" y="1857080"/>
                  <a:pt x="0" y="1657875"/>
                </a:cubicBezTo>
                <a:lnTo>
                  <a:pt x="3735" y="1594391"/>
                </a:lnTo>
                <a:lnTo>
                  <a:pt x="3175" y="1594346"/>
                </a:lnTo>
                <a:cubicBezTo>
                  <a:pt x="21967" y="1417516"/>
                  <a:pt x="127202" y="1259497"/>
                  <a:pt x="285055" y="1169201"/>
                </a:cubicBezTo>
                <a:cubicBezTo>
                  <a:pt x="375256" y="1116528"/>
                  <a:pt x="424115" y="1018707"/>
                  <a:pt x="409082" y="913362"/>
                </a:cubicBezTo>
                <a:cubicBezTo>
                  <a:pt x="363981" y="589800"/>
                  <a:pt x="525592" y="251189"/>
                  <a:pt x="837538" y="89409"/>
                </a:cubicBezTo>
                <a:cubicBezTo>
                  <a:pt x="932438" y="40498"/>
                  <a:pt x="1032975" y="12281"/>
                  <a:pt x="1133805" y="3228"/>
                </a:cubicBezTo>
                <a:close/>
              </a:path>
            </a:pathLst>
          </a:custGeom>
          <a:solidFill>
            <a:srgbClr val="B3B4B5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8" name="文本框 14"/>
          <p:cNvSpPr txBox="1"/>
          <p:nvPr/>
        </p:nvSpPr>
        <p:spPr>
          <a:xfrm>
            <a:off x="3574992" y="2748258"/>
            <a:ext cx="766075" cy="992579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O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5" name="任意多边形: 形状 24"/>
          <p:cNvSpPr/>
          <p:nvPr/>
        </p:nvSpPr>
        <p:spPr bwMode="auto">
          <a:xfrm>
            <a:off x="3366995" y="1086586"/>
            <a:ext cx="2416124" cy="1511750"/>
          </a:xfrm>
          <a:custGeom>
            <a:avLst/>
            <a:gdLst>
              <a:gd name="connsiteX0" fmla="*/ 1566268 w 3221498"/>
              <a:gd name="connsiteY0" fmla="*/ 0 h 2015667"/>
              <a:gd name="connsiteX1" fmla="*/ 1626405 w 3221498"/>
              <a:gd name="connsiteY1" fmla="*/ 3759 h 2015667"/>
              <a:gd name="connsiteX2" fmla="*/ 1626320 w 3221498"/>
              <a:gd name="connsiteY2" fmla="*/ 4815 h 2015667"/>
              <a:gd name="connsiteX3" fmla="*/ 1691487 w 3221498"/>
              <a:gd name="connsiteY3" fmla="*/ 15796 h 2015667"/>
              <a:gd name="connsiteX4" fmla="*/ 2054779 w 3221498"/>
              <a:gd name="connsiteY4" fmla="*/ 286642 h 2015667"/>
              <a:gd name="connsiteX5" fmla="*/ 2306773 w 3221498"/>
              <a:gd name="connsiteY5" fmla="*/ 410669 h 2015667"/>
              <a:gd name="connsiteX6" fmla="*/ 3130454 w 3221498"/>
              <a:gd name="connsiteY6" fmla="*/ 839126 h 2015667"/>
              <a:gd name="connsiteX7" fmla="*/ 2822044 w 3221498"/>
              <a:gd name="connsiteY7" fmla="*/ 1906510 h 2015667"/>
              <a:gd name="connsiteX8" fmla="*/ 1716280 w 3221498"/>
              <a:gd name="connsiteY8" fmla="*/ 1605838 h 2015667"/>
              <a:gd name="connsiteX9" fmla="*/ 1787741 w 3221498"/>
              <a:gd name="connsiteY9" fmla="*/ 707583 h 2015667"/>
              <a:gd name="connsiteX10" fmla="*/ 1806546 w 3221498"/>
              <a:gd name="connsiteY10" fmla="*/ 421945 h 2015667"/>
              <a:gd name="connsiteX11" fmla="*/ 1806546 w 3221498"/>
              <a:gd name="connsiteY11" fmla="*/ 418186 h 2015667"/>
              <a:gd name="connsiteX12" fmla="*/ 1603447 w 3221498"/>
              <a:gd name="connsiteY12" fmla="*/ 282884 h 2015667"/>
              <a:gd name="connsiteX13" fmla="*/ 1603526 w 3221498"/>
              <a:gd name="connsiteY13" fmla="*/ 281903 h 2015667"/>
              <a:gd name="connsiteX14" fmla="*/ 1573785 w 3221498"/>
              <a:gd name="connsiteY14" fmla="*/ 278184 h 2015667"/>
              <a:gd name="connsiteX15" fmla="*/ 1321959 w 3221498"/>
              <a:gd name="connsiteY15" fmla="*/ 424795 h 2015667"/>
              <a:gd name="connsiteX16" fmla="*/ 1291890 w 3221498"/>
              <a:gd name="connsiteY16" fmla="*/ 477425 h 2015667"/>
              <a:gd name="connsiteX17" fmla="*/ 1306925 w 3221498"/>
              <a:gd name="connsiteY17" fmla="*/ 755609 h 2015667"/>
              <a:gd name="connsiteX18" fmla="*/ 1344511 w 3221498"/>
              <a:gd name="connsiteY18" fmla="*/ 1571366 h 2015667"/>
              <a:gd name="connsiteX19" fmla="*/ 314657 w 3221498"/>
              <a:gd name="connsiteY19" fmla="*/ 1789402 h 2015667"/>
              <a:gd name="connsiteX20" fmla="*/ 92901 w 3221498"/>
              <a:gd name="connsiteY20" fmla="*/ 834553 h 2015667"/>
              <a:gd name="connsiteX21" fmla="*/ 803274 w 3221498"/>
              <a:gd name="connsiteY21" fmla="*/ 469906 h 2015667"/>
              <a:gd name="connsiteX22" fmla="*/ 1047582 w 3221498"/>
              <a:gd name="connsiteY22" fmla="*/ 342092 h 2015667"/>
              <a:gd name="connsiteX23" fmla="*/ 1085168 w 3221498"/>
              <a:gd name="connsiteY23" fmla="*/ 278184 h 2015667"/>
              <a:gd name="connsiteX24" fmla="*/ 1566268 w 3221498"/>
              <a:gd name="connsiteY24" fmla="*/ 0 h 201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21498" h="2015667">
                <a:moveTo>
                  <a:pt x="1566268" y="0"/>
                </a:moveTo>
                <a:cubicBezTo>
                  <a:pt x="1585061" y="0"/>
                  <a:pt x="1607612" y="0"/>
                  <a:pt x="1626405" y="3759"/>
                </a:cubicBezTo>
                <a:lnTo>
                  <a:pt x="1626320" y="4815"/>
                </a:lnTo>
                <a:lnTo>
                  <a:pt x="1691487" y="15796"/>
                </a:lnTo>
                <a:cubicBezTo>
                  <a:pt x="1842100" y="50686"/>
                  <a:pt x="1975796" y="148522"/>
                  <a:pt x="2054779" y="286642"/>
                </a:cubicBezTo>
                <a:cubicBezTo>
                  <a:pt x="2103673" y="376844"/>
                  <a:pt x="2205223" y="425703"/>
                  <a:pt x="2306773" y="410669"/>
                </a:cubicBezTo>
                <a:cubicBezTo>
                  <a:pt x="2633988" y="369327"/>
                  <a:pt x="2968726" y="527180"/>
                  <a:pt x="3130454" y="839126"/>
                </a:cubicBezTo>
                <a:cubicBezTo>
                  <a:pt x="3329792" y="1218724"/>
                  <a:pt x="3190631" y="1688523"/>
                  <a:pt x="2822044" y="1906510"/>
                </a:cubicBezTo>
                <a:cubicBezTo>
                  <a:pt x="2434650" y="2132013"/>
                  <a:pt x="1934424" y="1996711"/>
                  <a:pt x="1716280" y="1605838"/>
                </a:cubicBezTo>
                <a:cubicBezTo>
                  <a:pt x="1547030" y="1308925"/>
                  <a:pt x="1588402" y="955636"/>
                  <a:pt x="1787741" y="707583"/>
                </a:cubicBezTo>
                <a:cubicBezTo>
                  <a:pt x="1851679" y="624898"/>
                  <a:pt x="1859202" y="512146"/>
                  <a:pt x="1806546" y="421945"/>
                </a:cubicBezTo>
                <a:cubicBezTo>
                  <a:pt x="1806546" y="421945"/>
                  <a:pt x="1806546" y="421945"/>
                  <a:pt x="1806546" y="418186"/>
                </a:cubicBezTo>
                <a:cubicBezTo>
                  <a:pt x="1761413" y="343018"/>
                  <a:pt x="1689952" y="294159"/>
                  <a:pt x="1603447" y="282884"/>
                </a:cubicBezTo>
                <a:lnTo>
                  <a:pt x="1603526" y="281903"/>
                </a:lnTo>
                <a:lnTo>
                  <a:pt x="1573785" y="278184"/>
                </a:lnTo>
                <a:cubicBezTo>
                  <a:pt x="1468544" y="278184"/>
                  <a:pt x="1374579" y="334573"/>
                  <a:pt x="1321959" y="424795"/>
                </a:cubicBezTo>
                <a:cubicBezTo>
                  <a:pt x="1321959" y="424795"/>
                  <a:pt x="1321959" y="424795"/>
                  <a:pt x="1291890" y="477425"/>
                </a:cubicBezTo>
                <a:cubicBezTo>
                  <a:pt x="1243029" y="563887"/>
                  <a:pt x="1246787" y="672905"/>
                  <a:pt x="1306925" y="755609"/>
                </a:cubicBezTo>
                <a:cubicBezTo>
                  <a:pt x="1479820" y="984923"/>
                  <a:pt x="1506130" y="1308218"/>
                  <a:pt x="1344511" y="1571366"/>
                </a:cubicBezTo>
                <a:cubicBezTo>
                  <a:pt x="1126513" y="1920976"/>
                  <a:pt x="660448" y="2022475"/>
                  <a:pt x="314657" y="1789402"/>
                </a:cubicBezTo>
                <a:cubicBezTo>
                  <a:pt x="6453" y="1578884"/>
                  <a:pt x="-91270" y="1157848"/>
                  <a:pt x="92901" y="834553"/>
                </a:cubicBezTo>
                <a:cubicBezTo>
                  <a:pt x="243244" y="571406"/>
                  <a:pt x="525138" y="439832"/>
                  <a:pt x="803274" y="469906"/>
                </a:cubicBezTo>
                <a:cubicBezTo>
                  <a:pt x="900997" y="477425"/>
                  <a:pt x="998721" y="428554"/>
                  <a:pt x="1047582" y="342092"/>
                </a:cubicBezTo>
                <a:cubicBezTo>
                  <a:pt x="1047582" y="342092"/>
                  <a:pt x="1047582" y="342092"/>
                  <a:pt x="1085168" y="278184"/>
                </a:cubicBezTo>
                <a:cubicBezTo>
                  <a:pt x="1186650" y="105259"/>
                  <a:pt x="1363304" y="0"/>
                  <a:pt x="1566268" y="0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6" name="文本框 12"/>
          <p:cNvSpPr txBox="1"/>
          <p:nvPr/>
        </p:nvSpPr>
        <p:spPr>
          <a:xfrm>
            <a:off x="3604579" y="1475914"/>
            <a:ext cx="651862" cy="992579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3" name="任意多边形: 形状 22"/>
          <p:cNvSpPr/>
          <p:nvPr/>
        </p:nvSpPr>
        <p:spPr bwMode="auto">
          <a:xfrm>
            <a:off x="4561863" y="1447339"/>
            <a:ext cx="1510836" cy="2415951"/>
          </a:xfrm>
          <a:custGeom>
            <a:avLst/>
            <a:gdLst>
              <a:gd name="connsiteX0" fmla="*/ 793317 w 2014448"/>
              <a:gd name="connsiteY0" fmla="*/ 748 h 3221268"/>
              <a:gd name="connsiteX1" fmla="*/ 1183655 w 2014448"/>
              <a:gd name="connsiteY1" fmla="*/ 93859 h 3221268"/>
              <a:gd name="connsiteX2" fmla="*/ 1548302 w 2014448"/>
              <a:gd name="connsiteY2" fmla="*/ 801127 h 3221268"/>
              <a:gd name="connsiteX3" fmla="*/ 1676116 w 2014448"/>
              <a:gd name="connsiteY3" fmla="*/ 1045661 h 3221268"/>
              <a:gd name="connsiteX4" fmla="*/ 1736264 w 2014448"/>
              <a:gd name="connsiteY4" fmla="*/ 1083282 h 3221268"/>
              <a:gd name="connsiteX5" fmla="*/ 2014448 w 2014448"/>
              <a:gd name="connsiteY5" fmla="*/ 1564826 h 3221268"/>
              <a:gd name="connsiteX6" fmla="*/ 2010718 w 2014448"/>
              <a:gd name="connsiteY6" fmla="*/ 1628300 h 3221268"/>
              <a:gd name="connsiteX7" fmla="*/ 2011272 w 2014448"/>
              <a:gd name="connsiteY7" fmla="*/ 1628345 h 3221268"/>
              <a:gd name="connsiteX8" fmla="*/ 1729182 w 2014448"/>
              <a:gd name="connsiteY8" fmla="*/ 2053110 h 3221268"/>
              <a:gd name="connsiteX9" fmla="*/ 1605063 w 2014448"/>
              <a:gd name="connsiteY9" fmla="*/ 2308721 h 3221268"/>
              <a:gd name="connsiteX10" fmla="*/ 1176287 w 2014448"/>
              <a:gd name="connsiteY10" fmla="*/ 3131939 h 3221268"/>
              <a:gd name="connsiteX11" fmla="*/ 111868 w 2014448"/>
              <a:gd name="connsiteY11" fmla="*/ 2823702 h 3221268"/>
              <a:gd name="connsiteX12" fmla="*/ 409003 w 2014448"/>
              <a:gd name="connsiteY12" fmla="*/ 1714801 h 3221268"/>
              <a:gd name="connsiteX13" fmla="*/ 1311690 w 2014448"/>
              <a:gd name="connsiteY13" fmla="*/ 1786222 h 3221268"/>
              <a:gd name="connsiteX14" fmla="*/ 1597541 w 2014448"/>
              <a:gd name="connsiteY14" fmla="*/ 1808776 h 3221268"/>
              <a:gd name="connsiteX15" fmla="*/ 1597541 w 2014448"/>
              <a:gd name="connsiteY15" fmla="*/ 1805017 h 3221268"/>
              <a:gd name="connsiteX16" fmla="*/ 1717605 w 2014448"/>
              <a:gd name="connsiteY16" fmla="*/ 1665993 h 3221268"/>
              <a:gd name="connsiteX17" fmla="*/ 1732831 w 2014448"/>
              <a:gd name="connsiteY17" fmla="*/ 1606235 h 3221268"/>
              <a:gd name="connsiteX18" fmla="*/ 1732505 w 2014448"/>
              <a:gd name="connsiteY18" fmla="*/ 1606209 h 3221268"/>
              <a:gd name="connsiteX19" fmla="*/ 1736264 w 2014448"/>
              <a:gd name="connsiteY19" fmla="*/ 1572350 h 3221268"/>
              <a:gd name="connsiteX20" fmla="*/ 1593412 w 2014448"/>
              <a:gd name="connsiteY20" fmla="*/ 1324054 h 3221268"/>
              <a:gd name="connsiteX21" fmla="*/ 1537024 w 2014448"/>
              <a:gd name="connsiteY21" fmla="*/ 1290195 h 3221268"/>
              <a:gd name="connsiteX22" fmla="*/ 1262599 w 2014448"/>
              <a:gd name="connsiteY22" fmla="*/ 1305244 h 3221268"/>
              <a:gd name="connsiteX23" fmla="*/ 443083 w 2014448"/>
              <a:gd name="connsiteY23" fmla="*/ 1342864 h 3221268"/>
              <a:gd name="connsiteX24" fmla="*/ 228806 w 2014448"/>
              <a:gd name="connsiteY24" fmla="*/ 315821 h 3221268"/>
              <a:gd name="connsiteX25" fmla="*/ 793317 w 2014448"/>
              <a:gd name="connsiteY25" fmla="*/ 748 h 32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14448" h="3221268">
                <a:moveTo>
                  <a:pt x="793317" y="748"/>
                </a:moveTo>
                <a:cubicBezTo>
                  <a:pt x="925676" y="-5248"/>
                  <a:pt x="1061009" y="24731"/>
                  <a:pt x="1183655" y="93859"/>
                </a:cubicBezTo>
                <a:cubicBezTo>
                  <a:pt x="1443043" y="240580"/>
                  <a:pt x="1578376" y="522734"/>
                  <a:pt x="1548302" y="801127"/>
                </a:cubicBezTo>
                <a:cubicBezTo>
                  <a:pt x="1537024" y="902703"/>
                  <a:pt x="1589653" y="996755"/>
                  <a:pt x="1676116" y="1045661"/>
                </a:cubicBezTo>
                <a:cubicBezTo>
                  <a:pt x="1676116" y="1045661"/>
                  <a:pt x="1676116" y="1045661"/>
                  <a:pt x="1736264" y="1083282"/>
                </a:cubicBezTo>
                <a:cubicBezTo>
                  <a:pt x="1912949" y="1184858"/>
                  <a:pt x="2014448" y="1365437"/>
                  <a:pt x="2014448" y="1564826"/>
                </a:cubicBezTo>
                <a:lnTo>
                  <a:pt x="2010718" y="1628300"/>
                </a:lnTo>
                <a:lnTo>
                  <a:pt x="2011272" y="1628345"/>
                </a:lnTo>
                <a:cubicBezTo>
                  <a:pt x="1992466" y="1805017"/>
                  <a:pt x="1887153" y="1962895"/>
                  <a:pt x="1729182" y="2053110"/>
                </a:cubicBezTo>
                <a:cubicBezTo>
                  <a:pt x="1642675" y="2105736"/>
                  <a:pt x="1590018" y="2203470"/>
                  <a:pt x="1605063" y="2308721"/>
                </a:cubicBezTo>
                <a:cubicBezTo>
                  <a:pt x="1650197" y="2631994"/>
                  <a:pt x="1488466" y="2970303"/>
                  <a:pt x="1176287" y="3131939"/>
                </a:cubicBezTo>
                <a:cubicBezTo>
                  <a:pt x="796406" y="3327406"/>
                  <a:pt x="326256" y="3192083"/>
                  <a:pt x="111868" y="2823702"/>
                </a:cubicBezTo>
                <a:cubicBezTo>
                  <a:pt x="-117565" y="2432768"/>
                  <a:pt x="17838" y="1936582"/>
                  <a:pt x="409003" y="1714801"/>
                </a:cubicBezTo>
                <a:cubicBezTo>
                  <a:pt x="706137" y="1549406"/>
                  <a:pt x="1063451" y="1586996"/>
                  <a:pt x="1311690" y="1786222"/>
                </a:cubicBezTo>
                <a:cubicBezTo>
                  <a:pt x="1390675" y="1853884"/>
                  <a:pt x="1507272" y="1861402"/>
                  <a:pt x="1597541" y="1808776"/>
                </a:cubicBezTo>
                <a:cubicBezTo>
                  <a:pt x="1597541" y="1808776"/>
                  <a:pt x="1597541" y="1808776"/>
                  <a:pt x="1597541" y="1805017"/>
                </a:cubicBezTo>
                <a:cubicBezTo>
                  <a:pt x="1653959" y="1774006"/>
                  <a:pt x="1695567" y="1723964"/>
                  <a:pt x="1717605" y="1665993"/>
                </a:cubicBezTo>
                <a:lnTo>
                  <a:pt x="1732831" y="1606235"/>
                </a:lnTo>
                <a:lnTo>
                  <a:pt x="1732505" y="1606209"/>
                </a:lnTo>
                <a:cubicBezTo>
                  <a:pt x="1736264" y="1594923"/>
                  <a:pt x="1736264" y="1583636"/>
                  <a:pt x="1736264" y="1572350"/>
                </a:cubicBezTo>
                <a:cubicBezTo>
                  <a:pt x="1740023" y="1470775"/>
                  <a:pt x="1679875" y="1372961"/>
                  <a:pt x="1593412" y="1324054"/>
                </a:cubicBezTo>
                <a:cubicBezTo>
                  <a:pt x="1593412" y="1324054"/>
                  <a:pt x="1593412" y="1324054"/>
                  <a:pt x="1537024" y="1290195"/>
                </a:cubicBezTo>
                <a:cubicBezTo>
                  <a:pt x="1450561" y="1241289"/>
                  <a:pt x="1341543" y="1245051"/>
                  <a:pt x="1262599" y="1305244"/>
                </a:cubicBezTo>
                <a:cubicBezTo>
                  <a:pt x="1029525" y="1478299"/>
                  <a:pt x="706230" y="1504633"/>
                  <a:pt x="443083" y="1342864"/>
                </a:cubicBezTo>
                <a:cubicBezTo>
                  <a:pt x="93473" y="1124665"/>
                  <a:pt x="-8027" y="658169"/>
                  <a:pt x="228806" y="315821"/>
                </a:cubicBezTo>
                <a:cubicBezTo>
                  <a:pt x="360380" y="120664"/>
                  <a:pt x="572718" y="10741"/>
                  <a:pt x="793317" y="748"/>
                </a:cubicBezTo>
                <a:close/>
              </a:path>
            </a:pathLst>
          </a:custGeom>
          <a:solidFill>
            <a:srgbClr val="B3B4B5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4" name="文本框 10"/>
          <p:cNvSpPr txBox="1"/>
          <p:nvPr/>
        </p:nvSpPr>
        <p:spPr>
          <a:xfrm>
            <a:off x="4825410" y="1483921"/>
            <a:ext cx="864660" cy="992579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W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21" name="任意多边形: 形状 20"/>
          <p:cNvSpPr/>
          <p:nvPr/>
        </p:nvSpPr>
        <p:spPr bwMode="auto">
          <a:xfrm>
            <a:off x="4491550" y="2634397"/>
            <a:ext cx="1288256" cy="1518047"/>
          </a:xfrm>
          <a:custGeom>
            <a:avLst/>
            <a:gdLst>
              <a:gd name="T0" fmla="*/ 75 w 457"/>
              <a:gd name="T1" fmla="*/ 120 h 538"/>
              <a:gd name="T2" fmla="*/ 85 w 457"/>
              <a:gd name="T3" fmla="*/ 337 h 538"/>
              <a:gd name="T4" fmla="*/ 89 w 457"/>
              <a:gd name="T5" fmla="*/ 411 h 538"/>
              <a:gd name="T6" fmla="*/ 81 w 457"/>
              <a:gd name="T7" fmla="*/ 425 h 538"/>
              <a:gd name="T8" fmla="*/ 15 w 457"/>
              <a:gd name="T9" fmla="*/ 464 h 538"/>
              <a:gd name="T10" fmla="*/ 6 w 457"/>
              <a:gd name="T11" fmla="*/ 463 h 538"/>
              <a:gd name="T12" fmla="*/ 0 w 457"/>
              <a:gd name="T13" fmla="*/ 537 h 538"/>
              <a:gd name="T14" fmla="*/ 16 w 457"/>
              <a:gd name="T15" fmla="*/ 538 h 538"/>
              <a:gd name="T16" fmla="*/ 144 w 457"/>
              <a:gd name="T17" fmla="*/ 464 h 538"/>
              <a:gd name="T18" fmla="*/ 154 w 457"/>
              <a:gd name="T19" fmla="*/ 447 h 538"/>
              <a:gd name="T20" fmla="*/ 219 w 457"/>
              <a:gd name="T21" fmla="*/ 413 h 538"/>
              <a:gd name="T22" fmla="*/ 408 w 457"/>
              <a:gd name="T23" fmla="*/ 316 h 538"/>
              <a:gd name="T24" fmla="*/ 349 w 457"/>
              <a:gd name="T25" fmla="*/ 62 h 538"/>
              <a:gd name="T26" fmla="*/ 75 w 457"/>
              <a:gd name="T27" fmla="*/ 12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7" h="538">
                <a:moveTo>
                  <a:pt x="75" y="120"/>
                </a:moveTo>
                <a:cubicBezTo>
                  <a:pt x="33" y="190"/>
                  <a:pt x="39" y="276"/>
                  <a:pt x="85" y="337"/>
                </a:cubicBezTo>
                <a:cubicBezTo>
                  <a:pt x="101" y="359"/>
                  <a:pt x="102" y="388"/>
                  <a:pt x="89" y="411"/>
                </a:cubicBezTo>
                <a:cubicBezTo>
                  <a:pt x="81" y="425"/>
                  <a:pt x="81" y="425"/>
                  <a:pt x="81" y="425"/>
                </a:cubicBezTo>
                <a:cubicBezTo>
                  <a:pt x="67" y="449"/>
                  <a:pt x="42" y="464"/>
                  <a:pt x="15" y="464"/>
                </a:cubicBezTo>
                <a:cubicBezTo>
                  <a:pt x="12" y="464"/>
                  <a:pt x="9" y="463"/>
                  <a:pt x="6" y="463"/>
                </a:cubicBezTo>
                <a:cubicBezTo>
                  <a:pt x="0" y="537"/>
                  <a:pt x="0" y="537"/>
                  <a:pt x="0" y="537"/>
                </a:cubicBezTo>
                <a:cubicBezTo>
                  <a:pt x="5" y="538"/>
                  <a:pt x="11" y="538"/>
                  <a:pt x="16" y="538"/>
                </a:cubicBezTo>
                <a:cubicBezTo>
                  <a:pt x="70" y="538"/>
                  <a:pt x="118" y="510"/>
                  <a:pt x="144" y="464"/>
                </a:cubicBezTo>
                <a:cubicBezTo>
                  <a:pt x="154" y="447"/>
                  <a:pt x="154" y="447"/>
                  <a:pt x="154" y="447"/>
                </a:cubicBezTo>
                <a:cubicBezTo>
                  <a:pt x="167" y="424"/>
                  <a:pt x="193" y="411"/>
                  <a:pt x="219" y="413"/>
                </a:cubicBezTo>
                <a:cubicBezTo>
                  <a:pt x="293" y="421"/>
                  <a:pt x="368" y="386"/>
                  <a:pt x="408" y="316"/>
                </a:cubicBezTo>
                <a:cubicBezTo>
                  <a:pt x="457" y="230"/>
                  <a:pt x="431" y="118"/>
                  <a:pt x="349" y="62"/>
                </a:cubicBezTo>
                <a:cubicBezTo>
                  <a:pt x="257" y="0"/>
                  <a:pt x="133" y="27"/>
                  <a:pt x="75" y="120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2" name="文本框 8"/>
          <p:cNvSpPr txBox="1"/>
          <p:nvPr/>
        </p:nvSpPr>
        <p:spPr>
          <a:xfrm>
            <a:off x="4903181" y="2781598"/>
            <a:ext cx="619400" cy="992579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T</a:t>
            </a:r>
            <a:endParaRPr lang="en-US" sz="6000" b="1">
              <a:solidFill>
                <a:schemeClr val="bg1"/>
              </a:solidFill>
            </a:endParaRPr>
          </a:p>
        </p:txBody>
      </p:sp>
      <p:grpSp>
        <p:nvGrpSpPr>
          <p:cNvPr id="31" name="原创设计师QQ：_3"/>
          <p:cNvGrpSpPr/>
          <p:nvPr/>
        </p:nvGrpSpPr>
        <p:grpSpPr>
          <a:xfrm>
            <a:off x="826098" y="1335695"/>
            <a:ext cx="2097562" cy="608297"/>
            <a:chOff x="7044265" y="641690"/>
            <a:chExt cx="2796749" cy="811062"/>
          </a:xfrm>
        </p:grpSpPr>
        <p:sp>
          <p:nvSpPr>
            <p:cNvPr id="32" name="文本框 31"/>
            <p:cNvSpPr txBox="1"/>
            <p:nvPr/>
          </p:nvSpPr>
          <p:spPr>
            <a:xfrm>
              <a:off x="7734779" y="641690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7044265" y="1085299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4" name="原创设计师QQ：_3"/>
          <p:cNvGrpSpPr/>
          <p:nvPr/>
        </p:nvGrpSpPr>
        <p:grpSpPr>
          <a:xfrm>
            <a:off x="826098" y="3042613"/>
            <a:ext cx="2097562" cy="608297"/>
            <a:chOff x="7044265" y="641690"/>
            <a:chExt cx="2796749" cy="811061"/>
          </a:xfrm>
        </p:grpSpPr>
        <p:sp>
          <p:nvSpPr>
            <p:cNvPr id="35" name="文本框 34"/>
            <p:cNvSpPr txBox="1"/>
            <p:nvPr/>
          </p:nvSpPr>
          <p:spPr>
            <a:xfrm>
              <a:off x="7734779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H="1">
              <a:off x="7044265" y="1085298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7" name="原创设计师QQ：_3"/>
          <p:cNvGrpSpPr/>
          <p:nvPr/>
        </p:nvGrpSpPr>
        <p:grpSpPr>
          <a:xfrm>
            <a:off x="6219654" y="3042613"/>
            <a:ext cx="2176273" cy="583354"/>
            <a:chOff x="6939317" y="674947"/>
            <a:chExt cx="2901697" cy="777805"/>
          </a:xfrm>
        </p:grpSpPr>
        <p:sp>
          <p:nvSpPr>
            <p:cNvPr id="38" name="文本框 37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flipH="1">
              <a:off x="7044265" y="1085299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0" name="原创设计师QQ：_3"/>
          <p:cNvGrpSpPr/>
          <p:nvPr/>
        </p:nvGrpSpPr>
        <p:grpSpPr>
          <a:xfrm>
            <a:off x="6211107" y="1335695"/>
            <a:ext cx="2167726" cy="647221"/>
            <a:chOff x="6939317" y="674947"/>
            <a:chExt cx="2890301" cy="862961"/>
          </a:xfrm>
        </p:grpSpPr>
        <p:sp>
          <p:nvSpPr>
            <p:cNvPr id="41" name="文本框 40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flipH="1">
              <a:off x="7032869" y="1170455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43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bldLvl="0" animBg="1"/>
      <p:bldP spid="28" grpId="0"/>
      <p:bldP spid="25" grpId="0" bldLvl="0" animBg="1"/>
      <p:bldP spid="26" grpId="0"/>
      <p:bldP spid="23" grpId="0" bldLvl="0" animBg="1"/>
      <p:bldP spid="24" grpId="0"/>
      <p:bldP spid="21" grpId="0" bldLvl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942448" y="1062958"/>
            <a:ext cx="2886997" cy="2893288"/>
            <a:chOff x="985991" y="772672"/>
            <a:chExt cx="2886997" cy="2893288"/>
          </a:xfrm>
        </p:grpSpPr>
        <p:sp>
          <p:nvSpPr>
            <p:cNvPr id="2" name="椭圆 1"/>
            <p:cNvSpPr/>
            <p:nvPr/>
          </p:nvSpPr>
          <p:spPr>
            <a:xfrm>
              <a:off x="985991" y="772672"/>
              <a:ext cx="2886997" cy="2886997"/>
            </a:xfrm>
            <a:prstGeom prst="ellipse">
              <a:avLst/>
            </a:prstGeom>
            <a:solidFill>
              <a:srgbClr val="EAC44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268054" y="1336798"/>
              <a:ext cx="2322870" cy="2322870"/>
            </a:xfrm>
            <a:prstGeom prst="ellipse">
              <a:avLst/>
            </a:prstGeom>
            <a:solidFill>
              <a:srgbClr val="B3B4B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555649" y="1929338"/>
              <a:ext cx="1736622" cy="1736622"/>
            </a:xfrm>
            <a:prstGeom prst="ellipse">
              <a:avLst/>
            </a:prstGeom>
            <a:solidFill>
              <a:srgbClr val="EAC44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847391" y="2506531"/>
              <a:ext cx="1153138" cy="1153138"/>
            </a:xfrm>
            <a:prstGeom prst="ellipse">
              <a:avLst/>
            </a:prstGeom>
            <a:solidFill>
              <a:srgbClr val="B3B4B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882444" y="918416"/>
              <a:ext cx="12078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882444" y="1502769"/>
              <a:ext cx="120787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876788" y="2089256"/>
              <a:ext cx="115256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82444" y="2890109"/>
              <a:ext cx="10940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单击添加标题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42672" y="1094106"/>
            <a:ext cx="3810061" cy="2707082"/>
            <a:chOff x="4486215" y="803820"/>
            <a:chExt cx="3810061" cy="2707082"/>
          </a:xfrm>
        </p:grpSpPr>
        <p:sp>
          <p:nvSpPr>
            <p:cNvPr id="10" name="矩形 9"/>
            <p:cNvSpPr/>
            <p:nvPr/>
          </p:nvSpPr>
          <p:spPr>
            <a:xfrm>
              <a:off x="4486215" y="803820"/>
              <a:ext cx="3810061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486215" y="1546796"/>
              <a:ext cx="3810061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86215" y="2289771"/>
              <a:ext cx="3810061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86215" y="3032747"/>
              <a:ext cx="3810061" cy="478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7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00060263"/>
          <p:cNvPicPr>
            <a:picLocks noChangeAspect="1"/>
          </p:cNvPicPr>
          <p:nvPr/>
        </p:nvPicPr>
        <p:blipFill>
          <a:blip r:embed="rId1">
            <a:lum bright="-6000"/>
          </a:blip>
          <a:srcRect l="11666" r="13152" b="-124"/>
          <a:stretch>
            <a:fillRect/>
          </a:stretch>
        </p:blipFill>
        <p:spPr>
          <a:xfrm>
            <a:off x="-13970" y="-9525"/>
            <a:ext cx="9169400" cy="51587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66975" y="2110899"/>
            <a:ext cx="523732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感谢您的观看</a:t>
            </a:r>
            <a:endParaRPr lang="zh-CN" altLang="en-US" sz="5400" dirty="0">
              <a:solidFill>
                <a:schemeClr val="bg1"/>
              </a:solidFill>
              <a:latin typeface="印品粗朗体" panose="02000000000000000000" charset="-122"/>
              <a:ea typeface="印品粗朗体" panose="02000000000000000000" charset="-122"/>
              <a:cs typeface="印品粗朗体" panose="020000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23110" y="3082449"/>
            <a:ext cx="521112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 If architectural style two years ago everybody also in discussion architectural style whether can treat as the product the core essentia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49688" y="1307941"/>
            <a:ext cx="166211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</a:rPr>
              <a:t>2021</a:t>
            </a:r>
            <a:endParaRPr lang="en-US" altLang="zh-CN" sz="5400" dirty="0">
              <a:solidFill>
                <a:schemeClr val="bg1"/>
              </a:solidFill>
              <a:latin typeface="印品粗朗体" panose="02000000000000000000" charset="-122"/>
              <a:ea typeface="印品粗朗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9343" y="3592513"/>
            <a:ext cx="564689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汇报人</a:t>
            </a:r>
            <a:r>
              <a:rPr lang="zh-CN" altLang="en-US" sz="2100" dirty="0" smtClean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：</a:t>
            </a:r>
            <a:r>
              <a:rPr lang="en-US" altLang="zh-CN" sz="2100" dirty="0" smtClean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XXX</a:t>
            </a:r>
            <a:r>
              <a:rPr lang="zh-CN" altLang="en-US" sz="2100" dirty="0" smtClean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    </a:t>
            </a:r>
            <a:r>
              <a:rPr lang="zh-CN" altLang="en-US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汇报时间：</a:t>
            </a:r>
            <a:r>
              <a:rPr lang="en-US" altLang="zh-CN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2021</a:t>
            </a:r>
            <a:r>
              <a:rPr lang="zh-CN" altLang="en-US" sz="2100" dirty="0">
                <a:solidFill>
                  <a:schemeClr val="bg1"/>
                </a:solidFill>
                <a:latin typeface="印品粗朗体" panose="02000000000000000000" charset="-122"/>
                <a:ea typeface="印品粗朗体" panose="02000000000000000000" charset="-122"/>
                <a:cs typeface="印品粗朗体" panose="02000000000000000000" charset="-122"/>
              </a:rPr>
              <a:t>年</a:t>
            </a:r>
            <a:endParaRPr lang="zh-CN" altLang="en-US" sz="2100" dirty="0">
              <a:solidFill>
                <a:schemeClr val="bg1"/>
              </a:solidFill>
              <a:latin typeface="印品粗朗体" panose="02000000000000000000" charset="-122"/>
              <a:ea typeface="印品粗朗体" panose="02000000000000000000" charset="-122"/>
              <a:cs typeface="印品粗朗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6520" y="504825"/>
            <a:ext cx="4961890" cy="228409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8450" y="2070735"/>
            <a:ext cx="4961890" cy="2284095"/>
          </a:xfrm>
          <a:prstGeom prst="rect">
            <a:avLst/>
          </a:prstGeom>
          <a:solidFill>
            <a:srgbClr val="F0C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/>
          <p:cNvSpPr txBox="1"/>
          <p:nvPr/>
        </p:nvSpPr>
        <p:spPr>
          <a:xfrm>
            <a:off x="5605145" y="1139190"/>
            <a:ext cx="220599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dirty="0">
                <a:solidFill>
                  <a:srgbClr val="EAC44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01</a:t>
            </a:r>
            <a:endParaRPr lang="en-US" altLang="zh-CN" sz="6600" dirty="0">
              <a:solidFill>
                <a:srgbClr val="EAC44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725170" y="2392680"/>
            <a:ext cx="462597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单击输入标题</a:t>
            </a:r>
            <a:endParaRPr lang="zh-CN" altLang="en-US" sz="48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55345" y="3297555"/>
            <a:ext cx="40576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8310" y="2580005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66695" y="1139190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45810" y="3542030"/>
            <a:ext cx="535940" cy="529590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 bwMode="auto">
          <a:xfrm>
            <a:off x="3014260" y="2321080"/>
            <a:ext cx="3484428" cy="1617770"/>
          </a:xfrm>
          <a:custGeom>
            <a:avLst/>
            <a:gdLst>
              <a:gd name="T0" fmla="*/ 3770 w 5544"/>
              <a:gd name="T1" fmla="*/ 0 h 2574"/>
              <a:gd name="T2" fmla="*/ 0 w 5544"/>
              <a:gd name="T3" fmla="*/ 812 h 2574"/>
              <a:gd name="T4" fmla="*/ 1611 w 5544"/>
              <a:gd name="T5" fmla="*/ 2574 h 2574"/>
              <a:gd name="T6" fmla="*/ 5544 w 5544"/>
              <a:gd name="T7" fmla="*/ 374 h 2574"/>
              <a:gd name="T8" fmla="*/ 3770 w 5544"/>
              <a:gd name="T9" fmla="*/ 0 h 2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4" h="2574">
                <a:moveTo>
                  <a:pt x="3770" y="0"/>
                </a:moveTo>
                <a:lnTo>
                  <a:pt x="0" y="812"/>
                </a:lnTo>
                <a:lnTo>
                  <a:pt x="1611" y="2574"/>
                </a:lnTo>
                <a:lnTo>
                  <a:pt x="5544" y="374"/>
                </a:lnTo>
                <a:lnTo>
                  <a:pt x="37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5" name="Freeform: Shape 4"/>
          <p:cNvSpPr/>
          <p:nvPr/>
        </p:nvSpPr>
        <p:spPr bwMode="auto">
          <a:xfrm>
            <a:off x="3014260" y="2321080"/>
            <a:ext cx="3484428" cy="1617770"/>
          </a:xfrm>
          <a:custGeom>
            <a:avLst/>
            <a:gdLst>
              <a:gd name="T0" fmla="*/ 3770 w 5544"/>
              <a:gd name="T1" fmla="*/ 0 h 2574"/>
              <a:gd name="T2" fmla="*/ 0 w 5544"/>
              <a:gd name="T3" fmla="*/ 812 h 2574"/>
              <a:gd name="T4" fmla="*/ 1611 w 5544"/>
              <a:gd name="T5" fmla="*/ 2574 h 2574"/>
              <a:gd name="T6" fmla="*/ 5544 w 5544"/>
              <a:gd name="T7" fmla="*/ 374 h 2574"/>
              <a:gd name="T8" fmla="*/ 3770 w 5544"/>
              <a:gd name="T9" fmla="*/ 0 h 2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4" h="2574">
                <a:moveTo>
                  <a:pt x="3770" y="0"/>
                </a:moveTo>
                <a:lnTo>
                  <a:pt x="0" y="812"/>
                </a:lnTo>
                <a:lnTo>
                  <a:pt x="1611" y="2574"/>
                </a:lnTo>
                <a:lnTo>
                  <a:pt x="5544" y="374"/>
                </a:lnTo>
                <a:lnTo>
                  <a:pt x="37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/>
          </a:p>
        </p:txBody>
      </p:sp>
      <p:cxnSp>
        <p:nvCxnSpPr>
          <p:cNvPr id="7" name="Straight Connector 8"/>
          <p:cNvCxnSpPr/>
          <p:nvPr/>
        </p:nvCxnSpPr>
        <p:spPr>
          <a:xfrm>
            <a:off x="6228262" y="2992693"/>
            <a:ext cx="484070" cy="0"/>
          </a:xfrm>
          <a:prstGeom prst="line">
            <a:avLst/>
          </a:prstGeom>
          <a:ln w="12700">
            <a:solidFill>
              <a:srgbClr val="B3B4B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 flipH="1">
            <a:off x="2431669" y="2438705"/>
            <a:ext cx="484070" cy="0"/>
          </a:xfrm>
          <a:prstGeom prst="line">
            <a:avLst/>
          </a:prstGeom>
          <a:ln w="12700">
            <a:solidFill>
              <a:srgbClr val="EAC44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/>
          <p:cNvCxnSpPr/>
          <p:nvPr/>
        </p:nvCxnSpPr>
        <p:spPr>
          <a:xfrm flipH="1">
            <a:off x="3945928" y="1682170"/>
            <a:ext cx="484070" cy="0"/>
          </a:xfrm>
          <a:prstGeom prst="line">
            <a:avLst/>
          </a:prstGeom>
          <a:ln w="12700">
            <a:solidFill>
              <a:srgbClr val="B3B4B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7"/>
          <p:cNvSpPr>
            <a:spLocks noChangeAspect="1"/>
          </p:cNvSpPr>
          <p:nvPr/>
        </p:nvSpPr>
        <p:spPr bwMode="auto">
          <a:xfrm>
            <a:off x="3467628" y="1541980"/>
            <a:ext cx="265319" cy="317549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B3B4B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14" name="Group 21"/>
          <p:cNvGrpSpPr/>
          <p:nvPr/>
        </p:nvGrpSpPr>
        <p:grpSpPr>
          <a:xfrm>
            <a:off x="3014260" y="2555302"/>
            <a:ext cx="1669308" cy="1383548"/>
            <a:chOff x="3830001" y="4000656"/>
            <a:chExt cx="2386380" cy="1977868"/>
          </a:xfrm>
          <a:solidFill>
            <a:srgbClr val="B3B4B5"/>
          </a:solidFill>
        </p:grpSpPr>
        <p:sp>
          <p:nvSpPr>
            <p:cNvPr id="31" name="Freeform: Shape 22"/>
            <p:cNvSpPr/>
            <p:nvPr/>
          </p:nvSpPr>
          <p:spPr bwMode="auto">
            <a:xfrm>
              <a:off x="3830001" y="4034200"/>
              <a:ext cx="2386380" cy="1944324"/>
            </a:xfrm>
            <a:custGeom>
              <a:avLst/>
              <a:gdLst>
                <a:gd name="T0" fmla="*/ 0 w 2656"/>
                <a:gd name="T1" fmla="*/ 156 h 2164"/>
                <a:gd name="T2" fmla="*/ 0 w 2656"/>
                <a:gd name="T3" fmla="*/ 402 h 2164"/>
                <a:gd name="T4" fmla="*/ 1611 w 2656"/>
                <a:gd name="T5" fmla="*/ 2164 h 2164"/>
                <a:gd name="T6" fmla="*/ 2656 w 2656"/>
                <a:gd name="T7" fmla="*/ 1579 h 2164"/>
                <a:gd name="T8" fmla="*/ 2656 w 2656"/>
                <a:gd name="T9" fmla="*/ 1191 h 2164"/>
                <a:gd name="T10" fmla="*/ 728 w 2656"/>
                <a:gd name="T11" fmla="*/ 0 h 2164"/>
                <a:gd name="T12" fmla="*/ 0 w 2656"/>
                <a:gd name="T13" fmla="*/ 156 h 2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6" h="2164">
                  <a:moveTo>
                    <a:pt x="0" y="156"/>
                  </a:moveTo>
                  <a:lnTo>
                    <a:pt x="0" y="402"/>
                  </a:lnTo>
                  <a:lnTo>
                    <a:pt x="1611" y="2164"/>
                  </a:lnTo>
                  <a:lnTo>
                    <a:pt x="2656" y="1579"/>
                  </a:lnTo>
                  <a:lnTo>
                    <a:pt x="2656" y="1191"/>
                  </a:lnTo>
                  <a:lnTo>
                    <a:pt x="728" y="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2" name="Freeform: Shape 23"/>
            <p:cNvSpPr/>
            <p:nvPr/>
          </p:nvSpPr>
          <p:spPr bwMode="auto">
            <a:xfrm>
              <a:off x="3830001" y="4034200"/>
              <a:ext cx="2386380" cy="1531021"/>
            </a:xfrm>
            <a:custGeom>
              <a:avLst/>
              <a:gdLst>
                <a:gd name="T0" fmla="*/ 0 w 2656"/>
                <a:gd name="T1" fmla="*/ 156 h 1704"/>
                <a:gd name="T2" fmla="*/ 728 w 2656"/>
                <a:gd name="T3" fmla="*/ 0 h 1704"/>
                <a:gd name="T4" fmla="*/ 2656 w 2656"/>
                <a:gd name="T5" fmla="*/ 1191 h 1704"/>
                <a:gd name="T6" fmla="*/ 1611 w 2656"/>
                <a:gd name="T7" fmla="*/ 1704 h 1704"/>
                <a:gd name="T8" fmla="*/ 0 w 2656"/>
                <a:gd name="T9" fmla="*/ 156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6" h="1704">
                  <a:moveTo>
                    <a:pt x="0" y="156"/>
                  </a:moveTo>
                  <a:lnTo>
                    <a:pt x="728" y="0"/>
                  </a:lnTo>
                  <a:lnTo>
                    <a:pt x="2656" y="1191"/>
                  </a:lnTo>
                  <a:lnTo>
                    <a:pt x="1611" y="1704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3" name="TextBox 24"/>
            <p:cNvSpPr txBox="1"/>
            <p:nvPr/>
          </p:nvSpPr>
          <p:spPr>
            <a:xfrm>
              <a:off x="4055433" y="4000656"/>
              <a:ext cx="747976" cy="692978"/>
            </a:xfrm>
            <a:prstGeom prst="rect">
              <a:avLst/>
            </a:prstGeom>
            <a:noFill/>
            <a:scene3d>
              <a:camera prst="isometricOffAxis2Top">
                <a:rot lat="20483320" lon="3908969" rev="17454816"/>
              </a:camera>
              <a:lightRig rig="threePt" dir="t"/>
            </a:scene3d>
          </p:spPr>
          <p:txBody>
            <a:bodyPr wrap="none">
              <a:normAutofit lnSpcReduction="10000"/>
            </a:bodyPr>
            <a:lstStyle/>
            <a:p>
              <a:r>
                <a:rPr lang="en-US" sz="2700">
                  <a:solidFill>
                    <a:schemeClr val="bg1"/>
                  </a:solidFill>
                </a:rPr>
                <a:t>01</a:t>
              </a:r>
              <a:endParaRPr 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3471811" y="2333022"/>
            <a:ext cx="1827062" cy="994294"/>
            <a:chOff x="4484099" y="3682892"/>
            <a:chExt cx="2611900" cy="1421405"/>
          </a:xfrm>
        </p:grpSpPr>
        <p:sp>
          <p:nvSpPr>
            <p:cNvPr id="28" name="Freeform: Shape 26"/>
            <p:cNvSpPr/>
            <p:nvPr/>
          </p:nvSpPr>
          <p:spPr bwMode="auto">
            <a:xfrm>
              <a:off x="4484099" y="3682892"/>
              <a:ext cx="2611900" cy="1421405"/>
            </a:xfrm>
            <a:custGeom>
              <a:avLst/>
              <a:gdLst>
                <a:gd name="T0" fmla="*/ 0 w 2907"/>
                <a:gd name="T1" fmla="*/ 144 h 1582"/>
                <a:gd name="T2" fmla="*/ 0 w 2907"/>
                <a:gd name="T3" fmla="*/ 391 h 1582"/>
                <a:gd name="T4" fmla="*/ 1928 w 2907"/>
                <a:gd name="T5" fmla="*/ 1582 h 1582"/>
                <a:gd name="T6" fmla="*/ 2907 w 2907"/>
                <a:gd name="T7" fmla="*/ 1101 h 1582"/>
                <a:gd name="T8" fmla="*/ 2907 w 2907"/>
                <a:gd name="T9" fmla="*/ 767 h 1582"/>
                <a:gd name="T10" fmla="*/ 807 w 2907"/>
                <a:gd name="T11" fmla="*/ 0 h 1582"/>
                <a:gd name="T12" fmla="*/ 0 w 2907"/>
                <a:gd name="T13" fmla="*/ 144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7" h="1582">
                  <a:moveTo>
                    <a:pt x="0" y="144"/>
                  </a:moveTo>
                  <a:lnTo>
                    <a:pt x="0" y="391"/>
                  </a:lnTo>
                  <a:lnTo>
                    <a:pt x="1928" y="1582"/>
                  </a:lnTo>
                  <a:lnTo>
                    <a:pt x="2907" y="1101"/>
                  </a:lnTo>
                  <a:lnTo>
                    <a:pt x="2907" y="767"/>
                  </a:lnTo>
                  <a:lnTo>
                    <a:pt x="807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9" name="Freeform: Shape 27"/>
            <p:cNvSpPr/>
            <p:nvPr/>
          </p:nvSpPr>
          <p:spPr bwMode="auto">
            <a:xfrm>
              <a:off x="4484099" y="3682892"/>
              <a:ext cx="2611900" cy="1059316"/>
            </a:xfrm>
            <a:custGeom>
              <a:avLst/>
              <a:gdLst>
                <a:gd name="T0" fmla="*/ 0 w 2907"/>
                <a:gd name="T1" fmla="*/ 144 h 1179"/>
                <a:gd name="T2" fmla="*/ 807 w 2907"/>
                <a:gd name="T3" fmla="*/ 0 h 1179"/>
                <a:gd name="T4" fmla="*/ 2907 w 2907"/>
                <a:gd name="T5" fmla="*/ 767 h 1179"/>
                <a:gd name="T6" fmla="*/ 1928 w 2907"/>
                <a:gd name="T7" fmla="*/ 1179 h 1179"/>
                <a:gd name="T8" fmla="*/ 0 w 2907"/>
                <a:gd name="T9" fmla="*/ 144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7" h="1179">
                  <a:moveTo>
                    <a:pt x="0" y="144"/>
                  </a:moveTo>
                  <a:lnTo>
                    <a:pt x="807" y="0"/>
                  </a:lnTo>
                  <a:lnTo>
                    <a:pt x="2907" y="767"/>
                  </a:lnTo>
                  <a:lnTo>
                    <a:pt x="1928" y="1179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5846349" y="4001810"/>
              <a:ext cx="809849" cy="758975"/>
            </a:xfrm>
            <a:prstGeom prst="rect">
              <a:avLst/>
            </a:prstGeom>
            <a:noFill/>
            <a:scene3d>
              <a:camera prst="isometricOffAxis2Top">
                <a:rot lat="20483320" lon="3908969" rev="17454816"/>
              </a:camera>
              <a:lightRig rig="threePt" dir="t"/>
            </a:scene3d>
          </p:spPr>
          <p:txBody>
            <a:bodyPr wrap="none">
              <a:normAutofit lnSpcReduction="10000"/>
            </a:bodyPr>
            <a:lstStyle/>
            <a:p>
              <a:r>
                <a:rPr lang="en-US" sz="3000">
                  <a:solidFill>
                    <a:schemeClr val="bg1"/>
                  </a:solidFill>
                </a:rPr>
                <a:t>02</a:t>
              </a:r>
              <a:endParaRPr lang="en-US" sz="3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3979014" y="2007453"/>
            <a:ext cx="1929509" cy="807631"/>
            <a:chOff x="5209178" y="3217471"/>
            <a:chExt cx="2758353" cy="1154559"/>
          </a:xfrm>
          <a:solidFill>
            <a:srgbClr val="B3B4B5"/>
          </a:solidFill>
        </p:grpSpPr>
        <p:sp>
          <p:nvSpPr>
            <p:cNvPr id="25" name="Freeform: Shape 30"/>
            <p:cNvSpPr/>
            <p:nvPr/>
          </p:nvSpPr>
          <p:spPr bwMode="auto">
            <a:xfrm>
              <a:off x="5209178" y="3340568"/>
              <a:ext cx="2758353" cy="1031462"/>
            </a:xfrm>
            <a:custGeom>
              <a:avLst/>
              <a:gdLst>
                <a:gd name="T0" fmla="*/ 0 w 3070"/>
                <a:gd name="T1" fmla="*/ 135 h 1148"/>
                <a:gd name="T2" fmla="*/ 0 w 3070"/>
                <a:gd name="T3" fmla="*/ 381 h 1148"/>
                <a:gd name="T4" fmla="*/ 2100 w 3070"/>
                <a:gd name="T5" fmla="*/ 1148 h 1148"/>
                <a:gd name="T6" fmla="*/ 3070 w 3070"/>
                <a:gd name="T7" fmla="*/ 739 h 1148"/>
                <a:gd name="T8" fmla="*/ 3070 w 3070"/>
                <a:gd name="T9" fmla="*/ 421 h 1148"/>
                <a:gd name="T10" fmla="*/ 937 w 3070"/>
                <a:gd name="T11" fmla="*/ 0 h 1148"/>
                <a:gd name="T12" fmla="*/ 0 w 3070"/>
                <a:gd name="T13" fmla="*/ 135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0" h="1148">
                  <a:moveTo>
                    <a:pt x="0" y="135"/>
                  </a:moveTo>
                  <a:lnTo>
                    <a:pt x="0" y="381"/>
                  </a:lnTo>
                  <a:lnTo>
                    <a:pt x="2100" y="1148"/>
                  </a:lnTo>
                  <a:lnTo>
                    <a:pt x="3070" y="739"/>
                  </a:lnTo>
                  <a:lnTo>
                    <a:pt x="3070" y="421"/>
                  </a:lnTo>
                  <a:lnTo>
                    <a:pt x="937" y="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5209178" y="3340568"/>
              <a:ext cx="2758353" cy="673865"/>
            </a:xfrm>
            <a:custGeom>
              <a:avLst/>
              <a:gdLst>
                <a:gd name="T0" fmla="*/ 0 w 3070"/>
                <a:gd name="T1" fmla="*/ 135 h 750"/>
                <a:gd name="T2" fmla="*/ 937 w 3070"/>
                <a:gd name="T3" fmla="*/ 0 h 750"/>
                <a:gd name="T4" fmla="*/ 3070 w 3070"/>
                <a:gd name="T5" fmla="*/ 421 h 750"/>
                <a:gd name="T6" fmla="*/ 2100 w 3070"/>
                <a:gd name="T7" fmla="*/ 750 h 750"/>
                <a:gd name="T8" fmla="*/ 0 w 3070"/>
                <a:gd name="T9" fmla="*/ 135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0" h="750">
                  <a:moveTo>
                    <a:pt x="0" y="135"/>
                  </a:moveTo>
                  <a:lnTo>
                    <a:pt x="937" y="0"/>
                  </a:lnTo>
                  <a:lnTo>
                    <a:pt x="3070" y="421"/>
                  </a:lnTo>
                  <a:lnTo>
                    <a:pt x="2100" y="75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7" name="TextBox 32"/>
            <p:cNvSpPr txBox="1"/>
            <p:nvPr/>
          </p:nvSpPr>
          <p:spPr>
            <a:xfrm>
              <a:off x="5732014" y="3217471"/>
              <a:ext cx="686103" cy="626980"/>
            </a:xfrm>
            <a:prstGeom prst="rect">
              <a:avLst/>
            </a:prstGeom>
            <a:noFill/>
            <a:scene3d>
              <a:camera prst="isometricOffAxis2Top">
                <a:rot lat="19816388" lon="3980991" rev="17451439"/>
              </a:camera>
              <a:lightRig rig="threePt" dir="t"/>
            </a:scene3d>
          </p:spPr>
          <p:txBody>
            <a:bodyPr wrap="none">
              <a:normAutofit lnSpcReduction="10000"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03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4567923" y="1791037"/>
            <a:ext cx="1920709" cy="567125"/>
            <a:chOff x="6051059" y="2908090"/>
            <a:chExt cx="2745774" cy="810741"/>
          </a:xfrm>
        </p:grpSpPr>
        <p:sp>
          <p:nvSpPr>
            <p:cNvPr id="22" name="Freeform: Shape 34"/>
            <p:cNvSpPr/>
            <p:nvPr/>
          </p:nvSpPr>
          <p:spPr bwMode="auto">
            <a:xfrm>
              <a:off x="6051059" y="3021606"/>
              <a:ext cx="2745774" cy="697225"/>
            </a:xfrm>
            <a:custGeom>
              <a:avLst/>
              <a:gdLst>
                <a:gd name="T0" fmla="*/ 0 w 3056"/>
                <a:gd name="T1" fmla="*/ 108 h 776"/>
                <a:gd name="T2" fmla="*/ 0 w 3056"/>
                <a:gd name="T3" fmla="*/ 355 h 776"/>
                <a:gd name="T4" fmla="*/ 2133 w 3056"/>
                <a:gd name="T5" fmla="*/ 776 h 776"/>
                <a:gd name="T6" fmla="*/ 3056 w 3056"/>
                <a:gd name="T7" fmla="*/ 466 h 776"/>
                <a:gd name="T8" fmla="*/ 3056 w 3056"/>
                <a:gd name="T9" fmla="*/ 187 h 776"/>
                <a:gd name="T10" fmla="*/ 1050 w 3056"/>
                <a:gd name="T11" fmla="*/ 0 h 776"/>
                <a:gd name="T12" fmla="*/ 0 w 3056"/>
                <a:gd name="T13" fmla="*/ 10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6" h="776">
                  <a:moveTo>
                    <a:pt x="0" y="108"/>
                  </a:moveTo>
                  <a:lnTo>
                    <a:pt x="0" y="355"/>
                  </a:lnTo>
                  <a:lnTo>
                    <a:pt x="2133" y="776"/>
                  </a:lnTo>
                  <a:lnTo>
                    <a:pt x="3056" y="466"/>
                  </a:lnTo>
                  <a:lnTo>
                    <a:pt x="3056" y="187"/>
                  </a:lnTo>
                  <a:lnTo>
                    <a:pt x="1050" y="0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3" name="Freeform: Shape 35"/>
            <p:cNvSpPr/>
            <p:nvPr/>
          </p:nvSpPr>
          <p:spPr bwMode="auto">
            <a:xfrm>
              <a:off x="6051059" y="3021606"/>
              <a:ext cx="2745774" cy="367481"/>
            </a:xfrm>
            <a:custGeom>
              <a:avLst/>
              <a:gdLst>
                <a:gd name="T0" fmla="*/ 0 w 3056"/>
                <a:gd name="T1" fmla="*/ 108 h 409"/>
                <a:gd name="T2" fmla="*/ 1050 w 3056"/>
                <a:gd name="T3" fmla="*/ 0 h 409"/>
                <a:gd name="T4" fmla="*/ 3056 w 3056"/>
                <a:gd name="T5" fmla="*/ 187 h 409"/>
                <a:gd name="T6" fmla="*/ 2133 w 3056"/>
                <a:gd name="T7" fmla="*/ 409 h 409"/>
                <a:gd name="T8" fmla="*/ 0 w 3056"/>
                <a:gd name="T9" fmla="*/ 10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6" h="409">
                  <a:moveTo>
                    <a:pt x="0" y="108"/>
                  </a:moveTo>
                  <a:lnTo>
                    <a:pt x="1050" y="0"/>
                  </a:lnTo>
                  <a:lnTo>
                    <a:pt x="3056" y="187"/>
                  </a:lnTo>
                  <a:lnTo>
                    <a:pt x="2133" y="409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7533727" y="2908090"/>
              <a:ext cx="747976" cy="692978"/>
            </a:xfrm>
            <a:prstGeom prst="rect">
              <a:avLst/>
            </a:prstGeom>
            <a:noFill/>
            <a:scene3d>
              <a:camera prst="isometricOffAxis2Top">
                <a:rot lat="18774419" lon="4283279" rev="17236554"/>
              </a:camera>
              <a:lightRig rig="threePt" dir="t"/>
            </a:scene3d>
          </p:spPr>
          <p:txBody>
            <a:bodyPr wrap="none">
              <a:normAutofit lnSpcReduction="10000"/>
            </a:bodyPr>
            <a:lstStyle/>
            <a:p>
              <a:r>
                <a:rPr lang="en-US" sz="2700" dirty="0">
                  <a:solidFill>
                    <a:schemeClr val="bg1"/>
                  </a:solidFill>
                </a:rPr>
                <a:t>04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Freeform: Shape 37"/>
          <p:cNvSpPr>
            <a:spLocks noChangeAspect="1"/>
          </p:cNvSpPr>
          <p:nvPr/>
        </p:nvSpPr>
        <p:spPr bwMode="auto">
          <a:xfrm>
            <a:off x="5581588" y="3594308"/>
            <a:ext cx="331253" cy="3328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9" name="Freeform: Shape 38"/>
          <p:cNvSpPr/>
          <p:nvPr/>
        </p:nvSpPr>
        <p:spPr bwMode="auto">
          <a:xfrm>
            <a:off x="2000868" y="2265427"/>
            <a:ext cx="288880" cy="329960"/>
          </a:xfrm>
          <a:custGeom>
            <a:avLst/>
            <a:gdLst>
              <a:gd name="T0" fmla="*/ 432 w 504"/>
              <a:gd name="T1" fmla="*/ 541 h 577"/>
              <a:gd name="T2" fmla="*/ 407 w 504"/>
              <a:gd name="T3" fmla="*/ 541 h 577"/>
              <a:gd name="T4" fmla="*/ 504 w 504"/>
              <a:gd name="T5" fmla="*/ 361 h 577"/>
              <a:gd name="T6" fmla="*/ 341 w 504"/>
              <a:gd name="T7" fmla="*/ 152 h 577"/>
              <a:gd name="T8" fmla="*/ 382 w 504"/>
              <a:gd name="T9" fmla="*/ 75 h 577"/>
              <a:gd name="T10" fmla="*/ 374 w 504"/>
              <a:gd name="T11" fmla="*/ 50 h 577"/>
              <a:gd name="T12" fmla="*/ 277 w 504"/>
              <a:gd name="T13" fmla="*/ 3 h 577"/>
              <a:gd name="T14" fmla="*/ 263 w 504"/>
              <a:gd name="T15" fmla="*/ 2 h 577"/>
              <a:gd name="T16" fmla="*/ 252 w 504"/>
              <a:gd name="T17" fmla="*/ 12 h 577"/>
              <a:gd name="T18" fmla="*/ 137 w 504"/>
              <a:gd name="T19" fmla="*/ 230 h 577"/>
              <a:gd name="T20" fmla="*/ 153 w 504"/>
              <a:gd name="T21" fmla="*/ 280 h 577"/>
              <a:gd name="T22" fmla="*/ 137 w 504"/>
              <a:gd name="T23" fmla="*/ 313 h 577"/>
              <a:gd name="T24" fmla="*/ 202 w 504"/>
              <a:gd name="T25" fmla="*/ 344 h 577"/>
              <a:gd name="T26" fmla="*/ 217 w 504"/>
              <a:gd name="T27" fmla="*/ 312 h 577"/>
              <a:gd name="T28" fmla="*/ 217 w 504"/>
              <a:gd name="T29" fmla="*/ 312 h 577"/>
              <a:gd name="T30" fmla="*/ 267 w 504"/>
              <a:gd name="T31" fmla="*/ 293 h 577"/>
              <a:gd name="T32" fmla="*/ 306 w 504"/>
              <a:gd name="T33" fmla="*/ 219 h 577"/>
              <a:gd name="T34" fmla="*/ 432 w 504"/>
              <a:gd name="T35" fmla="*/ 361 h 577"/>
              <a:gd name="T36" fmla="*/ 288 w 504"/>
              <a:gd name="T37" fmla="*/ 505 h 577"/>
              <a:gd name="T38" fmla="*/ 180 w 504"/>
              <a:gd name="T39" fmla="*/ 469 h 577"/>
              <a:gd name="T40" fmla="*/ 180 w 504"/>
              <a:gd name="T41" fmla="*/ 451 h 577"/>
              <a:gd name="T42" fmla="*/ 198 w 504"/>
              <a:gd name="T43" fmla="*/ 433 h 577"/>
              <a:gd name="T44" fmla="*/ 288 w 504"/>
              <a:gd name="T45" fmla="*/ 433 h 577"/>
              <a:gd name="T46" fmla="*/ 288 w 504"/>
              <a:gd name="T47" fmla="*/ 397 h 577"/>
              <a:gd name="T48" fmla="*/ 149 w 504"/>
              <a:gd name="T49" fmla="*/ 397 h 577"/>
              <a:gd name="T50" fmla="*/ 75 w 504"/>
              <a:gd name="T51" fmla="*/ 397 h 577"/>
              <a:gd name="T52" fmla="*/ 0 w 504"/>
              <a:gd name="T53" fmla="*/ 397 h 577"/>
              <a:gd name="T54" fmla="*/ 0 w 504"/>
              <a:gd name="T55" fmla="*/ 433 h 577"/>
              <a:gd name="T56" fmla="*/ 85 w 504"/>
              <a:gd name="T57" fmla="*/ 433 h 577"/>
              <a:gd name="T58" fmla="*/ 90 w 504"/>
              <a:gd name="T59" fmla="*/ 433 h 577"/>
              <a:gd name="T60" fmla="*/ 108 w 504"/>
              <a:gd name="T61" fmla="*/ 451 h 577"/>
              <a:gd name="T62" fmla="*/ 108 w 504"/>
              <a:gd name="T63" fmla="*/ 469 h 577"/>
              <a:gd name="T64" fmla="*/ 108 w 504"/>
              <a:gd name="T65" fmla="*/ 541 h 577"/>
              <a:gd name="T66" fmla="*/ 36 w 504"/>
              <a:gd name="T67" fmla="*/ 577 h 577"/>
              <a:gd name="T68" fmla="*/ 504 w 504"/>
              <a:gd name="T69" fmla="*/ 577 h 577"/>
              <a:gd name="T70" fmla="*/ 432 w 504"/>
              <a:gd name="T71" fmla="*/ 541 h 577"/>
              <a:gd name="T72" fmla="*/ 306 w 504"/>
              <a:gd name="T73" fmla="*/ 49 h 577"/>
              <a:gd name="T74" fmla="*/ 294 w 504"/>
              <a:gd name="T75" fmla="*/ 61 h 577"/>
              <a:gd name="T76" fmla="*/ 212 w 504"/>
              <a:gd name="T77" fmla="*/ 217 h 577"/>
              <a:gd name="T78" fmla="*/ 180 w 504"/>
              <a:gd name="T79" fmla="*/ 202 h 577"/>
              <a:gd name="T80" fmla="*/ 182 w 504"/>
              <a:gd name="T81" fmla="*/ 195 h 577"/>
              <a:gd name="T82" fmla="*/ 261 w 504"/>
              <a:gd name="T83" fmla="*/ 48 h 577"/>
              <a:gd name="T84" fmla="*/ 272 w 504"/>
              <a:gd name="T85" fmla="*/ 38 h 577"/>
              <a:gd name="T86" fmla="*/ 286 w 504"/>
              <a:gd name="T87" fmla="*/ 39 h 577"/>
              <a:gd name="T88" fmla="*/ 306 w 504"/>
              <a:gd name="T89" fmla="*/ 49 h 577"/>
              <a:gd name="T90" fmla="*/ 306 w 504"/>
              <a:gd name="T91" fmla="*/ 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4" h="577">
                <a:moveTo>
                  <a:pt x="432" y="541"/>
                </a:moveTo>
                <a:cubicBezTo>
                  <a:pt x="407" y="541"/>
                  <a:pt x="407" y="541"/>
                  <a:pt x="407" y="541"/>
                </a:cubicBezTo>
                <a:cubicBezTo>
                  <a:pt x="466" y="502"/>
                  <a:pt x="504" y="436"/>
                  <a:pt x="504" y="361"/>
                </a:cubicBezTo>
                <a:cubicBezTo>
                  <a:pt x="504" y="260"/>
                  <a:pt x="435" y="175"/>
                  <a:pt x="341" y="152"/>
                </a:cubicBezTo>
                <a:cubicBezTo>
                  <a:pt x="382" y="75"/>
                  <a:pt x="382" y="75"/>
                  <a:pt x="382" y="75"/>
                </a:cubicBezTo>
                <a:cubicBezTo>
                  <a:pt x="386" y="65"/>
                  <a:pt x="383" y="54"/>
                  <a:pt x="374" y="50"/>
                </a:cubicBezTo>
                <a:cubicBezTo>
                  <a:pt x="277" y="3"/>
                  <a:pt x="277" y="3"/>
                  <a:pt x="277" y="3"/>
                </a:cubicBezTo>
                <a:cubicBezTo>
                  <a:pt x="272" y="1"/>
                  <a:pt x="267" y="0"/>
                  <a:pt x="263" y="2"/>
                </a:cubicBezTo>
                <a:cubicBezTo>
                  <a:pt x="258" y="4"/>
                  <a:pt x="254" y="7"/>
                  <a:pt x="252" y="12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28" y="249"/>
                  <a:pt x="135" y="272"/>
                  <a:pt x="153" y="280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202" y="344"/>
                  <a:pt x="202" y="344"/>
                  <a:pt x="202" y="344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35" y="320"/>
                  <a:pt x="257" y="312"/>
                  <a:pt x="267" y="293"/>
                </a:cubicBezTo>
                <a:cubicBezTo>
                  <a:pt x="306" y="219"/>
                  <a:pt x="306" y="219"/>
                  <a:pt x="306" y="219"/>
                </a:cubicBezTo>
                <a:cubicBezTo>
                  <a:pt x="377" y="228"/>
                  <a:pt x="432" y="288"/>
                  <a:pt x="432" y="361"/>
                </a:cubicBezTo>
                <a:cubicBezTo>
                  <a:pt x="432" y="440"/>
                  <a:pt x="367" y="505"/>
                  <a:pt x="288" y="505"/>
                </a:cubicBezTo>
                <a:cubicBezTo>
                  <a:pt x="252" y="505"/>
                  <a:pt x="205" y="491"/>
                  <a:pt x="180" y="469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0" y="441"/>
                  <a:pt x="188" y="433"/>
                  <a:pt x="198" y="433"/>
                </a:cubicBezTo>
                <a:cubicBezTo>
                  <a:pt x="288" y="433"/>
                  <a:pt x="288" y="433"/>
                  <a:pt x="288" y="433"/>
                </a:cubicBezTo>
                <a:cubicBezTo>
                  <a:pt x="288" y="397"/>
                  <a:pt x="288" y="397"/>
                  <a:pt x="288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75" y="397"/>
                  <a:pt x="75" y="397"/>
                  <a:pt x="75" y="397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33"/>
                  <a:pt x="0" y="433"/>
                  <a:pt x="0" y="433"/>
                </a:cubicBezTo>
                <a:cubicBezTo>
                  <a:pt x="85" y="433"/>
                  <a:pt x="85" y="433"/>
                  <a:pt x="85" y="433"/>
                </a:cubicBezTo>
                <a:cubicBezTo>
                  <a:pt x="90" y="433"/>
                  <a:pt x="90" y="433"/>
                  <a:pt x="90" y="433"/>
                </a:cubicBezTo>
                <a:cubicBezTo>
                  <a:pt x="100" y="433"/>
                  <a:pt x="108" y="441"/>
                  <a:pt x="108" y="451"/>
                </a:cubicBezTo>
                <a:cubicBezTo>
                  <a:pt x="108" y="469"/>
                  <a:pt x="108" y="469"/>
                  <a:pt x="108" y="469"/>
                </a:cubicBezTo>
                <a:cubicBezTo>
                  <a:pt x="108" y="541"/>
                  <a:pt x="108" y="541"/>
                  <a:pt x="108" y="541"/>
                </a:cubicBezTo>
                <a:cubicBezTo>
                  <a:pt x="68" y="541"/>
                  <a:pt x="36" y="537"/>
                  <a:pt x="36" y="577"/>
                </a:cubicBezTo>
                <a:cubicBezTo>
                  <a:pt x="504" y="577"/>
                  <a:pt x="504" y="577"/>
                  <a:pt x="504" y="577"/>
                </a:cubicBezTo>
                <a:cubicBezTo>
                  <a:pt x="504" y="537"/>
                  <a:pt x="472" y="541"/>
                  <a:pt x="432" y="541"/>
                </a:cubicBezTo>
                <a:close/>
                <a:moveTo>
                  <a:pt x="306" y="49"/>
                </a:moveTo>
                <a:cubicBezTo>
                  <a:pt x="301" y="51"/>
                  <a:pt x="297" y="55"/>
                  <a:pt x="294" y="61"/>
                </a:cubicBezTo>
                <a:cubicBezTo>
                  <a:pt x="212" y="217"/>
                  <a:pt x="212" y="217"/>
                  <a:pt x="212" y="217"/>
                </a:cubicBezTo>
                <a:cubicBezTo>
                  <a:pt x="180" y="202"/>
                  <a:pt x="180" y="202"/>
                  <a:pt x="180" y="202"/>
                </a:cubicBezTo>
                <a:cubicBezTo>
                  <a:pt x="181" y="199"/>
                  <a:pt x="181" y="197"/>
                  <a:pt x="182" y="195"/>
                </a:cubicBezTo>
                <a:cubicBezTo>
                  <a:pt x="261" y="48"/>
                  <a:pt x="261" y="48"/>
                  <a:pt x="261" y="48"/>
                </a:cubicBezTo>
                <a:cubicBezTo>
                  <a:pt x="263" y="43"/>
                  <a:pt x="267" y="40"/>
                  <a:pt x="272" y="38"/>
                </a:cubicBezTo>
                <a:cubicBezTo>
                  <a:pt x="276" y="36"/>
                  <a:pt x="281" y="37"/>
                  <a:pt x="286" y="39"/>
                </a:cubicBezTo>
                <a:cubicBezTo>
                  <a:pt x="306" y="49"/>
                  <a:pt x="306" y="49"/>
                  <a:pt x="306" y="49"/>
                </a:cubicBezTo>
                <a:cubicBezTo>
                  <a:pt x="306" y="49"/>
                  <a:pt x="306" y="49"/>
                  <a:pt x="306" y="49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20" name="Freeform: Shape 39"/>
          <p:cNvSpPr>
            <a:spLocks noChangeAspect="1"/>
          </p:cNvSpPr>
          <p:nvPr/>
        </p:nvSpPr>
        <p:spPr bwMode="auto">
          <a:xfrm>
            <a:off x="6891583" y="2849895"/>
            <a:ext cx="309219" cy="3057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rgbClr val="B3B4B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sz="1015"/>
          </a:p>
        </p:txBody>
      </p:sp>
      <p:cxnSp>
        <p:nvCxnSpPr>
          <p:cNvPr id="21" name="Straight Connector 40"/>
          <p:cNvCxnSpPr/>
          <p:nvPr/>
        </p:nvCxnSpPr>
        <p:spPr>
          <a:xfrm>
            <a:off x="4895163" y="3751592"/>
            <a:ext cx="484070" cy="0"/>
          </a:xfrm>
          <a:prstGeom prst="line">
            <a:avLst/>
          </a:prstGeom>
          <a:ln w="12700">
            <a:solidFill>
              <a:srgbClr val="EAC44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原创设计师QQ：_3"/>
          <p:cNvGrpSpPr/>
          <p:nvPr/>
        </p:nvGrpSpPr>
        <p:grpSpPr>
          <a:xfrm>
            <a:off x="1324296" y="1351132"/>
            <a:ext cx="2097562" cy="608297"/>
            <a:chOff x="7044265" y="641690"/>
            <a:chExt cx="2796749" cy="811061"/>
          </a:xfrm>
        </p:grpSpPr>
        <p:sp>
          <p:nvSpPr>
            <p:cNvPr id="43" name="文本框 42"/>
            <p:cNvSpPr txBox="1"/>
            <p:nvPr/>
          </p:nvSpPr>
          <p:spPr>
            <a:xfrm>
              <a:off x="7734779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7044265" y="1085298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5" name="原创设计师QQ：_3"/>
          <p:cNvGrpSpPr/>
          <p:nvPr/>
        </p:nvGrpSpPr>
        <p:grpSpPr>
          <a:xfrm>
            <a:off x="569902" y="2671682"/>
            <a:ext cx="2097562" cy="608297"/>
            <a:chOff x="7044265" y="641690"/>
            <a:chExt cx="2796749" cy="811061"/>
          </a:xfrm>
        </p:grpSpPr>
        <p:sp>
          <p:nvSpPr>
            <p:cNvPr id="46" name="文本框 45"/>
            <p:cNvSpPr txBox="1"/>
            <p:nvPr/>
          </p:nvSpPr>
          <p:spPr>
            <a:xfrm>
              <a:off x="7734779" y="641690"/>
              <a:ext cx="1733973" cy="459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r"/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7044265" y="1085298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8" name="原创设计师QQ：_3"/>
          <p:cNvGrpSpPr/>
          <p:nvPr/>
        </p:nvGrpSpPr>
        <p:grpSpPr>
          <a:xfrm>
            <a:off x="5153778" y="4010538"/>
            <a:ext cx="2176273" cy="583354"/>
            <a:chOff x="6939317" y="674947"/>
            <a:chExt cx="2901697" cy="777805"/>
          </a:xfrm>
        </p:grpSpPr>
        <p:sp>
          <p:nvSpPr>
            <p:cNvPr id="49" name="文本框 48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7044265" y="1085299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1" name="原创设计师QQ：_3"/>
          <p:cNvGrpSpPr/>
          <p:nvPr/>
        </p:nvGrpSpPr>
        <p:grpSpPr>
          <a:xfrm>
            <a:off x="6665975" y="2033410"/>
            <a:ext cx="2167726" cy="647221"/>
            <a:chOff x="6939317" y="674947"/>
            <a:chExt cx="2890301" cy="862961"/>
          </a:xfrm>
        </p:grpSpPr>
        <p:sp>
          <p:nvSpPr>
            <p:cNvPr id="52" name="文本框 51"/>
            <p:cNvSpPr txBox="1"/>
            <p:nvPr/>
          </p:nvSpPr>
          <p:spPr>
            <a:xfrm>
              <a:off x="6939317" y="674947"/>
              <a:ext cx="1733973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7032869" y="1170455"/>
              <a:ext cx="2796749" cy="367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40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64208" y="880155"/>
            <a:ext cx="8447483" cy="3265885"/>
            <a:chOff x="347665" y="1166812"/>
            <a:chExt cx="8447483" cy="3265885"/>
          </a:xfrm>
        </p:grpSpPr>
        <p:sp>
          <p:nvSpPr>
            <p:cNvPr id="3" name="Shape 1302"/>
            <p:cNvSpPr/>
            <p:nvPr/>
          </p:nvSpPr>
          <p:spPr bwMode="auto">
            <a:xfrm>
              <a:off x="4935141" y="1245394"/>
              <a:ext cx="714375" cy="71437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2847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7419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1991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6563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r>
                <a:rPr lang="zh-CN" altLang="zh-CN" sz="1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zh-CN" sz="1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" name="Group 1311"/>
            <p:cNvGrpSpPr/>
            <p:nvPr/>
          </p:nvGrpSpPr>
          <p:grpSpPr bwMode="auto">
            <a:xfrm>
              <a:off x="3195640" y="1396604"/>
              <a:ext cx="2764631" cy="2895600"/>
              <a:chOff x="0" y="0"/>
              <a:chExt cx="6699936" cy="7019889"/>
            </a:xfrm>
          </p:grpSpPr>
          <p:sp>
            <p:nvSpPr>
              <p:cNvPr id="5" name="Shape 1305"/>
              <p:cNvSpPr/>
              <p:nvPr/>
            </p:nvSpPr>
            <p:spPr>
              <a:xfrm>
                <a:off x="2746916" y="0"/>
                <a:ext cx="1220530" cy="54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563" extrusionOk="0">
                    <a:moveTo>
                      <a:pt x="0" y="11209"/>
                    </a:moveTo>
                    <a:cubicBezTo>
                      <a:pt x="9045" y="-10037"/>
                      <a:pt x="18106" y="4094"/>
                      <a:pt x="21600" y="11563"/>
                    </a:cubicBez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algn="ctr" defTabSz="219075">
                  <a:lnSpc>
                    <a:spcPct val="110000"/>
                  </a:lnSpc>
                  <a:spcBef>
                    <a:spcPts val="1125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Shape 1306"/>
              <p:cNvSpPr/>
              <p:nvPr/>
            </p:nvSpPr>
            <p:spPr>
              <a:xfrm rot="7172730">
                <a:off x="5764839" y="5207197"/>
                <a:ext cx="1220975" cy="5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563" extrusionOk="0">
                    <a:moveTo>
                      <a:pt x="0" y="11209"/>
                    </a:moveTo>
                    <a:cubicBezTo>
                      <a:pt x="9045" y="-10037"/>
                      <a:pt x="18106" y="4094"/>
                      <a:pt x="21600" y="11563"/>
                    </a:cubicBez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algn="ctr" defTabSz="219075">
                  <a:lnSpc>
                    <a:spcPct val="110000"/>
                  </a:lnSpc>
                  <a:spcBef>
                    <a:spcPts val="1125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Shape 1307"/>
              <p:cNvSpPr/>
              <p:nvPr/>
            </p:nvSpPr>
            <p:spPr>
              <a:xfrm rot="3600000">
                <a:off x="5759068" y="1749209"/>
                <a:ext cx="1220975" cy="54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563" extrusionOk="0">
                    <a:moveTo>
                      <a:pt x="0" y="11209"/>
                    </a:moveTo>
                    <a:cubicBezTo>
                      <a:pt x="9045" y="-10037"/>
                      <a:pt x="18106" y="4094"/>
                      <a:pt x="21600" y="11563"/>
                    </a:cubicBez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algn="ctr" defTabSz="219075">
                  <a:lnSpc>
                    <a:spcPct val="110000"/>
                  </a:lnSpc>
                  <a:spcBef>
                    <a:spcPts val="1125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Shape 1308"/>
              <p:cNvSpPr/>
              <p:nvPr/>
            </p:nvSpPr>
            <p:spPr>
              <a:xfrm rot="10800000">
                <a:off x="2729604" y="6965045"/>
                <a:ext cx="1223416" cy="548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563" extrusionOk="0">
                    <a:moveTo>
                      <a:pt x="0" y="11209"/>
                    </a:moveTo>
                    <a:cubicBezTo>
                      <a:pt x="9045" y="-10037"/>
                      <a:pt x="18106" y="4094"/>
                      <a:pt x="21600" y="11563"/>
                    </a:cubicBez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algn="ctr" defTabSz="219075">
                  <a:lnSpc>
                    <a:spcPct val="110000"/>
                  </a:lnSpc>
                  <a:spcBef>
                    <a:spcPts val="1125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Shape 1309"/>
              <p:cNvSpPr/>
              <p:nvPr/>
            </p:nvSpPr>
            <p:spPr>
              <a:xfrm rot="18000000">
                <a:off x="-274337" y="1734776"/>
                <a:ext cx="1223862" cy="51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563" extrusionOk="0">
                    <a:moveTo>
                      <a:pt x="0" y="11209"/>
                    </a:moveTo>
                    <a:cubicBezTo>
                      <a:pt x="9045" y="-10037"/>
                      <a:pt x="18106" y="4094"/>
                      <a:pt x="21600" y="11563"/>
                    </a:cubicBez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algn="ctr" defTabSz="219075">
                  <a:lnSpc>
                    <a:spcPct val="110000"/>
                  </a:lnSpc>
                  <a:spcBef>
                    <a:spcPts val="1125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Shape 1310"/>
              <p:cNvSpPr/>
              <p:nvPr/>
            </p:nvSpPr>
            <p:spPr>
              <a:xfrm rot="14400000">
                <a:off x="-280109" y="5215856"/>
                <a:ext cx="1220977" cy="54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563" extrusionOk="0">
                    <a:moveTo>
                      <a:pt x="0" y="11209"/>
                    </a:moveTo>
                    <a:cubicBezTo>
                      <a:pt x="9045" y="-10037"/>
                      <a:pt x="18106" y="4094"/>
                      <a:pt x="21600" y="11563"/>
                    </a:cubicBezTo>
                  </a:path>
                </a:pathLst>
              </a:custGeom>
              <a:noFill/>
              <a:ln w="38100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pPr algn="ctr" defTabSz="219075">
                  <a:lnSpc>
                    <a:spcPct val="110000"/>
                  </a:lnSpc>
                  <a:spcBef>
                    <a:spcPts val="1125"/>
                  </a:spcBef>
                  <a:defRPr sz="2000">
                    <a:solidFill>
                      <a:srgbClr val="4C4C4C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1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Shape 1312"/>
            <p:cNvSpPr/>
            <p:nvPr/>
          </p:nvSpPr>
          <p:spPr bwMode="auto">
            <a:xfrm>
              <a:off x="5651897" y="2478882"/>
              <a:ext cx="714375" cy="71318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8150"/>
              <a:r>
                <a:rPr lang="en-US" altLang="zh-CN" sz="1800" b="1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zh-CN" altLang="zh-CN" sz="18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zh-CN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1315"/>
            <p:cNvSpPr/>
            <p:nvPr/>
          </p:nvSpPr>
          <p:spPr bwMode="auto">
            <a:xfrm>
              <a:off x="2790826" y="2478882"/>
              <a:ext cx="713184" cy="71318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8150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zh-CN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Shape 1318"/>
            <p:cNvSpPr/>
            <p:nvPr/>
          </p:nvSpPr>
          <p:spPr bwMode="auto">
            <a:xfrm>
              <a:off x="3505201" y="1245394"/>
              <a:ext cx="714375" cy="71437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lIns="0" tIns="0" rIns="0" bIns="0" anchor="ctr"/>
            <a:lstStyle>
              <a:lvl1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defTabSz="5842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2847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7419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1991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656330" indent="-913130" defTabSz="584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Shape 1321"/>
            <p:cNvSpPr/>
            <p:nvPr/>
          </p:nvSpPr>
          <p:spPr bwMode="auto">
            <a:xfrm>
              <a:off x="3505201" y="3718322"/>
              <a:ext cx="714375" cy="71437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AC44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8150"/>
              <a:r>
                <a:rPr lang="en-US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zh-CN" altLang="zh-CN" sz="18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zh-CN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1324"/>
            <p:cNvSpPr/>
            <p:nvPr/>
          </p:nvSpPr>
          <p:spPr bwMode="auto">
            <a:xfrm>
              <a:off x="4936332" y="3718322"/>
              <a:ext cx="714375" cy="714375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79"/>
                <a:gd name="T13" fmla="*/ 0 h 19679"/>
                <a:gd name="T14" fmla="*/ 19679 w 19679"/>
                <a:gd name="T15" fmla="*/ 19679 h 19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defTabSz="438150"/>
              <a:r>
                <a:rPr lang="en-US" altLang="zh-CN" sz="1800" b="1"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r>
                <a:rPr lang="zh-CN" altLang="zh-CN" sz="18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zh-CN" sz="18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Subtitle 2"/>
            <p:cNvSpPr txBox="1"/>
            <p:nvPr/>
          </p:nvSpPr>
          <p:spPr bwMode="auto">
            <a:xfrm>
              <a:off x="5781677" y="1501380"/>
              <a:ext cx="2345531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7" tIns="34283" rIns="68567" bIns="3428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7" name="TextBox 46"/>
            <p:cNvSpPr txBox="1">
              <a:spLocks noChangeArrowheads="1"/>
            </p:cNvSpPr>
            <p:nvPr/>
          </p:nvSpPr>
          <p:spPr bwMode="auto">
            <a:xfrm>
              <a:off x="5785247" y="1248966"/>
              <a:ext cx="1747838" cy="2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Subtitle 2"/>
            <p:cNvSpPr txBox="1"/>
            <p:nvPr/>
          </p:nvSpPr>
          <p:spPr bwMode="auto">
            <a:xfrm>
              <a:off x="6449617" y="2753917"/>
              <a:ext cx="2345531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7" tIns="34283" rIns="68567" bIns="3428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9" name="TextBox 46"/>
            <p:cNvSpPr txBox="1">
              <a:spLocks noChangeArrowheads="1"/>
            </p:cNvSpPr>
            <p:nvPr/>
          </p:nvSpPr>
          <p:spPr bwMode="auto">
            <a:xfrm>
              <a:off x="6453188" y="2501503"/>
              <a:ext cx="1747838" cy="2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Subtitle 2"/>
            <p:cNvSpPr txBox="1"/>
            <p:nvPr/>
          </p:nvSpPr>
          <p:spPr bwMode="auto">
            <a:xfrm>
              <a:off x="5760246" y="4070749"/>
              <a:ext cx="2345531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7" tIns="34283" rIns="68567" bIns="3428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1" name="TextBox 46"/>
            <p:cNvSpPr txBox="1">
              <a:spLocks noChangeArrowheads="1"/>
            </p:cNvSpPr>
            <p:nvPr/>
          </p:nvSpPr>
          <p:spPr bwMode="auto">
            <a:xfrm>
              <a:off x="5763816" y="3818335"/>
              <a:ext cx="1747838" cy="2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Subtitle 2"/>
            <p:cNvSpPr txBox="1"/>
            <p:nvPr/>
          </p:nvSpPr>
          <p:spPr bwMode="auto">
            <a:xfrm>
              <a:off x="1023940" y="1419226"/>
              <a:ext cx="2345531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7" tIns="34283" rIns="68567" bIns="3428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3" name="TextBox 46"/>
            <p:cNvSpPr txBox="1">
              <a:spLocks noChangeArrowheads="1"/>
            </p:cNvSpPr>
            <p:nvPr/>
          </p:nvSpPr>
          <p:spPr bwMode="auto">
            <a:xfrm>
              <a:off x="1613297" y="1166812"/>
              <a:ext cx="1747838" cy="2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Subtitle 2"/>
            <p:cNvSpPr txBox="1"/>
            <p:nvPr/>
          </p:nvSpPr>
          <p:spPr bwMode="auto">
            <a:xfrm>
              <a:off x="347665" y="2799161"/>
              <a:ext cx="2345531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7" tIns="34283" rIns="68567" bIns="3428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5" name="TextBox 46"/>
            <p:cNvSpPr txBox="1">
              <a:spLocks noChangeArrowheads="1"/>
            </p:cNvSpPr>
            <p:nvPr/>
          </p:nvSpPr>
          <p:spPr bwMode="auto">
            <a:xfrm>
              <a:off x="937022" y="2546747"/>
              <a:ext cx="1747838" cy="2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Subtitle 2"/>
            <p:cNvSpPr txBox="1"/>
            <p:nvPr/>
          </p:nvSpPr>
          <p:spPr bwMode="auto">
            <a:xfrm>
              <a:off x="1023940" y="4070749"/>
              <a:ext cx="2345531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7" tIns="34283" rIns="68567" bIns="3428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TextBox 46"/>
            <p:cNvSpPr txBox="1">
              <a:spLocks noChangeArrowheads="1"/>
            </p:cNvSpPr>
            <p:nvPr/>
          </p:nvSpPr>
          <p:spPr bwMode="auto">
            <a:xfrm>
              <a:off x="1613297" y="3818335"/>
              <a:ext cx="1747838" cy="2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5pPr>
              <a:lvl6pPr marL="25146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6pPr>
              <a:lvl7pPr marL="29718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7pPr>
              <a:lvl8pPr marL="34290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8pPr>
              <a:lvl9pPr marL="3886200" indent="-228600" defTabSz="91249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to Light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10000"/>
                </a:lnSpc>
              </a:pPr>
              <a:r>
                <a:rPr lang="zh-CN" altLang="en-US" sz="1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点击此处输入文字</a:t>
              </a:r>
              <a:endPara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4"/>
          <p:cNvSpPr/>
          <p:nvPr/>
        </p:nvSpPr>
        <p:spPr bwMode="auto">
          <a:xfrm>
            <a:off x="3341397" y="2643540"/>
            <a:ext cx="433411" cy="281451"/>
          </a:xfrm>
          <a:custGeom>
            <a:avLst/>
            <a:gdLst/>
            <a:ahLst/>
            <a:cxnLst>
              <a:cxn ang="0">
                <a:pos x="27" y="64"/>
              </a:cxn>
              <a:cxn ang="0">
                <a:pos x="121" y="1"/>
              </a:cxn>
              <a:cxn ang="0">
                <a:pos x="120" y="0"/>
              </a:cxn>
              <a:cxn ang="0">
                <a:pos x="17" y="70"/>
              </a:cxn>
              <a:cxn ang="0">
                <a:pos x="0" y="87"/>
              </a:cxn>
              <a:cxn ang="0">
                <a:pos x="1" y="88"/>
              </a:cxn>
              <a:cxn ang="0">
                <a:pos x="27" y="64"/>
              </a:cxn>
            </a:cxnLst>
            <a:rect l="0" t="0" r="r" b="b"/>
            <a:pathLst>
              <a:path w="121" h="88">
                <a:moveTo>
                  <a:pt x="27" y="64"/>
                </a:moveTo>
                <a:cubicBezTo>
                  <a:pt x="49" y="44"/>
                  <a:pt x="83" y="31"/>
                  <a:pt x="121" y="1"/>
                </a:cubicBezTo>
                <a:cubicBezTo>
                  <a:pt x="120" y="0"/>
                  <a:pt x="120" y="0"/>
                  <a:pt x="120" y="0"/>
                </a:cubicBezTo>
                <a:cubicBezTo>
                  <a:pt x="76" y="34"/>
                  <a:pt x="41" y="45"/>
                  <a:pt x="17" y="70"/>
                </a:cubicBezTo>
                <a:cubicBezTo>
                  <a:pt x="10" y="76"/>
                  <a:pt x="5" y="82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8" y="81"/>
                  <a:pt x="16" y="73"/>
                  <a:pt x="27" y="64"/>
                </a:cubicBezTo>
                <a:close/>
              </a:path>
            </a:pathLst>
          </a:custGeom>
          <a:solidFill>
            <a:srgbClr val="01010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5" name="Group 25"/>
          <p:cNvGrpSpPr/>
          <p:nvPr/>
        </p:nvGrpSpPr>
        <p:grpSpPr>
          <a:xfrm>
            <a:off x="3261134" y="1770469"/>
            <a:ext cx="664562" cy="950615"/>
            <a:chOff x="3640900" y="2047391"/>
            <a:chExt cx="571075" cy="913168"/>
          </a:xfrm>
          <a:solidFill>
            <a:srgbClr val="B3B4B5"/>
          </a:solidFill>
        </p:grpSpPr>
        <p:sp>
          <p:nvSpPr>
            <p:cNvPr id="104" name="Freeform: Shape 30"/>
            <p:cNvSpPr/>
            <p:nvPr/>
          </p:nvSpPr>
          <p:spPr bwMode="auto">
            <a:xfrm>
              <a:off x="3642825" y="2058426"/>
              <a:ext cx="567226" cy="902133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5" y="71"/>
                </a:cxn>
                <a:cxn ang="0">
                  <a:pos x="185" y="71"/>
                </a:cxn>
                <a:cxn ang="0">
                  <a:pos x="177" y="65"/>
                </a:cxn>
                <a:cxn ang="0">
                  <a:pos x="147" y="41"/>
                </a:cxn>
                <a:cxn ang="0">
                  <a:pos x="132" y="28"/>
                </a:cxn>
                <a:cxn ang="0">
                  <a:pos x="101" y="3"/>
                </a:cxn>
                <a:cxn ang="0">
                  <a:pos x="85" y="3"/>
                </a:cxn>
                <a:cxn ang="0">
                  <a:pos x="54" y="28"/>
                </a:cxn>
                <a:cxn ang="0">
                  <a:pos x="39" y="41"/>
                </a:cxn>
                <a:cxn ang="0">
                  <a:pos x="9" y="65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283"/>
                </a:cxn>
                <a:cxn ang="0">
                  <a:pos x="10" y="291"/>
                </a:cxn>
                <a:cxn ang="0">
                  <a:pos x="176" y="291"/>
                </a:cxn>
                <a:cxn ang="0">
                  <a:pos x="185" y="283"/>
                </a:cxn>
                <a:cxn ang="0">
                  <a:pos x="185" y="82"/>
                </a:cxn>
                <a:cxn ang="0">
                  <a:pos x="186" y="72"/>
                </a:cxn>
                <a:cxn ang="0">
                  <a:pos x="186" y="72"/>
                </a:cxn>
                <a:cxn ang="0">
                  <a:pos x="142" y="278"/>
                </a:cxn>
                <a:cxn ang="0">
                  <a:pos x="123" y="259"/>
                </a:cxn>
                <a:cxn ang="0">
                  <a:pos x="142" y="240"/>
                </a:cxn>
                <a:cxn ang="0">
                  <a:pos x="162" y="259"/>
                </a:cxn>
                <a:cxn ang="0">
                  <a:pos x="142" y="278"/>
                </a:cxn>
              </a:cxnLst>
              <a:rect l="0" t="0" r="r" b="b"/>
              <a:pathLst>
                <a:path w="186" h="292">
                  <a:moveTo>
                    <a:pt x="186" y="72"/>
                  </a:moveTo>
                  <a:cubicBezTo>
                    <a:pt x="186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2" y="68"/>
                    <a:pt x="177" y="65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7"/>
                    <a:pt x="136" y="32"/>
                    <a:pt x="132" y="28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6" y="0"/>
                    <a:pt x="90" y="0"/>
                    <a:pt x="85" y="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0" y="32"/>
                    <a:pt x="43" y="37"/>
                    <a:pt x="39" y="4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8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0" y="71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6"/>
                    <a:pt x="1" y="8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8"/>
                    <a:pt x="5" y="292"/>
                    <a:pt x="10" y="291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81" y="292"/>
                    <a:pt x="185" y="288"/>
                    <a:pt x="185" y="283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6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lose/>
                  <a:moveTo>
                    <a:pt x="142" y="278"/>
                  </a:moveTo>
                  <a:cubicBezTo>
                    <a:pt x="132" y="278"/>
                    <a:pt x="123" y="270"/>
                    <a:pt x="123" y="259"/>
                  </a:cubicBezTo>
                  <a:cubicBezTo>
                    <a:pt x="123" y="248"/>
                    <a:pt x="132" y="240"/>
                    <a:pt x="142" y="240"/>
                  </a:cubicBezTo>
                  <a:cubicBezTo>
                    <a:pt x="153" y="240"/>
                    <a:pt x="162" y="248"/>
                    <a:pt x="162" y="259"/>
                  </a:cubicBezTo>
                  <a:cubicBezTo>
                    <a:pt x="162" y="270"/>
                    <a:pt x="153" y="278"/>
                    <a:pt x="142" y="27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5" name="Freeform: Shape 31"/>
            <p:cNvSpPr/>
            <p:nvPr/>
          </p:nvSpPr>
          <p:spPr bwMode="auto">
            <a:xfrm>
              <a:off x="3640900" y="2047391"/>
              <a:ext cx="571075" cy="902133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5" y="71"/>
                </a:cxn>
                <a:cxn ang="0">
                  <a:pos x="185" y="71"/>
                </a:cxn>
                <a:cxn ang="0">
                  <a:pos x="177" y="65"/>
                </a:cxn>
                <a:cxn ang="0">
                  <a:pos x="147" y="41"/>
                </a:cxn>
                <a:cxn ang="0">
                  <a:pos x="132" y="28"/>
                </a:cxn>
                <a:cxn ang="0">
                  <a:pos x="101" y="3"/>
                </a:cxn>
                <a:cxn ang="0">
                  <a:pos x="85" y="3"/>
                </a:cxn>
                <a:cxn ang="0">
                  <a:pos x="54" y="28"/>
                </a:cxn>
                <a:cxn ang="0">
                  <a:pos x="39" y="41"/>
                </a:cxn>
                <a:cxn ang="0">
                  <a:pos x="9" y="65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283"/>
                </a:cxn>
                <a:cxn ang="0">
                  <a:pos x="10" y="293"/>
                </a:cxn>
                <a:cxn ang="0">
                  <a:pos x="176" y="293"/>
                </a:cxn>
                <a:cxn ang="0">
                  <a:pos x="185" y="283"/>
                </a:cxn>
                <a:cxn ang="0">
                  <a:pos x="185" y="82"/>
                </a:cxn>
                <a:cxn ang="0">
                  <a:pos x="186" y="72"/>
                </a:cxn>
                <a:cxn ang="0">
                  <a:pos x="186" y="72"/>
                </a:cxn>
                <a:cxn ang="0">
                  <a:pos x="142" y="279"/>
                </a:cxn>
                <a:cxn ang="0">
                  <a:pos x="123" y="259"/>
                </a:cxn>
                <a:cxn ang="0">
                  <a:pos x="142" y="240"/>
                </a:cxn>
                <a:cxn ang="0">
                  <a:pos x="162" y="259"/>
                </a:cxn>
                <a:cxn ang="0">
                  <a:pos x="142" y="279"/>
                </a:cxn>
              </a:cxnLst>
              <a:rect l="0" t="0" r="r" b="b"/>
              <a:pathLst>
                <a:path w="186" h="293">
                  <a:moveTo>
                    <a:pt x="186" y="72"/>
                  </a:moveTo>
                  <a:cubicBezTo>
                    <a:pt x="186" y="72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2" y="68"/>
                    <a:pt x="177" y="65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7"/>
                    <a:pt x="136" y="32"/>
                    <a:pt x="132" y="28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6" y="0"/>
                    <a:pt x="90" y="0"/>
                    <a:pt x="85" y="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0" y="32"/>
                    <a:pt x="43" y="37"/>
                    <a:pt x="39" y="4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8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6"/>
                    <a:pt x="1" y="82"/>
                  </a:cubicBezTo>
                  <a:cubicBezTo>
                    <a:pt x="1" y="283"/>
                    <a:pt x="1" y="283"/>
                    <a:pt x="1" y="283"/>
                  </a:cubicBezTo>
                  <a:cubicBezTo>
                    <a:pt x="1" y="288"/>
                    <a:pt x="5" y="293"/>
                    <a:pt x="10" y="293"/>
                  </a:cubicBezTo>
                  <a:cubicBezTo>
                    <a:pt x="176" y="293"/>
                    <a:pt x="176" y="293"/>
                    <a:pt x="176" y="293"/>
                  </a:cubicBezTo>
                  <a:cubicBezTo>
                    <a:pt x="181" y="293"/>
                    <a:pt x="185" y="288"/>
                    <a:pt x="185" y="283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6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lose/>
                  <a:moveTo>
                    <a:pt x="142" y="279"/>
                  </a:moveTo>
                  <a:cubicBezTo>
                    <a:pt x="132" y="279"/>
                    <a:pt x="123" y="270"/>
                    <a:pt x="123" y="259"/>
                  </a:cubicBezTo>
                  <a:cubicBezTo>
                    <a:pt x="123" y="248"/>
                    <a:pt x="132" y="240"/>
                    <a:pt x="142" y="240"/>
                  </a:cubicBezTo>
                  <a:cubicBezTo>
                    <a:pt x="153" y="240"/>
                    <a:pt x="162" y="248"/>
                    <a:pt x="162" y="259"/>
                  </a:cubicBezTo>
                  <a:cubicBezTo>
                    <a:pt x="162" y="270"/>
                    <a:pt x="153" y="279"/>
                    <a:pt x="142" y="27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2368643" y="2649289"/>
            <a:ext cx="1415810" cy="1068365"/>
            <a:chOff x="2873949" y="2891588"/>
            <a:chExt cx="1216638" cy="1026279"/>
          </a:xfrm>
        </p:grpSpPr>
        <p:sp>
          <p:nvSpPr>
            <p:cNvPr id="97" name="Freeform: Shape 33"/>
            <p:cNvSpPr/>
            <p:nvPr/>
          </p:nvSpPr>
          <p:spPr bwMode="auto">
            <a:xfrm>
              <a:off x="3693318" y="3145399"/>
              <a:ext cx="46901" cy="6069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1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16" h="20">
                  <a:moveTo>
                    <a:pt x="0" y="3"/>
                  </a:moveTo>
                  <a:cubicBezTo>
                    <a:pt x="4" y="0"/>
                    <a:pt x="10" y="1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9"/>
                    <a:pt x="16" y="14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3"/>
                    <a:pt x="13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3"/>
                    <a:pt x="4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8" name="Freeform: Shape 34"/>
            <p:cNvSpPr/>
            <p:nvPr/>
          </p:nvSpPr>
          <p:spPr bwMode="auto">
            <a:xfrm>
              <a:off x="2873949" y="3059875"/>
              <a:ext cx="957310" cy="857992"/>
            </a:xfrm>
            <a:custGeom>
              <a:avLst/>
              <a:gdLst/>
              <a:ahLst/>
              <a:cxnLst>
                <a:cxn ang="0">
                  <a:pos x="226" y="7"/>
                </a:cxn>
                <a:cxn ang="0">
                  <a:pos x="10" y="176"/>
                </a:cxn>
                <a:cxn ang="0">
                  <a:pos x="7" y="204"/>
                </a:cxn>
                <a:cxn ang="0">
                  <a:pos x="57" y="268"/>
                </a:cxn>
                <a:cxn ang="0">
                  <a:pos x="85" y="271"/>
                </a:cxn>
                <a:cxn ang="0">
                  <a:pos x="301" y="102"/>
                </a:cxn>
                <a:cxn ang="0">
                  <a:pos x="304" y="74"/>
                </a:cxn>
                <a:cxn ang="0">
                  <a:pos x="254" y="10"/>
                </a:cxn>
                <a:cxn ang="0">
                  <a:pos x="226" y="7"/>
                </a:cxn>
                <a:cxn ang="0">
                  <a:pos x="267" y="74"/>
                </a:cxn>
                <a:cxn ang="0">
                  <a:pos x="242" y="71"/>
                </a:cxn>
                <a:cxn ang="0">
                  <a:pos x="245" y="46"/>
                </a:cxn>
                <a:cxn ang="0">
                  <a:pos x="270" y="49"/>
                </a:cxn>
                <a:cxn ang="0">
                  <a:pos x="267" y="74"/>
                </a:cxn>
              </a:cxnLst>
              <a:rect l="0" t="0" r="r" b="b"/>
              <a:pathLst>
                <a:path w="311" h="278">
                  <a:moveTo>
                    <a:pt x="226" y="7"/>
                  </a:moveTo>
                  <a:cubicBezTo>
                    <a:pt x="10" y="176"/>
                    <a:pt x="10" y="176"/>
                    <a:pt x="10" y="176"/>
                  </a:cubicBezTo>
                  <a:cubicBezTo>
                    <a:pt x="2" y="183"/>
                    <a:pt x="0" y="195"/>
                    <a:pt x="7" y="204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64" y="276"/>
                    <a:pt x="76" y="278"/>
                    <a:pt x="85" y="271"/>
                  </a:cubicBezTo>
                  <a:cubicBezTo>
                    <a:pt x="301" y="102"/>
                    <a:pt x="301" y="102"/>
                    <a:pt x="301" y="102"/>
                  </a:cubicBezTo>
                  <a:cubicBezTo>
                    <a:pt x="309" y="95"/>
                    <a:pt x="311" y="82"/>
                    <a:pt x="304" y="74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7" y="1"/>
                    <a:pt x="235" y="0"/>
                    <a:pt x="226" y="7"/>
                  </a:cubicBezTo>
                  <a:close/>
                  <a:moveTo>
                    <a:pt x="267" y="74"/>
                  </a:moveTo>
                  <a:cubicBezTo>
                    <a:pt x="260" y="80"/>
                    <a:pt x="248" y="78"/>
                    <a:pt x="242" y="71"/>
                  </a:cubicBezTo>
                  <a:cubicBezTo>
                    <a:pt x="236" y="63"/>
                    <a:pt x="238" y="52"/>
                    <a:pt x="245" y="46"/>
                  </a:cubicBezTo>
                  <a:cubicBezTo>
                    <a:pt x="253" y="39"/>
                    <a:pt x="264" y="41"/>
                    <a:pt x="270" y="49"/>
                  </a:cubicBezTo>
                  <a:cubicBezTo>
                    <a:pt x="277" y="56"/>
                    <a:pt x="275" y="68"/>
                    <a:pt x="267" y="74"/>
                  </a:cubicBezTo>
                  <a:close/>
                </a:path>
              </a:pathLst>
            </a:custGeom>
            <a:solidFill>
              <a:srgbClr val="EAC44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9" name="Freeform: Shape 35"/>
            <p:cNvSpPr/>
            <p:nvPr/>
          </p:nvSpPr>
          <p:spPr bwMode="auto">
            <a:xfrm>
              <a:off x="3616071" y="3197815"/>
              <a:ext cx="93800" cy="9380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24"/>
                </a:cxn>
                <a:cxn ang="0">
                  <a:pos x="24" y="26"/>
                </a:cxn>
                <a:cxn ang="0">
                  <a:pos x="26" y="7"/>
                </a:cxn>
                <a:cxn ang="0">
                  <a:pos x="7" y="5"/>
                </a:cxn>
                <a:cxn ang="0">
                  <a:pos x="22" y="24"/>
                </a:cxn>
                <a:cxn ang="0">
                  <a:pos x="7" y="22"/>
                </a:cxn>
                <a:cxn ang="0">
                  <a:pos x="9" y="7"/>
                </a:cxn>
                <a:cxn ang="0">
                  <a:pos x="24" y="9"/>
                </a:cxn>
                <a:cxn ang="0">
                  <a:pos x="22" y="24"/>
                </a:cxn>
              </a:cxnLst>
              <a:rect l="0" t="0" r="r" b="b"/>
              <a:pathLst>
                <a:path w="31" h="31">
                  <a:moveTo>
                    <a:pt x="7" y="5"/>
                  </a:moveTo>
                  <a:cubicBezTo>
                    <a:pt x="1" y="10"/>
                    <a:pt x="0" y="18"/>
                    <a:pt x="5" y="24"/>
                  </a:cubicBezTo>
                  <a:cubicBezTo>
                    <a:pt x="9" y="30"/>
                    <a:pt x="18" y="31"/>
                    <a:pt x="24" y="26"/>
                  </a:cubicBezTo>
                  <a:cubicBezTo>
                    <a:pt x="30" y="22"/>
                    <a:pt x="31" y="13"/>
                    <a:pt x="26" y="7"/>
                  </a:cubicBezTo>
                  <a:cubicBezTo>
                    <a:pt x="21" y="1"/>
                    <a:pt x="13" y="0"/>
                    <a:pt x="7" y="5"/>
                  </a:cubicBezTo>
                  <a:close/>
                  <a:moveTo>
                    <a:pt x="22" y="24"/>
                  </a:moveTo>
                  <a:cubicBezTo>
                    <a:pt x="17" y="27"/>
                    <a:pt x="11" y="27"/>
                    <a:pt x="7" y="22"/>
                  </a:cubicBezTo>
                  <a:cubicBezTo>
                    <a:pt x="4" y="18"/>
                    <a:pt x="4" y="11"/>
                    <a:pt x="9" y="7"/>
                  </a:cubicBezTo>
                  <a:cubicBezTo>
                    <a:pt x="13" y="4"/>
                    <a:pt x="20" y="5"/>
                    <a:pt x="24" y="9"/>
                  </a:cubicBezTo>
                  <a:cubicBezTo>
                    <a:pt x="27" y="14"/>
                    <a:pt x="26" y="20"/>
                    <a:pt x="22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0" name="Freeform: Shape 36"/>
            <p:cNvSpPr/>
            <p:nvPr/>
          </p:nvSpPr>
          <p:spPr bwMode="auto">
            <a:xfrm>
              <a:off x="3599518" y="3181263"/>
              <a:ext cx="126905" cy="126905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6" y="32"/>
                </a:cxn>
                <a:cxn ang="0">
                  <a:pos x="31" y="35"/>
                </a:cxn>
                <a:cxn ang="0">
                  <a:pos x="34" y="10"/>
                </a:cxn>
                <a:cxn ang="0">
                  <a:pos x="9" y="7"/>
                </a:cxn>
                <a:cxn ang="0">
                  <a:pos x="29" y="31"/>
                </a:cxn>
                <a:cxn ang="0">
                  <a:pos x="10" y="29"/>
                </a:cxn>
                <a:cxn ang="0">
                  <a:pos x="12" y="10"/>
                </a:cxn>
                <a:cxn ang="0">
                  <a:pos x="31" y="12"/>
                </a:cxn>
                <a:cxn ang="0">
                  <a:pos x="29" y="31"/>
                </a:cxn>
              </a:cxnLst>
              <a:rect l="0" t="0" r="r" b="b"/>
              <a:pathLst>
                <a:path w="41" h="41">
                  <a:moveTo>
                    <a:pt x="9" y="7"/>
                  </a:moveTo>
                  <a:cubicBezTo>
                    <a:pt x="2" y="13"/>
                    <a:pt x="0" y="24"/>
                    <a:pt x="6" y="32"/>
                  </a:cubicBezTo>
                  <a:cubicBezTo>
                    <a:pt x="12" y="39"/>
                    <a:pt x="24" y="41"/>
                    <a:pt x="31" y="35"/>
                  </a:cubicBezTo>
                  <a:cubicBezTo>
                    <a:pt x="39" y="29"/>
                    <a:pt x="41" y="17"/>
                    <a:pt x="34" y="10"/>
                  </a:cubicBezTo>
                  <a:cubicBezTo>
                    <a:pt x="28" y="2"/>
                    <a:pt x="17" y="0"/>
                    <a:pt x="9" y="7"/>
                  </a:cubicBezTo>
                  <a:close/>
                  <a:moveTo>
                    <a:pt x="29" y="31"/>
                  </a:moveTo>
                  <a:cubicBezTo>
                    <a:pt x="23" y="36"/>
                    <a:pt x="14" y="35"/>
                    <a:pt x="10" y="29"/>
                  </a:cubicBezTo>
                  <a:cubicBezTo>
                    <a:pt x="5" y="23"/>
                    <a:pt x="6" y="15"/>
                    <a:pt x="12" y="10"/>
                  </a:cubicBezTo>
                  <a:cubicBezTo>
                    <a:pt x="18" y="5"/>
                    <a:pt x="26" y="6"/>
                    <a:pt x="31" y="12"/>
                  </a:cubicBezTo>
                  <a:cubicBezTo>
                    <a:pt x="36" y="18"/>
                    <a:pt x="35" y="27"/>
                    <a:pt x="29" y="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1" name="Freeform: Shape 37"/>
            <p:cNvSpPr/>
            <p:nvPr/>
          </p:nvSpPr>
          <p:spPr bwMode="auto">
            <a:xfrm>
              <a:off x="3679523" y="2891588"/>
              <a:ext cx="411064" cy="361406"/>
            </a:xfrm>
            <a:custGeom>
              <a:avLst/>
              <a:gdLst/>
              <a:ahLst/>
              <a:cxnLst>
                <a:cxn ang="0">
                  <a:pos x="3" y="105"/>
                </a:cxn>
                <a:cxn ang="0">
                  <a:pos x="3" y="105"/>
                </a:cxn>
                <a:cxn ang="0">
                  <a:pos x="16" y="91"/>
                </a:cxn>
                <a:cxn ang="0">
                  <a:pos x="16" y="91"/>
                </a:cxn>
                <a:cxn ang="0">
                  <a:pos x="107" y="33"/>
                </a:cxn>
                <a:cxn ang="0">
                  <a:pos x="107" y="33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08" y="34"/>
                </a:cxn>
                <a:cxn ang="0">
                  <a:pos x="108" y="34"/>
                </a:cxn>
                <a:cxn ang="0">
                  <a:pos x="17" y="93"/>
                </a:cxn>
                <a:cxn ang="0">
                  <a:pos x="17" y="93"/>
                </a:cxn>
                <a:cxn ang="0">
                  <a:pos x="5" y="106"/>
                </a:cxn>
                <a:cxn ang="0">
                  <a:pos x="5" y="106"/>
                </a:cxn>
                <a:cxn ang="0">
                  <a:pos x="5" y="114"/>
                </a:cxn>
                <a:cxn ang="0">
                  <a:pos x="5" y="117"/>
                </a:cxn>
                <a:cxn ang="0">
                  <a:pos x="3" y="105"/>
                </a:cxn>
              </a:cxnLst>
              <a:rect l="0" t="0" r="r" b="b"/>
              <a:pathLst>
                <a:path w="133" h="117">
                  <a:moveTo>
                    <a:pt x="3" y="105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5" y="100"/>
                    <a:pt x="10" y="96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38" y="73"/>
                    <a:pt x="81" y="5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22" y="22"/>
                    <a:pt x="131" y="1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3" y="11"/>
                    <a:pt x="123" y="23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82" y="55"/>
                    <a:pt x="39" y="75"/>
                    <a:pt x="1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1" y="97"/>
                    <a:pt x="7" y="102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3" y="110"/>
                    <a:pt x="4" y="111"/>
                    <a:pt x="5" y="114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109"/>
                    <a:pt x="3" y="105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2" name="Freeform: Shape 38"/>
            <p:cNvSpPr/>
            <p:nvPr/>
          </p:nvSpPr>
          <p:spPr bwMode="auto">
            <a:xfrm>
              <a:off x="3679523" y="3153674"/>
              <a:ext cx="33106" cy="3586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9"/>
                </a:cxn>
                <a:cxn ang="0">
                  <a:pos x="0" y="11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cubicBezTo>
                    <a:pt x="1" y="11"/>
                    <a:pt x="1" y="11"/>
                    <a:pt x="2" y="12"/>
                  </a:cubicBezTo>
                  <a:cubicBezTo>
                    <a:pt x="4" y="9"/>
                    <a:pt x="7" y="5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103" name="Freeform: Shape 39"/>
            <p:cNvSpPr/>
            <p:nvPr/>
          </p:nvSpPr>
          <p:spPr bwMode="auto">
            <a:xfrm>
              <a:off x="3662970" y="3186780"/>
              <a:ext cx="22071" cy="3862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1" y="6"/>
                </a:cxn>
              </a:cxnLst>
              <a:rect l="0" t="0" r="r" b="b"/>
              <a:pathLst>
                <a:path w="7" h="12">
                  <a:moveTo>
                    <a:pt x="1" y="6"/>
                  </a:moveTo>
                  <a:cubicBezTo>
                    <a:pt x="0" y="8"/>
                    <a:pt x="1" y="12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3" y="7"/>
                  </a:cubicBezTo>
                  <a:cubicBezTo>
                    <a:pt x="4" y="5"/>
                    <a:pt x="5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2"/>
                    <a:pt x="2" y="4"/>
                    <a:pt x="1" y="6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7" name="Freeform: Shape 40"/>
          <p:cNvSpPr/>
          <p:nvPr/>
        </p:nvSpPr>
        <p:spPr bwMode="auto">
          <a:xfrm>
            <a:off x="4641310" y="2623436"/>
            <a:ext cx="433411" cy="281451"/>
          </a:xfrm>
          <a:custGeom>
            <a:avLst/>
            <a:gdLst/>
            <a:ahLst/>
            <a:cxnLst>
              <a:cxn ang="0">
                <a:pos x="27" y="64"/>
              </a:cxn>
              <a:cxn ang="0">
                <a:pos x="121" y="2"/>
              </a:cxn>
              <a:cxn ang="0">
                <a:pos x="120" y="0"/>
              </a:cxn>
              <a:cxn ang="0">
                <a:pos x="17" y="71"/>
              </a:cxn>
              <a:cxn ang="0">
                <a:pos x="0" y="87"/>
              </a:cxn>
              <a:cxn ang="0">
                <a:pos x="2" y="88"/>
              </a:cxn>
              <a:cxn ang="0">
                <a:pos x="27" y="64"/>
              </a:cxn>
            </a:cxnLst>
            <a:rect l="0" t="0" r="r" b="b"/>
            <a:pathLst>
              <a:path w="121" h="88">
                <a:moveTo>
                  <a:pt x="27" y="64"/>
                </a:moveTo>
                <a:cubicBezTo>
                  <a:pt x="50" y="44"/>
                  <a:pt x="83" y="31"/>
                  <a:pt x="121" y="2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4"/>
                  <a:pt x="42" y="45"/>
                  <a:pt x="17" y="71"/>
                </a:cubicBezTo>
                <a:cubicBezTo>
                  <a:pt x="10" y="77"/>
                  <a:pt x="5" y="82"/>
                  <a:pt x="0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8" y="81"/>
                  <a:pt x="17" y="73"/>
                  <a:pt x="27" y="64"/>
                </a:cubicBezTo>
                <a:close/>
              </a:path>
            </a:pathLst>
          </a:custGeom>
          <a:solidFill>
            <a:srgbClr val="01010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8" name="Group 41"/>
          <p:cNvGrpSpPr/>
          <p:nvPr/>
        </p:nvGrpSpPr>
        <p:grpSpPr>
          <a:xfrm>
            <a:off x="4548206" y="2051919"/>
            <a:ext cx="667772" cy="669163"/>
            <a:chOff x="4336121" y="2317754"/>
            <a:chExt cx="573833" cy="642803"/>
          </a:xfrm>
          <a:solidFill>
            <a:srgbClr val="EAC442"/>
          </a:solidFill>
        </p:grpSpPr>
        <p:sp>
          <p:nvSpPr>
            <p:cNvPr id="95" name="Freeform: Shape 42"/>
            <p:cNvSpPr/>
            <p:nvPr/>
          </p:nvSpPr>
          <p:spPr bwMode="auto">
            <a:xfrm>
              <a:off x="4338320" y="2326030"/>
              <a:ext cx="569436" cy="634527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6" y="72"/>
                </a:cxn>
                <a:cxn ang="0">
                  <a:pos x="185" y="72"/>
                </a:cxn>
                <a:cxn ang="0">
                  <a:pos x="178" y="66"/>
                </a:cxn>
                <a:cxn ang="0">
                  <a:pos x="147" y="41"/>
                </a:cxn>
                <a:cxn ang="0">
                  <a:pos x="132" y="29"/>
                </a:cxn>
                <a:cxn ang="0">
                  <a:pos x="101" y="4"/>
                </a:cxn>
                <a:cxn ang="0">
                  <a:pos x="85" y="4"/>
                </a:cxn>
                <a:cxn ang="0">
                  <a:pos x="54" y="29"/>
                </a:cxn>
                <a:cxn ang="0">
                  <a:pos x="39" y="41"/>
                </a:cxn>
                <a:cxn ang="0">
                  <a:pos x="9" y="66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2"/>
                </a:cxn>
                <a:cxn ang="0">
                  <a:pos x="0" y="73"/>
                </a:cxn>
                <a:cxn ang="0">
                  <a:pos x="1" y="82"/>
                </a:cxn>
                <a:cxn ang="0">
                  <a:pos x="1" y="196"/>
                </a:cxn>
                <a:cxn ang="0">
                  <a:pos x="10" y="204"/>
                </a:cxn>
                <a:cxn ang="0">
                  <a:pos x="176" y="204"/>
                </a:cxn>
                <a:cxn ang="0">
                  <a:pos x="186" y="196"/>
                </a:cxn>
                <a:cxn ang="0">
                  <a:pos x="186" y="82"/>
                </a:cxn>
                <a:cxn ang="0">
                  <a:pos x="186" y="73"/>
                </a:cxn>
                <a:cxn ang="0">
                  <a:pos x="186" y="72"/>
                </a:cxn>
                <a:cxn ang="0">
                  <a:pos x="142" y="191"/>
                </a:cxn>
                <a:cxn ang="0">
                  <a:pos x="123" y="172"/>
                </a:cxn>
                <a:cxn ang="0">
                  <a:pos x="142" y="153"/>
                </a:cxn>
                <a:cxn ang="0">
                  <a:pos x="162" y="172"/>
                </a:cxn>
                <a:cxn ang="0">
                  <a:pos x="142" y="191"/>
                </a:cxn>
              </a:cxnLst>
              <a:rect l="0" t="0" r="r" b="b"/>
              <a:pathLst>
                <a:path w="186" h="205">
                  <a:moveTo>
                    <a:pt x="186" y="72"/>
                  </a:move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5" y="72"/>
                    <a:pt x="185" y="72"/>
                  </a:cubicBezTo>
                  <a:cubicBezTo>
                    <a:pt x="185" y="72"/>
                    <a:pt x="182" y="69"/>
                    <a:pt x="178" y="66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8"/>
                    <a:pt x="136" y="32"/>
                    <a:pt x="132" y="29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7" y="0"/>
                    <a:pt x="90" y="0"/>
                    <a:pt x="85" y="4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0" y="32"/>
                    <a:pt x="43" y="38"/>
                    <a:pt x="39" y="41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9"/>
                    <a:pt x="1" y="7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1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7"/>
                    <a:pt x="1" y="82"/>
                  </a:cubicBezTo>
                  <a:cubicBezTo>
                    <a:pt x="1" y="196"/>
                    <a:pt x="1" y="196"/>
                    <a:pt x="1" y="196"/>
                  </a:cubicBezTo>
                  <a:cubicBezTo>
                    <a:pt x="1" y="201"/>
                    <a:pt x="5" y="205"/>
                    <a:pt x="10" y="204"/>
                  </a:cubicBezTo>
                  <a:cubicBezTo>
                    <a:pt x="176" y="204"/>
                    <a:pt x="176" y="204"/>
                    <a:pt x="176" y="204"/>
                  </a:cubicBezTo>
                  <a:cubicBezTo>
                    <a:pt x="181" y="205"/>
                    <a:pt x="186" y="201"/>
                    <a:pt x="186" y="196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77"/>
                    <a:pt x="186" y="73"/>
                    <a:pt x="186" y="73"/>
                  </a:cubicBezTo>
                  <a:cubicBezTo>
                    <a:pt x="186" y="73"/>
                    <a:pt x="186" y="73"/>
                    <a:pt x="186" y="72"/>
                  </a:cubicBezTo>
                  <a:close/>
                  <a:moveTo>
                    <a:pt x="142" y="191"/>
                  </a:moveTo>
                  <a:cubicBezTo>
                    <a:pt x="132" y="191"/>
                    <a:pt x="123" y="183"/>
                    <a:pt x="123" y="172"/>
                  </a:cubicBezTo>
                  <a:cubicBezTo>
                    <a:pt x="123" y="161"/>
                    <a:pt x="132" y="153"/>
                    <a:pt x="142" y="153"/>
                  </a:cubicBezTo>
                  <a:cubicBezTo>
                    <a:pt x="153" y="153"/>
                    <a:pt x="162" y="161"/>
                    <a:pt x="162" y="172"/>
                  </a:cubicBezTo>
                  <a:cubicBezTo>
                    <a:pt x="162" y="183"/>
                    <a:pt x="153" y="191"/>
                    <a:pt x="142" y="1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6" name="Freeform: Shape 43"/>
            <p:cNvSpPr/>
            <p:nvPr/>
          </p:nvSpPr>
          <p:spPr bwMode="auto">
            <a:xfrm>
              <a:off x="4336121" y="2317754"/>
              <a:ext cx="573833" cy="631769"/>
            </a:xfrm>
            <a:custGeom>
              <a:avLst/>
              <a:gdLst/>
              <a:ahLst/>
              <a:cxnLst>
                <a:cxn ang="0">
                  <a:pos x="186" y="71"/>
                </a:cxn>
                <a:cxn ang="0">
                  <a:pos x="186" y="71"/>
                </a:cxn>
                <a:cxn ang="0">
                  <a:pos x="185" y="71"/>
                </a:cxn>
                <a:cxn ang="0">
                  <a:pos x="178" y="65"/>
                </a:cxn>
                <a:cxn ang="0">
                  <a:pos x="147" y="40"/>
                </a:cxn>
                <a:cxn ang="0">
                  <a:pos x="132" y="28"/>
                </a:cxn>
                <a:cxn ang="0">
                  <a:pos x="101" y="3"/>
                </a:cxn>
                <a:cxn ang="0">
                  <a:pos x="85" y="3"/>
                </a:cxn>
                <a:cxn ang="0">
                  <a:pos x="54" y="28"/>
                </a:cxn>
                <a:cxn ang="0">
                  <a:pos x="39" y="40"/>
                </a:cxn>
                <a:cxn ang="0">
                  <a:pos x="9" y="65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195"/>
                </a:cxn>
                <a:cxn ang="0">
                  <a:pos x="10" y="205"/>
                </a:cxn>
                <a:cxn ang="0">
                  <a:pos x="176" y="205"/>
                </a:cxn>
                <a:cxn ang="0">
                  <a:pos x="186" y="195"/>
                </a:cxn>
                <a:cxn ang="0">
                  <a:pos x="186" y="82"/>
                </a:cxn>
                <a:cxn ang="0">
                  <a:pos x="186" y="72"/>
                </a:cxn>
                <a:cxn ang="0">
                  <a:pos x="186" y="71"/>
                </a:cxn>
                <a:cxn ang="0">
                  <a:pos x="142" y="191"/>
                </a:cxn>
                <a:cxn ang="0">
                  <a:pos x="123" y="171"/>
                </a:cxn>
                <a:cxn ang="0">
                  <a:pos x="142" y="152"/>
                </a:cxn>
                <a:cxn ang="0">
                  <a:pos x="162" y="171"/>
                </a:cxn>
                <a:cxn ang="0">
                  <a:pos x="142" y="191"/>
                </a:cxn>
              </a:cxnLst>
              <a:rect l="0" t="0" r="r" b="b"/>
              <a:pathLst>
                <a:path w="186" h="205">
                  <a:moveTo>
                    <a:pt x="186" y="71"/>
                  </a:moveTo>
                  <a:cubicBezTo>
                    <a:pt x="186" y="71"/>
                    <a:pt x="186" y="71"/>
                    <a:pt x="186" y="71"/>
                  </a:cubicBezTo>
                  <a:cubicBezTo>
                    <a:pt x="186" y="71"/>
                    <a:pt x="185" y="71"/>
                    <a:pt x="185" y="71"/>
                  </a:cubicBezTo>
                  <a:cubicBezTo>
                    <a:pt x="185" y="71"/>
                    <a:pt x="182" y="68"/>
                    <a:pt x="178" y="65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3" y="37"/>
                    <a:pt x="136" y="31"/>
                    <a:pt x="132" y="28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7" y="0"/>
                    <a:pt x="90" y="0"/>
                    <a:pt x="85" y="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0" y="31"/>
                    <a:pt x="43" y="37"/>
                    <a:pt x="39" y="4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8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72"/>
                    <a:pt x="1" y="76"/>
                    <a:pt x="1" y="82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200"/>
                    <a:pt x="5" y="205"/>
                    <a:pt x="10" y="205"/>
                  </a:cubicBezTo>
                  <a:cubicBezTo>
                    <a:pt x="176" y="205"/>
                    <a:pt x="176" y="205"/>
                    <a:pt x="176" y="205"/>
                  </a:cubicBezTo>
                  <a:cubicBezTo>
                    <a:pt x="181" y="205"/>
                    <a:pt x="186" y="200"/>
                    <a:pt x="186" y="195"/>
                  </a:cubicBezTo>
                  <a:cubicBezTo>
                    <a:pt x="186" y="82"/>
                    <a:pt x="186" y="82"/>
                    <a:pt x="186" y="82"/>
                  </a:cubicBezTo>
                  <a:cubicBezTo>
                    <a:pt x="186" y="76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1"/>
                  </a:cubicBezTo>
                  <a:close/>
                  <a:moveTo>
                    <a:pt x="142" y="191"/>
                  </a:moveTo>
                  <a:cubicBezTo>
                    <a:pt x="132" y="191"/>
                    <a:pt x="123" y="182"/>
                    <a:pt x="123" y="171"/>
                  </a:cubicBezTo>
                  <a:cubicBezTo>
                    <a:pt x="123" y="160"/>
                    <a:pt x="132" y="152"/>
                    <a:pt x="142" y="152"/>
                  </a:cubicBezTo>
                  <a:cubicBezTo>
                    <a:pt x="153" y="152"/>
                    <a:pt x="162" y="160"/>
                    <a:pt x="162" y="171"/>
                  </a:cubicBezTo>
                  <a:cubicBezTo>
                    <a:pt x="162" y="182"/>
                    <a:pt x="153" y="191"/>
                    <a:pt x="142" y="1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3665334" y="2629187"/>
            <a:ext cx="1415805" cy="1068367"/>
            <a:chOff x="3577448" y="2872275"/>
            <a:chExt cx="1216638" cy="1026280"/>
          </a:xfrm>
          <a:solidFill>
            <a:srgbClr val="B3B4B5"/>
          </a:solidFill>
        </p:grpSpPr>
        <p:sp>
          <p:nvSpPr>
            <p:cNvPr id="88" name="Freeform: Shape 45"/>
            <p:cNvSpPr/>
            <p:nvPr/>
          </p:nvSpPr>
          <p:spPr bwMode="auto">
            <a:xfrm>
              <a:off x="4396815" y="3126086"/>
              <a:ext cx="52418" cy="6069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3" y="1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"/>
                </a:cxn>
              </a:cxnLst>
              <a:rect l="0" t="0" r="r" b="b"/>
              <a:pathLst>
                <a:path w="17" h="20">
                  <a:moveTo>
                    <a:pt x="0" y="3"/>
                  </a:moveTo>
                  <a:cubicBezTo>
                    <a:pt x="4" y="0"/>
                    <a:pt x="10" y="2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9"/>
                    <a:pt x="17" y="14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3"/>
                    <a:pt x="14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4"/>
                    <a:pt x="4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9" name="Freeform: Shape 46"/>
            <p:cNvSpPr/>
            <p:nvPr/>
          </p:nvSpPr>
          <p:spPr bwMode="auto">
            <a:xfrm>
              <a:off x="3577448" y="3043322"/>
              <a:ext cx="957310" cy="855233"/>
            </a:xfrm>
            <a:custGeom>
              <a:avLst/>
              <a:gdLst/>
              <a:ahLst/>
              <a:cxnLst>
                <a:cxn ang="0">
                  <a:pos x="226" y="7"/>
                </a:cxn>
                <a:cxn ang="0">
                  <a:pos x="11" y="176"/>
                </a:cxn>
                <a:cxn ang="0">
                  <a:pos x="7" y="204"/>
                </a:cxn>
                <a:cxn ang="0">
                  <a:pos x="57" y="268"/>
                </a:cxn>
                <a:cxn ang="0">
                  <a:pos x="85" y="271"/>
                </a:cxn>
                <a:cxn ang="0">
                  <a:pos x="301" y="102"/>
                </a:cxn>
                <a:cxn ang="0">
                  <a:pos x="304" y="74"/>
                </a:cxn>
                <a:cxn ang="0">
                  <a:pos x="254" y="10"/>
                </a:cxn>
                <a:cxn ang="0">
                  <a:pos x="226" y="7"/>
                </a:cxn>
                <a:cxn ang="0">
                  <a:pos x="268" y="74"/>
                </a:cxn>
                <a:cxn ang="0">
                  <a:pos x="243" y="71"/>
                </a:cxn>
                <a:cxn ang="0">
                  <a:pos x="246" y="46"/>
                </a:cxn>
                <a:cxn ang="0">
                  <a:pos x="271" y="49"/>
                </a:cxn>
                <a:cxn ang="0">
                  <a:pos x="268" y="74"/>
                </a:cxn>
              </a:cxnLst>
              <a:rect l="0" t="0" r="r" b="b"/>
              <a:pathLst>
                <a:path w="311" h="278">
                  <a:moveTo>
                    <a:pt x="226" y="7"/>
                  </a:moveTo>
                  <a:cubicBezTo>
                    <a:pt x="11" y="176"/>
                    <a:pt x="11" y="176"/>
                    <a:pt x="11" y="176"/>
                  </a:cubicBezTo>
                  <a:cubicBezTo>
                    <a:pt x="2" y="183"/>
                    <a:pt x="0" y="195"/>
                    <a:pt x="7" y="204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64" y="277"/>
                    <a:pt x="77" y="278"/>
                    <a:pt x="85" y="271"/>
                  </a:cubicBezTo>
                  <a:cubicBezTo>
                    <a:pt x="301" y="102"/>
                    <a:pt x="301" y="102"/>
                    <a:pt x="301" y="102"/>
                  </a:cubicBezTo>
                  <a:cubicBezTo>
                    <a:pt x="310" y="95"/>
                    <a:pt x="311" y="82"/>
                    <a:pt x="304" y="74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8" y="1"/>
                    <a:pt x="235" y="0"/>
                    <a:pt x="226" y="7"/>
                  </a:cubicBezTo>
                  <a:close/>
                  <a:moveTo>
                    <a:pt x="268" y="74"/>
                  </a:moveTo>
                  <a:cubicBezTo>
                    <a:pt x="260" y="80"/>
                    <a:pt x="249" y="79"/>
                    <a:pt x="243" y="71"/>
                  </a:cubicBezTo>
                  <a:cubicBezTo>
                    <a:pt x="236" y="63"/>
                    <a:pt x="238" y="52"/>
                    <a:pt x="246" y="46"/>
                  </a:cubicBezTo>
                  <a:cubicBezTo>
                    <a:pt x="253" y="40"/>
                    <a:pt x="265" y="41"/>
                    <a:pt x="271" y="49"/>
                  </a:cubicBezTo>
                  <a:cubicBezTo>
                    <a:pt x="277" y="56"/>
                    <a:pt x="276" y="68"/>
                    <a:pt x="268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0" name="Freeform: Shape 47"/>
            <p:cNvSpPr/>
            <p:nvPr/>
          </p:nvSpPr>
          <p:spPr bwMode="auto">
            <a:xfrm>
              <a:off x="4319568" y="3178505"/>
              <a:ext cx="96559" cy="9655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24"/>
                </a:cxn>
                <a:cxn ang="0">
                  <a:pos x="24" y="26"/>
                </a:cxn>
                <a:cxn ang="0">
                  <a:pos x="26" y="7"/>
                </a:cxn>
                <a:cxn ang="0">
                  <a:pos x="7" y="5"/>
                </a:cxn>
                <a:cxn ang="0">
                  <a:pos x="22" y="24"/>
                </a:cxn>
                <a:cxn ang="0">
                  <a:pos x="7" y="22"/>
                </a:cxn>
                <a:cxn ang="0">
                  <a:pos x="9" y="7"/>
                </a:cxn>
                <a:cxn ang="0">
                  <a:pos x="24" y="9"/>
                </a:cxn>
                <a:cxn ang="0">
                  <a:pos x="22" y="24"/>
                </a:cxn>
              </a:cxnLst>
              <a:rect l="0" t="0" r="r" b="b"/>
              <a:pathLst>
                <a:path w="31" h="31">
                  <a:moveTo>
                    <a:pt x="7" y="5"/>
                  </a:moveTo>
                  <a:cubicBezTo>
                    <a:pt x="1" y="10"/>
                    <a:pt x="0" y="18"/>
                    <a:pt x="5" y="24"/>
                  </a:cubicBezTo>
                  <a:cubicBezTo>
                    <a:pt x="10" y="30"/>
                    <a:pt x="18" y="31"/>
                    <a:pt x="24" y="26"/>
                  </a:cubicBezTo>
                  <a:cubicBezTo>
                    <a:pt x="30" y="22"/>
                    <a:pt x="31" y="13"/>
                    <a:pt x="26" y="7"/>
                  </a:cubicBezTo>
                  <a:cubicBezTo>
                    <a:pt x="22" y="1"/>
                    <a:pt x="13" y="0"/>
                    <a:pt x="7" y="5"/>
                  </a:cubicBezTo>
                  <a:close/>
                  <a:moveTo>
                    <a:pt x="22" y="24"/>
                  </a:moveTo>
                  <a:cubicBezTo>
                    <a:pt x="18" y="28"/>
                    <a:pt x="11" y="27"/>
                    <a:pt x="7" y="22"/>
                  </a:cubicBezTo>
                  <a:cubicBezTo>
                    <a:pt x="4" y="18"/>
                    <a:pt x="5" y="11"/>
                    <a:pt x="9" y="7"/>
                  </a:cubicBezTo>
                  <a:cubicBezTo>
                    <a:pt x="14" y="4"/>
                    <a:pt x="20" y="5"/>
                    <a:pt x="24" y="9"/>
                  </a:cubicBezTo>
                  <a:cubicBezTo>
                    <a:pt x="28" y="14"/>
                    <a:pt x="27" y="20"/>
                    <a:pt x="22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1" name="Freeform: Shape 48"/>
            <p:cNvSpPr/>
            <p:nvPr/>
          </p:nvSpPr>
          <p:spPr bwMode="auto">
            <a:xfrm>
              <a:off x="4303394" y="3164710"/>
              <a:ext cx="126905" cy="12414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7" y="31"/>
                </a:cxn>
                <a:cxn ang="0">
                  <a:pos x="32" y="34"/>
                </a:cxn>
                <a:cxn ang="0">
                  <a:pos x="35" y="9"/>
                </a:cxn>
                <a:cxn ang="0">
                  <a:pos x="10" y="6"/>
                </a:cxn>
                <a:cxn ang="0">
                  <a:pos x="29" y="30"/>
                </a:cxn>
                <a:cxn ang="0">
                  <a:pos x="10" y="28"/>
                </a:cxn>
                <a:cxn ang="0">
                  <a:pos x="12" y="9"/>
                </a:cxn>
                <a:cxn ang="0">
                  <a:pos x="31" y="11"/>
                </a:cxn>
                <a:cxn ang="0">
                  <a:pos x="29" y="30"/>
                </a:cxn>
              </a:cxnLst>
              <a:rect l="0" t="0" r="r" b="b"/>
              <a:pathLst>
                <a:path w="41" h="40">
                  <a:moveTo>
                    <a:pt x="10" y="6"/>
                  </a:moveTo>
                  <a:cubicBezTo>
                    <a:pt x="2" y="12"/>
                    <a:pt x="0" y="23"/>
                    <a:pt x="7" y="31"/>
                  </a:cubicBezTo>
                  <a:cubicBezTo>
                    <a:pt x="13" y="39"/>
                    <a:pt x="24" y="40"/>
                    <a:pt x="32" y="34"/>
                  </a:cubicBezTo>
                  <a:cubicBezTo>
                    <a:pt x="40" y="28"/>
                    <a:pt x="41" y="16"/>
                    <a:pt x="35" y="9"/>
                  </a:cubicBezTo>
                  <a:cubicBezTo>
                    <a:pt x="29" y="1"/>
                    <a:pt x="17" y="0"/>
                    <a:pt x="10" y="6"/>
                  </a:cubicBezTo>
                  <a:close/>
                  <a:moveTo>
                    <a:pt x="29" y="30"/>
                  </a:moveTo>
                  <a:cubicBezTo>
                    <a:pt x="23" y="35"/>
                    <a:pt x="15" y="34"/>
                    <a:pt x="10" y="28"/>
                  </a:cubicBezTo>
                  <a:cubicBezTo>
                    <a:pt x="5" y="22"/>
                    <a:pt x="6" y="14"/>
                    <a:pt x="12" y="9"/>
                  </a:cubicBezTo>
                  <a:cubicBezTo>
                    <a:pt x="18" y="4"/>
                    <a:pt x="27" y="5"/>
                    <a:pt x="31" y="11"/>
                  </a:cubicBezTo>
                  <a:cubicBezTo>
                    <a:pt x="36" y="17"/>
                    <a:pt x="35" y="26"/>
                    <a:pt x="29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2" name="Freeform: Shape 49"/>
            <p:cNvSpPr/>
            <p:nvPr/>
          </p:nvSpPr>
          <p:spPr bwMode="auto">
            <a:xfrm>
              <a:off x="4388539" y="2872275"/>
              <a:ext cx="405547" cy="361406"/>
            </a:xfrm>
            <a:custGeom>
              <a:avLst/>
              <a:gdLst/>
              <a:ahLst/>
              <a:cxnLst>
                <a:cxn ang="0">
                  <a:pos x="2" y="105"/>
                </a:cxn>
                <a:cxn ang="0">
                  <a:pos x="2" y="105"/>
                </a:cxn>
                <a:cxn ang="0">
                  <a:pos x="15" y="91"/>
                </a:cxn>
                <a:cxn ang="0">
                  <a:pos x="15" y="91"/>
                </a:cxn>
                <a:cxn ang="0">
                  <a:pos x="106" y="33"/>
                </a:cxn>
                <a:cxn ang="0">
                  <a:pos x="106" y="33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30" y="0"/>
                </a:cxn>
                <a:cxn ang="0">
                  <a:pos x="108" y="34"/>
                </a:cxn>
                <a:cxn ang="0">
                  <a:pos x="108" y="34"/>
                </a:cxn>
                <a:cxn ang="0">
                  <a:pos x="16" y="93"/>
                </a:cxn>
                <a:cxn ang="0">
                  <a:pos x="16" y="93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4" y="114"/>
                </a:cxn>
                <a:cxn ang="0">
                  <a:pos x="4" y="117"/>
                </a:cxn>
                <a:cxn ang="0">
                  <a:pos x="2" y="105"/>
                </a:cxn>
              </a:cxnLst>
              <a:rect l="0" t="0" r="r" b="b"/>
              <a:pathLst>
                <a:path w="132" h="117"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4" y="101"/>
                    <a:pt x="9" y="96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38" y="74"/>
                    <a:pt x="80" y="5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21" y="22"/>
                    <a:pt x="130" y="1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12"/>
                    <a:pt x="122" y="23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81" y="55"/>
                    <a:pt x="39" y="75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0" y="97"/>
                    <a:pt x="6" y="102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2" y="110"/>
                    <a:pt x="3" y="111"/>
                    <a:pt x="4" y="114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7"/>
                    <a:pt x="0" y="110"/>
                    <a:pt x="2" y="10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3" name="Freeform: Shape 50"/>
            <p:cNvSpPr/>
            <p:nvPr/>
          </p:nvSpPr>
          <p:spPr bwMode="auto">
            <a:xfrm>
              <a:off x="4385780" y="3134364"/>
              <a:ext cx="35865" cy="386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2" y="9"/>
                </a:cxn>
                <a:cxn ang="0">
                  <a:pos x="0" y="11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cubicBezTo>
                    <a:pt x="1" y="11"/>
                    <a:pt x="2" y="11"/>
                    <a:pt x="2" y="12"/>
                  </a:cubicBezTo>
                  <a:cubicBezTo>
                    <a:pt x="5" y="9"/>
                    <a:pt x="8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94" name="Freeform: Shape 67"/>
            <p:cNvSpPr/>
            <p:nvPr/>
          </p:nvSpPr>
          <p:spPr bwMode="auto">
            <a:xfrm>
              <a:off x="4371986" y="3170227"/>
              <a:ext cx="19313" cy="3586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4" y="10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6"/>
                </a:cxn>
              </a:cxnLst>
              <a:rect l="0" t="0" r="r" b="b"/>
              <a:pathLst>
                <a:path w="6" h="12">
                  <a:moveTo>
                    <a:pt x="1" y="6"/>
                  </a:moveTo>
                  <a:cubicBezTo>
                    <a:pt x="0" y="9"/>
                    <a:pt x="0" y="12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7"/>
                  </a:cubicBezTo>
                  <a:cubicBezTo>
                    <a:pt x="3" y="5"/>
                    <a:pt x="4" y="3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2"/>
                    <a:pt x="1" y="4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10" name="Freeform: Shape 68"/>
          <p:cNvSpPr/>
          <p:nvPr/>
        </p:nvSpPr>
        <p:spPr bwMode="auto">
          <a:xfrm>
            <a:off x="5931592" y="2623436"/>
            <a:ext cx="433411" cy="281451"/>
          </a:xfrm>
          <a:custGeom>
            <a:avLst/>
            <a:gdLst/>
            <a:ahLst/>
            <a:cxnLst>
              <a:cxn ang="0">
                <a:pos x="27" y="64"/>
              </a:cxn>
              <a:cxn ang="0">
                <a:pos x="121" y="2"/>
              </a:cxn>
              <a:cxn ang="0">
                <a:pos x="120" y="0"/>
              </a:cxn>
              <a:cxn ang="0">
                <a:pos x="17" y="71"/>
              </a:cxn>
              <a:cxn ang="0">
                <a:pos x="0" y="87"/>
              </a:cxn>
              <a:cxn ang="0">
                <a:pos x="1" y="88"/>
              </a:cxn>
              <a:cxn ang="0">
                <a:pos x="27" y="64"/>
              </a:cxn>
            </a:cxnLst>
            <a:rect l="0" t="0" r="r" b="b"/>
            <a:pathLst>
              <a:path w="121" h="88">
                <a:moveTo>
                  <a:pt x="27" y="64"/>
                </a:moveTo>
                <a:cubicBezTo>
                  <a:pt x="49" y="44"/>
                  <a:pt x="83" y="31"/>
                  <a:pt x="121" y="2"/>
                </a:cubicBezTo>
                <a:cubicBezTo>
                  <a:pt x="120" y="0"/>
                  <a:pt x="120" y="0"/>
                  <a:pt x="120" y="0"/>
                </a:cubicBezTo>
                <a:cubicBezTo>
                  <a:pt x="76" y="34"/>
                  <a:pt x="41" y="45"/>
                  <a:pt x="17" y="71"/>
                </a:cubicBezTo>
                <a:cubicBezTo>
                  <a:pt x="10" y="77"/>
                  <a:pt x="4" y="82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8" y="81"/>
                  <a:pt x="16" y="73"/>
                  <a:pt x="27" y="64"/>
                </a:cubicBezTo>
                <a:close/>
              </a:path>
            </a:pathLst>
          </a:custGeom>
          <a:solidFill>
            <a:srgbClr val="01010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11" name="Group 69"/>
          <p:cNvGrpSpPr/>
          <p:nvPr/>
        </p:nvGrpSpPr>
        <p:grpSpPr>
          <a:xfrm>
            <a:off x="5832069" y="1583793"/>
            <a:ext cx="664562" cy="1137290"/>
            <a:chOff x="4989961" y="1868067"/>
            <a:chExt cx="571075" cy="1092490"/>
          </a:xfrm>
          <a:solidFill>
            <a:srgbClr val="B3B4B5"/>
          </a:solidFill>
        </p:grpSpPr>
        <p:sp>
          <p:nvSpPr>
            <p:cNvPr id="86" name="Freeform: Shape 70"/>
            <p:cNvSpPr/>
            <p:nvPr/>
          </p:nvSpPr>
          <p:spPr bwMode="auto">
            <a:xfrm>
              <a:off x="4993160" y="1879102"/>
              <a:ext cx="564678" cy="1081455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5" y="72"/>
                </a:cxn>
                <a:cxn ang="0">
                  <a:pos x="185" y="72"/>
                </a:cxn>
                <a:cxn ang="0">
                  <a:pos x="177" y="65"/>
                </a:cxn>
                <a:cxn ang="0">
                  <a:pos x="147" y="41"/>
                </a:cxn>
                <a:cxn ang="0">
                  <a:pos x="132" y="29"/>
                </a:cxn>
                <a:cxn ang="0">
                  <a:pos x="101" y="4"/>
                </a:cxn>
                <a:cxn ang="0">
                  <a:pos x="85" y="4"/>
                </a:cxn>
                <a:cxn ang="0">
                  <a:pos x="54" y="29"/>
                </a:cxn>
                <a:cxn ang="0">
                  <a:pos x="39" y="41"/>
                </a:cxn>
                <a:cxn ang="0">
                  <a:pos x="9" y="65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341"/>
                </a:cxn>
                <a:cxn ang="0">
                  <a:pos x="10" y="349"/>
                </a:cxn>
                <a:cxn ang="0">
                  <a:pos x="176" y="349"/>
                </a:cxn>
                <a:cxn ang="0">
                  <a:pos x="185" y="341"/>
                </a:cxn>
                <a:cxn ang="0">
                  <a:pos x="185" y="82"/>
                </a:cxn>
                <a:cxn ang="0">
                  <a:pos x="186" y="72"/>
                </a:cxn>
                <a:cxn ang="0">
                  <a:pos x="186" y="72"/>
                </a:cxn>
                <a:cxn ang="0">
                  <a:pos x="142" y="336"/>
                </a:cxn>
                <a:cxn ang="0">
                  <a:pos x="123" y="317"/>
                </a:cxn>
                <a:cxn ang="0">
                  <a:pos x="142" y="298"/>
                </a:cxn>
                <a:cxn ang="0">
                  <a:pos x="162" y="317"/>
                </a:cxn>
                <a:cxn ang="0">
                  <a:pos x="142" y="336"/>
                </a:cxn>
              </a:cxnLst>
              <a:rect l="0" t="0" r="r" b="b"/>
              <a:pathLst>
                <a:path w="186" h="350">
                  <a:moveTo>
                    <a:pt x="186" y="72"/>
                  </a:moveTo>
                  <a:cubicBezTo>
                    <a:pt x="186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2" y="69"/>
                    <a:pt x="177" y="65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8"/>
                    <a:pt x="136" y="32"/>
                    <a:pt x="132" y="29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6" y="0"/>
                    <a:pt x="90" y="0"/>
                    <a:pt x="85" y="4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0" y="32"/>
                    <a:pt x="43" y="38"/>
                    <a:pt x="39" y="4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9"/>
                    <a:pt x="1" y="7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7"/>
                    <a:pt x="1" y="82"/>
                  </a:cubicBezTo>
                  <a:cubicBezTo>
                    <a:pt x="1" y="341"/>
                    <a:pt x="1" y="341"/>
                    <a:pt x="1" y="341"/>
                  </a:cubicBezTo>
                  <a:cubicBezTo>
                    <a:pt x="1" y="346"/>
                    <a:pt x="5" y="350"/>
                    <a:pt x="10" y="349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181" y="350"/>
                    <a:pt x="185" y="346"/>
                    <a:pt x="185" y="341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7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lose/>
                  <a:moveTo>
                    <a:pt x="142" y="336"/>
                  </a:moveTo>
                  <a:cubicBezTo>
                    <a:pt x="132" y="336"/>
                    <a:pt x="123" y="328"/>
                    <a:pt x="123" y="317"/>
                  </a:cubicBezTo>
                  <a:cubicBezTo>
                    <a:pt x="123" y="306"/>
                    <a:pt x="132" y="298"/>
                    <a:pt x="142" y="298"/>
                  </a:cubicBezTo>
                  <a:cubicBezTo>
                    <a:pt x="153" y="298"/>
                    <a:pt x="162" y="306"/>
                    <a:pt x="162" y="317"/>
                  </a:cubicBezTo>
                  <a:cubicBezTo>
                    <a:pt x="162" y="328"/>
                    <a:pt x="153" y="336"/>
                    <a:pt x="142" y="3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7" name="Freeform: Shape 71"/>
            <p:cNvSpPr/>
            <p:nvPr/>
          </p:nvSpPr>
          <p:spPr bwMode="auto">
            <a:xfrm>
              <a:off x="4989961" y="1868067"/>
              <a:ext cx="571075" cy="1081455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5" y="72"/>
                </a:cxn>
                <a:cxn ang="0">
                  <a:pos x="185" y="72"/>
                </a:cxn>
                <a:cxn ang="0">
                  <a:pos x="177" y="66"/>
                </a:cxn>
                <a:cxn ang="0">
                  <a:pos x="147" y="41"/>
                </a:cxn>
                <a:cxn ang="0">
                  <a:pos x="132" y="29"/>
                </a:cxn>
                <a:cxn ang="0">
                  <a:pos x="101" y="4"/>
                </a:cxn>
                <a:cxn ang="0">
                  <a:pos x="85" y="4"/>
                </a:cxn>
                <a:cxn ang="0">
                  <a:pos x="54" y="29"/>
                </a:cxn>
                <a:cxn ang="0">
                  <a:pos x="39" y="41"/>
                </a:cxn>
                <a:cxn ang="0">
                  <a:pos x="9" y="66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341"/>
                </a:cxn>
                <a:cxn ang="0">
                  <a:pos x="10" y="351"/>
                </a:cxn>
                <a:cxn ang="0">
                  <a:pos x="176" y="351"/>
                </a:cxn>
                <a:cxn ang="0">
                  <a:pos x="185" y="341"/>
                </a:cxn>
                <a:cxn ang="0">
                  <a:pos x="185" y="82"/>
                </a:cxn>
                <a:cxn ang="0">
                  <a:pos x="186" y="72"/>
                </a:cxn>
                <a:cxn ang="0">
                  <a:pos x="186" y="72"/>
                </a:cxn>
                <a:cxn ang="0">
                  <a:pos x="142" y="337"/>
                </a:cxn>
                <a:cxn ang="0">
                  <a:pos x="123" y="317"/>
                </a:cxn>
                <a:cxn ang="0">
                  <a:pos x="142" y="298"/>
                </a:cxn>
                <a:cxn ang="0">
                  <a:pos x="162" y="317"/>
                </a:cxn>
                <a:cxn ang="0">
                  <a:pos x="142" y="337"/>
                </a:cxn>
              </a:cxnLst>
              <a:rect l="0" t="0" r="r" b="b"/>
              <a:pathLst>
                <a:path w="186" h="351">
                  <a:moveTo>
                    <a:pt x="186" y="72"/>
                  </a:moveTo>
                  <a:cubicBezTo>
                    <a:pt x="186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2" y="69"/>
                    <a:pt x="177" y="66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8"/>
                    <a:pt x="136" y="32"/>
                    <a:pt x="132" y="29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6" y="0"/>
                    <a:pt x="90" y="0"/>
                    <a:pt x="85" y="4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0" y="32"/>
                    <a:pt x="43" y="38"/>
                    <a:pt x="39" y="41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9"/>
                    <a:pt x="1" y="7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7"/>
                    <a:pt x="1" y="82"/>
                  </a:cubicBezTo>
                  <a:cubicBezTo>
                    <a:pt x="1" y="341"/>
                    <a:pt x="1" y="341"/>
                    <a:pt x="1" y="341"/>
                  </a:cubicBezTo>
                  <a:cubicBezTo>
                    <a:pt x="1" y="346"/>
                    <a:pt x="5" y="351"/>
                    <a:pt x="10" y="351"/>
                  </a:cubicBezTo>
                  <a:cubicBezTo>
                    <a:pt x="176" y="351"/>
                    <a:pt x="176" y="351"/>
                    <a:pt x="176" y="351"/>
                  </a:cubicBezTo>
                  <a:cubicBezTo>
                    <a:pt x="181" y="351"/>
                    <a:pt x="185" y="346"/>
                    <a:pt x="185" y="341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7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lose/>
                  <a:moveTo>
                    <a:pt x="142" y="337"/>
                  </a:moveTo>
                  <a:cubicBezTo>
                    <a:pt x="132" y="337"/>
                    <a:pt x="123" y="328"/>
                    <a:pt x="123" y="317"/>
                  </a:cubicBezTo>
                  <a:cubicBezTo>
                    <a:pt x="123" y="306"/>
                    <a:pt x="132" y="298"/>
                    <a:pt x="142" y="298"/>
                  </a:cubicBezTo>
                  <a:cubicBezTo>
                    <a:pt x="153" y="298"/>
                    <a:pt x="162" y="306"/>
                    <a:pt x="162" y="317"/>
                  </a:cubicBezTo>
                  <a:cubicBezTo>
                    <a:pt x="162" y="328"/>
                    <a:pt x="153" y="337"/>
                    <a:pt x="142" y="3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4955619" y="2629187"/>
            <a:ext cx="1412596" cy="1068367"/>
            <a:chOff x="4236804" y="2872275"/>
            <a:chExt cx="1213880" cy="1026280"/>
          </a:xfrm>
          <a:solidFill>
            <a:srgbClr val="EAC442"/>
          </a:solidFill>
        </p:grpSpPr>
        <p:sp>
          <p:nvSpPr>
            <p:cNvPr id="79" name="Freeform: Shape 73"/>
            <p:cNvSpPr/>
            <p:nvPr/>
          </p:nvSpPr>
          <p:spPr bwMode="auto">
            <a:xfrm>
              <a:off x="5053413" y="3126086"/>
              <a:ext cx="52418" cy="6069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5" y="20"/>
                </a:cxn>
                <a:cxn ang="0">
                  <a:pos x="15" y="20"/>
                </a:cxn>
                <a:cxn ang="0">
                  <a:pos x="13" y="1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"/>
                </a:cxn>
              </a:cxnLst>
              <a:rect l="0" t="0" r="r" b="b"/>
              <a:pathLst>
                <a:path w="17" h="20">
                  <a:moveTo>
                    <a:pt x="0" y="3"/>
                  </a:moveTo>
                  <a:cubicBezTo>
                    <a:pt x="5" y="0"/>
                    <a:pt x="11" y="2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7" y="9"/>
                    <a:pt x="17" y="14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3"/>
                    <a:pt x="14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4"/>
                    <a:pt x="5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0" name="Freeform: Shape 74"/>
            <p:cNvSpPr/>
            <p:nvPr/>
          </p:nvSpPr>
          <p:spPr bwMode="auto">
            <a:xfrm>
              <a:off x="4236804" y="3043322"/>
              <a:ext cx="957310" cy="855233"/>
            </a:xfrm>
            <a:custGeom>
              <a:avLst/>
              <a:gdLst/>
              <a:ahLst/>
              <a:cxnLst>
                <a:cxn ang="0">
                  <a:pos x="226" y="7"/>
                </a:cxn>
                <a:cxn ang="0">
                  <a:pos x="10" y="176"/>
                </a:cxn>
                <a:cxn ang="0">
                  <a:pos x="7" y="204"/>
                </a:cxn>
                <a:cxn ang="0">
                  <a:pos x="57" y="268"/>
                </a:cxn>
                <a:cxn ang="0">
                  <a:pos x="85" y="271"/>
                </a:cxn>
                <a:cxn ang="0">
                  <a:pos x="301" y="102"/>
                </a:cxn>
                <a:cxn ang="0">
                  <a:pos x="304" y="74"/>
                </a:cxn>
                <a:cxn ang="0">
                  <a:pos x="254" y="10"/>
                </a:cxn>
                <a:cxn ang="0">
                  <a:pos x="226" y="7"/>
                </a:cxn>
                <a:cxn ang="0">
                  <a:pos x="267" y="74"/>
                </a:cxn>
                <a:cxn ang="0">
                  <a:pos x="242" y="71"/>
                </a:cxn>
                <a:cxn ang="0">
                  <a:pos x="245" y="46"/>
                </a:cxn>
                <a:cxn ang="0">
                  <a:pos x="270" y="49"/>
                </a:cxn>
                <a:cxn ang="0">
                  <a:pos x="267" y="74"/>
                </a:cxn>
              </a:cxnLst>
              <a:rect l="0" t="0" r="r" b="b"/>
              <a:pathLst>
                <a:path w="311" h="278">
                  <a:moveTo>
                    <a:pt x="226" y="7"/>
                  </a:moveTo>
                  <a:cubicBezTo>
                    <a:pt x="10" y="176"/>
                    <a:pt x="10" y="176"/>
                    <a:pt x="10" y="176"/>
                  </a:cubicBezTo>
                  <a:cubicBezTo>
                    <a:pt x="1" y="183"/>
                    <a:pt x="0" y="195"/>
                    <a:pt x="7" y="204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64" y="277"/>
                    <a:pt x="76" y="278"/>
                    <a:pt x="85" y="271"/>
                  </a:cubicBezTo>
                  <a:cubicBezTo>
                    <a:pt x="301" y="102"/>
                    <a:pt x="301" y="102"/>
                    <a:pt x="301" y="102"/>
                  </a:cubicBezTo>
                  <a:cubicBezTo>
                    <a:pt x="309" y="95"/>
                    <a:pt x="311" y="82"/>
                    <a:pt x="304" y="74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7" y="1"/>
                    <a:pt x="235" y="0"/>
                    <a:pt x="226" y="7"/>
                  </a:cubicBezTo>
                  <a:close/>
                  <a:moveTo>
                    <a:pt x="267" y="74"/>
                  </a:moveTo>
                  <a:cubicBezTo>
                    <a:pt x="260" y="80"/>
                    <a:pt x="248" y="79"/>
                    <a:pt x="242" y="71"/>
                  </a:cubicBezTo>
                  <a:cubicBezTo>
                    <a:pt x="236" y="63"/>
                    <a:pt x="237" y="52"/>
                    <a:pt x="245" y="46"/>
                  </a:cubicBezTo>
                  <a:cubicBezTo>
                    <a:pt x="253" y="40"/>
                    <a:pt x="264" y="41"/>
                    <a:pt x="270" y="49"/>
                  </a:cubicBezTo>
                  <a:cubicBezTo>
                    <a:pt x="276" y="56"/>
                    <a:pt x="275" y="68"/>
                    <a:pt x="267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1" name="Freeform: Shape 75"/>
            <p:cNvSpPr/>
            <p:nvPr/>
          </p:nvSpPr>
          <p:spPr bwMode="auto">
            <a:xfrm>
              <a:off x="4978926" y="3178505"/>
              <a:ext cx="96559" cy="96559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24"/>
                </a:cxn>
                <a:cxn ang="0">
                  <a:pos x="24" y="26"/>
                </a:cxn>
                <a:cxn ang="0">
                  <a:pos x="26" y="7"/>
                </a:cxn>
                <a:cxn ang="0">
                  <a:pos x="7" y="5"/>
                </a:cxn>
                <a:cxn ang="0">
                  <a:pos x="22" y="24"/>
                </a:cxn>
                <a:cxn ang="0">
                  <a:pos x="7" y="22"/>
                </a:cxn>
                <a:cxn ang="0">
                  <a:pos x="9" y="7"/>
                </a:cxn>
                <a:cxn ang="0">
                  <a:pos x="24" y="9"/>
                </a:cxn>
                <a:cxn ang="0">
                  <a:pos x="22" y="24"/>
                </a:cxn>
              </a:cxnLst>
              <a:rect l="0" t="0" r="r" b="b"/>
              <a:pathLst>
                <a:path w="31" h="31">
                  <a:moveTo>
                    <a:pt x="7" y="5"/>
                  </a:moveTo>
                  <a:cubicBezTo>
                    <a:pt x="1" y="10"/>
                    <a:pt x="0" y="18"/>
                    <a:pt x="5" y="24"/>
                  </a:cubicBezTo>
                  <a:cubicBezTo>
                    <a:pt x="9" y="30"/>
                    <a:pt x="18" y="31"/>
                    <a:pt x="24" y="26"/>
                  </a:cubicBezTo>
                  <a:cubicBezTo>
                    <a:pt x="30" y="22"/>
                    <a:pt x="31" y="13"/>
                    <a:pt x="26" y="7"/>
                  </a:cubicBezTo>
                  <a:cubicBezTo>
                    <a:pt x="21" y="1"/>
                    <a:pt x="13" y="0"/>
                    <a:pt x="7" y="5"/>
                  </a:cubicBezTo>
                  <a:close/>
                  <a:moveTo>
                    <a:pt x="22" y="24"/>
                  </a:moveTo>
                  <a:cubicBezTo>
                    <a:pt x="17" y="28"/>
                    <a:pt x="11" y="27"/>
                    <a:pt x="7" y="22"/>
                  </a:cubicBezTo>
                  <a:cubicBezTo>
                    <a:pt x="3" y="18"/>
                    <a:pt x="4" y="11"/>
                    <a:pt x="9" y="7"/>
                  </a:cubicBezTo>
                  <a:cubicBezTo>
                    <a:pt x="13" y="4"/>
                    <a:pt x="20" y="5"/>
                    <a:pt x="24" y="9"/>
                  </a:cubicBezTo>
                  <a:cubicBezTo>
                    <a:pt x="27" y="14"/>
                    <a:pt x="26" y="20"/>
                    <a:pt x="22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2" name="Freeform: Shape 76"/>
            <p:cNvSpPr/>
            <p:nvPr/>
          </p:nvSpPr>
          <p:spPr bwMode="auto">
            <a:xfrm>
              <a:off x="4965131" y="3164710"/>
              <a:ext cx="121388" cy="12414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6" y="31"/>
                </a:cxn>
                <a:cxn ang="0">
                  <a:pos x="31" y="34"/>
                </a:cxn>
                <a:cxn ang="0">
                  <a:pos x="34" y="9"/>
                </a:cxn>
                <a:cxn ang="0">
                  <a:pos x="9" y="6"/>
                </a:cxn>
                <a:cxn ang="0">
                  <a:pos x="29" y="30"/>
                </a:cxn>
                <a:cxn ang="0">
                  <a:pos x="10" y="28"/>
                </a:cxn>
                <a:cxn ang="0">
                  <a:pos x="12" y="9"/>
                </a:cxn>
                <a:cxn ang="0">
                  <a:pos x="31" y="11"/>
                </a:cxn>
                <a:cxn ang="0">
                  <a:pos x="29" y="30"/>
                </a:cxn>
              </a:cxnLst>
              <a:rect l="0" t="0" r="r" b="b"/>
              <a:pathLst>
                <a:path w="40" h="40">
                  <a:moveTo>
                    <a:pt x="9" y="6"/>
                  </a:moveTo>
                  <a:cubicBezTo>
                    <a:pt x="1" y="12"/>
                    <a:pt x="0" y="23"/>
                    <a:pt x="6" y="31"/>
                  </a:cubicBezTo>
                  <a:cubicBezTo>
                    <a:pt x="12" y="39"/>
                    <a:pt x="24" y="40"/>
                    <a:pt x="31" y="34"/>
                  </a:cubicBezTo>
                  <a:cubicBezTo>
                    <a:pt x="39" y="28"/>
                    <a:pt x="40" y="16"/>
                    <a:pt x="34" y="9"/>
                  </a:cubicBezTo>
                  <a:cubicBezTo>
                    <a:pt x="28" y="1"/>
                    <a:pt x="17" y="0"/>
                    <a:pt x="9" y="6"/>
                  </a:cubicBezTo>
                  <a:close/>
                  <a:moveTo>
                    <a:pt x="29" y="30"/>
                  </a:moveTo>
                  <a:cubicBezTo>
                    <a:pt x="23" y="35"/>
                    <a:pt x="14" y="34"/>
                    <a:pt x="10" y="28"/>
                  </a:cubicBezTo>
                  <a:cubicBezTo>
                    <a:pt x="5" y="22"/>
                    <a:pt x="6" y="14"/>
                    <a:pt x="12" y="9"/>
                  </a:cubicBezTo>
                  <a:cubicBezTo>
                    <a:pt x="18" y="4"/>
                    <a:pt x="26" y="5"/>
                    <a:pt x="31" y="11"/>
                  </a:cubicBezTo>
                  <a:cubicBezTo>
                    <a:pt x="36" y="17"/>
                    <a:pt x="35" y="26"/>
                    <a:pt x="29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3" name="Freeform: Shape 77"/>
            <p:cNvSpPr/>
            <p:nvPr/>
          </p:nvSpPr>
          <p:spPr bwMode="auto">
            <a:xfrm>
              <a:off x="5045137" y="2872275"/>
              <a:ext cx="405547" cy="361406"/>
            </a:xfrm>
            <a:custGeom>
              <a:avLst/>
              <a:gdLst/>
              <a:ahLst/>
              <a:cxnLst>
                <a:cxn ang="0">
                  <a:pos x="3" y="105"/>
                </a:cxn>
                <a:cxn ang="0">
                  <a:pos x="3" y="105"/>
                </a:cxn>
                <a:cxn ang="0">
                  <a:pos x="16" y="91"/>
                </a:cxn>
                <a:cxn ang="0">
                  <a:pos x="16" y="91"/>
                </a:cxn>
                <a:cxn ang="0">
                  <a:pos x="107" y="33"/>
                </a:cxn>
                <a:cxn ang="0">
                  <a:pos x="107" y="33"/>
                </a:cxn>
                <a:cxn ang="0">
                  <a:pos x="129" y="0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08" y="34"/>
                </a:cxn>
                <a:cxn ang="0">
                  <a:pos x="108" y="34"/>
                </a:cxn>
                <a:cxn ang="0">
                  <a:pos x="17" y="93"/>
                </a:cxn>
                <a:cxn ang="0">
                  <a:pos x="17" y="93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5" y="114"/>
                </a:cxn>
                <a:cxn ang="0">
                  <a:pos x="5" y="117"/>
                </a:cxn>
                <a:cxn ang="0">
                  <a:pos x="3" y="105"/>
                </a:cxn>
              </a:cxnLst>
              <a:rect l="0" t="0" r="r" b="b"/>
              <a:pathLst>
                <a:path w="132" h="117">
                  <a:moveTo>
                    <a:pt x="3" y="105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5" y="101"/>
                    <a:pt x="10" y="96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38" y="74"/>
                    <a:pt x="81" y="53"/>
                    <a:pt x="107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21" y="22"/>
                    <a:pt x="130" y="1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2" y="12"/>
                    <a:pt x="123" y="23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82" y="55"/>
                    <a:pt x="39" y="75"/>
                    <a:pt x="1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1" y="97"/>
                    <a:pt x="7" y="102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10"/>
                    <a:pt x="4" y="111"/>
                    <a:pt x="5" y="114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0" y="110"/>
                    <a:pt x="3" y="10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4" name="Freeform: Shape 78"/>
            <p:cNvSpPr/>
            <p:nvPr/>
          </p:nvSpPr>
          <p:spPr bwMode="auto">
            <a:xfrm>
              <a:off x="5045137" y="3134364"/>
              <a:ext cx="33106" cy="386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9"/>
                </a:cxn>
                <a:cxn ang="0">
                  <a:pos x="0" y="11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cubicBezTo>
                    <a:pt x="1" y="11"/>
                    <a:pt x="1" y="11"/>
                    <a:pt x="2" y="12"/>
                  </a:cubicBezTo>
                  <a:cubicBezTo>
                    <a:pt x="4" y="9"/>
                    <a:pt x="7" y="5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ubicBezTo>
                    <a:pt x="1" y="10"/>
                    <a:pt x="0" y="10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85" name="Freeform: Shape 79"/>
            <p:cNvSpPr/>
            <p:nvPr/>
          </p:nvSpPr>
          <p:spPr bwMode="auto">
            <a:xfrm>
              <a:off x="5028584" y="3170227"/>
              <a:ext cx="22071" cy="3586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5" y="10"/>
                </a:cxn>
                <a:cxn ang="0">
                  <a:pos x="4" y="9"/>
                </a:cxn>
                <a:cxn ang="0">
                  <a:pos x="3" y="7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1" y="6"/>
                </a:cxn>
              </a:cxnLst>
              <a:rect l="0" t="0" r="r" b="b"/>
              <a:pathLst>
                <a:path w="7" h="12">
                  <a:moveTo>
                    <a:pt x="1" y="6"/>
                  </a:moveTo>
                  <a:cubicBezTo>
                    <a:pt x="0" y="9"/>
                    <a:pt x="1" y="12"/>
                    <a:pt x="5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2" y="9"/>
                    <a:pt x="3" y="7"/>
                  </a:cubicBezTo>
                  <a:cubicBezTo>
                    <a:pt x="4" y="5"/>
                    <a:pt x="5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2"/>
                    <a:pt x="2" y="4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13" name="Freeform: Shape 80"/>
          <p:cNvSpPr/>
          <p:nvPr/>
        </p:nvSpPr>
        <p:spPr bwMode="auto">
          <a:xfrm>
            <a:off x="7212247" y="2617692"/>
            <a:ext cx="433411" cy="281451"/>
          </a:xfrm>
          <a:custGeom>
            <a:avLst/>
            <a:gdLst/>
            <a:ahLst/>
            <a:cxnLst>
              <a:cxn ang="0">
                <a:pos x="27" y="64"/>
              </a:cxn>
              <a:cxn ang="0">
                <a:pos x="121" y="2"/>
              </a:cxn>
              <a:cxn ang="0">
                <a:pos x="120" y="0"/>
              </a:cxn>
              <a:cxn ang="0">
                <a:pos x="17" y="71"/>
              </a:cxn>
              <a:cxn ang="0">
                <a:pos x="0" y="87"/>
              </a:cxn>
              <a:cxn ang="0">
                <a:pos x="1" y="88"/>
              </a:cxn>
              <a:cxn ang="0">
                <a:pos x="27" y="64"/>
              </a:cxn>
            </a:cxnLst>
            <a:rect l="0" t="0" r="r" b="b"/>
            <a:pathLst>
              <a:path w="121" h="88">
                <a:moveTo>
                  <a:pt x="27" y="64"/>
                </a:moveTo>
                <a:cubicBezTo>
                  <a:pt x="50" y="44"/>
                  <a:pt x="83" y="31"/>
                  <a:pt x="121" y="2"/>
                </a:cubicBezTo>
                <a:cubicBezTo>
                  <a:pt x="120" y="0"/>
                  <a:pt x="120" y="0"/>
                  <a:pt x="120" y="0"/>
                </a:cubicBezTo>
                <a:cubicBezTo>
                  <a:pt x="76" y="34"/>
                  <a:pt x="41" y="45"/>
                  <a:pt x="17" y="71"/>
                </a:cubicBezTo>
                <a:cubicBezTo>
                  <a:pt x="10" y="77"/>
                  <a:pt x="5" y="82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8" y="82"/>
                  <a:pt x="17" y="73"/>
                  <a:pt x="27" y="64"/>
                </a:cubicBezTo>
                <a:close/>
              </a:path>
            </a:pathLst>
          </a:custGeom>
          <a:solidFill>
            <a:srgbClr val="01010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14" name="Group 81"/>
          <p:cNvGrpSpPr/>
          <p:nvPr/>
        </p:nvGrpSpPr>
        <p:grpSpPr>
          <a:xfrm>
            <a:off x="7122353" y="1388499"/>
            <a:ext cx="664562" cy="1332584"/>
            <a:chOff x="5704493" y="1680467"/>
            <a:chExt cx="571075" cy="1280091"/>
          </a:xfrm>
        </p:grpSpPr>
        <p:sp>
          <p:nvSpPr>
            <p:cNvPr id="77" name="Freeform: Shape 82"/>
            <p:cNvSpPr/>
            <p:nvPr/>
          </p:nvSpPr>
          <p:spPr bwMode="auto">
            <a:xfrm>
              <a:off x="5707849" y="1691503"/>
              <a:ext cx="564364" cy="1269055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5" y="71"/>
                </a:cxn>
                <a:cxn ang="0">
                  <a:pos x="185" y="71"/>
                </a:cxn>
                <a:cxn ang="0">
                  <a:pos x="177" y="65"/>
                </a:cxn>
                <a:cxn ang="0">
                  <a:pos x="147" y="41"/>
                </a:cxn>
                <a:cxn ang="0">
                  <a:pos x="132" y="28"/>
                </a:cxn>
                <a:cxn ang="0">
                  <a:pos x="101" y="3"/>
                </a:cxn>
                <a:cxn ang="0">
                  <a:pos x="85" y="3"/>
                </a:cxn>
                <a:cxn ang="0">
                  <a:pos x="54" y="28"/>
                </a:cxn>
                <a:cxn ang="0">
                  <a:pos x="39" y="41"/>
                </a:cxn>
                <a:cxn ang="0">
                  <a:pos x="9" y="65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402"/>
                </a:cxn>
                <a:cxn ang="0">
                  <a:pos x="10" y="410"/>
                </a:cxn>
                <a:cxn ang="0">
                  <a:pos x="176" y="410"/>
                </a:cxn>
                <a:cxn ang="0">
                  <a:pos x="185" y="402"/>
                </a:cxn>
                <a:cxn ang="0">
                  <a:pos x="185" y="82"/>
                </a:cxn>
                <a:cxn ang="0">
                  <a:pos x="186" y="72"/>
                </a:cxn>
                <a:cxn ang="0">
                  <a:pos x="186" y="72"/>
                </a:cxn>
                <a:cxn ang="0">
                  <a:pos x="142" y="397"/>
                </a:cxn>
                <a:cxn ang="0">
                  <a:pos x="123" y="378"/>
                </a:cxn>
                <a:cxn ang="0">
                  <a:pos x="142" y="359"/>
                </a:cxn>
                <a:cxn ang="0">
                  <a:pos x="162" y="378"/>
                </a:cxn>
                <a:cxn ang="0">
                  <a:pos x="142" y="397"/>
                </a:cxn>
              </a:cxnLst>
              <a:rect l="0" t="0" r="r" b="b"/>
              <a:pathLst>
                <a:path w="186" h="411">
                  <a:moveTo>
                    <a:pt x="186" y="72"/>
                  </a:moveTo>
                  <a:cubicBezTo>
                    <a:pt x="186" y="72"/>
                    <a:pt x="185" y="72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2" y="69"/>
                    <a:pt x="177" y="65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7"/>
                    <a:pt x="136" y="32"/>
                    <a:pt x="132" y="28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6" y="0"/>
                    <a:pt x="90" y="0"/>
                    <a:pt x="85" y="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0" y="32"/>
                    <a:pt x="43" y="37"/>
                    <a:pt x="39" y="4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9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6"/>
                    <a:pt x="1" y="8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" y="407"/>
                    <a:pt x="5" y="411"/>
                    <a:pt x="10" y="410"/>
                  </a:cubicBezTo>
                  <a:cubicBezTo>
                    <a:pt x="176" y="410"/>
                    <a:pt x="176" y="410"/>
                    <a:pt x="176" y="410"/>
                  </a:cubicBezTo>
                  <a:cubicBezTo>
                    <a:pt x="181" y="411"/>
                    <a:pt x="185" y="407"/>
                    <a:pt x="185" y="402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6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lose/>
                  <a:moveTo>
                    <a:pt x="142" y="397"/>
                  </a:moveTo>
                  <a:cubicBezTo>
                    <a:pt x="132" y="397"/>
                    <a:pt x="123" y="389"/>
                    <a:pt x="123" y="378"/>
                  </a:cubicBezTo>
                  <a:cubicBezTo>
                    <a:pt x="123" y="367"/>
                    <a:pt x="132" y="359"/>
                    <a:pt x="142" y="359"/>
                  </a:cubicBezTo>
                  <a:cubicBezTo>
                    <a:pt x="153" y="359"/>
                    <a:pt x="162" y="367"/>
                    <a:pt x="162" y="378"/>
                  </a:cubicBezTo>
                  <a:cubicBezTo>
                    <a:pt x="162" y="389"/>
                    <a:pt x="153" y="397"/>
                    <a:pt x="142" y="39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8" name="Freeform: Shape 83"/>
            <p:cNvSpPr/>
            <p:nvPr/>
          </p:nvSpPr>
          <p:spPr bwMode="auto">
            <a:xfrm>
              <a:off x="5704493" y="1680467"/>
              <a:ext cx="571075" cy="1269055"/>
            </a:xfrm>
            <a:custGeom>
              <a:avLst/>
              <a:gdLst/>
              <a:ahLst/>
              <a:cxnLst>
                <a:cxn ang="0">
                  <a:pos x="186" y="72"/>
                </a:cxn>
                <a:cxn ang="0">
                  <a:pos x="185" y="72"/>
                </a:cxn>
                <a:cxn ang="0">
                  <a:pos x="185" y="71"/>
                </a:cxn>
                <a:cxn ang="0">
                  <a:pos x="177" y="65"/>
                </a:cxn>
                <a:cxn ang="0">
                  <a:pos x="147" y="41"/>
                </a:cxn>
                <a:cxn ang="0">
                  <a:pos x="132" y="29"/>
                </a:cxn>
                <a:cxn ang="0">
                  <a:pos x="101" y="3"/>
                </a:cxn>
                <a:cxn ang="0">
                  <a:pos x="85" y="3"/>
                </a:cxn>
                <a:cxn ang="0">
                  <a:pos x="54" y="29"/>
                </a:cxn>
                <a:cxn ang="0">
                  <a:pos x="39" y="41"/>
                </a:cxn>
                <a:cxn ang="0">
                  <a:pos x="9" y="65"/>
                </a:cxn>
                <a:cxn ang="0">
                  <a:pos x="1" y="71"/>
                </a:cxn>
                <a:cxn ang="0">
                  <a:pos x="1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1" y="82"/>
                </a:cxn>
                <a:cxn ang="0">
                  <a:pos x="1" y="402"/>
                </a:cxn>
                <a:cxn ang="0">
                  <a:pos x="10" y="412"/>
                </a:cxn>
                <a:cxn ang="0">
                  <a:pos x="176" y="412"/>
                </a:cxn>
                <a:cxn ang="0">
                  <a:pos x="185" y="402"/>
                </a:cxn>
                <a:cxn ang="0">
                  <a:pos x="185" y="82"/>
                </a:cxn>
                <a:cxn ang="0">
                  <a:pos x="186" y="72"/>
                </a:cxn>
                <a:cxn ang="0">
                  <a:pos x="186" y="72"/>
                </a:cxn>
                <a:cxn ang="0">
                  <a:pos x="142" y="398"/>
                </a:cxn>
                <a:cxn ang="0">
                  <a:pos x="123" y="378"/>
                </a:cxn>
                <a:cxn ang="0">
                  <a:pos x="142" y="359"/>
                </a:cxn>
                <a:cxn ang="0">
                  <a:pos x="162" y="378"/>
                </a:cxn>
                <a:cxn ang="0">
                  <a:pos x="142" y="398"/>
                </a:cxn>
              </a:cxnLst>
              <a:rect l="0" t="0" r="r" b="b"/>
              <a:pathLst>
                <a:path w="186" h="412">
                  <a:moveTo>
                    <a:pt x="186" y="72"/>
                  </a:moveTo>
                  <a:cubicBezTo>
                    <a:pt x="186" y="72"/>
                    <a:pt x="185" y="72"/>
                    <a:pt x="185" y="72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2" y="69"/>
                    <a:pt x="177" y="65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3" y="37"/>
                    <a:pt x="136" y="32"/>
                    <a:pt x="132" y="29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6" y="0"/>
                    <a:pt x="90" y="0"/>
                    <a:pt x="85" y="3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0" y="32"/>
                    <a:pt x="43" y="37"/>
                    <a:pt x="39" y="4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4" y="69"/>
                    <a:pt x="1" y="71"/>
                    <a:pt x="1" y="71"/>
                  </a:cubicBezTo>
                  <a:cubicBezTo>
                    <a:pt x="1" y="71"/>
                    <a:pt x="1" y="71"/>
                    <a:pt x="1" y="72"/>
                  </a:cubicBezTo>
                  <a:cubicBezTo>
                    <a:pt x="1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1" y="77"/>
                    <a:pt x="1" y="8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" y="407"/>
                    <a:pt x="5" y="412"/>
                    <a:pt x="10" y="412"/>
                  </a:cubicBezTo>
                  <a:cubicBezTo>
                    <a:pt x="176" y="412"/>
                    <a:pt x="176" y="412"/>
                    <a:pt x="176" y="412"/>
                  </a:cubicBezTo>
                  <a:cubicBezTo>
                    <a:pt x="181" y="412"/>
                    <a:pt x="185" y="407"/>
                    <a:pt x="185" y="402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7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lose/>
                  <a:moveTo>
                    <a:pt x="142" y="398"/>
                  </a:moveTo>
                  <a:cubicBezTo>
                    <a:pt x="132" y="398"/>
                    <a:pt x="123" y="389"/>
                    <a:pt x="123" y="378"/>
                  </a:cubicBezTo>
                  <a:cubicBezTo>
                    <a:pt x="123" y="367"/>
                    <a:pt x="132" y="359"/>
                    <a:pt x="142" y="359"/>
                  </a:cubicBezTo>
                  <a:cubicBezTo>
                    <a:pt x="153" y="359"/>
                    <a:pt x="162" y="367"/>
                    <a:pt x="162" y="378"/>
                  </a:cubicBezTo>
                  <a:cubicBezTo>
                    <a:pt x="162" y="389"/>
                    <a:pt x="153" y="398"/>
                    <a:pt x="142" y="398"/>
                  </a:cubicBezTo>
                  <a:close/>
                </a:path>
              </a:pathLst>
            </a:custGeom>
            <a:solidFill>
              <a:srgbClr val="EAC44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5" name="Group 84"/>
          <p:cNvGrpSpPr/>
          <p:nvPr/>
        </p:nvGrpSpPr>
        <p:grpSpPr>
          <a:xfrm>
            <a:off x="6236270" y="2623442"/>
            <a:ext cx="1415807" cy="1068367"/>
            <a:chOff x="4943060" y="2866758"/>
            <a:chExt cx="1216639" cy="1026280"/>
          </a:xfrm>
          <a:solidFill>
            <a:srgbClr val="B3B4B5"/>
          </a:solidFill>
        </p:grpSpPr>
        <p:sp>
          <p:nvSpPr>
            <p:cNvPr id="70" name="Freeform: Shape 85"/>
            <p:cNvSpPr/>
            <p:nvPr/>
          </p:nvSpPr>
          <p:spPr bwMode="auto">
            <a:xfrm>
              <a:off x="5762429" y="3120569"/>
              <a:ext cx="52418" cy="6069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1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"/>
                </a:cxn>
              </a:cxnLst>
              <a:rect l="0" t="0" r="r" b="b"/>
              <a:pathLst>
                <a:path w="17" h="20">
                  <a:moveTo>
                    <a:pt x="0" y="3"/>
                  </a:moveTo>
                  <a:cubicBezTo>
                    <a:pt x="4" y="0"/>
                    <a:pt x="10" y="2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9"/>
                    <a:pt x="17" y="14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3"/>
                    <a:pt x="14" y="10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4"/>
                    <a:pt x="4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1" name="Freeform: Shape 86"/>
            <p:cNvSpPr/>
            <p:nvPr/>
          </p:nvSpPr>
          <p:spPr bwMode="auto">
            <a:xfrm>
              <a:off x="4943060" y="3035046"/>
              <a:ext cx="957310" cy="857992"/>
            </a:xfrm>
            <a:custGeom>
              <a:avLst/>
              <a:gdLst/>
              <a:ahLst/>
              <a:cxnLst>
                <a:cxn ang="0">
                  <a:pos x="226" y="7"/>
                </a:cxn>
                <a:cxn ang="0">
                  <a:pos x="10" y="176"/>
                </a:cxn>
                <a:cxn ang="0">
                  <a:pos x="7" y="204"/>
                </a:cxn>
                <a:cxn ang="0">
                  <a:pos x="57" y="268"/>
                </a:cxn>
                <a:cxn ang="0">
                  <a:pos x="85" y="271"/>
                </a:cxn>
                <a:cxn ang="0">
                  <a:pos x="301" y="102"/>
                </a:cxn>
                <a:cxn ang="0">
                  <a:pos x="304" y="74"/>
                </a:cxn>
                <a:cxn ang="0">
                  <a:pos x="254" y="10"/>
                </a:cxn>
                <a:cxn ang="0">
                  <a:pos x="226" y="7"/>
                </a:cxn>
                <a:cxn ang="0">
                  <a:pos x="268" y="74"/>
                </a:cxn>
                <a:cxn ang="0">
                  <a:pos x="242" y="71"/>
                </a:cxn>
                <a:cxn ang="0">
                  <a:pos x="245" y="46"/>
                </a:cxn>
                <a:cxn ang="0">
                  <a:pos x="271" y="49"/>
                </a:cxn>
                <a:cxn ang="0">
                  <a:pos x="268" y="74"/>
                </a:cxn>
              </a:cxnLst>
              <a:rect l="0" t="0" r="r" b="b"/>
              <a:pathLst>
                <a:path w="311" h="278">
                  <a:moveTo>
                    <a:pt x="226" y="7"/>
                  </a:moveTo>
                  <a:cubicBezTo>
                    <a:pt x="10" y="176"/>
                    <a:pt x="10" y="176"/>
                    <a:pt x="10" y="176"/>
                  </a:cubicBezTo>
                  <a:cubicBezTo>
                    <a:pt x="2" y="183"/>
                    <a:pt x="0" y="195"/>
                    <a:pt x="7" y="204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64" y="277"/>
                    <a:pt x="77" y="278"/>
                    <a:pt x="85" y="271"/>
                  </a:cubicBezTo>
                  <a:cubicBezTo>
                    <a:pt x="301" y="102"/>
                    <a:pt x="301" y="102"/>
                    <a:pt x="301" y="102"/>
                  </a:cubicBezTo>
                  <a:cubicBezTo>
                    <a:pt x="310" y="95"/>
                    <a:pt x="311" y="83"/>
                    <a:pt x="304" y="74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7" y="1"/>
                    <a:pt x="235" y="0"/>
                    <a:pt x="226" y="7"/>
                  </a:cubicBezTo>
                  <a:close/>
                  <a:moveTo>
                    <a:pt x="268" y="74"/>
                  </a:moveTo>
                  <a:cubicBezTo>
                    <a:pt x="260" y="80"/>
                    <a:pt x="249" y="79"/>
                    <a:pt x="242" y="71"/>
                  </a:cubicBezTo>
                  <a:cubicBezTo>
                    <a:pt x="236" y="63"/>
                    <a:pt x="238" y="52"/>
                    <a:pt x="245" y="46"/>
                  </a:cubicBezTo>
                  <a:cubicBezTo>
                    <a:pt x="253" y="40"/>
                    <a:pt x="265" y="41"/>
                    <a:pt x="271" y="49"/>
                  </a:cubicBezTo>
                  <a:cubicBezTo>
                    <a:pt x="277" y="57"/>
                    <a:pt x="275" y="68"/>
                    <a:pt x="268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2" name="Freeform: Shape 87"/>
            <p:cNvSpPr/>
            <p:nvPr/>
          </p:nvSpPr>
          <p:spPr bwMode="auto">
            <a:xfrm>
              <a:off x="5685182" y="3172987"/>
              <a:ext cx="96559" cy="93800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24"/>
                </a:cxn>
                <a:cxn ang="0">
                  <a:pos x="24" y="27"/>
                </a:cxn>
                <a:cxn ang="0">
                  <a:pos x="26" y="7"/>
                </a:cxn>
                <a:cxn ang="0">
                  <a:pos x="7" y="5"/>
                </a:cxn>
                <a:cxn ang="0">
                  <a:pos x="22" y="24"/>
                </a:cxn>
                <a:cxn ang="0">
                  <a:pos x="7" y="22"/>
                </a:cxn>
                <a:cxn ang="0">
                  <a:pos x="9" y="8"/>
                </a:cxn>
                <a:cxn ang="0">
                  <a:pos x="24" y="9"/>
                </a:cxn>
                <a:cxn ang="0">
                  <a:pos x="22" y="24"/>
                </a:cxn>
              </a:cxnLst>
              <a:rect l="0" t="0" r="r" b="b"/>
              <a:pathLst>
                <a:path w="31" h="31">
                  <a:moveTo>
                    <a:pt x="7" y="5"/>
                  </a:moveTo>
                  <a:cubicBezTo>
                    <a:pt x="1" y="10"/>
                    <a:pt x="0" y="18"/>
                    <a:pt x="5" y="24"/>
                  </a:cubicBezTo>
                  <a:cubicBezTo>
                    <a:pt x="9" y="30"/>
                    <a:pt x="18" y="31"/>
                    <a:pt x="24" y="27"/>
                  </a:cubicBezTo>
                  <a:cubicBezTo>
                    <a:pt x="30" y="22"/>
                    <a:pt x="31" y="13"/>
                    <a:pt x="26" y="7"/>
                  </a:cubicBezTo>
                  <a:cubicBezTo>
                    <a:pt x="22" y="1"/>
                    <a:pt x="13" y="0"/>
                    <a:pt x="7" y="5"/>
                  </a:cubicBezTo>
                  <a:close/>
                  <a:moveTo>
                    <a:pt x="22" y="24"/>
                  </a:moveTo>
                  <a:cubicBezTo>
                    <a:pt x="17" y="28"/>
                    <a:pt x="11" y="27"/>
                    <a:pt x="7" y="22"/>
                  </a:cubicBezTo>
                  <a:cubicBezTo>
                    <a:pt x="4" y="18"/>
                    <a:pt x="4" y="11"/>
                    <a:pt x="9" y="8"/>
                  </a:cubicBezTo>
                  <a:cubicBezTo>
                    <a:pt x="14" y="4"/>
                    <a:pt x="20" y="5"/>
                    <a:pt x="24" y="9"/>
                  </a:cubicBezTo>
                  <a:cubicBezTo>
                    <a:pt x="27" y="14"/>
                    <a:pt x="27" y="20"/>
                    <a:pt x="22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3" name="Freeform: Shape 88"/>
            <p:cNvSpPr/>
            <p:nvPr/>
          </p:nvSpPr>
          <p:spPr bwMode="auto">
            <a:xfrm>
              <a:off x="5668629" y="3159192"/>
              <a:ext cx="126905" cy="12414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6" y="31"/>
                </a:cxn>
                <a:cxn ang="0">
                  <a:pos x="32" y="34"/>
                </a:cxn>
                <a:cxn ang="0">
                  <a:pos x="35" y="9"/>
                </a:cxn>
                <a:cxn ang="0">
                  <a:pos x="9" y="6"/>
                </a:cxn>
                <a:cxn ang="0">
                  <a:pos x="29" y="31"/>
                </a:cxn>
                <a:cxn ang="0">
                  <a:pos x="10" y="28"/>
                </a:cxn>
                <a:cxn ang="0">
                  <a:pos x="12" y="9"/>
                </a:cxn>
                <a:cxn ang="0">
                  <a:pos x="31" y="11"/>
                </a:cxn>
                <a:cxn ang="0">
                  <a:pos x="29" y="31"/>
                </a:cxn>
              </a:cxnLst>
              <a:rect l="0" t="0" r="r" b="b"/>
              <a:pathLst>
                <a:path w="41" h="40">
                  <a:moveTo>
                    <a:pt x="9" y="6"/>
                  </a:moveTo>
                  <a:cubicBezTo>
                    <a:pt x="2" y="12"/>
                    <a:pt x="0" y="23"/>
                    <a:pt x="6" y="31"/>
                  </a:cubicBezTo>
                  <a:cubicBezTo>
                    <a:pt x="13" y="39"/>
                    <a:pt x="24" y="40"/>
                    <a:pt x="32" y="34"/>
                  </a:cubicBezTo>
                  <a:cubicBezTo>
                    <a:pt x="39" y="28"/>
                    <a:pt x="41" y="17"/>
                    <a:pt x="35" y="9"/>
                  </a:cubicBezTo>
                  <a:cubicBezTo>
                    <a:pt x="29" y="1"/>
                    <a:pt x="17" y="0"/>
                    <a:pt x="9" y="6"/>
                  </a:cubicBezTo>
                  <a:close/>
                  <a:moveTo>
                    <a:pt x="29" y="31"/>
                  </a:moveTo>
                  <a:cubicBezTo>
                    <a:pt x="23" y="35"/>
                    <a:pt x="14" y="34"/>
                    <a:pt x="10" y="28"/>
                  </a:cubicBezTo>
                  <a:cubicBezTo>
                    <a:pt x="5" y="22"/>
                    <a:pt x="6" y="14"/>
                    <a:pt x="12" y="9"/>
                  </a:cubicBezTo>
                  <a:cubicBezTo>
                    <a:pt x="18" y="4"/>
                    <a:pt x="27" y="5"/>
                    <a:pt x="31" y="11"/>
                  </a:cubicBezTo>
                  <a:cubicBezTo>
                    <a:pt x="36" y="17"/>
                    <a:pt x="35" y="26"/>
                    <a:pt x="29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4" name="Freeform: Shape 89"/>
            <p:cNvSpPr/>
            <p:nvPr/>
          </p:nvSpPr>
          <p:spPr bwMode="auto">
            <a:xfrm>
              <a:off x="5754152" y="2866758"/>
              <a:ext cx="405547" cy="361406"/>
            </a:xfrm>
            <a:custGeom>
              <a:avLst/>
              <a:gdLst/>
              <a:ahLst/>
              <a:cxnLst>
                <a:cxn ang="0">
                  <a:pos x="2" y="105"/>
                </a:cxn>
                <a:cxn ang="0">
                  <a:pos x="2" y="105"/>
                </a:cxn>
                <a:cxn ang="0">
                  <a:pos x="15" y="91"/>
                </a:cxn>
                <a:cxn ang="0">
                  <a:pos x="15" y="91"/>
                </a:cxn>
                <a:cxn ang="0">
                  <a:pos x="106" y="33"/>
                </a:cxn>
                <a:cxn ang="0">
                  <a:pos x="106" y="33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30" y="0"/>
                </a:cxn>
                <a:cxn ang="0">
                  <a:pos x="108" y="34"/>
                </a:cxn>
                <a:cxn ang="0">
                  <a:pos x="108" y="34"/>
                </a:cxn>
                <a:cxn ang="0">
                  <a:pos x="16" y="93"/>
                </a:cxn>
                <a:cxn ang="0">
                  <a:pos x="16" y="93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4" y="114"/>
                </a:cxn>
                <a:cxn ang="0">
                  <a:pos x="4" y="117"/>
                </a:cxn>
                <a:cxn ang="0">
                  <a:pos x="2" y="105"/>
                </a:cxn>
              </a:cxnLst>
              <a:rect l="0" t="0" r="r" b="b"/>
              <a:pathLst>
                <a:path w="132" h="117"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4" y="101"/>
                    <a:pt x="9" y="96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37" y="74"/>
                    <a:pt x="80" y="5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21" y="22"/>
                    <a:pt x="130" y="1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12"/>
                    <a:pt x="122" y="23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81" y="55"/>
                    <a:pt x="38" y="75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0" y="97"/>
                    <a:pt x="6" y="102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2" y="110"/>
                    <a:pt x="3" y="111"/>
                    <a:pt x="4" y="114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7"/>
                    <a:pt x="0" y="110"/>
                    <a:pt x="2" y="10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5" name="Freeform: Shape 90"/>
            <p:cNvSpPr/>
            <p:nvPr/>
          </p:nvSpPr>
          <p:spPr bwMode="auto">
            <a:xfrm>
              <a:off x="5748634" y="3128846"/>
              <a:ext cx="35865" cy="3586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2" y="9"/>
                </a:cxn>
                <a:cxn ang="0">
                  <a:pos x="0" y="11"/>
                </a:cxn>
              </a:cxnLst>
              <a:rect l="0" t="0" r="r" b="b"/>
              <a:pathLst>
                <a:path w="11" h="12">
                  <a:moveTo>
                    <a:pt x="0" y="11"/>
                  </a:moveTo>
                  <a:cubicBezTo>
                    <a:pt x="1" y="11"/>
                    <a:pt x="2" y="12"/>
                    <a:pt x="2" y="12"/>
                  </a:cubicBezTo>
                  <a:cubicBezTo>
                    <a:pt x="4" y="9"/>
                    <a:pt x="8" y="5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ubicBezTo>
                    <a:pt x="1" y="10"/>
                    <a:pt x="1" y="10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76" name="Freeform: Shape 91"/>
            <p:cNvSpPr/>
            <p:nvPr/>
          </p:nvSpPr>
          <p:spPr bwMode="auto">
            <a:xfrm>
              <a:off x="5737599" y="3161952"/>
              <a:ext cx="19313" cy="386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10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cubicBezTo>
                    <a:pt x="0" y="9"/>
                    <a:pt x="0" y="12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1" y="9"/>
                    <a:pt x="2" y="7"/>
                  </a:cubicBezTo>
                  <a:cubicBezTo>
                    <a:pt x="3" y="5"/>
                    <a:pt x="4" y="3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2"/>
                    <a:pt x="1" y="5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19" name="Freeform: Shape 104"/>
          <p:cNvSpPr/>
          <p:nvPr/>
        </p:nvSpPr>
        <p:spPr bwMode="auto">
          <a:xfrm>
            <a:off x="2025430" y="2629180"/>
            <a:ext cx="433411" cy="284324"/>
          </a:xfrm>
          <a:custGeom>
            <a:avLst/>
            <a:gdLst/>
            <a:ahLst/>
            <a:cxnLst>
              <a:cxn ang="0">
                <a:pos x="27" y="64"/>
              </a:cxn>
              <a:cxn ang="0">
                <a:pos x="121" y="2"/>
              </a:cxn>
              <a:cxn ang="0">
                <a:pos x="120" y="0"/>
              </a:cxn>
              <a:cxn ang="0">
                <a:pos x="17" y="71"/>
              </a:cxn>
              <a:cxn ang="0">
                <a:pos x="0" y="87"/>
              </a:cxn>
              <a:cxn ang="0">
                <a:pos x="2" y="88"/>
              </a:cxn>
              <a:cxn ang="0">
                <a:pos x="27" y="64"/>
              </a:cxn>
            </a:cxnLst>
            <a:rect l="0" t="0" r="r" b="b"/>
            <a:pathLst>
              <a:path w="121" h="88">
                <a:moveTo>
                  <a:pt x="27" y="64"/>
                </a:moveTo>
                <a:cubicBezTo>
                  <a:pt x="50" y="44"/>
                  <a:pt x="83" y="32"/>
                  <a:pt x="121" y="2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4"/>
                  <a:pt x="42" y="45"/>
                  <a:pt x="17" y="71"/>
                </a:cubicBezTo>
                <a:cubicBezTo>
                  <a:pt x="10" y="77"/>
                  <a:pt x="5" y="82"/>
                  <a:pt x="0" y="87"/>
                </a:cubicBezTo>
                <a:cubicBezTo>
                  <a:pt x="2" y="88"/>
                  <a:pt x="2" y="88"/>
                  <a:pt x="2" y="88"/>
                </a:cubicBezTo>
                <a:cubicBezTo>
                  <a:pt x="8" y="82"/>
                  <a:pt x="17" y="74"/>
                  <a:pt x="27" y="64"/>
                </a:cubicBezTo>
                <a:close/>
              </a:path>
            </a:pathLst>
          </a:custGeom>
          <a:solidFill>
            <a:srgbClr val="01010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20" name="Group 105"/>
          <p:cNvGrpSpPr/>
          <p:nvPr/>
        </p:nvGrpSpPr>
        <p:grpSpPr>
          <a:xfrm>
            <a:off x="1964429" y="1285109"/>
            <a:ext cx="664562" cy="1435973"/>
            <a:chOff x="2945678" y="1581150"/>
            <a:chExt cx="571075" cy="1379407"/>
          </a:xfrm>
        </p:grpSpPr>
        <p:sp>
          <p:nvSpPr>
            <p:cNvPr id="59" name="Freeform: Shape 106"/>
            <p:cNvSpPr/>
            <p:nvPr/>
          </p:nvSpPr>
          <p:spPr bwMode="auto">
            <a:xfrm>
              <a:off x="2945678" y="1592185"/>
              <a:ext cx="571075" cy="1368372"/>
            </a:xfrm>
            <a:custGeom>
              <a:avLst/>
              <a:gdLst/>
              <a:ahLst/>
              <a:cxnLst>
                <a:cxn ang="0">
                  <a:pos x="185" y="72"/>
                </a:cxn>
                <a:cxn ang="0">
                  <a:pos x="185" y="71"/>
                </a:cxn>
                <a:cxn ang="0">
                  <a:pos x="185" y="71"/>
                </a:cxn>
                <a:cxn ang="0">
                  <a:pos x="177" y="65"/>
                </a:cxn>
                <a:cxn ang="0">
                  <a:pos x="147" y="40"/>
                </a:cxn>
                <a:cxn ang="0">
                  <a:pos x="131" y="28"/>
                </a:cxn>
                <a:cxn ang="0">
                  <a:pos x="100" y="3"/>
                </a:cxn>
                <a:cxn ang="0">
                  <a:pos x="85" y="3"/>
                </a:cxn>
                <a:cxn ang="0">
                  <a:pos x="54" y="28"/>
                </a:cxn>
                <a:cxn ang="0">
                  <a:pos x="38" y="40"/>
                </a:cxn>
                <a:cxn ang="0">
                  <a:pos x="8" y="6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82"/>
                </a:cxn>
                <a:cxn ang="0">
                  <a:pos x="0" y="434"/>
                </a:cxn>
                <a:cxn ang="0">
                  <a:pos x="10" y="442"/>
                </a:cxn>
                <a:cxn ang="0">
                  <a:pos x="175" y="442"/>
                </a:cxn>
                <a:cxn ang="0">
                  <a:pos x="185" y="434"/>
                </a:cxn>
                <a:cxn ang="0">
                  <a:pos x="185" y="82"/>
                </a:cxn>
                <a:cxn ang="0">
                  <a:pos x="185" y="72"/>
                </a:cxn>
                <a:cxn ang="0">
                  <a:pos x="185" y="72"/>
                </a:cxn>
                <a:cxn ang="0">
                  <a:pos x="142" y="429"/>
                </a:cxn>
                <a:cxn ang="0">
                  <a:pos x="122" y="410"/>
                </a:cxn>
                <a:cxn ang="0">
                  <a:pos x="142" y="391"/>
                </a:cxn>
                <a:cxn ang="0">
                  <a:pos x="161" y="410"/>
                </a:cxn>
                <a:cxn ang="0">
                  <a:pos x="142" y="429"/>
                </a:cxn>
              </a:cxnLst>
              <a:rect l="0" t="0" r="r" b="b"/>
              <a:pathLst>
                <a:path w="185" h="443">
                  <a:moveTo>
                    <a:pt x="185" y="72"/>
                  </a:move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1" y="68"/>
                    <a:pt x="177" y="65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2" y="37"/>
                    <a:pt x="136" y="32"/>
                    <a:pt x="131" y="28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6" y="0"/>
                    <a:pt x="89" y="0"/>
                    <a:pt x="85" y="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49" y="32"/>
                    <a:pt x="43" y="37"/>
                    <a:pt x="38" y="40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4" y="68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6"/>
                    <a:pt x="0" y="82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39"/>
                    <a:pt x="5" y="443"/>
                    <a:pt x="10" y="442"/>
                  </a:cubicBezTo>
                  <a:cubicBezTo>
                    <a:pt x="175" y="442"/>
                    <a:pt x="175" y="442"/>
                    <a:pt x="175" y="442"/>
                  </a:cubicBezTo>
                  <a:cubicBezTo>
                    <a:pt x="181" y="443"/>
                    <a:pt x="185" y="439"/>
                    <a:pt x="185" y="434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6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lose/>
                  <a:moveTo>
                    <a:pt x="142" y="429"/>
                  </a:moveTo>
                  <a:cubicBezTo>
                    <a:pt x="131" y="429"/>
                    <a:pt x="122" y="421"/>
                    <a:pt x="122" y="410"/>
                  </a:cubicBezTo>
                  <a:cubicBezTo>
                    <a:pt x="122" y="399"/>
                    <a:pt x="131" y="391"/>
                    <a:pt x="142" y="391"/>
                  </a:cubicBezTo>
                  <a:cubicBezTo>
                    <a:pt x="153" y="391"/>
                    <a:pt x="161" y="399"/>
                    <a:pt x="161" y="410"/>
                  </a:cubicBezTo>
                  <a:cubicBezTo>
                    <a:pt x="161" y="421"/>
                    <a:pt x="153" y="429"/>
                    <a:pt x="142" y="42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60" name="Freeform: Shape 107"/>
            <p:cNvSpPr/>
            <p:nvPr/>
          </p:nvSpPr>
          <p:spPr bwMode="auto">
            <a:xfrm>
              <a:off x="2945678" y="1581150"/>
              <a:ext cx="571075" cy="1368372"/>
            </a:xfrm>
            <a:custGeom>
              <a:avLst/>
              <a:gdLst/>
              <a:ahLst/>
              <a:cxnLst>
                <a:cxn ang="0">
                  <a:pos x="185" y="72"/>
                </a:cxn>
                <a:cxn ang="0">
                  <a:pos x="185" y="71"/>
                </a:cxn>
                <a:cxn ang="0">
                  <a:pos x="185" y="71"/>
                </a:cxn>
                <a:cxn ang="0">
                  <a:pos x="177" y="65"/>
                </a:cxn>
                <a:cxn ang="0">
                  <a:pos x="147" y="41"/>
                </a:cxn>
                <a:cxn ang="0">
                  <a:pos x="131" y="28"/>
                </a:cxn>
                <a:cxn ang="0">
                  <a:pos x="100" y="3"/>
                </a:cxn>
                <a:cxn ang="0">
                  <a:pos x="85" y="3"/>
                </a:cxn>
                <a:cxn ang="0">
                  <a:pos x="54" y="28"/>
                </a:cxn>
                <a:cxn ang="0">
                  <a:pos x="38" y="41"/>
                </a:cxn>
                <a:cxn ang="0">
                  <a:pos x="8" y="6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82"/>
                </a:cxn>
                <a:cxn ang="0">
                  <a:pos x="0" y="434"/>
                </a:cxn>
                <a:cxn ang="0">
                  <a:pos x="10" y="444"/>
                </a:cxn>
                <a:cxn ang="0">
                  <a:pos x="175" y="444"/>
                </a:cxn>
                <a:cxn ang="0">
                  <a:pos x="185" y="434"/>
                </a:cxn>
                <a:cxn ang="0">
                  <a:pos x="185" y="82"/>
                </a:cxn>
                <a:cxn ang="0">
                  <a:pos x="185" y="72"/>
                </a:cxn>
                <a:cxn ang="0">
                  <a:pos x="185" y="72"/>
                </a:cxn>
                <a:cxn ang="0">
                  <a:pos x="142" y="430"/>
                </a:cxn>
                <a:cxn ang="0">
                  <a:pos x="122" y="410"/>
                </a:cxn>
                <a:cxn ang="0">
                  <a:pos x="142" y="391"/>
                </a:cxn>
                <a:cxn ang="0">
                  <a:pos x="161" y="410"/>
                </a:cxn>
                <a:cxn ang="0">
                  <a:pos x="142" y="430"/>
                </a:cxn>
              </a:cxnLst>
              <a:rect l="0" t="0" r="r" b="b"/>
              <a:pathLst>
                <a:path w="185" h="444">
                  <a:moveTo>
                    <a:pt x="185" y="72"/>
                  </a:move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5" y="71"/>
                    <a:pt x="185" y="71"/>
                  </a:cubicBezTo>
                  <a:cubicBezTo>
                    <a:pt x="185" y="71"/>
                    <a:pt x="181" y="68"/>
                    <a:pt x="177" y="65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2" y="37"/>
                    <a:pt x="136" y="32"/>
                    <a:pt x="131" y="28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6" y="0"/>
                    <a:pt x="89" y="0"/>
                    <a:pt x="85" y="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49" y="32"/>
                    <a:pt x="43" y="37"/>
                    <a:pt x="38" y="41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4" y="68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6"/>
                    <a:pt x="0" y="82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39"/>
                    <a:pt x="5" y="444"/>
                    <a:pt x="10" y="444"/>
                  </a:cubicBezTo>
                  <a:cubicBezTo>
                    <a:pt x="175" y="444"/>
                    <a:pt x="175" y="444"/>
                    <a:pt x="175" y="444"/>
                  </a:cubicBezTo>
                  <a:cubicBezTo>
                    <a:pt x="181" y="444"/>
                    <a:pt x="185" y="439"/>
                    <a:pt x="185" y="434"/>
                  </a:cubicBezTo>
                  <a:cubicBezTo>
                    <a:pt x="185" y="82"/>
                    <a:pt x="185" y="82"/>
                    <a:pt x="185" y="82"/>
                  </a:cubicBezTo>
                  <a:cubicBezTo>
                    <a:pt x="185" y="76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lose/>
                  <a:moveTo>
                    <a:pt x="142" y="430"/>
                  </a:moveTo>
                  <a:cubicBezTo>
                    <a:pt x="131" y="430"/>
                    <a:pt x="122" y="421"/>
                    <a:pt x="122" y="410"/>
                  </a:cubicBezTo>
                  <a:cubicBezTo>
                    <a:pt x="122" y="399"/>
                    <a:pt x="131" y="391"/>
                    <a:pt x="142" y="391"/>
                  </a:cubicBezTo>
                  <a:cubicBezTo>
                    <a:pt x="153" y="391"/>
                    <a:pt x="161" y="399"/>
                    <a:pt x="161" y="410"/>
                  </a:cubicBezTo>
                  <a:cubicBezTo>
                    <a:pt x="161" y="421"/>
                    <a:pt x="153" y="430"/>
                    <a:pt x="142" y="430"/>
                  </a:cubicBezTo>
                  <a:close/>
                </a:path>
              </a:pathLst>
            </a:custGeom>
            <a:solidFill>
              <a:srgbClr val="EAC44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21" name="Group 108"/>
          <p:cNvGrpSpPr/>
          <p:nvPr/>
        </p:nvGrpSpPr>
        <p:grpSpPr>
          <a:xfrm>
            <a:off x="1052664" y="2634933"/>
            <a:ext cx="1415807" cy="1071239"/>
            <a:chOff x="2162175" y="2877793"/>
            <a:chExt cx="1216639" cy="1029038"/>
          </a:xfrm>
          <a:solidFill>
            <a:srgbClr val="B3B4B5"/>
          </a:solidFill>
        </p:grpSpPr>
        <p:sp>
          <p:nvSpPr>
            <p:cNvPr id="52" name="Freeform: Shape 109"/>
            <p:cNvSpPr/>
            <p:nvPr/>
          </p:nvSpPr>
          <p:spPr bwMode="auto">
            <a:xfrm>
              <a:off x="2981544" y="3134364"/>
              <a:ext cx="52418" cy="5793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3" y="1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r" b="b"/>
              <a:pathLst>
                <a:path w="17" h="19">
                  <a:moveTo>
                    <a:pt x="0" y="2"/>
                  </a:moveTo>
                  <a:cubicBezTo>
                    <a:pt x="4" y="0"/>
                    <a:pt x="10" y="1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6" y="8"/>
                    <a:pt x="17" y="13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3"/>
                    <a:pt x="14" y="9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9" y="3"/>
                    <a:pt x="4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3" name="Freeform: Shape 110"/>
            <p:cNvSpPr/>
            <p:nvPr/>
          </p:nvSpPr>
          <p:spPr bwMode="auto">
            <a:xfrm>
              <a:off x="2162175" y="3048839"/>
              <a:ext cx="957310" cy="857992"/>
            </a:xfrm>
            <a:custGeom>
              <a:avLst/>
              <a:gdLst/>
              <a:ahLst/>
              <a:cxnLst>
                <a:cxn ang="0">
                  <a:pos x="226" y="7"/>
                </a:cxn>
                <a:cxn ang="0">
                  <a:pos x="10" y="176"/>
                </a:cxn>
                <a:cxn ang="0">
                  <a:pos x="7" y="204"/>
                </a:cxn>
                <a:cxn ang="0">
                  <a:pos x="57" y="268"/>
                </a:cxn>
                <a:cxn ang="0">
                  <a:pos x="85" y="271"/>
                </a:cxn>
                <a:cxn ang="0">
                  <a:pos x="301" y="102"/>
                </a:cxn>
                <a:cxn ang="0">
                  <a:pos x="304" y="74"/>
                </a:cxn>
                <a:cxn ang="0">
                  <a:pos x="254" y="10"/>
                </a:cxn>
                <a:cxn ang="0">
                  <a:pos x="226" y="7"/>
                </a:cxn>
                <a:cxn ang="0">
                  <a:pos x="268" y="74"/>
                </a:cxn>
                <a:cxn ang="0">
                  <a:pos x="243" y="71"/>
                </a:cxn>
                <a:cxn ang="0">
                  <a:pos x="246" y="46"/>
                </a:cxn>
                <a:cxn ang="0">
                  <a:pos x="271" y="49"/>
                </a:cxn>
                <a:cxn ang="0">
                  <a:pos x="268" y="74"/>
                </a:cxn>
              </a:cxnLst>
              <a:rect l="0" t="0" r="r" b="b"/>
              <a:pathLst>
                <a:path w="311" h="278">
                  <a:moveTo>
                    <a:pt x="226" y="7"/>
                  </a:moveTo>
                  <a:cubicBezTo>
                    <a:pt x="10" y="176"/>
                    <a:pt x="10" y="176"/>
                    <a:pt x="10" y="176"/>
                  </a:cubicBezTo>
                  <a:cubicBezTo>
                    <a:pt x="2" y="183"/>
                    <a:pt x="0" y="196"/>
                    <a:pt x="7" y="204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64" y="277"/>
                    <a:pt x="77" y="278"/>
                    <a:pt x="85" y="271"/>
                  </a:cubicBezTo>
                  <a:cubicBezTo>
                    <a:pt x="301" y="102"/>
                    <a:pt x="301" y="102"/>
                    <a:pt x="301" y="102"/>
                  </a:cubicBezTo>
                  <a:cubicBezTo>
                    <a:pt x="310" y="95"/>
                    <a:pt x="311" y="83"/>
                    <a:pt x="304" y="74"/>
                  </a:cubicBezTo>
                  <a:cubicBezTo>
                    <a:pt x="254" y="10"/>
                    <a:pt x="254" y="10"/>
                    <a:pt x="254" y="10"/>
                  </a:cubicBezTo>
                  <a:cubicBezTo>
                    <a:pt x="248" y="2"/>
                    <a:pt x="235" y="0"/>
                    <a:pt x="226" y="7"/>
                  </a:cubicBezTo>
                  <a:close/>
                  <a:moveTo>
                    <a:pt x="268" y="74"/>
                  </a:moveTo>
                  <a:cubicBezTo>
                    <a:pt x="260" y="80"/>
                    <a:pt x="249" y="79"/>
                    <a:pt x="243" y="71"/>
                  </a:cubicBezTo>
                  <a:cubicBezTo>
                    <a:pt x="236" y="63"/>
                    <a:pt x="238" y="52"/>
                    <a:pt x="246" y="46"/>
                  </a:cubicBezTo>
                  <a:cubicBezTo>
                    <a:pt x="253" y="40"/>
                    <a:pt x="265" y="41"/>
                    <a:pt x="271" y="49"/>
                  </a:cubicBezTo>
                  <a:cubicBezTo>
                    <a:pt x="277" y="57"/>
                    <a:pt x="276" y="68"/>
                    <a:pt x="268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4" name="Freeform: Shape 111"/>
            <p:cNvSpPr/>
            <p:nvPr/>
          </p:nvSpPr>
          <p:spPr bwMode="auto">
            <a:xfrm>
              <a:off x="2904297" y="3186780"/>
              <a:ext cx="93800" cy="9380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23"/>
                </a:cxn>
                <a:cxn ang="0">
                  <a:pos x="24" y="26"/>
                </a:cxn>
                <a:cxn ang="0">
                  <a:pos x="26" y="7"/>
                </a:cxn>
                <a:cxn ang="0">
                  <a:pos x="7" y="4"/>
                </a:cxn>
                <a:cxn ang="0">
                  <a:pos x="22" y="23"/>
                </a:cxn>
                <a:cxn ang="0">
                  <a:pos x="7" y="21"/>
                </a:cxn>
                <a:cxn ang="0">
                  <a:pos x="9" y="7"/>
                </a:cxn>
                <a:cxn ang="0">
                  <a:pos x="24" y="8"/>
                </a:cxn>
                <a:cxn ang="0">
                  <a:pos x="22" y="23"/>
                </a:cxn>
              </a:cxnLst>
              <a:rect l="0" t="0" r="r" b="b"/>
              <a:pathLst>
                <a:path w="31" h="30">
                  <a:moveTo>
                    <a:pt x="7" y="4"/>
                  </a:moveTo>
                  <a:cubicBezTo>
                    <a:pt x="1" y="9"/>
                    <a:pt x="0" y="17"/>
                    <a:pt x="5" y="23"/>
                  </a:cubicBezTo>
                  <a:cubicBezTo>
                    <a:pt x="10" y="29"/>
                    <a:pt x="18" y="30"/>
                    <a:pt x="24" y="26"/>
                  </a:cubicBezTo>
                  <a:cubicBezTo>
                    <a:pt x="30" y="21"/>
                    <a:pt x="31" y="12"/>
                    <a:pt x="26" y="7"/>
                  </a:cubicBezTo>
                  <a:cubicBezTo>
                    <a:pt x="22" y="1"/>
                    <a:pt x="13" y="0"/>
                    <a:pt x="7" y="4"/>
                  </a:cubicBezTo>
                  <a:close/>
                  <a:moveTo>
                    <a:pt x="22" y="23"/>
                  </a:moveTo>
                  <a:cubicBezTo>
                    <a:pt x="18" y="27"/>
                    <a:pt x="11" y="26"/>
                    <a:pt x="7" y="21"/>
                  </a:cubicBezTo>
                  <a:cubicBezTo>
                    <a:pt x="4" y="17"/>
                    <a:pt x="5" y="10"/>
                    <a:pt x="9" y="7"/>
                  </a:cubicBezTo>
                  <a:cubicBezTo>
                    <a:pt x="14" y="3"/>
                    <a:pt x="20" y="4"/>
                    <a:pt x="24" y="8"/>
                  </a:cubicBezTo>
                  <a:cubicBezTo>
                    <a:pt x="28" y="13"/>
                    <a:pt x="27" y="20"/>
                    <a:pt x="22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5" name="Freeform: Shape 112"/>
            <p:cNvSpPr/>
            <p:nvPr/>
          </p:nvSpPr>
          <p:spPr bwMode="auto">
            <a:xfrm>
              <a:off x="2887744" y="3172987"/>
              <a:ext cx="126905" cy="121388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7" y="31"/>
                </a:cxn>
                <a:cxn ang="0">
                  <a:pos x="32" y="34"/>
                </a:cxn>
                <a:cxn ang="0">
                  <a:pos x="35" y="9"/>
                </a:cxn>
                <a:cxn ang="0">
                  <a:pos x="10" y="6"/>
                </a:cxn>
                <a:cxn ang="0">
                  <a:pos x="29" y="31"/>
                </a:cxn>
                <a:cxn ang="0">
                  <a:pos x="10" y="28"/>
                </a:cxn>
                <a:cxn ang="0">
                  <a:pos x="12" y="9"/>
                </a:cxn>
                <a:cxn ang="0">
                  <a:pos x="31" y="12"/>
                </a:cxn>
                <a:cxn ang="0">
                  <a:pos x="29" y="31"/>
                </a:cxn>
              </a:cxnLst>
              <a:rect l="0" t="0" r="r" b="b"/>
              <a:pathLst>
                <a:path w="41" h="40">
                  <a:moveTo>
                    <a:pt x="10" y="6"/>
                  </a:moveTo>
                  <a:cubicBezTo>
                    <a:pt x="2" y="12"/>
                    <a:pt x="0" y="23"/>
                    <a:pt x="7" y="31"/>
                  </a:cubicBezTo>
                  <a:cubicBezTo>
                    <a:pt x="13" y="39"/>
                    <a:pt x="24" y="40"/>
                    <a:pt x="32" y="34"/>
                  </a:cubicBezTo>
                  <a:cubicBezTo>
                    <a:pt x="40" y="28"/>
                    <a:pt x="41" y="17"/>
                    <a:pt x="35" y="9"/>
                  </a:cubicBezTo>
                  <a:cubicBezTo>
                    <a:pt x="29" y="1"/>
                    <a:pt x="17" y="0"/>
                    <a:pt x="10" y="6"/>
                  </a:cubicBezTo>
                  <a:close/>
                  <a:moveTo>
                    <a:pt x="29" y="31"/>
                  </a:moveTo>
                  <a:cubicBezTo>
                    <a:pt x="23" y="35"/>
                    <a:pt x="15" y="34"/>
                    <a:pt x="10" y="28"/>
                  </a:cubicBezTo>
                  <a:cubicBezTo>
                    <a:pt x="5" y="22"/>
                    <a:pt x="6" y="14"/>
                    <a:pt x="12" y="9"/>
                  </a:cubicBezTo>
                  <a:cubicBezTo>
                    <a:pt x="18" y="5"/>
                    <a:pt x="27" y="6"/>
                    <a:pt x="31" y="12"/>
                  </a:cubicBezTo>
                  <a:cubicBezTo>
                    <a:pt x="36" y="17"/>
                    <a:pt x="35" y="26"/>
                    <a:pt x="29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6" name="Freeform: Shape 113"/>
            <p:cNvSpPr/>
            <p:nvPr/>
          </p:nvSpPr>
          <p:spPr bwMode="auto">
            <a:xfrm>
              <a:off x="2970509" y="2877793"/>
              <a:ext cx="408305" cy="361406"/>
            </a:xfrm>
            <a:custGeom>
              <a:avLst/>
              <a:gdLst/>
              <a:ahLst/>
              <a:cxnLst>
                <a:cxn ang="0">
                  <a:pos x="2" y="105"/>
                </a:cxn>
                <a:cxn ang="0">
                  <a:pos x="2" y="105"/>
                </a:cxn>
                <a:cxn ang="0">
                  <a:pos x="15" y="91"/>
                </a:cxn>
                <a:cxn ang="0">
                  <a:pos x="15" y="91"/>
                </a:cxn>
                <a:cxn ang="0">
                  <a:pos x="106" y="33"/>
                </a:cxn>
                <a:cxn ang="0">
                  <a:pos x="106" y="33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30" y="0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6" y="93"/>
                </a:cxn>
                <a:cxn ang="0">
                  <a:pos x="16" y="93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4" y="115"/>
                </a:cxn>
                <a:cxn ang="0">
                  <a:pos x="4" y="117"/>
                </a:cxn>
                <a:cxn ang="0">
                  <a:pos x="2" y="105"/>
                </a:cxn>
              </a:cxnLst>
              <a:rect l="0" t="0" r="r" b="b"/>
              <a:pathLst>
                <a:path w="132" h="117">
                  <a:moveTo>
                    <a:pt x="2" y="105"/>
                  </a:moveTo>
                  <a:cubicBezTo>
                    <a:pt x="2" y="105"/>
                    <a:pt x="2" y="105"/>
                    <a:pt x="2" y="105"/>
                  </a:cubicBezTo>
                  <a:cubicBezTo>
                    <a:pt x="4" y="101"/>
                    <a:pt x="9" y="96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38" y="74"/>
                    <a:pt x="80" y="54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21" y="22"/>
                    <a:pt x="130" y="11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12"/>
                    <a:pt x="122" y="23"/>
                    <a:pt x="108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81" y="55"/>
                    <a:pt x="38" y="76"/>
                    <a:pt x="16" y="93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0" y="98"/>
                    <a:pt x="6" y="102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2" y="110"/>
                    <a:pt x="3" y="111"/>
                    <a:pt x="4" y="115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4" y="117"/>
                    <a:pt x="0" y="110"/>
                    <a:pt x="2" y="10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7" name="Freeform: Shape 114"/>
            <p:cNvSpPr/>
            <p:nvPr/>
          </p:nvSpPr>
          <p:spPr bwMode="auto">
            <a:xfrm>
              <a:off x="2967749" y="3139881"/>
              <a:ext cx="38623" cy="386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2" y="9"/>
                </a:cxn>
                <a:cxn ang="0">
                  <a:pos x="0" y="11"/>
                </a:cxn>
              </a:cxnLst>
              <a:rect l="0" t="0" r="r" b="b"/>
              <a:pathLst>
                <a:path w="12" h="12">
                  <a:moveTo>
                    <a:pt x="0" y="11"/>
                  </a:moveTo>
                  <a:cubicBezTo>
                    <a:pt x="1" y="11"/>
                    <a:pt x="2" y="12"/>
                    <a:pt x="2" y="12"/>
                  </a:cubicBezTo>
                  <a:cubicBezTo>
                    <a:pt x="5" y="9"/>
                    <a:pt x="8" y="5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ubicBezTo>
                    <a:pt x="1" y="10"/>
                    <a:pt x="1" y="11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58" name="Freeform: Shape 115"/>
            <p:cNvSpPr/>
            <p:nvPr/>
          </p:nvSpPr>
          <p:spPr bwMode="auto">
            <a:xfrm>
              <a:off x="2956714" y="3175745"/>
              <a:ext cx="16553" cy="35865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4" y="10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1" y="6"/>
                </a:cxn>
              </a:cxnLst>
              <a:rect l="0" t="0" r="r" b="b"/>
              <a:pathLst>
                <a:path w="6" h="12">
                  <a:moveTo>
                    <a:pt x="1" y="6"/>
                  </a:moveTo>
                  <a:cubicBezTo>
                    <a:pt x="0" y="9"/>
                    <a:pt x="0" y="12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2" y="9"/>
                    <a:pt x="2" y="7"/>
                  </a:cubicBezTo>
                  <a:cubicBezTo>
                    <a:pt x="3" y="5"/>
                    <a:pt x="4" y="3"/>
                    <a:pt x="6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3"/>
                    <a:pt x="1" y="5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22" name="TextBox 134"/>
          <p:cNvSpPr txBox="1"/>
          <p:nvPr/>
        </p:nvSpPr>
        <p:spPr>
          <a:xfrm rot="19338731">
            <a:off x="1216678" y="3193320"/>
            <a:ext cx="719188" cy="184666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r>
              <a:rPr lang="zh-CN" altLang="en-US" sz="750" b="1">
                <a:solidFill>
                  <a:schemeClr val="bg1"/>
                </a:solidFill>
              </a:rPr>
              <a:t>标题文本预设</a:t>
            </a:r>
            <a:endParaRPr lang="zh-CN" altLang="en-US" sz="750" b="1">
              <a:solidFill>
                <a:schemeClr val="bg1"/>
              </a:solidFill>
            </a:endParaRPr>
          </a:p>
        </p:txBody>
      </p:sp>
      <p:sp>
        <p:nvSpPr>
          <p:cNvPr id="23" name="TextBox 135"/>
          <p:cNvSpPr txBox="1"/>
          <p:nvPr/>
        </p:nvSpPr>
        <p:spPr>
          <a:xfrm rot="19338731">
            <a:off x="2529070" y="3193319"/>
            <a:ext cx="719188" cy="184666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r>
              <a:rPr lang="zh-CN" altLang="en-US" sz="750" b="1">
                <a:solidFill>
                  <a:schemeClr val="bg1"/>
                </a:solidFill>
              </a:rPr>
              <a:t>标题文本预设</a:t>
            </a:r>
            <a:endParaRPr lang="zh-CN" altLang="en-US" sz="750" b="1">
              <a:solidFill>
                <a:schemeClr val="bg1"/>
              </a:solidFill>
            </a:endParaRPr>
          </a:p>
        </p:txBody>
      </p:sp>
      <p:sp>
        <p:nvSpPr>
          <p:cNvPr id="24" name="TextBox 136"/>
          <p:cNvSpPr txBox="1"/>
          <p:nvPr/>
        </p:nvSpPr>
        <p:spPr>
          <a:xfrm rot="19338731">
            <a:off x="3816650" y="3193318"/>
            <a:ext cx="715580" cy="184666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r>
              <a:rPr lang="zh-CN" altLang="en-US" sz="750" b="1">
                <a:solidFill>
                  <a:schemeClr val="bg1"/>
                </a:solidFill>
              </a:rPr>
              <a:t>标题文本预设</a:t>
            </a:r>
            <a:endParaRPr lang="zh-CN" altLang="en-US" sz="750" b="1">
              <a:solidFill>
                <a:schemeClr val="bg1"/>
              </a:solidFill>
            </a:endParaRPr>
          </a:p>
        </p:txBody>
      </p:sp>
      <p:sp>
        <p:nvSpPr>
          <p:cNvPr id="25" name="TextBox 137"/>
          <p:cNvSpPr txBox="1"/>
          <p:nvPr/>
        </p:nvSpPr>
        <p:spPr>
          <a:xfrm rot="19338731">
            <a:off x="5115400" y="3193318"/>
            <a:ext cx="719188" cy="184666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r>
              <a:rPr lang="zh-CN" altLang="en-US" sz="750" b="1">
                <a:solidFill>
                  <a:schemeClr val="bg1"/>
                </a:solidFill>
              </a:rPr>
              <a:t>标题文本预设</a:t>
            </a:r>
            <a:endParaRPr lang="zh-CN" altLang="en-US" sz="750" b="1">
              <a:solidFill>
                <a:schemeClr val="bg1"/>
              </a:solidFill>
            </a:endParaRPr>
          </a:p>
        </p:txBody>
      </p:sp>
      <p:sp>
        <p:nvSpPr>
          <p:cNvPr id="26" name="TextBox 138"/>
          <p:cNvSpPr txBox="1"/>
          <p:nvPr/>
        </p:nvSpPr>
        <p:spPr>
          <a:xfrm rot="19338731">
            <a:off x="6379007" y="3193318"/>
            <a:ext cx="719188" cy="184666"/>
          </a:xfrm>
          <a:prstGeom prst="rect">
            <a:avLst/>
          </a:prstGeom>
          <a:noFill/>
        </p:spPr>
        <p:txBody>
          <a:bodyPr wrap="none">
            <a:normAutofit fontScale="92500" lnSpcReduction="20000"/>
          </a:bodyPr>
          <a:lstStyle/>
          <a:p>
            <a:r>
              <a:rPr lang="zh-CN" altLang="en-US" sz="750" b="1">
                <a:solidFill>
                  <a:schemeClr val="bg1"/>
                </a:solidFill>
              </a:rPr>
              <a:t>标题文本预设</a:t>
            </a:r>
            <a:endParaRPr lang="zh-CN" altLang="en-US" sz="750" b="1">
              <a:solidFill>
                <a:schemeClr val="bg1"/>
              </a:solidFill>
            </a:endParaRPr>
          </a:p>
        </p:txBody>
      </p:sp>
      <p:sp>
        <p:nvSpPr>
          <p:cNvPr id="28" name="TextBox 140"/>
          <p:cNvSpPr txBox="1"/>
          <p:nvPr/>
        </p:nvSpPr>
        <p:spPr>
          <a:xfrm>
            <a:off x="2053022" y="1804783"/>
            <a:ext cx="487376" cy="396624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80%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9" name="TextBox 141"/>
          <p:cNvSpPr txBox="1"/>
          <p:nvPr/>
        </p:nvSpPr>
        <p:spPr>
          <a:xfrm>
            <a:off x="3349727" y="2075809"/>
            <a:ext cx="487376" cy="396624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35%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30" name="TextBox 142"/>
          <p:cNvSpPr txBox="1"/>
          <p:nvPr/>
        </p:nvSpPr>
        <p:spPr>
          <a:xfrm>
            <a:off x="4638404" y="2188186"/>
            <a:ext cx="487376" cy="396624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15%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31" name="TextBox 143"/>
          <p:cNvSpPr txBox="1"/>
          <p:nvPr/>
        </p:nvSpPr>
        <p:spPr>
          <a:xfrm>
            <a:off x="5920662" y="2003095"/>
            <a:ext cx="487376" cy="396624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60%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32" name="TextBox 144"/>
          <p:cNvSpPr txBox="1"/>
          <p:nvPr/>
        </p:nvSpPr>
        <p:spPr>
          <a:xfrm>
            <a:off x="7210946" y="1856479"/>
            <a:ext cx="487376" cy="396624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050" b="1">
                <a:solidFill>
                  <a:schemeClr val="bg1"/>
                </a:solidFill>
              </a:rPr>
              <a:t>70%</a:t>
            </a:r>
            <a:endParaRPr lang="en-US" sz="1050" b="1">
              <a:solidFill>
                <a:schemeClr val="bg1"/>
              </a:solidFill>
            </a:endParaRPr>
          </a:p>
        </p:txBody>
      </p:sp>
      <p:grpSp>
        <p:nvGrpSpPr>
          <p:cNvPr id="115" name="原创设计师QQ：_3"/>
          <p:cNvGrpSpPr/>
          <p:nvPr/>
        </p:nvGrpSpPr>
        <p:grpSpPr>
          <a:xfrm>
            <a:off x="680382" y="3789462"/>
            <a:ext cx="1300480" cy="646587"/>
            <a:chOff x="6913013" y="590636"/>
            <a:chExt cx="2965470" cy="862117"/>
          </a:xfrm>
        </p:grpSpPr>
        <p:sp>
          <p:nvSpPr>
            <p:cNvPr id="116" name="文本框 115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18" name="原创设计师QQ：_3"/>
          <p:cNvGrpSpPr/>
          <p:nvPr/>
        </p:nvGrpSpPr>
        <p:grpSpPr>
          <a:xfrm>
            <a:off x="3271466" y="3789462"/>
            <a:ext cx="1300480" cy="646587"/>
            <a:chOff x="6913013" y="590636"/>
            <a:chExt cx="2965470" cy="862117"/>
          </a:xfrm>
        </p:grpSpPr>
        <p:sp>
          <p:nvSpPr>
            <p:cNvPr id="119" name="文本框 118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21" name="原创设计师QQ：_3"/>
          <p:cNvGrpSpPr/>
          <p:nvPr/>
        </p:nvGrpSpPr>
        <p:grpSpPr>
          <a:xfrm>
            <a:off x="5737234" y="3789462"/>
            <a:ext cx="1300480" cy="646587"/>
            <a:chOff x="6913013" y="590636"/>
            <a:chExt cx="2965470" cy="862117"/>
          </a:xfrm>
        </p:grpSpPr>
        <p:sp>
          <p:nvSpPr>
            <p:cNvPr id="122" name="文本框 121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3" name="矩形 122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27" name="原创设计师QQ：_3"/>
          <p:cNvGrpSpPr/>
          <p:nvPr/>
        </p:nvGrpSpPr>
        <p:grpSpPr>
          <a:xfrm>
            <a:off x="5477494" y="570210"/>
            <a:ext cx="1300480" cy="646587"/>
            <a:chOff x="6913013" y="590636"/>
            <a:chExt cx="2965470" cy="862117"/>
          </a:xfrm>
        </p:grpSpPr>
        <p:sp>
          <p:nvSpPr>
            <p:cNvPr id="128" name="文本框 127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30" name="原创设计师QQ：_3"/>
          <p:cNvGrpSpPr/>
          <p:nvPr/>
        </p:nvGrpSpPr>
        <p:grpSpPr>
          <a:xfrm>
            <a:off x="2927164" y="570210"/>
            <a:ext cx="1300480" cy="646587"/>
            <a:chOff x="6913013" y="590636"/>
            <a:chExt cx="2965470" cy="862117"/>
          </a:xfrm>
        </p:grpSpPr>
        <p:sp>
          <p:nvSpPr>
            <p:cNvPr id="131" name="文本框 130"/>
            <p:cNvSpPr txBox="1"/>
            <p:nvPr/>
          </p:nvSpPr>
          <p:spPr>
            <a:xfrm>
              <a:off x="6913013" y="590636"/>
              <a:ext cx="2965470" cy="4597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 flipH="1">
              <a:off x="7044265" y="1085299"/>
              <a:ext cx="2796749" cy="367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06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9" grpId="0" animBg="1"/>
      <p:bldP spid="22" grpId="0"/>
      <p:bldP spid="23" grpId="0"/>
      <p:bldP spid="24" grpId="0"/>
      <p:bldP spid="25" grpId="0"/>
      <p:bldP spid="26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4"/>
          <p:cNvSpPr/>
          <p:nvPr/>
        </p:nvSpPr>
        <p:spPr bwMode="auto">
          <a:xfrm rot="8100000">
            <a:off x="3945646" y="625671"/>
            <a:ext cx="1314549" cy="3226911"/>
          </a:xfrm>
          <a:custGeom>
            <a:avLst/>
            <a:gdLst>
              <a:gd name="T0" fmla="*/ 0 w 529"/>
              <a:gd name="T1" fmla="*/ 0 h 1298"/>
              <a:gd name="T2" fmla="*/ 412 w 529"/>
              <a:gd name="T3" fmla="*/ 628 h 1298"/>
              <a:gd name="T4" fmla="*/ 412 w 529"/>
              <a:gd name="T5" fmla="*/ 628 h 1298"/>
              <a:gd name="T6" fmla="*/ 412 w 529"/>
              <a:gd name="T7" fmla="*/ 1059 h 1298"/>
              <a:gd name="T8" fmla="*/ 412 w 529"/>
              <a:gd name="T9" fmla="*/ 1059 h 1298"/>
              <a:gd name="T10" fmla="*/ 412 w 529"/>
              <a:gd name="T11" fmla="*/ 1059 h 1298"/>
              <a:gd name="T12" fmla="*/ 529 w 529"/>
              <a:gd name="T13" fmla="*/ 1298 h 1298"/>
              <a:gd name="T14" fmla="*/ 116 w 529"/>
              <a:gd name="T15" fmla="*/ 671 h 1298"/>
              <a:gd name="T16" fmla="*/ 117 w 529"/>
              <a:gd name="T17" fmla="*/ 671 h 1298"/>
              <a:gd name="T18" fmla="*/ 117 w 529"/>
              <a:gd name="T19" fmla="*/ 240 h 1298"/>
              <a:gd name="T20" fmla="*/ 117 w 529"/>
              <a:gd name="T21" fmla="*/ 240 h 1298"/>
              <a:gd name="T22" fmla="*/ 117 w 529"/>
              <a:gd name="T23" fmla="*/ 239 h 1298"/>
              <a:gd name="T24" fmla="*/ 0 w 529"/>
              <a:gd name="T25" fmla="*/ 0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9" h="1298">
                <a:moveTo>
                  <a:pt x="0" y="0"/>
                </a:moveTo>
                <a:cubicBezTo>
                  <a:pt x="242" y="105"/>
                  <a:pt x="412" y="347"/>
                  <a:pt x="412" y="628"/>
                </a:cubicBezTo>
                <a:cubicBezTo>
                  <a:pt x="412" y="628"/>
                  <a:pt x="412" y="628"/>
                  <a:pt x="412" y="628"/>
                </a:cubicBezTo>
                <a:cubicBezTo>
                  <a:pt x="412" y="1059"/>
                  <a:pt x="412" y="1059"/>
                  <a:pt x="412" y="1059"/>
                </a:cubicBezTo>
                <a:cubicBezTo>
                  <a:pt x="412" y="1059"/>
                  <a:pt x="412" y="1059"/>
                  <a:pt x="412" y="1059"/>
                </a:cubicBezTo>
                <a:cubicBezTo>
                  <a:pt x="412" y="1059"/>
                  <a:pt x="412" y="1059"/>
                  <a:pt x="412" y="1059"/>
                </a:cubicBezTo>
                <a:cubicBezTo>
                  <a:pt x="412" y="1157"/>
                  <a:pt x="458" y="1243"/>
                  <a:pt x="529" y="1298"/>
                </a:cubicBezTo>
                <a:cubicBezTo>
                  <a:pt x="286" y="1193"/>
                  <a:pt x="116" y="952"/>
                  <a:pt x="116" y="671"/>
                </a:cubicBezTo>
                <a:cubicBezTo>
                  <a:pt x="117" y="671"/>
                  <a:pt x="117" y="671"/>
                  <a:pt x="117" y="671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17" y="240"/>
                  <a:pt x="117" y="240"/>
                  <a:pt x="117" y="240"/>
                </a:cubicBezTo>
                <a:cubicBezTo>
                  <a:pt x="117" y="240"/>
                  <a:pt x="117" y="239"/>
                  <a:pt x="117" y="239"/>
                </a:cubicBezTo>
                <a:cubicBezTo>
                  <a:pt x="117" y="142"/>
                  <a:pt x="71" y="56"/>
                  <a:pt x="0" y="0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5" name="Freeform: Shape 28"/>
          <p:cNvSpPr/>
          <p:nvPr/>
        </p:nvSpPr>
        <p:spPr bwMode="auto">
          <a:xfrm rot="8100000">
            <a:off x="2989465" y="1602466"/>
            <a:ext cx="3225326" cy="1317721"/>
          </a:xfrm>
          <a:custGeom>
            <a:avLst/>
            <a:gdLst>
              <a:gd name="T0" fmla="*/ 0 w 1298"/>
              <a:gd name="T1" fmla="*/ 0 h 530"/>
              <a:gd name="T2" fmla="*/ 627 w 1298"/>
              <a:gd name="T3" fmla="*/ 413 h 530"/>
              <a:gd name="T4" fmla="*/ 627 w 1298"/>
              <a:gd name="T5" fmla="*/ 412 h 530"/>
              <a:gd name="T6" fmla="*/ 1058 w 1298"/>
              <a:gd name="T7" fmla="*/ 412 h 530"/>
              <a:gd name="T8" fmla="*/ 1058 w 1298"/>
              <a:gd name="T9" fmla="*/ 412 h 530"/>
              <a:gd name="T10" fmla="*/ 1059 w 1298"/>
              <a:gd name="T11" fmla="*/ 412 h 530"/>
              <a:gd name="T12" fmla="*/ 1298 w 1298"/>
              <a:gd name="T13" fmla="*/ 530 h 530"/>
              <a:gd name="T14" fmla="*/ 670 w 1298"/>
              <a:gd name="T15" fmla="*/ 117 h 530"/>
              <a:gd name="T16" fmla="*/ 670 w 1298"/>
              <a:gd name="T17" fmla="*/ 117 h 530"/>
              <a:gd name="T18" fmla="*/ 239 w 1298"/>
              <a:gd name="T19" fmla="*/ 117 h 530"/>
              <a:gd name="T20" fmla="*/ 239 w 1298"/>
              <a:gd name="T21" fmla="*/ 117 h 530"/>
              <a:gd name="T22" fmla="*/ 238 w 1298"/>
              <a:gd name="T23" fmla="*/ 117 h 530"/>
              <a:gd name="T24" fmla="*/ 0 w 1298"/>
              <a:gd name="T25" fmla="*/ 0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98" h="530">
                <a:moveTo>
                  <a:pt x="0" y="0"/>
                </a:moveTo>
                <a:cubicBezTo>
                  <a:pt x="105" y="243"/>
                  <a:pt x="346" y="413"/>
                  <a:pt x="627" y="413"/>
                </a:cubicBezTo>
                <a:cubicBezTo>
                  <a:pt x="627" y="412"/>
                  <a:pt x="627" y="412"/>
                  <a:pt x="627" y="412"/>
                </a:cubicBezTo>
                <a:cubicBezTo>
                  <a:pt x="1058" y="412"/>
                  <a:pt x="1058" y="412"/>
                  <a:pt x="1058" y="412"/>
                </a:cubicBezTo>
                <a:cubicBezTo>
                  <a:pt x="1058" y="412"/>
                  <a:pt x="1058" y="412"/>
                  <a:pt x="1058" y="412"/>
                </a:cubicBezTo>
                <a:cubicBezTo>
                  <a:pt x="1058" y="412"/>
                  <a:pt x="1059" y="412"/>
                  <a:pt x="1059" y="412"/>
                </a:cubicBezTo>
                <a:cubicBezTo>
                  <a:pt x="1156" y="412"/>
                  <a:pt x="1242" y="458"/>
                  <a:pt x="1298" y="530"/>
                </a:cubicBezTo>
                <a:cubicBezTo>
                  <a:pt x="1192" y="287"/>
                  <a:pt x="951" y="117"/>
                  <a:pt x="670" y="117"/>
                </a:cubicBezTo>
                <a:cubicBezTo>
                  <a:pt x="670" y="117"/>
                  <a:pt x="670" y="117"/>
                  <a:pt x="670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8" y="117"/>
                </a:cubicBezTo>
                <a:cubicBezTo>
                  <a:pt x="141" y="117"/>
                  <a:pt x="55" y="71"/>
                  <a:pt x="0" y="0"/>
                </a:cubicBezTo>
                <a:close/>
              </a:path>
            </a:pathLst>
          </a:custGeom>
          <a:solidFill>
            <a:srgbClr val="B3B4B5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6" name="Freeform: Shape 35"/>
          <p:cNvSpPr/>
          <p:nvPr/>
        </p:nvSpPr>
        <p:spPr bwMode="auto">
          <a:xfrm rot="8100000">
            <a:off x="1462431" y="1940221"/>
            <a:ext cx="2232674" cy="734183"/>
          </a:xfrm>
          <a:custGeom>
            <a:avLst/>
            <a:gdLst>
              <a:gd name="T0" fmla="*/ 117 w 898"/>
              <a:gd name="T1" fmla="*/ 239 h 295"/>
              <a:gd name="T2" fmla="*/ 388 w 898"/>
              <a:gd name="T3" fmla="*/ 295 h 295"/>
              <a:gd name="T4" fmla="*/ 750 w 898"/>
              <a:gd name="T5" fmla="*/ 295 h 295"/>
              <a:gd name="T6" fmla="*/ 898 w 898"/>
              <a:gd name="T7" fmla="*/ 148 h 295"/>
              <a:gd name="T8" fmla="*/ 750 w 898"/>
              <a:gd name="T9" fmla="*/ 0 h 295"/>
              <a:gd name="T10" fmla="*/ 696 w 898"/>
              <a:gd name="T11" fmla="*/ 0 h 295"/>
              <a:gd name="T12" fmla="*/ 388 w 898"/>
              <a:gd name="T13" fmla="*/ 0 h 295"/>
              <a:gd name="T14" fmla="*/ 0 w 898"/>
              <a:gd name="T15" fmla="*/ 0 h 295"/>
              <a:gd name="T16" fmla="*/ 0 w 898"/>
              <a:gd name="T17" fmla="*/ 0 h 295"/>
              <a:gd name="T18" fmla="*/ 117 w 898"/>
              <a:gd name="T19" fmla="*/ 239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8" h="295">
                <a:moveTo>
                  <a:pt x="117" y="239"/>
                </a:moveTo>
                <a:cubicBezTo>
                  <a:pt x="200" y="275"/>
                  <a:pt x="292" y="295"/>
                  <a:pt x="388" y="295"/>
                </a:cubicBezTo>
                <a:cubicBezTo>
                  <a:pt x="750" y="295"/>
                  <a:pt x="750" y="295"/>
                  <a:pt x="750" y="295"/>
                </a:cubicBezTo>
                <a:cubicBezTo>
                  <a:pt x="832" y="295"/>
                  <a:pt x="898" y="229"/>
                  <a:pt x="898" y="148"/>
                </a:cubicBezTo>
                <a:cubicBezTo>
                  <a:pt x="898" y="66"/>
                  <a:pt x="832" y="0"/>
                  <a:pt x="750" y="0"/>
                </a:cubicBezTo>
                <a:cubicBezTo>
                  <a:pt x="696" y="0"/>
                  <a:pt x="696" y="0"/>
                  <a:pt x="69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7"/>
                  <a:pt x="46" y="184"/>
                  <a:pt x="117" y="239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7" name="Freeform: Shape 36"/>
          <p:cNvSpPr/>
          <p:nvPr/>
        </p:nvSpPr>
        <p:spPr bwMode="auto">
          <a:xfrm rot="8100000">
            <a:off x="3181336" y="1120412"/>
            <a:ext cx="886409" cy="886409"/>
          </a:xfrm>
          <a:custGeom>
            <a:avLst/>
            <a:gdLst>
              <a:gd name="T0" fmla="*/ 0 w 357"/>
              <a:gd name="T1" fmla="*/ 0 h 357"/>
              <a:gd name="T2" fmla="*/ 357 w 357"/>
              <a:gd name="T3" fmla="*/ 357 h 357"/>
              <a:gd name="T4" fmla="*/ 240 w 357"/>
              <a:gd name="T5" fmla="*/ 118 h 357"/>
              <a:gd name="T6" fmla="*/ 0 w 35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7" h="357">
                <a:moveTo>
                  <a:pt x="0" y="0"/>
                </a:moveTo>
                <a:cubicBezTo>
                  <a:pt x="69" y="160"/>
                  <a:pt x="197" y="288"/>
                  <a:pt x="357" y="357"/>
                </a:cubicBezTo>
                <a:cubicBezTo>
                  <a:pt x="286" y="302"/>
                  <a:pt x="240" y="216"/>
                  <a:pt x="240" y="118"/>
                </a:cubicBezTo>
                <a:cubicBezTo>
                  <a:pt x="142" y="118"/>
                  <a:pt x="55" y="72"/>
                  <a:pt x="0" y="0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8" name="Freeform: Shape 37"/>
          <p:cNvSpPr/>
          <p:nvPr/>
        </p:nvSpPr>
        <p:spPr bwMode="auto">
          <a:xfrm rot="8100000">
            <a:off x="5521837" y="1821294"/>
            <a:ext cx="2177174" cy="735767"/>
          </a:xfrm>
          <a:custGeom>
            <a:avLst/>
            <a:gdLst>
              <a:gd name="T0" fmla="*/ 759 w 876"/>
              <a:gd name="T1" fmla="*/ 57 h 296"/>
              <a:gd name="T2" fmla="*/ 488 w 876"/>
              <a:gd name="T3" fmla="*/ 0 h 296"/>
              <a:gd name="T4" fmla="*/ 148 w 876"/>
              <a:gd name="T5" fmla="*/ 0 h 296"/>
              <a:gd name="T6" fmla="*/ 0 w 876"/>
              <a:gd name="T7" fmla="*/ 148 h 296"/>
              <a:gd name="T8" fmla="*/ 148 w 876"/>
              <a:gd name="T9" fmla="*/ 296 h 296"/>
              <a:gd name="T10" fmla="*/ 202 w 876"/>
              <a:gd name="T11" fmla="*/ 296 h 296"/>
              <a:gd name="T12" fmla="*/ 488 w 876"/>
              <a:gd name="T13" fmla="*/ 296 h 296"/>
              <a:gd name="T14" fmla="*/ 876 w 876"/>
              <a:gd name="T15" fmla="*/ 296 h 296"/>
              <a:gd name="T16" fmla="*/ 876 w 876"/>
              <a:gd name="T17" fmla="*/ 295 h 296"/>
              <a:gd name="T18" fmla="*/ 759 w 876"/>
              <a:gd name="T19" fmla="*/ 57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6" h="296">
                <a:moveTo>
                  <a:pt x="759" y="57"/>
                </a:moveTo>
                <a:cubicBezTo>
                  <a:pt x="676" y="20"/>
                  <a:pt x="584" y="0"/>
                  <a:pt x="48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66" y="0"/>
                  <a:pt x="0" y="66"/>
                  <a:pt x="0" y="148"/>
                </a:cubicBezTo>
                <a:cubicBezTo>
                  <a:pt x="0" y="230"/>
                  <a:pt x="66" y="296"/>
                  <a:pt x="148" y="296"/>
                </a:cubicBezTo>
                <a:cubicBezTo>
                  <a:pt x="202" y="296"/>
                  <a:pt x="202" y="296"/>
                  <a:pt x="202" y="296"/>
                </a:cubicBezTo>
                <a:cubicBezTo>
                  <a:pt x="488" y="296"/>
                  <a:pt x="488" y="296"/>
                  <a:pt x="488" y="296"/>
                </a:cubicBezTo>
                <a:cubicBezTo>
                  <a:pt x="876" y="296"/>
                  <a:pt x="876" y="296"/>
                  <a:pt x="876" y="296"/>
                </a:cubicBezTo>
                <a:cubicBezTo>
                  <a:pt x="876" y="295"/>
                  <a:pt x="876" y="295"/>
                  <a:pt x="876" y="295"/>
                </a:cubicBezTo>
                <a:cubicBezTo>
                  <a:pt x="876" y="198"/>
                  <a:pt x="830" y="112"/>
                  <a:pt x="759" y="57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9" name="Freeform: Shape 38"/>
          <p:cNvSpPr/>
          <p:nvPr/>
        </p:nvSpPr>
        <p:spPr bwMode="auto">
          <a:xfrm rot="8100000">
            <a:off x="5139682" y="2469847"/>
            <a:ext cx="884824" cy="887996"/>
          </a:xfrm>
          <a:custGeom>
            <a:avLst/>
            <a:gdLst>
              <a:gd name="T0" fmla="*/ 356 w 356"/>
              <a:gd name="T1" fmla="*/ 357 h 357"/>
              <a:gd name="T2" fmla="*/ 0 w 356"/>
              <a:gd name="T3" fmla="*/ 0 h 357"/>
              <a:gd name="T4" fmla="*/ 117 w 356"/>
              <a:gd name="T5" fmla="*/ 239 h 357"/>
              <a:gd name="T6" fmla="*/ 356 w 356"/>
              <a:gd name="T7" fmla="*/ 3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6" h="357">
                <a:moveTo>
                  <a:pt x="356" y="357"/>
                </a:moveTo>
                <a:cubicBezTo>
                  <a:pt x="287" y="198"/>
                  <a:pt x="159" y="70"/>
                  <a:pt x="0" y="0"/>
                </a:cubicBezTo>
                <a:cubicBezTo>
                  <a:pt x="71" y="56"/>
                  <a:pt x="117" y="142"/>
                  <a:pt x="117" y="239"/>
                </a:cubicBezTo>
                <a:cubicBezTo>
                  <a:pt x="214" y="239"/>
                  <a:pt x="301" y="285"/>
                  <a:pt x="356" y="357"/>
                </a:cubicBez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0" name="Freeform: Shape 29"/>
          <p:cNvSpPr/>
          <p:nvPr/>
        </p:nvSpPr>
        <p:spPr bwMode="auto">
          <a:xfrm rot="8100000">
            <a:off x="2207713" y="1076012"/>
            <a:ext cx="735767" cy="2232674"/>
          </a:xfrm>
          <a:custGeom>
            <a:avLst/>
            <a:gdLst>
              <a:gd name="T0" fmla="*/ 239 w 296"/>
              <a:gd name="T1" fmla="*/ 117 h 898"/>
              <a:gd name="T2" fmla="*/ 296 w 296"/>
              <a:gd name="T3" fmla="*/ 388 h 898"/>
              <a:gd name="T4" fmla="*/ 296 w 296"/>
              <a:gd name="T5" fmla="*/ 751 h 898"/>
              <a:gd name="T6" fmla="*/ 148 w 296"/>
              <a:gd name="T7" fmla="*/ 898 h 898"/>
              <a:gd name="T8" fmla="*/ 0 w 296"/>
              <a:gd name="T9" fmla="*/ 751 h 898"/>
              <a:gd name="T10" fmla="*/ 0 w 296"/>
              <a:gd name="T11" fmla="*/ 697 h 898"/>
              <a:gd name="T12" fmla="*/ 0 w 296"/>
              <a:gd name="T13" fmla="*/ 388 h 898"/>
              <a:gd name="T14" fmla="*/ 0 w 296"/>
              <a:gd name="T15" fmla="*/ 0 h 898"/>
              <a:gd name="T16" fmla="*/ 1 w 296"/>
              <a:gd name="T17" fmla="*/ 0 h 898"/>
              <a:gd name="T18" fmla="*/ 239 w 296"/>
              <a:gd name="T19" fmla="*/ 117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6" h="898">
                <a:moveTo>
                  <a:pt x="239" y="117"/>
                </a:moveTo>
                <a:cubicBezTo>
                  <a:pt x="275" y="200"/>
                  <a:pt x="296" y="292"/>
                  <a:pt x="296" y="388"/>
                </a:cubicBezTo>
                <a:cubicBezTo>
                  <a:pt x="296" y="751"/>
                  <a:pt x="296" y="751"/>
                  <a:pt x="296" y="751"/>
                </a:cubicBezTo>
                <a:cubicBezTo>
                  <a:pt x="296" y="832"/>
                  <a:pt x="229" y="898"/>
                  <a:pt x="148" y="898"/>
                </a:cubicBezTo>
                <a:cubicBezTo>
                  <a:pt x="66" y="898"/>
                  <a:pt x="0" y="832"/>
                  <a:pt x="0" y="751"/>
                </a:cubicBezTo>
                <a:cubicBezTo>
                  <a:pt x="0" y="697"/>
                  <a:pt x="0" y="697"/>
                  <a:pt x="0" y="697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98" y="0"/>
                  <a:pt x="184" y="46"/>
                  <a:pt x="239" y="117"/>
                </a:cubicBezTo>
                <a:close/>
              </a:path>
            </a:pathLst>
          </a:custGeom>
          <a:solidFill>
            <a:srgbClr val="B3B4B5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1" name="Freeform: Shape 30"/>
          <p:cNvSpPr/>
          <p:nvPr/>
        </p:nvSpPr>
        <p:spPr bwMode="auto">
          <a:xfrm rot="8100000">
            <a:off x="3179750" y="2492046"/>
            <a:ext cx="886410" cy="886411"/>
          </a:xfrm>
          <a:custGeom>
            <a:avLst/>
            <a:gdLst>
              <a:gd name="T0" fmla="*/ 0 w 357"/>
              <a:gd name="T1" fmla="*/ 0 h 357"/>
              <a:gd name="T2" fmla="*/ 357 w 357"/>
              <a:gd name="T3" fmla="*/ 357 h 357"/>
              <a:gd name="T4" fmla="*/ 118 w 357"/>
              <a:gd name="T5" fmla="*/ 239 h 357"/>
              <a:gd name="T6" fmla="*/ 0 w 35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7" h="357">
                <a:moveTo>
                  <a:pt x="0" y="0"/>
                </a:moveTo>
                <a:cubicBezTo>
                  <a:pt x="159" y="69"/>
                  <a:pt x="287" y="197"/>
                  <a:pt x="357" y="357"/>
                </a:cubicBezTo>
                <a:cubicBezTo>
                  <a:pt x="301" y="285"/>
                  <a:pt x="215" y="239"/>
                  <a:pt x="118" y="239"/>
                </a:cubicBezTo>
                <a:cubicBezTo>
                  <a:pt x="118" y="142"/>
                  <a:pt x="71" y="55"/>
                  <a:pt x="0" y="0"/>
                </a:cubicBezTo>
                <a:close/>
              </a:path>
            </a:pathLst>
          </a:custGeom>
          <a:solidFill>
            <a:srgbClr val="D80E2B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2" name="Freeform: Shape 31"/>
          <p:cNvSpPr/>
          <p:nvPr/>
        </p:nvSpPr>
        <p:spPr bwMode="auto">
          <a:xfrm rot="8100000">
            <a:off x="6243333" y="1221897"/>
            <a:ext cx="734183" cy="2175589"/>
          </a:xfrm>
          <a:custGeom>
            <a:avLst/>
            <a:gdLst>
              <a:gd name="T0" fmla="*/ 56 w 295"/>
              <a:gd name="T1" fmla="*/ 758 h 875"/>
              <a:gd name="T2" fmla="*/ 0 w 295"/>
              <a:gd name="T3" fmla="*/ 487 h 875"/>
              <a:gd name="T4" fmla="*/ 0 w 295"/>
              <a:gd name="T5" fmla="*/ 147 h 875"/>
              <a:gd name="T6" fmla="*/ 147 w 295"/>
              <a:gd name="T7" fmla="*/ 0 h 875"/>
              <a:gd name="T8" fmla="*/ 295 w 295"/>
              <a:gd name="T9" fmla="*/ 147 h 875"/>
              <a:gd name="T10" fmla="*/ 295 w 295"/>
              <a:gd name="T11" fmla="*/ 201 h 875"/>
              <a:gd name="T12" fmla="*/ 295 w 295"/>
              <a:gd name="T13" fmla="*/ 487 h 875"/>
              <a:gd name="T14" fmla="*/ 295 w 295"/>
              <a:gd name="T15" fmla="*/ 875 h 875"/>
              <a:gd name="T16" fmla="*/ 294 w 295"/>
              <a:gd name="T17" fmla="*/ 875 h 875"/>
              <a:gd name="T18" fmla="*/ 56 w 295"/>
              <a:gd name="T19" fmla="*/ 758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5" h="875">
                <a:moveTo>
                  <a:pt x="56" y="758"/>
                </a:moveTo>
                <a:cubicBezTo>
                  <a:pt x="20" y="675"/>
                  <a:pt x="0" y="584"/>
                  <a:pt x="0" y="48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6"/>
                  <a:pt x="66" y="0"/>
                  <a:pt x="147" y="0"/>
                </a:cubicBezTo>
                <a:cubicBezTo>
                  <a:pt x="229" y="0"/>
                  <a:pt x="295" y="66"/>
                  <a:pt x="295" y="147"/>
                </a:cubicBezTo>
                <a:cubicBezTo>
                  <a:pt x="295" y="201"/>
                  <a:pt x="295" y="201"/>
                  <a:pt x="295" y="201"/>
                </a:cubicBezTo>
                <a:cubicBezTo>
                  <a:pt x="295" y="487"/>
                  <a:pt x="295" y="487"/>
                  <a:pt x="295" y="487"/>
                </a:cubicBezTo>
                <a:cubicBezTo>
                  <a:pt x="295" y="875"/>
                  <a:pt x="295" y="875"/>
                  <a:pt x="295" y="875"/>
                </a:cubicBezTo>
                <a:cubicBezTo>
                  <a:pt x="294" y="875"/>
                  <a:pt x="294" y="875"/>
                  <a:pt x="294" y="875"/>
                </a:cubicBezTo>
                <a:cubicBezTo>
                  <a:pt x="197" y="875"/>
                  <a:pt x="111" y="830"/>
                  <a:pt x="56" y="758"/>
                </a:cubicBezTo>
                <a:close/>
              </a:path>
            </a:pathLst>
          </a:custGeom>
          <a:solidFill>
            <a:srgbClr val="B3B4B5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3" name="Freeform: Shape 32"/>
          <p:cNvSpPr/>
          <p:nvPr/>
        </p:nvSpPr>
        <p:spPr bwMode="auto">
          <a:xfrm rot="8100000">
            <a:off x="5138097" y="1142612"/>
            <a:ext cx="886409" cy="886409"/>
          </a:xfrm>
          <a:custGeom>
            <a:avLst/>
            <a:gdLst>
              <a:gd name="T0" fmla="*/ 357 w 357"/>
              <a:gd name="T1" fmla="*/ 357 h 357"/>
              <a:gd name="T2" fmla="*/ 0 w 357"/>
              <a:gd name="T3" fmla="*/ 0 h 357"/>
              <a:gd name="T4" fmla="*/ 238 w 357"/>
              <a:gd name="T5" fmla="*/ 117 h 357"/>
              <a:gd name="T6" fmla="*/ 357 w 357"/>
              <a:gd name="T7" fmla="*/ 357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7" h="357">
                <a:moveTo>
                  <a:pt x="357" y="357"/>
                </a:moveTo>
                <a:cubicBezTo>
                  <a:pt x="197" y="288"/>
                  <a:pt x="69" y="160"/>
                  <a:pt x="0" y="0"/>
                </a:cubicBezTo>
                <a:cubicBezTo>
                  <a:pt x="55" y="71"/>
                  <a:pt x="141" y="117"/>
                  <a:pt x="238" y="117"/>
                </a:cubicBezTo>
                <a:cubicBezTo>
                  <a:pt x="238" y="215"/>
                  <a:pt x="285" y="302"/>
                  <a:pt x="357" y="357"/>
                </a:cubicBezTo>
                <a:close/>
              </a:path>
            </a:pathLst>
          </a:custGeom>
          <a:solidFill>
            <a:srgbClr val="D80E2B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4" name="Freeform: Shape 39"/>
          <p:cNvSpPr/>
          <p:nvPr/>
        </p:nvSpPr>
        <p:spPr bwMode="auto">
          <a:xfrm rot="8100000">
            <a:off x="4246931" y="1881551"/>
            <a:ext cx="735767" cy="734182"/>
          </a:xfrm>
          <a:custGeom>
            <a:avLst/>
            <a:gdLst>
              <a:gd name="T0" fmla="*/ 133 w 296"/>
              <a:gd name="T1" fmla="*/ 295 h 296"/>
              <a:gd name="T2" fmla="*/ 296 w 296"/>
              <a:gd name="T3" fmla="*/ 295 h 296"/>
              <a:gd name="T4" fmla="*/ 296 w 296"/>
              <a:gd name="T5" fmla="*/ 133 h 296"/>
              <a:gd name="T6" fmla="*/ 296 w 296"/>
              <a:gd name="T7" fmla="*/ 133 h 296"/>
              <a:gd name="T8" fmla="*/ 285 w 296"/>
              <a:gd name="T9" fmla="*/ 9 h 296"/>
              <a:gd name="T10" fmla="*/ 176 w 296"/>
              <a:gd name="T11" fmla="*/ 0 h 296"/>
              <a:gd name="T12" fmla="*/ 176 w 296"/>
              <a:gd name="T13" fmla="*/ 0 h 296"/>
              <a:gd name="T14" fmla="*/ 1 w 296"/>
              <a:gd name="T15" fmla="*/ 0 h 296"/>
              <a:gd name="T16" fmla="*/ 1 w 296"/>
              <a:gd name="T17" fmla="*/ 176 h 296"/>
              <a:gd name="T18" fmla="*/ 0 w 296"/>
              <a:gd name="T19" fmla="*/ 176 h 296"/>
              <a:gd name="T20" fmla="*/ 9 w 296"/>
              <a:gd name="T21" fmla="*/ 284 h 296"/>
              <a:gd name="T22" fmla="*/ 133 w 296"/>
              <a:gd name="T23" fmla="*/ 296 h 296"/>
              <a:gd name="T24" fmla="*/ 133 w 296"/>
              <a:gd name="T25" fmla="*/ 29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6" h="296">
                <a:moveTo>
                  <a:pt x="133" y="295"/>
                </a:moveTo>
                <a:cubicBezTo>
                  <a:pt x="296" y="295"/>
                  <a:pt x="296" y="295"/>
                  <a:pt x="296" y="295"/>
                </a:cubicBezTo>
                <a:cubicBezTo>
                  <a:pt x="296" y="133"/>
                  <a:pt x="296" y="133"/>
                  <a:pt x="296" y="133"/>
                </a:cubicBezTo>
                <a:cubicBezTo>
                  <a:pt x="296" y="133"/>
                  <a:pt x="296" y="133"/>
                  <a:pt x="296" y="133"/>
                </a:cubicBezTo>
                <a:cubicBezTo>
                  <a:pt x="296" y="90"/>
                  <a:pt x="292" y="49"/>
                  <a:pt x="285" y="9"/>
                </a:cubicBezTo>
                <a:cubicBezTo>
                  <a:pt x="249" y="3"/>
                  <a:pt x="213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76"/>
                  <a:pt x="1" y="176"/>
                  <a:pt x="1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213"/>
                  <a:pt x="3" y="249"/>
                  <a:pt x="9" y="284"/>
                </a:cubicBezTo>
                <a:cubicBezTo>
                  <a:pt x="49" y="292"/>
                  <a:pt x="91" y="296"/>
                  <a:pt x="133" y="296"/>
                </a:cubicBezTo>
                <a:lnTo>
                  <a:pt x="133" y="295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5" name="Freeform: Shape 40"/>
          <p:cNvSpPr/>
          <p:nvPr/>
        </p:nvSpPr>
        <p:spPr bwMode="auto">
          <a:xfrm rot="8100000">
            <a:off x="2267970" y="1883135"/>
            <a:ext cx="737353" cy="734183"/>
          </a:xfrm>
          <a:custGeom>
            <a:avLst/>
            <a:gdLst>
              <a:gd name="T0" fmla="*/ 296 w 296"/>
              <a:gd name="T1" fmla="*/ 123 h 295"/>
              <a:gd name="T2" fmla="*/ 284 w 296"/>
              <a:gd name="T3" fmla="*/ 0 h 295"/>
              <a:gd name="T4" fmla="*/ 123 w 296"/>
              <a:gd name="T5" fmla="*/ 0 h 295"/>
              <a:gd name="T6" fmla="*/ 0 w 296"/>
              <a:gd name="T7" fmla="*/ 0 h 295"/>
              <a:gd name="T8" fmla="*/ 0 w 296"/>
              <a:gd name="T9" fmla="*/ 123 h 295"/>
              <a:gd name="T10" fmla="*/ 0 w 296"/>
              <a:gd name="T11" fmla="*/ 284 h 295"/>
              <a:gd name="T12" fmla="*/ 123 w 296"/>
              <a:gd name="T13" fmla="*/ 295 h 295"/>
              <a:gd name="T14" fmla="*/ 296 w 296"/>
              <a:gd name="T15" fmla="*/ 295 h 295"/>
              <a:gd name="T16" fmla="*/ 296 w 296"/>
              <a:gd name="T17" fmla="*/ 123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" h="295">
                <a:moveTo>
                  <a:pt x="296" y="123"/>
                </a:moveTo>
                <a:cubicBezTo>
                  <a:pt x="296" y="81"/>
                  <a:pt x="292" y="40"/>
                  <a:pt x="28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284"/>
                  <a:pt x="0" y="284"/>
                  <a:pt x="0" y="284"/>
                </a:cubicBezTo>
                <a:cubicBezTo>
                  <a:pt x="40" y="291"/>
                  <a:pt x="81" y="295"/>
                  <a:pt x="123" y="295"/>
                </a:cubicBezTo>
                <a:cubicBezTo>
                  <a:pt x="296" y="295"/>
                  <a:pt x="296" y="295"/>
                  <a:pt x="296" y="295"/>
                </a:cubicBezTo>
                <a:lnTo>
                  <a:pt x="296" y="12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sp>
        <p:nvSpPr>
          <p:cNvPr id="16" name="Freeform: Shape 41"/>
          <p:cNvSpPr/>
          <p:nvPr/>
        </p:nvSpPr>
        <p:spPr bwMode="auto">
          <a:xfrm rot="8100000">
            <a:off x="6183076" y="1881551"/>
            <a:ext cx="734183" cy="735767"/>
          </a:xfrm>
          <a:custGeom>
            <a:avLst/>
            <a:gdLst>
              <a:gd name="T0" fmla="*/ 295 w 295"/>
              <a:gd name="T1" fmla="*/ 163 h 296"/>
              <a:gd name="T2" fmla="*/ 295 w 295"/>
              <a:gd name="T3" fmla="*/ 13 h 296"/>
              <a:gd name="T4" fmla="*/ 163 w 295"/>
              <a:gd name="T5" fmla="*/ 0 h 296"/>
              <a:gd name="T6" fmla="*/ 0 w 295"/>
              <a:gd name="T7" fmla="*/ 0 h 296"/>
              <a:gd name="T8" fmla="*/ 0 w 295"/>
              <a:gd name="T9" fmla="*/ 163 h 296"/>
              <a:gd name="T10" fmla="*/ 13 w 295"/>
              <a:gd name="T11" fmla="*/ 296 h 296"/>
              <a:gd name="T12" fmla="*/ 163 w 295"/>
              <a:gd name="T13" fmla="*/ 296 h 296"/>
              <a:gd name="T14" fmla="*/ 295 w 295"/>
              <a:gd name="T15" fmla="*/ 296 h 296"/>
              <a:gd name="T16" fmla="*/ 295 w 295"/>
              <a:gd name="T17" fmla="*/ 163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5" h="296">
                <a:moveTo>
                  <a:pt x="295" y="163"/>
                </a:moveTo>
                <a:cubicBezTo>
                  <a:pt x="295" y="13"/>
                  <a:pt x="295" y="13"/>
                  <a:pt x="295" y="13"/>
                </a:cubicBezTo>
                <a:cubicBezTo>
                  <a:pt x="252" y="5"/>
                  <a:pt x="208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209"/>
                  <a:pt x="4" y="253"/>
                  <a:pt x="13" y="296"/>
                </a:cubicBezTo>
                <a:cubicBezTo>
                  <a:pt x="163" y="296"/>
                  <a:pt x="163" y="296"/>
                  <a:pt x="163" y="296"/>
                </a:cubicBezTo>
                <a:cubicBezTo>
                  <a:pt x="295" y="296"/>
                  <a:pt x="295" y="296"/>
                  <a:pt x="295" y="296"/>
                </a:cubicBezTo>
                <a:lnTo>
                  <a:pt x="295" y="16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txBody>
          <a:bodyPr anchor="ctr"/>
          <a:lstStyle/>
          <a:p>
            <a:pPr algn="ctr"/>
            <a:endParaRPr sz="1015"/>
          </a:p>
        </p:txBody>
      </p:sp>
      <p:grpSp>
        <p:nvGrpSpPr>
          <p:cNvPr id="17" name="Group 42"/>
          <p:cNvGrpSpPr/>
          <p:nvPr/>
        </p:nvGrpSpPr>
        <p:grpSpPr>
          <a:xfrm>
            <a:off x="2453748" y="1939079"/>
            <a:ext cx="369595" cy="420864"/>
            <a:chOff x="-17462" y="-3175"/>
            <a:chExt cx="4600575" cy="5238750"/>
          </a:xfrm>
          <a:solidFill>
            <a:schemeClr val="bg1"/>
          </a:solidFill>
        </p:grpSpPr>
        <p:sp>
          <p:nvSpPr>
            <p:cNvPr id="40" name="Freeform: Shape 43"/>
            <p:cNvSpPr/>
            <p:nvPr/>
          </p:nvSpPr>
          <p:spPr bwMode="auto">
            <a:xfrm>
              <a:off x="-17462" y="-3175"/>
              <a:ext cx="4600575" cy="5238750"/>
            </a:xfrm>
            <a:custGeom>
              <a:avLst/>
              <a:gdLst>
                <a:gd name="T0" fmla="*/ 899 w 1224"/>
                <a:gd name="T1" fmla="*/ 44 h 1394"/>
                <a:gd name="T2" fmla="*/ 318 w 1224"/>
                <a:gd name="T3" fmla="*/ 92 h 1394"/>
                <a:gd name="T4" fmla="*/ 105 w 1224"/>
                <a:gd name="T5" fmla="*/ 367 h 1394"/>
                <a:gd name="T6" fmla="*/ 105 w 1224"/>
                <a:gd name="T7" fmla="*/ 538 h 1394"/>
                <a:gd name="T8" fmla="*/ 109 w 1224"/>
                <a:gd name="T9" fmla="*/ 554 h 1394"/>
                <a:gd name="T10" fmla="*/ 60 w 1224"/>
                <a:gd name="T11" fmla="*/ 631 h 1394"/>
                <a:gd name="T12" fmla="*/ 22 w 1224"/>
                <a:gd name="T13" fmla="*/ 686 h 1394"/>
                <a:gd name="T14" fmla="*/ 22 w 1224"/>
                <a:gd name="T15" fmla="*/ 687 h 1394"/>
                <a:gd name="T16" fmla="*/ 56 w 1224"/>
                <a:gd name="T17" fmla="*/ 841 h 1394"/>
                <a:gd name="T18" fmla="*/ 77 w 1224"/>
                <a:gd name="T19" fmla="*/ 914 h 1394"/>
                <a:gd name="T20" fmla="*/ 116 w 1224"/>
                <a:gd name="T21" fmla="*/ 1011 h 1394"/>
                <a:gd name="T22" fmla="*/ 116 w 1224"/>
                <a:gd name="T23" fmla="*/ 1080 h 1394"/>
                <a:gd name="T24" fmla="*/ 263 w 1224"/>
                <a:gd name="T25" fmla="*/ 1204 h 1394"/>
                <a:gd name="T26" fmla="*/ 380 w 1224"/>
                <a:gd name="T27" fmla="*/ 1292 h 1394"/>
                <a:gd name="T28" fmla="*/ 962 w 1224"/>
                <a:gd name="T29" fmla="*/ 1394 h 1394"/>
                <a:gd name="T30" fmla="*/ 1068 w 1224"/>
                <a:gd name="T31" fmla="*/ 1268 h 1394"/>
                <a:gd name="T32" fmla="*/ 1034 w 1224"/>
                <a:gd name="T33" fmla="*/ 991 h 1394"/>
                <a:gd name="T34" fmla="*/ 1209 w 1224"/>
                <a:gd name="T35" fmla="*/ 649 h 1394"/>
                <a:gd name="T36" fmla="*/ 1099 w 1224"/>
                <a:gd name="T37" fmla="*/ 184 h 1394"/>
                <a:gd name="T38" fmla="*/ 976 w 1224"/>
                <a:gd name="T39" fmla="*/ 943 h 1394"/>
                <a:gd name="T40" fmla="*/ 994 w 1224"/>
                <a:gd name="T41" fmla="*/ 1281 h 1394"/>
                <a:gd name="T42" fmla="*/ 962 w 1224"/>
                <a:gd name="T43" fmla="*/ 1319 h 1394"/>
                <a:gd name="T44" fmla="*/ 455 w 1224"/>
                <a:gd name="T45" fmla="*/ 1288 h 1394"/>
                <a:gd name="T46" fmla="*/ 405 w 1224"/>
                <a:gd name="T47" fmla="*/ 1098 h 1394"/>
                <a:gd name="T48" fmla="*/ 263 w 1224"/>
                <a:gd name="T49" fmla="*/ 1129 h 1394"/>
                <a:gd name="T50" fmla="*/ 157 w 1224"/>
                <a:gd name="T51" fmla="*/ 940 h 1394"/>
                <a:gd name="T52" fmla="*/ 171 w 1224"/>
                <a:gd name="T53" fmla="*/ 884 h 1394"/>
                <a:gd name="T54" fmla="*/ 134 w 1224"/>
                <a:gd name="T55" fmla="*/ 864 h 1394"/>
                <a:gd name="T56" fmla="*/ 146 w 1224"/>
                <a:gd name="T57" fmla="*/ 807 h 1394"/>
                <a:gd name="T58" fmla="*/ 101 w 1224"/>
                <a:gd name="T59" fmla="*/ 781 h 1394"/>
                <a:gd name="T60" fmla="*/ 85 w 1224"/>
                <a:gd name="T61" fmla="*/ 727 h 1394"/>
                <a:gd name="T62" fmla="*/ 174 w 1224"/>
                <a:gd name="T63" fmla="*/ 594 h 1394"/>
                <a:gd name="T64" fmla="*/ 178 w 1224"/>
                <a:gd name="T65" fmla="*/ 522 h 1394"/>
                <a:gd name="T66" fmla="*/ 177 w 1224"/>
                <a:gd name="T67" fmla="*/ 386 h 1394"/>
                <a:gd name="T68" fmla="*/ 1135 w 1224"/>
                <a:gd name="T69" fmla="*/ 63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4" h="1394">
                  <a:moveTo>
                    <a:pt x="1099" y="184"/>
                  </a:moveTo>
                  <a:cubicBezTo>
                    <a:pt x="1047" y="122"/>
                    <a:pt x="979" y="75"/>
                    <a:pt x="899" y="44"/>
                  </a:cubicBezTo>
                  <a:cubicBezTo>
                    <a:pt x="827" y="15"/>
                    <a:pt x="745" y="0"/>
                    <a:pt x="662" y="0"/>
                  </a:cubicBezTo>
                  <a:cubicBezTo>
                    <a:pt x="538" y="0"/>
                    <a:pt x="417" y="33"/>
                    <a:pt x="318" y="92"/>
                  </a:cubicBezTo>
                  <a:cubicBezTo>
                    <a:pt x="265" y="123"/>
                    <a:pt x="221" y="162"/>
                    <a:pt x="185" y="206"/>
                  </a:cubicBezTo>
                  <a:cubicBezTo>
                    <a:pt x="146" y="255"/>
                    <a:pt x="119" y="309"/>
                    <a:pt x="105" y="367"/>
                  </a:cubicBezTo>
                  <a:cubicBezTo>
                    <a:pt x="92" y="417"/>
                    <a:pt x="91" y="475"/>
                    <a:pt x="101" y="522"/>
                  </a:cubicBezTo>
                  <a:cubicBezTo>
                    <a:pt x="105" y="538"/>
                    <a:pt x="105" y="538"/>
                    <a:pt x="105" y="538"/>
                  </a:cubicBezTo>
                  <a:cubicBezTo>
                    <a:pt x="106" y="543"/>
                    <a:pt x="107" y="548"/>
                    <a:pt x="109" y="551"/>
                  </a:cubicBezTo>
                  <a:cubicBezTo>
                    <a:pt x="109" y="552"/>
                    <a:pt x="109" y="553"/>
                    <a:pt x="109" y="554"/>
                  </a:cubicBezTo>
                  <a:cubicBezTo>
                    <a:pt x="106" y="561"/>
                    <a:pt x="106" y="561"/>
                    <a:pt x="106" y="561"/>
                  </a:cubicBezTo>
                  <a:cubicBezTo>
                    <a:pt x="95" y="584"/>
                    <a:pt x="78" y="607"/>
                    <a:pt x="60" y="631"/>
                  </a:cubicBezTo>
                  <a:cubicBezTo>
                    <a:pt x="48" y="649"/>
                    <a:pt x="35" y="667"/>
                    <a:pt x="22" y="686"/>
                  </a:cubicBezTo>
                  <a:cubicBezTo>
                    <a:pt x="22" y="686"/>
                    <a:pt x="22" y="686"/>
                    <a:pt x="22" y="686"/>
                  </a:cubicBezTo>
                  <a:cubicBezTo>
                    <a:pt x="22" y="686"/>
                    <a:pt x="22" y="686"/>
                    <a:pt x="22" y="686"/>
                  </a:cubicBezTo>
                  <a:cubicBezTo>
                    <a:pt x="22" y="687"/>
                    <a:pt x="22" y="687"/>
                    <a:pt x="22" y="687"/>
                  </a:cubicBezTo>
                  <a:cubicBezTo>
                    <a:pt x="4" y="715"/>
                    <a:pt x="0" y="748"/>
                    <a:pt x="9" y="779"/>
                  </a:cubicBezTo>
                  <a:cubicBezTo>
                    <a:pt x="17" y="805"/>
                    <a:pt x="34" y="827"/>
                    <a:pt x="56" y="841"/>
                  </a:cubicBezTo>
                  <a:cubicBezTo>
                    <a:pt x="55" y="860"/>
                    <a:pt x="58" y="880"/>
                    <a:pt x="67" y="897"/>
                  </a:cubicBezTo>
                  <a:cubicBezTo>
                    <a:pt x="70" y="903"/>
                    <a:pt x="73" y="909"/>
                    <a:pt x="77" y="914"/>
                  </a:cubicBezTo>
                  <a:cubicBezTo>
                    <a:pt x="75" y="938"/>
                    <a:pt x="81" y="964"/>
                    <a:pt x="97" y="984"/>
                  </a:cubicBezTo>
                  <a:cubicBezTo>
                    <a:pt x="116" y="1011"/>
                    <a:pt x="116" y="1011"/>
                    <a:pt x="116" y="1011"/>
                  </a:cubicBezTo>
                  <a:cubicBezTo>
                    <a:pt x="116" y="1014"/>
                    <a:pt x="116" y="1019"/>
                    <a:pt x="116" y="1022"/>
                  </a:cubicBezTo>
                  <a:cubicBezTo>
                    <a:pt x="115" y="1038"/>
                    <a:pt x="113" y="1059"/>
                    <a:pt x="116" y="1080"/>
                  </a:cubicBezTo>
                  <a:cubicBezTo>
                    <a:pt x="120" y="1113"/>
                    <a:pt x="131" y="1140"/>
                    <a:pt x="151" y="1161"/>
                  </a:cubicBezTo>
                  <a:cubicBezTo>
                    <a:pt x="178" y="1189"/>
                    <a:pt x="216" y="1204"/>
                    <a:pt x="263" y="1204"/>
                  </a:cubicBezTo>
                  <a:cubicBezTo>
                    <a:pt x="294" y="1204"/>
                    <a:pt x="330" y="1198"/>
                    <a:pt x="373" y="1186"/>
                  </a:cubicBezTo>
                  <a:cubicBezTo>
                    <a:pt x="375" y="1213"/>
                    <a:pt x="378" y="1247"/>
                    <a:pt x="380" y="1292"/>
                  </a:cubicBezTo>
                  <a:cubicBezTo>
                    <a:pt x="383" y="1349"/>
                    <a:pt x="430" y="1394"/>
                    <a:pt x="488" y="1394"/>
                  </a:cubicBezTo>
                  <a:cubicBezTo>
                    <a:pt x="962" y="1394"/>
                    <a:pt x="962" y="1394"/>
                    <a:pt x="962" y="1394"/>
                  </a:cubicBezTo>
                  <a:cubicBezTo>
                    <a:pt x="994" y="1394"/>
                    <a:pt x="1024" y="1380"/>
                    <a:pt x="1045" y="1356"/>
                  </a:cubicBezTo>
                  <a:cubicBezTo>
                    <a:pt x="1065" y="1331"/>
                    <a:pt x="1074" y="1299"/>
                    <a:pt x="1068" y="1268"/>
                  </a:cubicBezTo>
                  <a:cubicBezTo>
                    <a:pt x="1025" y="1025"/>
                    <a:pt x="1025" y="1025"/>
                    <a:pt x="1025" y="1025"/>
                  </a:cubicBezTo>
                  <a:cubicBezTo>
                    <a:pt x="1023" y="1013"/>
                    <a:pt x="1026" y="1001"/>
                    <a:pt x="1034" y="991"/>
                  </a:cubicBezTo>
                  <a:cubicBezTo>
                    <a:pt x="1068" y="950"/>
                    <a:pt x="1108" y="901"/>
                    <a:pt x="1141" y="843"/>
                  </a:cubicBezTo>
                  <a:cubicBezTo>
                    <a:pt x="1177" y="780"/>
                    <a:pt x="1199" y="717"/>
                    <a:pt x="1209" y="649"/>
                  </a:cubicBezTo>
                  <a:cubicBezTo>
                    <a:pt x="1224" y="553"/>
                    <a:pt x="1221" y="464"/>
                    <a:pt x="1201" y="384"/>
                  </a:cubicBezTo>
                  <a:cubicBezTo>
                    <a:pt x="1182" y="308"/>
                    <a:pt x="1148" y="240"/>
                    <a:pt x="1099" y="184"/>
                  </a:cubicBezTo>
                  <a:close/>
                  <a:moveTo>
                    <a:pt x="1135" y="638"/>
                  </a:moveTo>
                  <a:cubicBezTo>
                    <a:pt x="1116" y="765"/>
                    <a:pt x="1049" y="857"/>
                    <a:pt x="976" y="943"/>
                  </a:cubicBezTo>
                  <a:cubicBezTo>
                    <a:pt x="954" y="969"/>
                    <a:pt x="945" y="1004"/>
                    <a:pt x="951" y="1038"/>
                  </a:cubicBezTo>
                  <a:cubicBezTo>
                    <a:pt x="994" y="1281"/>
                    <a:pt x="994" y="1281"/>
                    <a:pt x="994" y="1281"/>
                  </a:cubicBezTo>
                  <a:cubicBezTo>
                    <a:pt x="996" y="1290"/>
                    <a:pt x="993" y="1300"/>
                    <a:pt x="987" y="1308"/>
                  </a:cubicBezTo>
                  <a:cubicBezTo>
                    <a:pt x="981" y="1315"/>
                    <a:pt x="972" y="1319"/>
                    <a:pt x="962" y="1319"/>
                  </a:cubicBezTo>
                  <a:cubicBezTo>
                    <a:pt x="488" y="1319"/>
                    <a:pt x="488" y="1319"/>
                    <a:pt x="488" y="1319"/>
                  </a:cubicBezTo>
                  <a:cubicBezTo>
                    <a:pt x="470" y="1319"/>
                    <a:pt x="456" y="1306"/>
                    <a:pt x="455" y="1288"/>
                  </a:cubicBezTo>
                  <a:cubicBezTo>
                    <a:pt x="451" y="1206"/>
                    <a:pt x="446" y="1155"/>
                    <a:pt x="443" y="1127"/>
                  </a:cubicBezTo>
                  <a:cubicBezTo>
                    <a:pt x="441" y="1114"/>
                    <a:pt x="423" y="1098"/>
                    <a:pt x="405" y="1098"/>
                  </a:cubicBezTo>
                  <a:cubicBezTo>
                    <a:pt x="401" y="1098"/>
                    <a:pt x="398" y="1099"/>
                    <a:pt x="395" y="1100"/>
                  </a:cubicBezTo>
                  <a:cubicBezTo>
                    <a:pt x="336" y="1120"/>
                    <a:pt x="294" y="1129"/>
                    <a:pt x="263" y="1129"/>
                  </a:cubicBezTo>
                  <a:cubicBezTo>
                    <a:pt x="148" y="1129"/>
                    <a:pt x="208" y="1009"/>
                    <a:pt x="186" y="979"/>
                  </a:cubicBezTo>
                  <a:cubicBezTo>
                    <a:pt x="157" y="940"/>
                    <a:pt x="157" y="940"/>
                    <a:pt x="157" y="940"/>
                  </a:cubicBezTo>
                  <a:cubicBezTo>
                    <a:pt x="150" y="930"/>
                    <a:pt x="150" y="917"/>
                    <a:pt x="156" y="907"/>
                  </a:cubicBezTo>
                  <a:cubicBezTo>
                    <a:pt x="171" y="884"/>
                    <a:pt x="171" y="884"/>
                    <a:pt x="171" y="884"/>
                  </a:cubicBezTo>
                  <a:cubicBezTo>
                    <a:pt x="152" y="879"/>
                    <a:pt x="152" y="879"/>
                    <a:pt x="152" y="879"/>
                  </a:cubicBezTo>
                  <a:cubicBezTo>
                    <a:pt x="144" y="877"/>
                    <a:pt x="138" y="871"/>
                    <a:pt x="134" y="864"/>
                  </a:cubicBezTo>
                  <a:cubicBezTo>
                    <a:pt x="130" y="857"/>
                    <a:pt x="130" y="848"/>
                    <a:pt x="133" y="841"/>
                  </a:cubicBezTo>
                  <a:cubicBezTo>
                    <a:pt x="146" y="807"/>
                    <a:pt x="146" y="807"/>
                    <a:pt x="146" y="807"/>
                  </a:cubicBezTo>
                  <a:cubicBezTo>
                    <a:pt x="148" y="804"/>
                    <a:pt x="146" y="801"/>
                    <a:pt x="143" y="799"/>
                  </a:cubicBezTo>
                  <a:cubicBezTo>
                    <a:pt x="101" y="781"/>
                    <a:pt x="101" y="781"/>
                    <a:pt x="101" y="781"/>
                  </a:cubicBezTo>
                  <a:cubicBezTo>
                    <a:pt x="92" y="776"/>
                    <a:pt x="84" y="768"/>
                    <a:pt x="81" y="758"/>
                  </a:cubicBezTo>
                  <a:cubicBezTo>
                    <a:pt x="78" y="747"/>
                    <a:pt x="80" y="736"/>
                    <a:pt x="85" y="727"/>
                  </a:cubicBezTo>
                  <a:cubicBezTo>
                    <a:pt x="86" y="726"/>
                    <a:pt x="86" y="726"/>
                    <a:pt x="86" y="726"/>
                  </a:cubicBezTo>
                  <a:cubicBezTo>
                    <a:pt x="114" y="681"/>
                    <a:pt x="150" y="641"/>
                    <a:pt x="174" y="594"/>
                  </a:cubicBezTo>
                  <a:cubicBezTo>
                    <a:pt x="184" y="573"/>
                    <a:pt x="184" y="573"/>
                    <a:pt x="184" y="573"/>
                  </a:cubicBezTo>
                  <a:cubicBezTo>
                    <a:pt x="191" y="559"/>
                    <a:pt x="182" y="537"/>
                    <a:pt x="178" y="522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66" y="468"/>
                    <a:pt x="168" y="422"/>
                    <a:pt x="177" y="386"/>
                  </a:cubicBezTo>
                  <a:cubicBezTo>
                    <a:pt x="227" y="187"/>
                    <a:pt x="445" y="75"/>
                    <a:pt x="662" y="75"/>
                  </a:cubicBezTo>
                  <a:cubicBezTo>
                    <a:pt x="929" y="75"/>
                    <a:pt x="1195" y="247"/>
                    <a:pt x="1135" y="6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41" name="Freeform: Shape 44"/>
            <p:cNvSpPr/>
            <p:nvPr/>
          </p:nvSpPr>
          <p:spPr bwMode="auto">
            <a:xfrm>
              <a:off x="866780" y="496892"/>
              <a:ext cx="3243265" cy="2638420"/>
            </a:xfrm>
            <a:custGeom>
              <a:avLst/>
              <a:gdLst>
                <a:gd name="T0" fmla="*/ 571 w 863"/>
                <a:gd name="T1" fmla="*/ 31 h 702"/>
                <a:gd name="T2" fmla="*/ 506 w 863"/>
                <a:gd name="T3" fmla="*/ 7 h 702"/>
                <a:gd name="T4" fmla="*/ 463 w 863"/>
                <a:gd name="T5" fmla="*/ 16 h 702"/>
                <a:gd name="T6" fmla="*/ 416 w 863"/>
                <a:gd name="T7" fmla="*/ 0 h 702"/>
                <a:gd name="T8" fmla="*/ 378 w 863"/>
                <a:gd name="T9" fmla="*/ 10 h 702"/>
                <a:gd name="T10" fmla="*/ 348 w 863"/>
                <a:gd name="T11" fmla="*/ 7 h 702"/>
                <a:gd name="T12" fmla="*/ 262 w 863"/>
                <a:gd name="T13" fmla="*/ 36 h 702"/>
                <a:gd name="T14" fmla="*/ 253 w 863"/>
                <a:gd name="T15" fmla="*/ 36 h 702"/>
                <a:gd name="T16" fmla="*/ 149 w 863"/>
                <a:gd name="T17" fmla="*/ 84 h 702"/>
                <a:gd name="T18" fmla="*/ 58 w 863"/>
                <a:gd name="T19" fmla="*/ 191 h 702"/>
                <a:gd name="T20" fmla="*/ 23 w 863"/>
                <a:gd name="T21" fmla="*/ 242 h 702"/>
                <a:gd name="T22" fmla="*/ 24 w 863"/>
                <a:gd name="T23" fmla="*/ 250 h 702"/>
                <a:gd name="T24" fmla="*/ 0 w 863"/>
                <a:gd name="T25" fmla="*/ 326 h 702"/>
                <a:gd name="T26" fmla="*/ 61 w 863"/>
                <a:gd name="T27" fmla="*/ 438 h 702"/>
                <a:gd name="T28" fmla="*/ 161 w 863"/>
                <a:gd name="T29" fmla="*/ 509 h 702"/>
                <a:gd name="T30" fmla="*/ 211 w 863"/>
                <a:gd name="T31" fmla="*/ 496 h 702"/>
                <a:gd name="T32" fmla="*/ 275 w 863"/>
                <a:gd name="T33" fmla="*/ 535 h 702"/>
                <a:gd name="T34" fmla="*/ 405 w 863"/>
                <a:gd name="T35" fmla="*/ 626 h 702"/>
                <a:gd name="T36" fmla="*/ 460 w 863"/>
                <a:gd name="T37" fmla="*/ 614 h 702"/>
                <a:gd name="T38" fmla="*/ 609 w 863"/>
                <a:gd name="T39" fmla="*/ 702 h 702"/>
                <a:gd name="T40" fmla="*/ 766 w 863"/>
                <a:gd name="T41" fmla="*/ 594 h 702"/>
                <a:gd name="T42" fmla="*/ 854 w 863"/>
                <a:gd name="T43" fmla="*/ 446 h 702"/>
                <a:gd name="T44" fmla="*/ 852 w 863"/>
                <a:gd name="T45" fmla="*/ 415 h 702"/>
                <a:gd name="T46" fmla="*/ 863 w 863"/>
                <a:gd name="T47" fmla="*/ 365 h 702"/>
                <a:gd name="T48" fmla="*/ 834 w 863"/>
                <a:gd name="T49" fmla="*/ 288 h 702"/>
                <a:gd name="T50" fmla="*/ 836 w 863"/>
                <a:gd name="T51" fmla="*/ 270 h 702"/>
                <a:gd name="T52" fmla="*/ 767 w 863"/>
                <a:gd name="T53" fmla="*/ 164 h 702"/>
                <a:gd name="T54" fmla="*/ 571 w 863"/>
                <a:gd name="T55" fmla="*/ 31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3" h="702">
                  <a:moveTo>
                    <a:pt x="571" y="31"/>
                  </a:moveTo>
                  <a:cubicBezTo>
                    <a:pt x="554" y="16"/>
                    <a:pt x="531" y="7"/>
                    <a:pt x="506" y="7"/>
                  </a:cubicBezTo>
                  <a:cubicBezTo>
                    <a:pt x="490" y="7"/>
                    <a:pt x="476" y="10"/>
                    <a:pt x="463" y="16"/>
                  </a:cubicBezTo>
                  <a:cubicBezTo>
                    <a:pt x="450" y="6"/>
                    <a:pt x="434" y="0"/>
                    <a:pt x="416" y="0"/>
                  </a:cubicBezTo>
                  <a:cubicBezTo>
                    <a:pt x="402" y="0"/>
                    <a:pt x="389" y="3"/>
                    <a:pt x="378" y="10"/>
                  </a:cubicBezTo>
                  <a:cubicBezTo>
                    <a:pt x="368" y="8"/>
                    <a:pt x="358" y="7"/>
                    <a:pt x="348" y="7"/>
                  </a:cubicBezTo>
                  <a:cubicBezTo>
                    <a:pt x="315" y="7"/>
                    <a:pt x="285" y="18"/>
                    <a:pt x="262" y="36"/>
                  </a:cubicBezTo>
                  <a:cubicBezTo>
                    <a:pt x="259" y="36"/>
                    <a:pt x="256" y="36"/>
                    <a:pt x="253" y="36"/>
                  </a:cubicBezTo>
                  <a:cubicBezTo>
                    <a:pt x="212" y="36"/>
                    <a:pt x="175" y="55"/>
                    <a:pt x="149" y="84"/>
                  </a:cubicBezTo>
                  <a:cubicBezTo>
                    <a:pt x="98" y="93"/>
                    <a:pt x="60" y="137"/>
                    <a:pt x="58" y="191"/>
                  </a:cubicBezTo>
                  <a:cubicBezTo>
                    <a:pt x="38" y="198"/>
                    <a:pt x="23" y="219"/>
                    <a:pt x="23" y="242"/>
                  </a:cubicBezTo>
                  <a:cubicBezTo>
                    <a:pt x="23" y="245"/>
                    <a:pt x="23" y="247"/>
                    <a:pt x="24" y="250"/>
                  </a:cubicBezTo>
                  <a:cubicBezTo>
                    <a:pt x="9" y="271"/>
                    <a:pt x="0" y="297"/>
                    <a:pt x="0" y="326"/>
                  </a:cubicBezTo>
                  <a:cubicBezTo>
                    <a:pt x="0" y="373"/>
                    <a:pt x="24" y="414"/>
                    <a:pt x="61" y="438"/>
                  </a:cubicBezTo>
                  <a:cubicBezTo>
                    <a:pt x="75" y="479"/>
                    <a:pt x="114" y="509"/>
                    <a:pt x="161" y="509"/>
                  </a:cubicBezTo>
                  <a:cubicBezTo>
                    <a:pt x="179" y="509"/>
                    <a:pt x="196" y="504"/>
                    <a:pt x="211" y="496"/>
                  </a:cubicBezTo>
                  <a:cubicBezTo>
                    <a:pt x="226" y="516"/>
                    <a:pt x="249" y="531"/>
                    <a:pt x="275" y="535"/>
                  </a:cubicBezTo>
                  <a:cubicBezTo>
                    <a:pt x="294" y="588"/>
                    <a:pt x="345" y="626"/>
                    <a:pt x="405" y="626"/>
                  </a:cubicBezTo>
                  <a:cubicBezTo>
                    <a:pt x="424" y="626"/>
                    <a:pt x="443" y="622"/>
                    <a:pt x="460" y="614"/>
                  </a:cubicBezTo>
                  <a:cubicBezTo>
                    <a:pt x="489" y="667"/>
                    <a:pt x="545" y="702"/>
                    <a:pt x="609" y="702"/>
                  </a:cubicBezTo>
                  <a:cubicBezTo>
                    <a:pt x="681" y="702"/>
                    <a:pt x="742" y="658"/>
                    <a:pt x="766" y="594"/>
                  </a:cubicBezTo>
                  <a:cubicBezTo>
                    <a:pt x="819" y="565"/>
                    <a:pt x="854" y="510"/>
                    <a:pt x="854" y="446"/>
                  </a:cubicBezTo>
                  <a:cubicBezTo>
                    <a:pt x="854" y="435"/>
                    <a:pt x="853" y="425"/>
                    <a:pt x="852" y="415"/>
                  </a:cubicBezTo>
                  <a:cubicBezTo>
                    <a:pt x="859" y="400"/>
                    <a:pt x="863" y="383"/>
                    <a:pt x="863" y="365"/>
                  </a:cubicBezTo>
                  <a:cubicBezTo>
                    <a:pt x="863" y="335"/>
                    <a:pt x="852" y="308"/>
                    <a:pt x="834" y="288"/>
                  </a:cubicBezTo>
                  <a:cubicBezTo>
                    <a:pt x="835" y="282"/>
                    <a:pt x="836" y="276"/>
                    <a:pt x="836" y="270"/>
                  </a:cubicBezTo>
                  <a:cubicBezTo>
                    <a:pt x="836" y="223"/>
                    <a:pt x="808" y="182"/>
                    <a:pt x="767" y="164"/>
                  </a:cubicBezTo>
                  <a:cubicBezTo>
                    <a:pt x="734" y="87"/>
                    <a:pt x="659" y="33"/>
                    <a:pt x="57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8" name="Group 45"/>
          <p:cNvGrpSpPr/>
          <p:nvPr/>
        </p:nvGrpSpPr>
        <p:grpSpPr>
          <a:xfrm>
            <a:off x="4420960" y="2102483"/>
            <a:ext cx="392033" cy="221015"/>
            <a:chOff x="3175" y="1588"/>
            <a:chExt cx="2427288" cy="1368425"/>
          </a:xfrm>
          <a:solidFill>
            <a:schemeClr val="bg1"/>
          </a:solidFill>
        </p:grpSpPr>
        <p:sp>
          <p:nvSpPr>
            <p:cNvPr id="38" name="Freeform: Shape 46"/>
            <p:cNvSpPr/>
            <p:nvPr/>
          </p:nvSpPr>
          <p:spPr bwMode="auto">
            <a:xfrm>
              <a:off x="3175" y="1588"/>
              <a:ext cx="2427288" cy="1368425"/>
            </a:xfrm>
            <a:custGeom>
              <a:avLst/>
              <a:gdLst>
                <a:gd name="T0" fmla="*/ 1434 w 1529"/>
                <a:gd name="T1" fmla="*/ 288 h 862"/>
                <a:gd name="T2" fmla="*/ 1434 w 1529"/>
                <a:gd name="T3" fmla="*/ 0 h 862"/>
                <a:gd name="T4" fmla="*/ 0 w 1529"/>
                <a:gd name="T5" fmla="*/ 0 h 862"/>
                <a:gd name="T6" fmla="*/ 0 w 1529"/>
                <a:gd name="T7" fmla="*/ 862 h 862"/>
                <a:gd name="T8" fmla="*/ 1434 w 1529"/>
                <a:gd name="T9" fmla="*/ 862 h 862"/>
                <a:gd name="T10" fmla="*/ 1434 w 1529"/>
                <a:gd name="T11" fmla="*/ 671 h 862"/>
                <a:gd name="T12" fmla="*/ 1529 w 1529"/>
                <a:gd name="T13" fmla="*/ 671 h 862"/>
                <a:gd name="T14" fmla="*/ 1529 w 1529"/>
                <a:gd name="T15" fmla="*/ 288 h 862"/>
                <a:gd name="T16" fmla="*/ 1434 w 1529"/>
                <a:gd name="T17" fmla="*/ 288 h 862"/>
                <a:gd name="T18" fmla="*/ 1241 w 1529"/>
                <a:gd name="T19" fmla="*/ 671 h 862"/>
                <a:gd name="T20" fmla="*/ 192 w 1529"/>
                <a:gd name="T21" fmla="*/ 671 h 862"/>
                <a:gd name="T22" fmla="*/ 192 w 1529"/>
                <a:gd name="T23" fmla="*/ 190 h 862"/>
                <a:gd name="T24" fmla="*/ 1241 w 1529"/>
                <a:gd name="T25" fmla="*/ 190 h 862"/>
                <a:gd name="T26" fmla="*/ 1241 w 1529"/>
                <a:gd name="T27" fmla="*/ 67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9" h="862">
                  <a:moveTo>
                    <a:pt x="1434" y="288"/>
                  </a:moveTo>
                  <a:lnTo>
                    <a:pt x="1434" y="0"/>
                  </a:lnTo>
                  <a:lnTo>
                    <a:pt x="0" y="0"/>
                  </a:lnTo>
                  <a:lnTo>
                    <a:pt x="0" y="862"/>
                  </a:lnTo>
                  <a:lnTo>
                    <a:pt x="1434" y="862"/>
                  </a:lnTo>
                  <a:lnTo>
                    <a:pt x="1434" y="671"/>
                  </a:lnTo>
                  <a:lnTo>
                    <a:pt x="1529" y="671"/>
                  </a:lnTo>
                  <a:lnTo>
                    <a:pt x="1529" y="288"/>
                  </a:lnTo>
                  <a:lnTo>
                    <a:pt x="1434" y="288"/>
                  </a:lnTo>
                  <a:close/>
                  <a:moveTo>
                    <a:pt x="1241" y="671"/>
                  </a:moveTo>
                  <a:lnTo>
                    <a:pt x="192" y="671"/>
                  </a:lnTo>
                  <a:lnTo>
                    <a:pt x="192" y="190"/>
                  </a:lnTo>
                  <a:lnTo>
                    <a:pt x="1241" y="190"/>
                  </a:lnTo>
                  <a:lnTo>
                    <a:pt x="1241" y="6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9" name="Freeform: Shape 47"/>
            <p:cNvSpPr/>
            <p:nvPr/>
          </p:nvSpPr>
          <p:spPr bwMode="auto">
            <a:xfrm>
              <a:off x="458788" y="458788"/>
              <a:ext cx="908049" cy="454024"/>
            </a:xfrm>
            <a:custGeom>
              <a:avLst/>
              <a:gdLst>
                <a:gd name="T0" fmla="*/ 287 w 572"/>
                <a:gd name="T1" fmla="*/ 0 h 286"/>
                <a:gd name="T2" fmla="*/ 0 w 572"/>
                <a:gd name="T3" fmla="*/ 0 h 286"/>
                <a:gd name="T4" fmla="*/ 0 w 572"/>
                <a:gd name="T5" fmla="*/ 286 h 286"/>
                <a:gd name="T6" fmla="*/ 572 w 572"/>
                <a:gd name="T7" fmla="*/ 286 h 286"/>
                <a:gd name="T8" fmla="*/ 287 w 57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2" h="286">
                  <a:moveTo>
                    <a:pt x="287" y="0"/>
                  </a:moveTo>
                  <a:lnTo>
                    <a:pt x="0" y="0"/>
                  </a:lnTo>
                  <a:lnTo>
                    <a:pt x="0" y="286"/>
                  </a:lnTo>
                  <a:lnTo>
                    <a:pt x="572" y="286"/>
                  </a:lnTo>
                  <a:lnTo>
                    <a:pt x="2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grpSp>
        <p:nvGrpSpPr>
          <p:cNvPr id="19" name="Group 48"/>
          <p:cNvGrpSpPr>
            <a:grpSpLocks noChangeAspect="1"/>
          </p:cNvGrpSpPr>
          <p:nvPr/>
        </p:nvGrpSpPr>
        <p:grpSpPr>
          <a:xfrm>
            <a:off x="6373025" y="2049591"/>
            <a:ext cx="334269" cy="312847"/>
            <a:chOff x="7904163" y="-96838"/>
            <a:chExt cx="1436687" cy="1344613"/>
          </a:xfrm>
          <a:solidFill>
            <a:schemeClr val="bg1"/>
          </a:solidFill>
        </p:grpSpPr>
        <p:sp>
          <p:nvSpPr>
            <p:cNvPr id="36" name="Freeform: Shape 49"/>
            <p:cNvSpPr/>
            <p:nvPr/>
          </p:nvSpPr>
          <p:spPr bwMode="auto">
            <a:xfrm>
              <a:off x="8097837" y="1054101"/>
              <a:ext cx="1050925" cy="193674"/>
            </a:xfrm>
            <a:custGeom>
              <a:avLst/>
              <a:gdLst>
                <a:gd name="T0" fmla="*/ 273 w 278"/>
                <a:gd name="T1" fmla="*/ 0 h 51"/>
                <a:gd name="T2" fmla="*/ 5 w 278"/>
                <a:gd name="T3" fmla="*/ 0 h 51"/>
                <a:gd name="T4" fmla="*/ 0 w 278"/>
                <a:gd name="T5" fmla="*/ 5 h 51"/>
                <a:gd name="T6" fmla="*/ 0 w 278"/>
                <a:gd name="T7" fmla="*/ 46 h 51"/>
                <a:gd name="T8" fmla="*/ 5 w 278"/>
                <a:gd name="T9" fmla="*/ 51 h 51"/>
                <a:gd name="T10" fmla="*/ 273 w 278"/>
                <a:gd name="T11" fmla="*/ 51 h 51"/>
                <a:gd name="T12" fmla="*/ 278 w 278"/>
                <a:gd name="T13" fmla="*/ 46 h 51"/>
                <a:gd name="T14" fmla="*/ 278 w 278"/>
                <a:gd name="T15" fmla="*/ 5 h 51"/>
                <a:gd name="T16" fmla="*/ 273 w 27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51">
                  <a:moveTo>
                    <a:pt x="2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1"/>
                    <a:pt x="5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6" y="51"/>
                    <a:pt x="278" y="48"/>
                    <a:pt x="278" y="46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8" y="2"/>
                    <a:pt x="276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  <p:sp>
          <p:nvSpPr>
            <p:cNvPr id="37" name="Freeform: Shape 50"/>
            <p:cNvSpPr/>
            <p:nvPr/>
          </p:nvSpPr>
          <p:spPr bwMode="auto">
            <a:xfrm>
              <a:off x="7904163" y="-96838"/>
              <a:ext cx="1436687" cy="1055687"/>
            </a:xfrm>
            <a:custGeom>
              <a:avLst/>
              <a:gdLst>
                <a:gd name="T0" fmla="*/ 380 w 380"/>
                <a:gd name="T1" fmla="*/ 38 h 279"/>
                <a:gd name="T2" fmla="*/ 342 w 380"/>
                <a:gd name="T3" fmla="*/ 0 h 279"/>
                <a:gd name="T4" fmla="*/ 304 w 380"/>
                <a:gd name="T5" fmla="*/ 38 h 279"/>
                <a:gd name="T6" fmla="*/ 320 w 380"/>
                <a:gd name="T7" fmla="*/ 69 h 279"/>
                <a:gd name="T8" fmla="*/ 253 w 380"/>
                <a:gd name="T9" fmla="*/ 203 h 279"/>
                <a:gd name="T10" fmla="*/ 209 w 380"/>
                <a:gd name="T11" fmla="*/ 71 h 279"/>
                <a:gd name="T12" fmla="*/ 228 w 380"/>
                <a:gd name="T13" fmla="*/ 38 h 279"/>
                <a:gd name="T14" fmla="*/ 190 w 380"/>
                <a:gd name="T15" fmla="*/ 0 h 279"/>
                <a:gd name="T16" fmla="*/ 152 w 380"/>
                <a:gd name="T17" fmla="*/ 38 h 279"/>
                <a:gd name="T18" fmla="*/ 171 w 380"/>
                <a:gd name="T19" fmla="*/ 71 h 279"/>
                <a:gd name="T20" fmla="*/ 127 w 380"/>
                <a:gd name="T21" fmla="*/ 203 h 279"/>
                <a:gd name="T22" fmla="*/ 60 w 380"/>
                <a:gd name="T23" fmla="*/ 69 h 279"/>
                <a:gd name="T24" fmla="*/ 76 w 380"/>
                <a:gd name="T25" fmla="*/ 38 h 279"/>
                <a:gd name="T26" fmla="*/ 38 w 380"/>
                <a:gd name="T27" fmla="*/ 0 h 279"/>
                <a:gd name="T28" fmla="*/ 0 w 380"/>
                <a:gd name="T29" fmla="*/ 38 h 279"/>
                <a:gd name="T30" fmla="*/ 28 w 380"/>
                <a:gd name="T31" fmla="*/ 74 h 279"/>
                <a:gd name="T32" fmla="*/ 51 w 380"/>
                <a:gd name="T33" fmla="*/ 279 h 279"/>
                <a:gd name="T34" fmla="*/ 329 w 380"/>
                <a:gd name="T35" fmla="*/ 279 h 279"/>
                <a:gd name="T36" fmla="*/ 352 w 380"/>
                <a:gd name="T37" fmla="*/ 74 h 279"/>
                <a:gd name="T38" fmla="*/ 380 w 380"/>
                <a:gd name="T39" fmla="*/ 3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0" h="279">
                  <a:moveTo>
                    <a:pt x="380" y="38"/>
                  </a:moveTo>
                  <a:cubicBezTo>
                    <a:pt x="380" y="17"/>
                    <a:pt x="363" y="0"/>
                    <a:pt x="342" y="0"/>
                  </a:cubicBezTo>
                  <a:cubicBezTo>
                    <a:pt x="321" y="0"/>
                    <a:pt x="304" y="17"/>
                    <a:pt x="304" y="38"/>
                  </a:cubicBezTo>
                  <a:cubicBezTo>
                    <a:pt x="304" y="51"/>
                    <a:pt x="310" y="62"/>
                    <a:pt x="320" y="69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20" y="64"/>
                    <a:pt x="228" y="52"/>
                    <a:pt x="228" y="38"/>
                  </a:cubicBezTo>
                  <a:cubicBezTo>
                    <a:pt x="228" y="17"/>
                    <a:pt x="211" y="0"/>
                    <a:pt x="190" y="0"/>
                  </a:cubicBezTo>
                  <a:cubicBezTo>
                    <a:pt x="169" y="0"/>
                    <a:pt x="152" y="17"/>
                    <a:pt x="152" y="38"/>
                  </a:cubicBezTo>
                  <a:cubicBezTo>
                    <a:pt x="152" y="52"/>
                    <a:pt x="160" y="64"/>
                    <a:pt x="171" y="71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70" y="62"/>
                    <a:pt x="76" y="51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5"/>
                    <a:pt x="12" y="70"/>
                    <a:pt x="28" y="74"/>
                  </a:cubicBezTo>
                  <a:cubicBezTo>
                    <a:pt x="51" y="279"/>
                    <a:pt x="51" y="279"/>
                    <a:pt x="51" y="279"/>
                  </a:cubicBezTo>
                  <a:cubicBezTo>
                    <a:pt x="329" y="279"/>
                    <a:pt x="329" y="279"/>
                    <a:pt x="329" y="279"/>
                  </a:cubicBezTo>
                  <a:cubicBezTo>
                    <a:pt x="352" y="74"/>
                    <a:pt x="352" y="74"/>
                    <a:pt x="352" y="74"/>
                  </a:cubicBezTo>
                  <a:cubicBezTo>
                    <a:pt x="368" y="70"/>
                    <a:pt x="380" y="55"/>
                    <a:pt x="38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sz="1015"/>
            </a:p>
          </p:txBody>
        </p:sp>
      </p:grpSp>
      <p:sp>
        <p:nvSpPr>
          <p:cNvPr id="20" name="TextBox 51"/>
          <p:cNvSpPr txBox="1"/>
          <p:nvPr/>
        </p:nvSpPr>
        <p:spPr>
          <a:xfrm>
            <a:off x="2531345" y="2380288"/>
            <a:ext cx="173124" cy="103874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 fontAlgn="auto">
              <a:spcBef>
                <a:spcPct val="0"/>
              </a:spcBef>
              <a:defRPr/>
            </a:pPr>
            <a:r>
              <a:rPr lang="zh-CN" altLang="en-US" sz="675" b="1">
                <a:solidFill>
                  <a:schemeClr val="bg1">
                    <a:lumMod val="95000"/>
                  </a:schemeClr>
                </a:solidFill>
              </a:rPr>
              <a:t>标题</a:t>
            </a:r>
            <a:endParaRPr lang="zh-CN" altLang="en-US" sz="675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52"/>
          <p:cNvSpPr txBox="1"/>
          <p:nvPr/>
        </p:nvSpPr>
        <p:spPr>
          <a:xfrm>
            <a:off x="4508720" y="2380288"/>
            <a:ext cx="173124" cy="103874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 fontAlgn="auto">
              <a:spcBef>
                <a:spcPct val="0"/>
              </a:spcBef>
              <a:defRPr/>
            </a:pPr>
            <a:r>
              <a:rPr lang="zh-CN" altLang="en-US" sz="675" b="1">
                <a:solidFill>
                  <a:schemeClr val="bg1">
                    <a:lumMod val="95000"/>
                  </a:schemeClr>
                </a:solidFill>
              </a:rPr>
              <a:t>标题</a:t>
            </a:r>
            <a:endParaRPr lang="zh-CN" altLang="en-US" sz="675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53"/>
          <p:cNvSpPr txBox="1"/>
          <p:nvPr/>
        </p:nvSpPr>
        <p:spPr>
          <a:xfrm>
            <a:off x="6446452" y="2380288"/>
            <a:ext cx="173124" cy="103874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 fontAlgn="auto">
              <a:spcBef>
                <a:spcPct val="0"/>
              </a:spcBef>
              <a:defRPr/>
            </a:pPr>
            <a:r>
              <a:rPr lang="zh-CN" altLang="en-US" sz="675" b="1">
                <a:solidFill>
                  <a:schemeClr val="bg1">
                    <a:lumMod val="95000"/>
                  </a:schemeClr>
                </a:solidFill>
              </a:rPr>
              <a:t>标题</a:t>
            </a:r>
            <a:endParaRPr lang="zh-CN" altLang="en-US" sz="675" b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2" name="原创设计师QQ：_3"/>
          <p:cNvGrpSpPr/>
          <p:nvPr/>
        </p:nvGrpSpPr>
        <p:grpSpPr>
          <a:xfrm>
            <a:off x="1347891" y="3337638"/>
            <a:ext cx="1402080" cy="849152"/>
            <a:chOff x="6797174" y="590636"/>
            <a:chExt cx="3197147" cy="1132203"/>
          </a:xfrm>
        </p:grpSpPr>
        <p:sp>
          <p:nvSpPr>
            <p:cNvPr id="43" name="文本框 42"/>
            <p:cNvSpPr txBox="1"/>
            <p:nvPr/>
          </p:nvSpPr>
          <p:spPr>
            <a:xfrm>
              <a:off x="6797174" y="590636"/>
              <a:ext cx="3197147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7044265" y="1085299"/>
              <a:ext cx="2796749" cy="637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5" name="原创设计师QQ：_3"/>
          <p:cNvGrpSpPr/>
          <p:nvPr/>
        </p:nvGrpSpPr>
        <p:grpSpPr>
          <a:xfrm>
            <a:off x="3985954" y="3337638"/>
            <a:ext cx="1402080" cy="849152"/>
            <a:chOff x="6797174" y="590636"/>
            <a:chExt cx="3197147" cy="1132203"/>
          </a:xfrm>
        </p:grpSpPr>
        <p:sp>
          <p:nvSpPr>
            <p:cNvPr id="46" name="文本框 45"/>
            <p:cNvSpPr txBox="1"/>
            <p:nvPr/>
          </p:nvSpPr>
          <p:spPr>
            <a:xfrm>
              <a:off x="6797174" y="590636"/>
              <a:ext cx="3197147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7044265" y="1085299"/>
              <a:ext cx="2796749" cy="637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8" name="原创设计师QQ：_3"/>
          <p:cNvGrpSpPr/>
          <p:nvPr/>
        </p:nvGrpSpPr>
        <p:grpSpPr>
          <a:xfrm>
            <a:off x="6583775" y="3341662"/>
            <a:ext cx="1402080" cy="849152"/>
            <a:chOff x="6797174" y="590636"/>
            <a:chExt cx="3197147" cy="1132203"/>
          </a:xfrm>
        </p:grpSpPr>
        <p:sp>
          <p:nvSpPr>
            <p:cNvPr id="49" name="文本框 48"/>
            <p:cNvSpPr txBox="1"/>
            <p:nvPr/>
          </p:nvSpPr>
          <p:spPr>
            <a:xfrm>
              <a:off x="6797174" y="590636"/>
              <a:ext cx="3197147" cy="491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点击此处输入文字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7044265" y="1085299"/>
              <a:ext cx="2796749" cy="637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1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animBg="1"/>
      <p:bldP spid="14" grpId="0" bldLvl="0" animBg="1"/>
      <p:bldP spid="15" grpId="0" bldLvl="0" animBg="1"/>
      <p:bldP spid="16" grpId="0" bldLvl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21243" y="1336741"/>
            <a:ext cx="4312872" cy="2461721"/>
            <a:chOff x="345504" y="1787852"/>
            <a:chExt cx="5750496" cy="3282295"/>
          </a:xfrm>
        </p:grpSpPr>
        <p:grpSp>
          <p:nvGrpSpPr>
            <p:cNvPr id="17" name="组合 16"/>
            <p:cNvGrpSpPr/>
            <p:nvPr/>
          </p:nvGrpSpPr>
          <p:grpSpPr bwMode="auto"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/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2" name="任意多边形: 形状 21"/>
              <p:cNvSpPr/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5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5" dirty="0"/>
            </a:p>
          </p:txBody>
        </p:sp>
      </p:grpSp>
      <p:sp>
        <p:nvSpPr>
          <p:cNvPr id="5" name="矩形 4"/>
          <p:cNvSpPr/>
          <p:nvPr/>
        </p:nvSpPr>
        <p:spPr bwMode="auto">
          <a:xfrm>
            <a:off x="4584121" y="1336741"/>
            <a:ext cx="4338638" cy="1209429"/>
          </a:xfrm>
          <a:prstGeom prst="rect">
            <a:avLst/>
          </a:prstGeom>
          <a:solidFill>
            <a:srgbClr val="EAC44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584121" y="2597330"/>
            <a:ext cx="4338638" cy="1209429"/>
          </a:xfrm>
          <a:prstGeom prst="rect">
            <a:avLst/>
          </a:prstGeom>
          <a:solidFill>
            <a:srgbClr val="B3B4B5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4750139" y="1603918"/>
            <a:ext cx="675075" cy="67507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4750139" y="2864507"/>
            <a:ext cx="675075" cy="67507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4886301" y="1745754"/>
            <a:ext cx="402750" cy="391405"/>
          </a:xfrm>
          <a:custGeom>
            <a:avLst/>
            <a:gdLst>
              <a:gd name="connsiteX0" fmla="*/ 279778 w 338138"/>
              <a:gd name="connsiteY0" fmla="*/ 231775 h 328613"/>
              <a:gd name="connsiteX1" fmla="*/ 289126 w 338138"/>
              <a:gd name="connsiteY1" fmla="*/ 271719 h 328613"/>
              <a:gd name="connsiteX2" fmla="*/ 283784 w 338138"/>
              <a:gd name="connsiteY2" fmla="*/ 279708 h 328613"/>
              <a:gd name="connsiteX3" fmla="*/ 282449 w 338138"/>
              <a:gd name="connsiteY3" fmla="*/ 279708 h 328613"/>
              <a:gd name="connsiteX4" fmla="*/ 275771 w 338138"/>
              <a:gd name="connsiteY4" fmla="*/ 274382 h 328613"/>
              <a:gd name="connsiteX5" fmla="*/ 265087 w 338138"/>
              <a:gd name="connsiteY5" fmla="*/ 234438 h 328613"/>
              <a:gd name="connsiteX6" fmla="*/ 239712 w 338138"/>
              <a:gd name="connsiteY6" fmla="*/ 273050 h 328613"/>
              <a:gd name="connsiteX7" fmla="*/ 282449 w 338138"/>
              <a:gd name="connsiteY7" fmla="*/ 314325 h 328613"/>
              <a:gd name="connsiteX8" fmla="*/ 323850 w 338138"/>
              <a:gd name="connsiteY8" fmla="*/ 273050 h 328613"/>
              <a:gd name="connsiteX9" fmla="*/ 282449 w 338138"/>
              <a:gd name="connsiteY9" fmla="*/ 231775 h 328613"/>
              <a:gd name="connsiteX10" fmla="*/ 279778 w 338138"/>
              <a:gd name="connsiteY10" fmla="*/ 231775 h 328613"/>
              <a:gd name="connsiteX11" fmla="*/ 55688 w 338138"/>
              <a:gd name="connsiteY11" fmla="*/ 231775 h 328613"/>
              <a:gd name="connsiteX12" fmla="*/ 14287 w 338138"/>
              <a:gd name="connsiteY12" fmla="*/ 273050 h 328613"/>
              <a:gd name="connsiteX13" fmla="*/ 55688 w 338138"/>
              <a:gd name="connsiteY13" fmla="*/ 314325 h 328613"/>
              <a:gd name="connsiteX14" fmla="*/ 98425 w 338138"/>
              <a:gd name="connsiteY14" fmla="*/ 273050 h 328613"/>
              <a:gd name="connsiteX15" fmla="*/ 97089 w 338138"/>
              <a:gd name="connsiteY15" fmla="*/ 265062 h 328613"/>
              <a:gd name="connsiteX16" fmla="*/ 58359 w 338138"/>
              <a:gd name="connsiteY16" fmla="*/ 279708 h 328613"/>
              <a:gd name="connsiteX17" fmla="*/ 55688 w 338138"/>
              <a:gd name="connsiteY17" fmla="*/ 279708 h 328613"/>
              <a:gd name="connsiteX18" fmla="*/ 49011 w 338138"/>
              <a:gd name="connsiteY18" fmla="*/ 275713 h 328613"/>
              <a:gd name="connsiteX19" fmla="*/ 53017 w 338138"/>
              <a:gd name="connsiteY19" fmla="*/ 266393 h 328613"/>
              <a:gd name="connsiteX20" fmla="*/ 91747 w 338138"/>
              <a:gd name="connsiteY20" fmla="*/ 251747 h 328613"/>
              <a:gd name="connsiteX21" fmla="*/ 55688 w 338138"/>
              <a:gd name="connsiteY21" fmla="*/ 231775 h 328613"/>
              <a:gd name="connsiteX22" fmla="*/ 39613 w 338138"/>
              <a:gd name="connsiteY22" fmla="*/ 195263 h 328613"/>
              <a:gd name="connsiteX23" fmla="*/ 92431 w 338138"/>
              <a:gd name="connsiteY23" fmla="*/ 195263 h 328613"/>
              <a:gd name="connsiteX24" fmla="*/ 97713 w 338138"/>
              <a:gd name="connsiteY24" fmla="*/ 196583 h 328613"/>
              <a:gd name="connsiteX25" fmla="*/ 138647 w 338138"/>
              <a:gd name="connsiteY25" fmla="*/ 237513 h 328613"/>
              <a:gd name="connsiteX26" fmla="*/ 139967 w 338138"/>
              <a:gd name="connsiteY26" fmla="*/ 244114 h 328613"/>
              <a:gd name="connsiteX27" fmla="*/ 136006 w 338138"/>
              <a:gd name="connsiteY27" fmla="*/ 249395 h 328613"/>
              <a:gd name="connsiteX28" fmla="*/ 109597 w 338138"/>
              <a:gd name="connsiteY28" fmla="*/ 259958 h 328613"/>
              <a:gd name="connsiteX29" fmla="*/ 110918 w 338138"/>
              <a:gd name="connsiteY29" fmla="*/ 273161 h 328613"/>
              <a:gd name="connsiteX30" fmla="*/ 55459 w 338138"/>
              <a:gd name="connsiteY30" fmla="*/ 328613 h 328613"/>
              <a:gd name="connsiteX31" fmla="*/ 0 w 338138"/>
              <a:gd name="connsiteY31" fmla="*/ 273161 h 328613"/>
              <a:gd name="connsiteX32" fmla="*/ 55459 w 338138"/>
              <a:gd name="connsiteY32" fmla="*/ 217708 h 328613"/>
              <a:gd name="connsiteX33" fmla="*/ 104315 w 338138"/>
              <a:gd name="connsiteY33" fmla="*/ 246755 h 328613"/>
              <a:gd name="connsiteX34" fmla="*/ 121481 w 338138"/>
              <a:gd name="connsiteY34" fmla="*/ 240153 h 328613"/>
              <a:gd name="connsiteX35" fmla="*/ 89790 w 338138"/>
              <a:gd name="connsiteY35" fmla="*/ 208466 h 328613"/>
              <a:gd name="connsiteX36" fmla="*/ 39613 w 338138"/>
              <a:gd name="connsiteY36" fmla="*/ 208466 h 328613"/>
              <a:gd name="connsiteX37" fmla="*/ 33011 w 338138"/>
              <a:gd name="connsiteY37" fmla="*/ 201864 h 328613"/>
              <a:gd name="connsiteX38" fmla="*/ 39613 w 338138"/>
              <a:gd name="connsiteY38" fmla="*/ 195263 h 328613"/>
              <a:gd name="connsiteX39" fmla="*/ 155575 w 338138"/>
              <a:gd name="connsiteY39" fmla="*/ 0 h 328613"/>
              <a:gd name="connsiteX40" fmla="*/ 191294 w 338138"/>
              <a:gd name="connsiteY40" fmla="*/ 35490 h 328613"/>
              <a:gd name="connsiteX41" fmla="*/ 156898 w 338138"/>
              <a:gd name="connsiteY41" fmla="*/ 70980 h 328613"/>
              <a:gd name="connsiteX42" fmla="*/ 167481 w 338138"/>
              <a:gd name="connsiteY42" fmla="*/ 80181 h 328613"/>
              <a:gd name="connsiteX43" fmla="*/ 168804 w 338138"/>
              <a:gd name="connsiteY43" fmla="*/ 81496 h 328613"/>
              <a:gd name="connsiteX44" fmla="*/ 196586 w 338138"/>
              <a:gd name="connsiteY44" fmla="*/ 126187 h 328613"/>
              <a:gd name="connsiteX45" fmla="*/ 225690 w 338138"/>
              <a:gd name="connsiteY45" fmla="*/ 130131 h 328613"/>
              <a:gd name="connsiteX46" fmla="*/ 234950 w 338138"/>
              <a:gd name="connsiteY46" fmla="*/ 138017 h 328613"/>
              <a:gd name="connsiteX47" fmla="*/ 257440 w 338138"/>
              <a:gd name="connsiteY47" fmla="*/ 149847 h 328613"/>
              <a:gd name="connsiteX48" fmla="*/ 260086 w 338138"/>
              <a:gd name="connsiteY48" fmla="*/ 155105 h 328613"/>
              <a:gd name="connsiteX49" fmla="*/ 270669 w 338138"/>
              <a:gd name="connsiteY49" fmla="*/ 197168 h 328613"/>
              <a:gd name="connsiteX50" fmla="*/ 278607 w 338138"/>
              <a:gd name="connsiteY50" fmla="*/ 197168 h 328613"/>
              <a:gd name="connsiteX51" fmla="*/ 315648 w 338138"/>
              <a:gd name="connsiteY51" fmla="*/ 205054 h 328613"/>
              <a:gd name="connsiteX52" fmla="*/ 319617 w 338138"/>
              <a:gd name="connsiteY52" fmla="*/ 214255 h 328613"/>
              <a:gd name="connsiteX53" fmla="*/ 310357 w 338138"/>
              <a:gd name="connsiteY53" fmla="*/ 216884 h 328613"/>
              <a:gd name="connsiteX54" fmla="*/ 278607 w 338138"/>
              <a:gd name="connsiteY54" fmla="*/ 210312 h 328613"/>
              <a:gd name="connsiteX55" fmla="*/ 274638 w 338138"/>
              <a:gd name="connsiteY55" fmla="*/ 211627 h 328613"/>
              <a:gd name="connsiteX56" fmla="*/ 275961 w 338138"/>
              <a:gd name="connsiteY56" fmla="*/ 218199 h 328613"/>
              <a:gd name="connsiteX57" fmla="*/ 282575 w 338138"/>
              <a:gd name="connsiteY57" fmla="*/ 218199 h 328613"/>
              <a:gd name="connsiteX58" fmla="*/ 338138 w 338138"/>
              <a:gd name="connsiteY58" fmla="*/ 273406 h 328613"/>
              <a:gd name="connsiteX59" fmla="*/ 282575 w 338138"/>
              <a:gd name="connsiteY59" fmla="*/ 328613 h 328613"/>
              <a:gd name="connsiteX60" fmla="*/ 229659 w 338138"/>
              <a:gd name="connsiteY60" fmla="*/ 289180 h 328613"/>
              <a:gd name="connsiteX61" fmla="*/ 183356 w 338138"/>
              <a:gd name="connsiteY61" fmla="*/ 289180 h 328613"/>
              <a:gd name="connsiteX62" fmla="*/ 175419 w 338138"/>
              <a:gd name="connsiteY62" fmla="*/ 282607 h 328613"/>
              <a:gd name="connsiteX63" fmla="*/ 183356 w 338138"/>
              <a:gd name="connsiteY63" fmla="*/ 276035 h 328613"/>
              <a:gd name="connsiteX64" fmla="*/ 227013 w 338138"/>
              <a:gd name="connsiteY64" fmla="*/ 276035 h 328613"/>
              <a:gd name="connsiteX65" fmla="*/ 227013 w 338138"/>
              <a:gd name="connsiteY65" fmla="*/ 273406 h 328613"/>
              <a:gd name="connsiteX66" fmla="*/ 262732 w 338138"/>
              <a:gd name="connsiteY66" fmla="*/ 222142 h 328613"/>
              <a:gd name="connsiteX67" fmla="*/ 261409 w 338138"/>
              <a:gd name="connsiteY67" fmla="*/ 214255 h 328613"/>
              <a:gd name="connsiteX68" fmla="*/ 230981 w 338138"/>
              <a:gd name="connsiteY68" fmla="*/ 239231 h 328613"/>
              <a:gd name="connsiteX69" fmla="*/ 224367 w 338138"/>
              <a:gd name="connsiteY69" fmla="*/ 243174 h 328613"/>
              <a:gd name="connsiteX70" fmla="*/ 221721 w 338138"/>
              <a:gd name="connsiteY70" fmla="*/ 241859 h 328613"/>
              <a:gd name="connsiteX71" fmla="*/ 219075 w 338138"/>
              <a:gd name="connsiteY71" fmla="*/ 232658 h 328613"/>
              <a:gd name="connsiteX72" fmla="*/ 257440 w 338138"/>
              <a:gd name="connsiteY72" fmla="*/ 201111 h 328613"/>
              <a:gd name="connsiteX73" fmla="*/ 248180 w 338138"/>
              <a:gd name="connsiteY73" fmla="*/ 160363 h 328613"/>
              <a:gd name="connsiteX74" fmla="*/ 228336 w 338138"/>
              <a:gd name="connsiteY74" fmla="*/ 151162 h 328613"/>
              <a:gd name="connsiteX75" fmla="*/ 227013 w 338138"/>
              <a:gd name="connsiteY75" fmla="*/ 149847 h 328613"/>
              <a:gd name="connsiteX76" fmla="*/ 224367 w 338138"/>
              <a:gd name="connsiteY76" fmla="*/ 149847 h 328613"/>
              <a:gd name="connsiteX77" fmla="*/ 188648 w 338138"/>
              <a:gd name="connsiteY77" fmla="*/ 149847 h 328613"/>
              <a:gd name="connsiteX78" fmla="*/ 179388 w 338138"/>
              <a:gd name="connsiteY78" fmla="*/ 145904 h 328613"/>
              <a:gd name="connsiteX79" fmla="*/ 178065 w 338138"/>
              <a:gd name="connsiteY79" fmla="*/ 144589 h 328613"/>
              <a:gd name="connsiteX80" fmla="*/ 170127 w 338138"/>
              <a:gd name="connsiteY80" fmla="*/ 134074 h 328613"/>
              <a:gd name="connsiteX81" fmla="*/ 168804 w 338138"/>
              <a:gd name="connsiteY81" fmla="*/ 140646 h 328613"/>
              <a:gd name="connsiteX82" fmla="*/ 167481 w 338138"/>
              <a:gd name="connsiteY82" fmla="*/ 148533 h 328613"/>
              <a:gd name="connsiteX83" fmla="*/ 166158 w 338138"/>
              <a:gd name="connsiteY83" fmla="*/ 152476 h 328613"/>
              <a:gd name="connsiteX84" fmla="*/ 166158 w 338138"/>
              <a:gd name="connsiteY84" fmla="*/ 156420 h 328613"/>
              <a:gd name="connsiteX85" fmla="*/ 163513 w 338138"/>
              <a:gd name="connsiteY85" fmla="*/ 164306 h 328613"/>
              <a:gd name="connsiteX86" fmla="*/ 162190 w 338138"/>
              <a:gd name="connsiteY86" fmla="*/ 170879 h 328613"/>
              <a:gd name="connsiteX87" fmla="*/ 160867 w 338138"/>
              <a:gd name="connsiteY87" fmla="*/ 173507 h 328613"/>
              <a:gd name="connsiteX88" fmla="*/ 200554 w 338138"/>
              <a:gd name="connsiteY88" fmla="*/ 182709 h 328613"/>
              <a:gd name="connsiteX89" fmla="*/ 201877 w 338138"/>
              <a:gd name="connsiteY89" fmla="*/ 182709 h 328613"/>
              <a:gd name="connsiteX90" fmla="*/ 215106 w 338138"/>
              <a:gd name="connsiteY90" fmla="*/ 205054 h 328613"/>
              <a:gd name="connsiteX91" fmla="*/ 212461 w 338138"/>
              <a:gd name="connsiteY91" fmla="*/ 210312 h 328613"/>
              <a:gd name="connsiteX92" fmla="*/ 163513 w 338138"/>
              <a:gd name="connsiteY92" fmla="*/ 289180 h 328613"/>
              <a:gd name="connsiteX93" fmla="*/ 144992 w 338138"/>
              <a:gd name="connsiteY93" fmla="*/ 293123 h 328613"/>
              <a:gd name="connsiteX94" fmla="*/ 139700 w 338138"/>
              <a:gd name="connsiteY94" fmla="*/ 276035 h 328613"/>
              <a:gd name="connsiteX95" fmla="*/ 168804 w 338138"/>
              <a:gd name="connsiteY95" fmla="*/ 214255 h 328613"/>
              <a:gd name="connsiteX96" fmla="*/ 125148 w 338138"/>
              <a:gd name="connsiteY96" fmla="*/ 206369 h 328613"/>
              <a:gd name="connsiteX97" fmla="*/ 103981 w 338138"/>
              <a:gd name="connsiteY97" fmla="*/ 195853 h 328613"/>
              <a:gd name="connsiteX98" fmla="*/ 97367 w 338138"/>
              <a:gd name="connsiteY98" fmla="*/ 164306 h 328613"/>
              <a:gd name="connsiteX99" fmla="*/ 121179 w 338138"/>
              <a:gd name="connsiteY99" fmla="*/ 95955 h 328613"/>
              <a:gd name="connsiteX100" fmla="*/ 121179 w 338138"/>
              <a:gd name="connsiteY100" fmla="*/ 90697 h 328613"/>
              <a:gd name="connsiteX101" fmla="*/ 143669 w 338138"/>
              <a:gd name="connsiteY101" fmla="*/ 68351 h 328613"/>
              <a:gd name="connsiteX102" fmla="*/ 119856 w 338138"/>
              <a:gd name="connsiteY102" fmla="*/ 35490 h 328613"/>
              <a:gd name="connsiteX103" fmla="*/ 155575 w 338138"/>
              <a:gd name="connsiteY103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8138" h="328613">
                <a:moveTo>
                  <a:pt x="279778" y="231775"/>
                </a:moveTo>
                <a:cubicBezTo>
                  <a:pt x="279778" y="231775"/>
                  <a:pt x="279778" y="231775"/>
                  <a:pt x="289126" y="271719"/>
                </a:cubicBezTo>
                <a:cubicBezTo>
                  <a:pt x="290462" y="275713"/>
                  <a:pt x="287791" y="278376"/>
                  <a:pt x="283784" y="279708"/>
                </a:cubicBezTo>
                <a:cubicBezTo>
                  <a:pt x="283784" y="279708"/>
                  <a:pt x="282449" y="279708"/>
                  <a:pt x="282449" y="279708"/>
                </a:cubicBezTo>
                <a:cubicBezTo>
                  <a:pt x="279778" y="279708"/>
                  <a:pt x="275771" y="278376"/>
                  <a:pt x="275771" y="274382"/>
                </a:cubicBezTo>
                <a:cubicBezTo>
                  <a:pt x="275771" y="274382"/>
                  <a:pt x="275771" y="274382"/>
                  <a:pt x="265087" y="234438"/>
                </a:cubicBezTo>
                <a:cubicBezTo>
                  <a:pt x="250396" y="241095"/>
                  <a:pt x="239712" y="255741"/>
                  <a:pt x="239712" y="273050"/>
                </a:cubicBezTo>
                <a:cubicBezTo>
                  <a:pt x="239712" y="295685"/>
                  <a:pt x="259745" y="314325"/>
                  <a:pt x="282449" y="314325"/>
                </a:cubicBezTo>
                <a:cubicBezTo>
                  <a:pt x="305153" y="314325"/>
                  <a:pt x="323850" y="295685"/>
                  <a:pt x="323850" y="273050"/>
                </a:cubicBezTo>
                <a:cubicBezTo>
                  <a:pt x="323850" y="250416"/>
                  <a:pt x="305153" y="231775"/>
                  <a:pt x="282449" y="231775"/>
                </a:cubicBezTo>
                <a:cubicBezTo>
                  <a:pt x="281113" y="231775"/>
                  <a:pt x="279778" y="231775"/>
                  <a:pt x="279778" y="231775"/>
                </a:cubicBezTo>
                <a:close/>
                <a:moveTo>
                  <a:pt x="55688" y="231775"/>
                </a:moveTo>
                <a:cubicBezTo>
                  <a:pt x="32984" y="231775"/>
                  <a:pt x="14287" y="250416"/>
                  <a:pt x="14287" y="273050"/>
                </a:cubicBezTo>
                <a:cubicBezTo>
                  <a:pt x="14287" y="295685"/>
                  <a:pt x="32984" y="314325"/>
                  <a:pt x="55688" y="314325"/>
                </a:cubicBezTo>
                <a:cubicBezTo>
                  <a:pt x="78392" y="314325"/>
                  <a:pt x="98425" y="295685"/>
                  <a:pt x="98425" y="273050"/>
                </a:cubicBezTo>
                <a:cubicBezTo>
                  <a:pt x="98425" y="270387"/>
                  <a:pt x="97089" y="267724"/>
                  <a:pt x="97089" y="265062"/>
                </a:cubicBezTo>
                <a:cubicBezTo>
                  <a:pt x="97089" y="265062"/>
                  <a:pt x="97089" y="265062"/>
                  <a:pt x="58359" y="279708"/>
                </a:cubicBezTo>
                <a:cubicBezTo>
                  <a:pt x="57024" y="279708"/>
                  <a:pt x="57024" y="279708"/>
                  <a:pt x="55688" y="279708"/>
                </a:cubicBezTo>
                <a:cubicBezTo>
                  <a:pt x="53017" y="279708"/>
                  <a:pt x="50346" y="278376"/>
                  <a:pt x="49011" y="275713"/>
                </a:cubicBezTo>
                <a:cubicBezTo>
                  <a:pt x="47675" y="271719"/>
                  <a:pt x="49011" y="267724"/>
                  <a:pt x="53017" y="266393"/>
                </a:cubicBezTo>
                <a:cubicBezTo>
                  <a:pt x="53017" y="266393"/>
                  <a:pt x="53017" y="266393"/>
                  <a:pt x="91747" y="251747"/>
                </a:cubicBezTo>
                <a:cubicBezTo>
                  <a:pt x="83734" y="239764"/>
                  <a:pt x="70379" y="231775"/>
                  <a:pt x="55688" y="231775"/>
                </a:cubicBezTo>
                <a:close/>
                <a:moveTo>
                  <a:pt x="39613" y="195263"/>
                </a:moveTo>
                <a:cubicBezTo>
                  <a:pt x="39613" y="195263"/>
                  <a:pt x="39613" y="195263"/>
                  <a:pt x="92431" y="195263"/>
                </a:cubicBezTo>
                <a:cubicBezTo>
                  <a:pt x="95072" y="195263"/>
                  <a:pt x="96393" y="195263"/>
                  <a:pt x="97713" y="196583"/>
                </a:cubicBezTo>
                <a:cubicBezTo>
                  <a:pt x="97713" y="196583"/>
                  <a:pt x="97713" y="196583"/>
                  <a:pt x="138647" y="237513"/>
                </a:cubicBezTo>
                <a:cubicBezTo>
                  <a:pt x="139967" y="238833"/>
                  <a:pt x="141288" y="241474"/>
                  <a:pt x="139967" y="244114"/>
                </a:cubicBezTo>
                <a:cubicBezTo>
                  <a:pt x="139967" y="246755"/>
                  <a:pt x="138647" y="248075"/>
                  <a:pt x="136006" y="249395"/>
                </a:cubicBezTo>
                <a:cubicBezTo>
                  <a:pt x="136006" y="249395"/>
                  <a:pt x="136006" y="249395"/>
                  <a:pt x="109597" y="259958"/>
                </a:cubicBezTo>
                <a:cubicBezTo>
                  <a:pt x="110918" y="263919"/>
                  <a:pt x="110918" y="267880"/>
                  <a:pt x="110918" y="273161"/>
                </a:cubicBezTo>
                <a:cubicBezTo>
                  <a:pt x="110918" y="303528"/>
                  <a:pt x="85829" y="328613"/>
                  <a:pt x="55459" y="328613"/>
                </a:cubicBezTo>
                <a:cubicBezTo>
                  <a:pt x="25088" y="328613"/>
                  <a:pt x="0" y="303528"/>
                  <a:pt x="0" y="273161"/>
                </a:cubicBezTo>
                <a:cubicBezTo>
                  <a:pt x="0" y="242794"/>
                  <a:pt x="25088" y="217708"/>
                  <a:pt x="55459" y="217708"/>
                </a:cubicBezTo>
                <a:cubicBezTo>
                  <a:pt x="76586" y="217708"/>
                  <a:pt x="95072" y="229590"/>
                  <a:pt x="104315" y="246755"/>
                </a:cubicBezTo>
                <a:cubicBezTo>
                  <a:pt x="104315" y="246755"/>
                  <a:pt x="104315" y="246755"/>
                  <a:pt x="121481" y="240153"/>
                </a:cubicBezTo>
                <a:cubicBezTo>
                  <a:pt x="121481" y="240153"/>
                  <a:pt x="121481" y="240153"/>
                  <a:pt x="89790" y="208466"/>
                </a:cubicBezTo>
                <a:cubicBezTo>
                  <a:pt x="89790" y="208466"/>
                  <a:pt x="89790" y="208466"/>
                  <a:pt x="39613" y="208466"/>
                </a:cubicBezTo>
                <a:cubicBezTo>
                  <a:pt x="35652" y="208466"/>
                  <a:pt x="33011" y="205825"/>
                  <a:pt x="33011" y="201864"/>
                </a:cubicBezTo>
                <a:cubicBezTo>
                  <a:pt x="33011" y="197903"/>
                  <a:pt x="35652" y="195263"/>
                  <a:pt x="39613" y="195263"/>
                </a:cubicBezTo>
                <a:close/>
                <a:moveTo>
                  <a:pt x="155575" y="0"/>
                </a:moveTo>
                <a:cubicBezTo>
                  <a:pt x="175419" y="0"/>
                  <a:pt x="191294" y="15773"/>
                  <a:pt x="191294" y="35490"/>
                </a:cubicBezTo>
                <a:cubicBezTo>
                  <a:pt x="191294" y="53892"/>
                  <a:pt x="175419" y="69666"/>
                  <a:pt x="156898" y="70980"/>
                </a:cubicBezTo>
                <a:cubicBezTo>
                  <a:pt x="160867" y="72295"/>
                  <a:pt x="164835" y="76238"/>
                  <a:pt x="167481" y="80181"/>
                </a:cubicBezTo>
                <a:cubicBezTo>
                  <a:pt x="168804" y="80181"/>
                  <a:pt x="168804" y="80181"/>
                  <a:pt x="168804" y="81496"/>
                </a:cubicBezTo>
                <a:cubicBezTo>
                  <a:pt x="168804" y="81496"/>
                  <a:pt x="168804" y="81496"/>
                  <a:pt x="196586" y="126187"/>
                </a:cubicBezTo>
                <a:cubicBezTo>
                  <a:pt x="196586" y="126187"/>
                  <a:pt x="196586" y="126187"/>
                  <a:pt x="225690" y="130131"/>
                </a:cubicBezTo>
                <a:cubicBezTo>
                  <a:pt x="230981" y="130131"/>
                  <a:pt x="234950" y="134074"/>
                  <a:pt x="234950" y="138017"/>
                </a:cubicBezTo>
                <a:cubicBezTo>
                  <a:pt x="234950" y="138017"/>
                  <a:pt x="234950" y="138017"/>
                  <a:pt x="257440" y="149847"/>
                </a:cubicBezTo>
                <a:cubicBezTo>
                  <a:pt x="258763" y="151162"/>
                  <a:pt x="260086" y="152476"/>
                  <a:pt x="260086" y="155105"/>
                </a:cubicBezTo>
                <a:cubicBezTo>
                  <a:pt x="260086" y="155105"/>
                  <a:pt x="260086" y="155105"/>
                  <a:pt x="270669" y="197168"/>
                </a:cubicBezTo>
                <a:cubicBezTo>
                  <a:pt x="273315" y="197168"/>
                  <a:pt x="275961" y="197168"/>
                  <a:pt x="278607" y="197168"/>
                </a:cubicBezTo>
                <a:cubicBezTo>
                  <a:pt x="291836" y="195853"/>
                  <a:pt x="303742" y="198482"/>
                  <a:pt x="315648" y="205054"/>
                </a:cubicBezTo>
                <a:cubicBezTo>
                  <a:pt x="319617" y="206369"/>
                  <a:pt x="320940" y="210312"/>
                  <a:pt x="319617" y="214255"/>
                </a:cubicBezTo>
                <a:cubicBezTo>
                  <a:pt x="316971" y="216884"/>
                  <a:pt x="313003" y="219513"/>
                  <a:pt x="310357" y="216884"/>
                </a:cubicBezTo>
                <a:cubicBezTo>
                  <a:pt x="299773" y="211627"/>
                  <a:pt x="289190" y="210312"/>
                  <a:pt x="278607" y="210312"/>
                </a:cubicBezTo>
                <a:cubicBezTo>
                  <a:pt x="277284" y="210312"/>
                  <a:pt x="275961" y="210312"/>
                  <a:pt x="274638" y="211627"/>
                </a:cubicBezTo>
                <a:cubicBezTo>
                  <a:pt x="274638" y="211627"/>
                  <a:pt x="274638" y="211627"/>
                  <a:pt x="275961" y="218199"/>
                </a:cubicBezTo>
                <a:cubicBezTo>
                  <a:pt x="278607" y="218199"/>
                  <a:pt x="279930" y="218199"/>
                  <a:pt x="282575" y="218199"/>
                </a:cubicBezTo>
                <a:cubicBezTo>
                  <a:pt x="313003" y="218199"/>
                  <a:pt x="338138" y="243174"/>
                  <a:pt x="338138" y="273406"/>
                </a:cubicBezTo>
                <a:cubicBezTo>
                  <a:pt x="338138" y="303639"/>
                  <a:pt x="313003" y="328613"/>
                  <a:pt x="282575" y="328613"/>
                </a:cubicBezTo>
                <a:cubicBezTo>
                  <a:pt x="257440" y="328613"/>
                  <a:pt x="236273" y="312840"/>
                  <a:pt x="229659" y="289180"/>
                </a:cubicBezTo>
                <a:cubicBezTo>
                  <a:pt x="229659" y="289180"/>
                  <a:pt x="229659" y="289180"/>
                  <a:pt x="183356" y="289180"/>
                </a:cubicBezTo>
                <a:cubicBezTo>
                  <a:pt x="179388" y="289180"/>
                  <a:pt x="175419" y="286551"/>
                  <a:pt x="175419" y="282607"/>
                </a:cubicBezTo>
                <a:cubicBezTo>
                  <a:pt x="175419" y="278664"/>
                  <a:pt x="179388" y="276035"/>
                  <a:pt x="183356" y="276035"/>
                </a:cubicBezTo>
                <a:cubicBezTo>
                  <a:pt x="183356" y="276035"/>
                  <a:pt x="183356" y="276035"/>
                  <a:pt x="227013" y="276035"/>
                </a:cubicBezTo>
                <a:cubicBezTo>
                  <a:pt x="227013" y="274721"/>
                  <a:pt x="227013" y="274721"/>
                  <a:pt x="227013" y="273406"/>
                </a:cubicBezTo>
                <a:cubicBezTo>
                  <a:pt x="227013" y="249746"/>
                  <a:pt x="241565" y="230029"/>
                  <a:pt x="262732" y="222142"/>
                </a:cubicBezTo>
                <a:cubicBezTo>
                  <a:pt x="262732" y="222142"/>
                  <a:pt x="262732" y="222142"/>
                  <a:pt x="261409" y="214255"/>
                </a:cubicBezTo>
                <a:cubicBezTo>
                  <a:pt x="248180" y="219513"/>
                  <a:pt x="237596" y="228714"/>
                  <a:pt x="230981" y="239231"/>
                </a:cubicBezTo>
                <a:cubicBezTo>
                  <a:pt x="229659" y="241859"/>
                  <a:pt x="227013" y="243174"/>
                  <a:pt x="224367" y="243174"/>
                </a:cubicBezTo>
                <a:cubicBezTo>
                  <a:pt x="224367" y="243174"/>
                  <a:pt x="223044" y="243174"/>
                  <a:pt x="221721" y="241859"/>
                </a:cubicBezTo>
                <a:cubicBezTo>
                  <a:pt x="217752" y="240545"/>
                  <a:pt x="216429" y="235287"/>
                  <a:pt x="219075" y="232658"/>
                </a:cubicBezTo>
                <a:cubicBezTo>
                  <a:pt x="228336" y="218199"/>
                  <a:pt x="241565" y="206369"/>
                  <a:pt x="257440" y="201111"/>
                </a:cubicBezTo>
                <a:cubicBezTo>
                  <a:pt x="257440" y="201111"/>
                  <a:pt x="257440" y="201111"/>
                  <a:pt x="248180" y="160363"/>
                </a:cubicBezTo>
                <a:cubicBezTo>
                  <a:pt x="248180" y="160363"/>
                  <a:pt x="248180" y="160363"/>
                  <a:pt x="228336" y="151162"/>
                </a:cubicBezTo>
                <a:cubicBezTo>
                  <a:pt x="228336" y="151162"/>
                  <a:pt x="228336" y="149847"/>
                  <a:pt x="227013" y="149847"/>
                </a:cubicBezTo>
                <a:cubicBezTo>
                  <a:pt x="227013" y="149847"/>
                  <a:pt x="225690" y="149847"/>
                  <a:pt x="224367" y="149847"/>
                </a:cubicBezTo>
                <a:cubicBezTo>
                  <a:pt x="224367" y="149847"/>
                  <a:pt x="224367" y="149847"/>
                  <a:pt x="188648" y="149847"/>
                </a:cubicBezTo>
                <a:cubicBezTo>
                  <a:pt x="184679" y="149847"/>
                  <a:pt x="180711" y="148533"/>
                  <a:pt x="179388" y="145904"/>
                </a:cubicBezTo>
                <a:cubicBezTo>
                  <a:pt x="179388" y="145904"/>
                  <a:pt x="179388" y="145904"/>
                  <a:pt x="178065" y="144589"/>
                </a:cubicBezTo>
                <a:cubicBezTo>
                  <a:pt x="178065" y="144589"/>
                  <a:pt x="178065" y="144589"/>
                  <a:pt x="170127" y="134074"/>
                </a:cubicBezTo>
                <a:cubicBezTo>
                  <a:pt x="170127" y="136703"/>
                  <a:pt x="170127" y="138017"/>
                  <a:pt x="168804" y="140646"/>
                </a:cubicBezTo>
                <a:cubicBezTo>
                  <a:pt x="168804" y="143275"/>
                  <a:pt x="167481" y="145904"/>
                  <a:pt x="167481" y="148533"/>
                </a:cubicBezTo>
                <a:cubicBezTo>
                  <a:pt x="167481" y="149847"/>
                  <a:pt x="167481" y="151162"/>
                  <a:pt x="166158" y="152476"/>
                </a:cubicBezTo>
                <a:cubicBezTo>
                  <a:pt x="166158" y="153791"/>
                  <a:pt x="166158" y="155105"/>
                  <a:pt x="166158" y="156420"/>
                </a:cubicBezTo>
                <a:cubicBezTo>
                  <a:pt x="164835" y="159048"/>
                  <a:pt x="164835" y="161677"/>
                  <a:pt x="163513" y="164306"/>
                </a:cubicBezTo>
                <a:cubicBezTo>
                  <a:pt x="163513" y="166935"/>
                  <a:pt x="162190" y="168250"/>
                  <a:pt x="162190" y="170879"/>
                </a:cubicBezTo>
                <a:cubicBezTo>
                  <a:pt x="160867" y="172193"/>
                  <a:pt x="160867" y="172193"/>
                  <a:pt x="160867" y="173507"/>
                </a:cubicBezTo>
                <a:cubicBezTo>
                  <a:pt x="160867" y="173507"/>
                  <a:pt x="160867" y="173507"/>
                  <a:pt x="200554" y="182709"/>
                </a:cubicBezTo>
                <a:cubicBezTo>
                  <a:pt x="200554" y="182709"/>
                  <a:pt x="200554" y="182709"/>
                  <a:pt x="201877" y="182709"/>
                </a:cubicBezTo>
                <a:cubicBezTo>
                  <a:pt x="211138" y="185337"/>
                  <a:pt x="217752" y="195853"/>
                  <a:pt x="215106" y="205054"/>
                </a:cubicBezTo>
                <a:cubicBezTo>
                  <a:pt x="215106" y="206369"/>
                  <a:pt x="213784" y="208998"/>
                  <a:pt x="212461" y="210312"/>
                </a:cubicBezTo>
                <a:cubicBezTo>
                  <a:pt x="212461" y="210312"/>
                  <a:pt x="212461" y="210312"/>
                  <a:pt x="163513" y="289180"/>
                </a:cubicBezTo>
                <a:cubicBezTo>
                  <a:pt x="159544" y="294437"/>
                  <a:pt x="151606" y="297066"/>
                  <a:pt x="144992" y="293123"/>
                </a:cubicBezTo>
                <a:cubicBezTo>
                  <a:pt x="138377" y="289180"/>
                  <a:pt x="137054" y="281293"/>
                  <a:pt x="139700" y="276035"/>
                </a:cubicBezTo>
                <a:cubicBezTo>
                  <a:pt x="139700" y="276035"/>
                  <a:pt x="139700" y="276035"/>
                  <a:pt x="168804" y="214255"/>
                </a:cubicBezTo>
                <a:cubicBezTo>
                  <a:pt x="168804" y="214255"/>
                  <a:pt x="168804" y="214255"/>
                  <a:pt x="125148" y="206369"/>
                </a:cubicBezTo>
                <a:cubicBezTo>
                  <a:pt x="115887" y="203740"/>
                  <a:pt x="107950" y="201111"/>
                  <a:pt x="103981" y="195853"/>
                </a:cubicBezTo>
                <a:cubicBezTo>
                  <a:pt x="96044" y="186652"/>
                  <a:pt x="92075" y="176136"/>
                  <a:pt x="97367" y="164306"/>
                </a:cubicBezTo>
                <a:cubicBezTo>
                  <a:pt x="115887" y="124873"/>
                  <a:pt x="121179" y="95955"/>
                  <a:pt x="121179" y="95955"/>
                </a:cubicBezTo>
                <a:cubicBezTo>
                  <a:pt x="121179" y="95955"/>
                  <a:pt x="121179" y="95955"/>
                  <a:pt x="121179" y="90697"/>
                </a:cubicBezTo>
                <a:cubicBezTo>
                  <a:pt x="122502" y="78867"/>
                  <a:pt x="131763" y="69666"/>
                  <a:pt x="143669" y="68351"/>
                </a:cubicBezTo>
                <a:cubicBezTo>
                  <a:pt x="130440" y="63093"/>
                  <a:pt x="119856" y="49949"/>
                  <a:pt x="119856" y="35490"/>
                </a:cubicBezTo>
                <a:cubicBezTo>
                  <a:pt x="119856" y="15773"/>
                  <a:pt x="135731" y="0"/>
                  <a:pt x="155575" y="0"/>
                </a:cubicBezTo>
                <a:close/>
              </a:path>
            </a:pathLst>
          </a:custGeom>
          <a:solidFill>
            <a:srgbClr val="EAC44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200">
              <a:solidFill>
                <a:schemeClr val="bg1"/>
              </a:solidFill>
            </a:endParaRPr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4886301" y="3037798"/>
            <a:ext cx="402750" cy="328493"/>
          </a:xfrm>
          <a:custGeom>
            <a:avLst/>
            <a:gdLst>
              <a:gd name="connsiteX0" fmla="*/ 39952 w 338667"/>
              <a:gd name="connsiteY0" fmla="*/ 252412 h 276225"/>
              <a:gd name="connsiteX1" fmla="*/ 297127 w 338667"/>
              <a:gd name="connsiteY1" fmla="*/ 252412 h 276225"/>
              <a:gd name="connsiteX2" fmla="*/ 297127 w 338667"/>
              <a:gd name="connsiteY2" fmla="*/ 276225 h 276225"/>
              <a:gd name="connsiteX3" fmla="*/ 39952 w 338667"/>
              <a:gd name="connsiteY3" fmla="*/ 276225 h 276225"/>
              <a:gd name="connsiteX4" fmla="*/ 169334 w 338667"/>
              <a:gd name="connsiteY4" fmla="*/ 98425 h 276225"/>
              <a:gd name="connsiteX5" fmla="*/ 225690 w 338667"/>
              <a:gd name="connsiteY5" fmla="*/ 154918 h 276225"/>
              <a:gd name="connsiteX6" fmla="*/ 221758 w 338667"/>
              <a:gd name="connsiteY6" fmla="*/ 177253 h 276225"/>
              <a:gd name="connsiteX7" fmla="*/ 206031 w 338667"/>
              <a:gd name="connsiteY7" fmla="*/ 169370 h 276225"/>
              <a:gd name="connsiteX8" fmla="*/ 206031 w 338667"/>
              <a:gd name="connsiteY8" fmla="*/ 168056 h 276225"/>
              <a:gd name="connsiteX9" fmla="*/ 208652 w 338667"/>
              <a:gd name="connsiteY9" fmla="*/ 154918 h 276225"/>
              <a:gd name="connsiteX10" fmla="*/ 169334 w 338667"/>
              <a:gd name="connsiteY10" fmla="*/ 116818 h 276225"/>
              <a:gd name="connsiteX11" fmla="*/ 130015 w 338667"/>
              <a:gd name="connsiteY11" fmla="*/ 154918 h 276225"/>
              <a:gd name="connsiteX12" fmla="*/ 169334 w 338667"/>
              <a:gd name="connsiteY12" fmla="*/ 194332 h 276225"/>
              <a:gd name="connsiteX13" fmla="*/ 198167 w 338667"/>
              <a:gd name="connsiteY13" fmla="*/ 181194 h 276225"/>
              <a:gd name="connsiteX14" fmla="*/ 199478 w 338667"/>
              <a:gd name="connsiteY14" fmla="*/ 181194 h 276225"/>
              <a:gd name="connsiteX15" fmla="*/ 213895 w 338667"/>
              <a:gd name="connsiteY15" fmla="*/ 190391 h 276225"/>
              <a:gd name="connsiteX16" fmla="*/ 169334 w 338667"/>
              <a:gd name="connsiteY16" fmla="*/ 212725 h 276225"/>
              <a:gd name="connsiteX17" fmla="*/ 112977 w 338667"/>
              <a:gd name="connsiteY17" fmla="*/ 156232 h 276225"/>
              <a:gd name="connsiteX18" fmla="*/ 169334 w 338667"/>
              <a:gd name="connsiteY18" fmla="*/ 98425 h 276225"/>
              <a:gd name="connsiteX19" fmla="*/ 169740 w 338667"/>
              <a:gd name="connsiteY19" fmla="*/ 84137 h 276225"/>
              <a:gd name="connsiteX20" fmla="*/ 98689 w 338667"/>
              <a:gd name="connsiteY20" fmla="*/ 157031 h 276225"/>
              <a:gd name="connsiteX21" fmla="*/ 169740 w 338667"/>
              <a:gd name="connsiteY21" fmla="*/ 228600 h 276225"/>
              <a:gd name="connsiteX22" fmla="*/ 227634 w 338667"/>
              <a:gd name="connsiteY22" fmla="*/ 198117 h 276225"/>
              <a:gd name="connsiteX23" fmla="*/ 236845 w 338667"/>
              <a:gd name="connsiteY23" fmla="*/ 203418 h 276225"/>
              <a:gd name="connsiteX24" fmla="*/ 242108 w 338667"/>
              <a:gd name="connsiteY24" fmla="*/ 199442 h 276225"/>
              <a:gd name="connsiteX25" fmla="*/ 239476 w 338667"/>
              <a:gd name="connsiteY25" fmla="*/ 190165 h 276225"/>
              <a:gd name="connsiteX26" fmla="*/ 234213 w 338667"/>
              <a:gd name="connsiteY26" fmla="*/ 186189 h 276225"/>
              <a:gd name="connsiteX27" fmla="*/ 240792 w 338667"/>
              <a:gd name="connsiteY27" fmla="*/ 157031 h 276225"/>
              <a:gd name="connsiteX28" fmla="*/ 169740 w 338667"/>
              <a:gd name="connsiteY28" fmla="*/ 84137 h 276225"/>
              <a:gd name="connsiteX29" fmla="*/ 280981 w 338667"/>
              <a:gd name="connsiteY29" fmla="*/ 82550 h 276225"/>
              <a:gd name="connsiteX30" fmla="*/ 333639 w 338667"/>
              <a:gd name="connsiteY30" fmla="*/ 82550 h 276225"/>
              <a:gd name="connsiteX31" fmla="*/ 331006 w 338667"/>
              <a:gd name="connsiteY31" fmla="*/ 92075 h 276225"/>
              <a:gd name="connsiteX32" fmla="*/ 279664 w 338667"/>
              <a:gd name="connsiteY32" fmla="*/ 92075 h 276225"/>
              <a:gd name="connsiteX33" fmla="*/ 280981 w 338667"/>
              <a:gd name="connsiteY33" fmla="*/ 82550 h 276225"/>
              <a:gd name="connsiteX34" fmla="*/ 5027 w 338667"/>
              <a:gd name="connsiteY34" fmla="*/ 82550 h 276225"/>
              <a:gd name="connsiteX35" fmla="*/ 57685 w 338667"/>
              <a:gd name="connsiteY35" fmla="*/ 82550 h 276225"/>
              <a:gd name="connsiteX36" fmla="*/ 59002 w 338667"/>
              <a:gd name="connsiteY36" fmla="*/ 92075 h 276225"/>
              <a:gd name="connsiteX37" fmla="*/ 7660 w 338667"/>
              <a:gd name="connsiteY37" fmla="*/ 92075 h 276225"/>
              <a:gd name="connsiteX38" fmla="*/ 5027 w 338667"/>
              <a:gd name="connsiteY38" fmla="*/ 82550 h 276225"/>
              <a:gd name="connsiteX39" fmla="*/ 106627 w 338667"/>
              <a:gd name="connsiteY39" fmla="*/ 47625 h 276225"/>
              <a:gd name="connsiteX40" fmla="*/ 128852 w 338667"/>
              <a:gd name="connsiteY40" fmla="*/ 47625 h 276225"/>
              <a:gd name="connsiteX41" fmla="*/ 128852 w 338667"/>
              <a:gd name="connsiteY41" fmla="*/ 66675 h 276225"/>
              <a:gd name="connsiteX42" fmla="*/ 209815 w 338667"/>
              <a:gd name="connsiteY42" fmla="*/ 66675 h 276225"/>
              <a:gd name="connsiteX43" fmla="*/ 209815 w 338667"/>
              <a:gd name="connsiteY43" fmla="*/ 47625 h 276225"/>
              <a:gd name="connsiteX44" fmla="*/ 232040 w 338667"/>
              <a:gd name="connsiteY44" fmla="*/ 47625 h 276225"/>
              <a:gd name="connsiteX45" fmla="*/ 232040 w 338667"/>
              <a:gd name="connsiteY45" fmla="*/ 66675 h 276225"/>
              <a:gd name="connsiteX46" fmla="*/ 254265 w 338667"/>
              <a:gd name="connsiteY46" fmla="*/ 66675 h 276225"/>
              <a:gd name="connsiteX47" fmla="*/ 295540 w 338667"/>
              <a:gd name="connsiteY47" fmla="*/ 238125 h 276225"/>
              <a:gd name="connsiteX48" fmla="*/ 43127 w 338667"/>
              <a:gd name="connsiteY48" fmla="*/ 238125 h 276225"/>
              <a:gd name="connsiteX49" fmla="*/ 84402 w 338667"/>
              <a:gd name="connsiteY49" fmla="*/ 66675 h 276225"/>
              <a:gd name="connsiteX50" fmla="*/ 106627 w 338667"/>
              <a:gd name="connsiteY50" fmla="*/ 66675 h 276225"/>
              <a:gd name="connsiteX51" fmla="*/ 169334 w 338667"/>
              <a:gd name="connsiteY51" fmla="*/ 0 h 276225"/>
              <a:gd name="connsiteX52" fmla="*/ 333376 w 338667"/>
              <a:gd name="connsiteY52" fmla="*/ 30193 h 276225"/>
              <a:gd name="connsiteX53" fmla="*/ 337344 w 338667"/>
              <a:gd name="connsiteY53" fmla="*/ 68263 h 276225"/>
              <a:gd name="connsiteX54" fmla="*/ 281782 w 338667"/>
              <a:gd name="connsiteY54" fmla="*/ 68263 h 276225"/>
              <a:gd name="connsiteX55" fmla="*/ 275167 w 338667"/>
              <a:gd name="connsiteY55" fmla="*/ 45946 h 276225"/>
              <a:gd name="connsiteX56" fmla="*/ 169334 w 338667"/>
              <a:gd name="connsiteY56" fmla="*/ 19691 h 276225"/>
              <a:gd name="connsiteX57" fmla="*/ 63500 w 338667"/>
              <a:gd name="connsiteY57" fmla="*/ 45946 h 276225"/>
              <a:gd name="connsiteX58" fmla="*/ 56885 w 338667"/>
              <a:gd name="connsiteY58" fmla="*/ 68263 h 276225"/>
              <a:gd name="connsiteX59" fmla="*/ 1323 w 338667"/>
              <a:gd name="connsiteY59" fmla="*/ 68263 h 276225"/>
              <a:gd name="connsiteX60" fmla="*/ 5291 w 338667"/>
              <a:gd name="connsiteY60" fmla="*/ 30193 h 276225"/>
              <a:gd name="connsiteX61" fmla="*/ 169334 w 338667"/>
              <a:gd name="connsiteY61" fmla="*/ 0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667" h="276225">
                <a:moveTo>
                  <a:pt x="39952" y="252412"/>
                </a:moveTo>
                <a:lnTo>
                  <a:pt x="297127" y="252412"/>
                </a:lnTo>
                <a:lnTo>
                  <a:pt x="297127" y="276225"/>
                </a:lnTo>
                <a:lnTo>
                  <a:pt x="39952" y="276225"/>
                </a:lnTo>
                <a:close/>
                <a:moveTo>
                  <a:pt x="169334" y="98425"/>
                </a:moveTo>
                <a:cubicBezTo>
                  <a:pt x="200788" y="98425"/>
                  <a:pt x="225690" y="124701"/>
                  <a:pt x="225690" y="154918"/>
                </a:cubicBezTo>
                <a:cubicBezTo>
                  <a:pt x="225690" y="162801"/>
                  <a:pt x="224380" y="170684"/>
                  <a:pt x="221758" y="177253"/>
                </a:cubicBezTo>
                <a:cubicBezTo>
                  <a:pt x="221758" y="177253"/>
                  <a:pt x="221758" y="177253"/>
                  <a:pt x="206031" y="169370"/>
                </a:cubicBezTo>
                <a:cubicBezTo>
                  <a:pt x="206031" y="169370"/>
                  <a:pt x="206031" y="168056"/>
                  <a:pt x="206031" y="168056"/>
                </a:cubicBezTo>
                <a:cubicBezTo>
                  <a:pt x="207342" y="164115"/>
                  <a:pt x="208652" y="160173"/>
                  <a:pt x="208652" y="154918"/>
                </a:cubicBezTo>
                <a:cubicBezTo>
                  <a:pt x="208652" y="133897"/>
                  <a:pt x="190303" y="116818"/>
                  <a:pt x="169334" y="116818"/>
                </a:cubicBezTo>
                <a:cubicBezTo>
                  <a:pt x="148364" y="116818"/>
                  <a:pt x="130015" y="133897"/>
                  <a:pt x="130015" y="154918"/>
                </a:cubicBezTo>
                <a:cubicBezTo>
                  <a:pt x="130015" y="177253"/>
                  <a:pt x="148364" y="194332"/>
                  <a:pt x="169334" y="194332"/>
                </a:cubicBezTo>
                <a:cubicBezTo>
                  <a:pt x="181129" y="194332"/>
                  <a:pt x="191614" y="189077"/>
                  <a:pt x="198167" y="181194"/>
                </a:cubicBezTo>
                <a:cubicBezTo>
                  <a:pt x="199478" y="181194"/>
                  <a:pt x="199478" y="181194"/>
                  <a:pt x="199478" y="181194"/>
                </a:cubicBezTo>
                <a:cubicBezTo>
                  <a:pt x="199478" y="181194"/>
                  <a:pt x="199478" y="181194"/>
                  <a:pt x="213895" y="190391"/>
                </a:cubicBezTo>
                <a:cubicBezTo>
                  <a:pt x="203410" y="203528"/>
                  <a:pt x="187682" y="212725"/>
                  <a:pt x="169334" y="212725"/>
                </a:cubicBezTo>
                <a:cubicBezTo>
                  <a:pt x="137879" y="212725"/>
                  <a:pt x="112977" y="186449"/>
                  <a:pt x="112977" y="156232"/>
                </a:cubicBezTo>
                <a:cubicBezTo>
                  <a:pt x="112977" y="124701"/>
                  <a:pt x="137879" y="98425"/>
                  <a:pt x="169334" y="98425"/>
                </a:cubicBezTo>
                <a:close/>
                <a:moveTo>
                  <a:pt x="169740" y="84137"/>
                </a:moveTo>
                <a:cubicBezTo>
                  <a:pt x="130268" y="84137"/>
                  <a:pt x="98689" y="117271"/>
                  <a:pt x="98689" y="157031"/>
                </a:cubicBezTo>
                <a:cubicBezTo>
                  <a:pt x="98689" y="195466"/>
                  <a:pt x="130268" y="228600"/>
                  <a:pt x="169740" y="228600"/>
                </a:cubicBezTo>
                <a:cubicBezTo>
                  <a:pt x="193424" y="228600"/>
                  <a:pt x="214477" y="216672"/>
                  <a:pt x="227634" y="198117"/>
                </a:cubicBezTo>
                <a:cubicBezTo>
                  <a:pt x="227634" y="198117"/>
                  <a:pt x="232897" y="203418"/>
                  <a:pt x="236845" y="203418"/>
                </a:cubicBezTo>
                <a:cubicBezTo>
                  <a:pt x="238160" y="203418"/>
                  <a:pt x="240792" y="200768"/>
                  <a:pt x="242108" y="199442"/>
                </a:cubicBezTo>
                <a:cubicBezTo>
                  <a:pt x="244739" y="195466"/>
                  <a:pt x="243423" y="191490"/>
                  <a:pt x="239476" y="190165"/>
                </a:cubicBezTo>
                <a:cubicBezTo>
                  <a:pt x="239476" y="190165"/>
                  <a:pt x="239476" y="190165"/>
                  <a:pt x="234213" y="186189"/>
                </a:cubicBezTo>
                <a:cubicBezTo>
                  <a:pt x="238160" y="176911"/>
                  <a:pt x="240792" y="167634"/>
                  <a:pt x="240792" y="157031"/>
                </a:cubicBezTo>
                <a:cubicBezTo>
                  <a:pt x="240792" y="117271"/>
                  <a:pt x="209213" y="84137"/>
                  <a:pt x="169740" y="84137"/>
                </a:cubicBezTo>
                <a:close/>
                <a:moveTo>
                  <a:pt x="280981" y="82550"/>
                </a:moveTo>
                <a:cubicBezTo>
                  <a:pt x="333639" y="82550"/>
                  <a:pt x="333639" y="82550"/>
                  <a:pt x="333639" y="82550"/>
                </a:cubicBezTo>
                <a:cubicBezTo>
                  <a:pt x="332323" y="87313"/>
                  <a:pt x="332323" y="89694"/>
                  <a:pt x="331006" y="92075"/>
                </a:cubicBezTo>
                <a:cubicBezTo>
                  <a:pt x="279664" y="92075"/>
                  <a:pt x="279664" y="92075"/>
                  <a:pt x="279664" y="92075"/>
                </a:cubicBezTo>
                <a:cubicBezTo>
                  <a:pt x="279664" y="89694"/>
                  <a:pt x="279664" y="86122"/>
                  <a:pt x="280981" y="82550"/>
                </a:cubicBezTo>
                <a:close/>
                <a:moveTo>
                  <a:pt x="5027" y="82550"/>
                </a:moveTo>
                <a:cubicBezTo>
                  <a:pt x="5027" y="82550"/>
                  <a:pt x="5027" y="82550"/>
                  <a:pt x="57685" y="82550"/>
                </a:cubicBezTo>
                <a:cubicBezTo>
                  <a:pt x="59002" y="86122"/>
                  <a:pt x="59002" y="89694"/>
                  <a:pt x="59002" y="92075"/>
                </a:cubicBezTo>
                <a:cubicBezTo>
                  <a:pt x="59002" y="92075"/>
                  <a:pt x="59002" y="92075"/>
                  <a:pt x="7660" y="92075"/>
                </a:cubicBezTo>
                <a:cubicBezTo>
                  <a:pt x="6343" y="89694"/>
                  <a:pt x="6343" y="87313"/>
                  <a:pt x="5027" y="82550"/>
                </a:cubicBezTo>
                <a:close/>
                <a:moveTo>
                  <a:pt x="106627" y="47625"/>
                </a:moveTo>
                <a:lnTo>
                  <a:pt x="128852" y="47625"/>
                </a:lnTo>
                <a:lnTo>
                  <a:pt x="128852" y="66675"/>
                </a:lnTo>
                <a:lnTo>
                  <a:pt x="209815" y="66675"/>
                </a:lnTo>
                <a:lnTo>
                  <a:pt x="209815" y="47625"/>
                </a:lnTo>
                <a:lnTo>
                  <a:pt x="232040" y="47625"/>
                </a:lnTo>
                <a:lnTo>
                  <a:pt x="232040" y="66675"/>
                </a:lnTo>
                <a:lnTo>
                  <a:pt x="254265" y="66675"/>
                </a:lnTo>
                <a:lnTo>
                  <a:pt x="295540" y="238125"/>
                </a:lnTo>
                <a:lnTo>
                  <a:pt x="43127" y="238125"/>
                </a:lnTo>
                <a:lnTo>
                  <a:pt x="84402" y="66675"/>
                </a:lnTo>
                <a:lnTo>
                  <a:pt x="106627" y="66675"/>
                </a:lnTo>
                <a:close/>
                <a:moveTo>
                  <a:pt x="169334" y="0"/>
                </a:moveTo>
                <a:cubicBezTo>
                  <a:pt x="244740" y="0"/>
                  <a:pt x="309563" y="11815"/>
                  <a:pt x="333376" y="30193"/>
                </a:cubicBezTo>
                <a:cubicBezTo>
                  <a:pt x="338667" y="34132"/>
                  <a:pt x="339990" y="48572"/>
                  <a:pt x="337344" y="68263"/>
                </a:cubicBezTo>
                <a:cubicBezTo>
                  <a:pt x="281782" y="68263"/>
                  <a:pt x="281782" y="68263"/>
                  <a:pt x="281782" y="68263"/>
                </a:cubicBezTo>
                <a:cubicBezTo>
                  <a:pt x="281782" y="57761"/>
                  <a:pt x="279136" y="49884"/>
                  <a:pt x="275167" y="45946"/>
                </a:cubicBezTo>
                <a:cubicBezTo>
                  <a:pt x="256646" y="26255"/>
                  <a:pt x="207698" y="19691"/>
                  <a:pt x="169334" y="19691"/>
                </a:cubicBezTo>
                <a:cubicBezTo>
                  <a:pt x="130969" y="19691"/>
                  <a:pt x="82021" y="26255"/>
                  <a:pt x="63500" y="45946"/>
                </a:cubicBezTo>
                <a:cubicBezTo>
                  <a:pt x="59531" y="49884"/>
                  <a:pt x="56885" y="57761"/>
                  <a:pt x="56885" y="68263"/>
                </a:cubicBezTo>
                <a:cubicBezTo>
                  <a:pt x="1323" y="68263"/>
                  <a:pt x="1323" y="68263"/>
                  <a:pt x="1323" y="68263"/>
                </a:cubicBezTo>
                <a:cubicBezTo>
                  <a:pt x="-1323" y="48572"/>
                  <a:pt x="0" y="35444"/>
                  <a:pt x="5291" y="30193"/>
                </a:cubicBezTo>
                <a:cubicBezTo>
                  <a:pt x="29104" y="11815"/>
                  <a:pt x="93927" y="0"/>
                  <a:pt x="169334" y="0"/>
                </a:cubicBezTo>
                <a:close/>
              </a:path>
            </a:pathLst>
          </a:custGeom>
          <a:solidFill>
            <a:srgbClr val="B3B4B5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200">
              <a:solidFill>
                <a:schemeClr val="bg1"/>
              </a:solidFill>
            </a:endParaRPr>
          </a:p>
        </p:txBody>
      </p:sp>
      <p:grpSp>
        <p:nvGrpSpPr>
          <p:cNvPr id="25" name="原创设计师QQ：_3"/>
          <p:cNvGrpSpPr/>
          <p:nvPr/>
        </p:nvGrpSpPr>
        <p:grpSpPr>
          <a:xfrm>
            <a:off x="5448959" y="1603918"/>
            <a:ext cx="2218526" cy="656111"/>
            <a:chOff x="6871584" y="674947"/>
            <a:chExt cx="2958034" cy="874814"/>
          </a:xfrm>
        </p:grpSpPr>
        <p:sp>
          <p:nvSpPr>
            <p:cNvPr id="26" name="文本框 25"/>
            <p:cNvSpPr txBox="1"/>
            <p:nvPr/>
          </p:nvSpPr>
          <p:spPr>
            <a:xfrm>
              <a:off x="6871584" y="674947"/>
              <a:ext cx="1869440" cy="49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点击此处输入文字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flipH="1">
              <a:off x="7032869" y="1170455"/>
              <a:ext cx="2796749" cy="379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8" name="原创设计师QQ：_3"/>
          <p:cNvGrpSpPr/>
          <p:nvPr/>
        </p:nvGrpSpPr>
        <p:grpSpPr>
          <a:xfrm>
            <a:off x="5448959" y="2855228"/>
            <a:ext cx="2218526" cy="656111"/>
            <a:chOff x="6871584" y="674947"/>
            <a:chExt cx="2958034" cy="874814"/>
          </a:xfrm>
        </p:grpSpPr>
        <p:sp>
          <p:nvSpPr>
            <p:cNvPr id="29" name="文本框 28"/>
            <p:cNvSpPr txBox="1"/>
            <p:nvPr/>
          </p:nvSpPr>
          <p:spPr>
            <a:xfrm>
              <a:off x="6871584" y="674947"/>
              <a:ext cx="1869440" cy="491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>
                  <a:solidFill>
                    <a:schemeClr val="bg1"/>
                  </a:solidFill>
                </a:rPr>
                <a:t>点击此处输入文字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7032869" y="1170455"/>
              <a:ext cx="2796749" cy="379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点击此处输入文字</a:t>
              </a:r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1" name="Parallelogram 13"/>
          <p:cNvSpPr/>
          <p:nvPr/>
        </p:nvSpPr>
        <p:spPr>
          <a:xfrm>
            <a:off x="3513" y="206073"/>
            <a:ext cx="808816" cy="458571"/>
          </a:xfrm>
          <a:custGeom>
            <a:avLst/>
            <a:gdLst>
              <a:gd name="connsiteX0" fmla="*/ 0 w 2222628"/>
              <a:gd name="connsiteY0" fmla="*/ 964353 h 964353"/>
              <a:gd name="connsiteX1" fmla="*/ 505504 w 2222628"/>
              <a:gd name="connsiteY1" fmla="*/ 0 h 964353"/>
              <a:gd name="connsiteX2" fmla="*/ 2222628 w 2222628"/>
              <a:gd name="connsiteY2" fmla="*/ 0 h 964353"/>
              <a:gd name="connsiteX3" fmla="*/ 1717124 w 2222628"/>
              <a:gd name="connsiteY3" fmla="*/ 964353 h 964353"/>
              <a:gd name="connsiteX4" fmla="*/ 0 w 2222628"/>
              <a:gd name="connsiteY4" fmla="*/ 964353 h 964353"/>
              <a:gd name="connsiteX0-1" fmla="*/ 0 w 2222628"/>
              <a:gd name="connsiteY0-2" fmla="*/ 964353 h 964353"/>
              <a:gd name="connsiteX1-3" fmla="*/ 19729 w 2222628"/>
              <a:gd name="connsiteY1-4" fmla="*/ 0 h 964353"/>
              <a:gd name="connsiteX2-5" fmla="*/ 2222628 w 2222628"/>
              <a:gd name="connsiteY2-6" fmla="*/ 0 h 964353"/>
              <a:gd name="connsiteX3-7" fmla="*/ 1717124 w 2222628"/>
              <a:gd name="connsiteY3-8" fmla="*/ 964353 h 964353"/>
              <a:gd name="connsiteX4-9" fmla="*/ 0 w 2222628"/>
              <a:gd name="connsiteY4-10" fmla="*/ 964353 h 964353"/>
              <a:gd name="connsiteX0-11" fmla="*/ 0 w 2222628"/>
              <a:gd name="connsiteY0-12" fmla="*/ 964353 h 964353"/>
              <a:gd name="connsiteX1-13" fmla="*/ 679 w 2222628"/>
              <a:gd name="connsiteY1-14" fmla="*/ 0 h 964353"/>
              <a:gd name="connsiteX2-15" fmla="*/ 2222628 w 2222628"/>
              <a:gd name="connsiteY2-16" fmla="*/ 0 h 964353"/>
              <a:gd name="connsiteX3-17" fmla="*/ 1717124 w 2222628"/>
              <a:gd name="connsiteY3-18" fmla="*/ 964353 h 964353"/>
              <a:gd name="connsiteX4-19" fmla="*/ 0 w 2222628"/>
              <a:gd name="connsiteY4-20" fmla="*/ 964353 h 964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22628" h="964353">
                <a:moveTo>
                  <a:pt x="0" y="964353"/>
                </a:moveTo>
                <a:cubicBezTo>
                  <a:pt x="226" y="642902"/>
                  <a:pt x="453" y="321451"/>
                  <a:pt x="679" y="0"/>
                </a:cubicBezTo>
                <a:lnTo>
                  <a:pt x="2222628" y="0"/>
                </a:lnTo>
                <a:lnTo>
                  <a:pt x="1717124" y="964353"/>
                </a:lnTo>
                <a:lnTo>
                  <a:pt x="0" y="964353"/>
                </a:lnTo>
                <a:close/>
              </a:path>
            </a:pathLst>
          </a:custGeom>
          <a:solidFill>
            <a:srgbClr val="EAC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37043" y="493525"/>
            <a:ext cx="2020655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en-US" altLang="zh-CN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Please replace the written content</a:t>
            </a:r>
            <a:endParaRPr lang="zh-CN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6084" y="173153"/>
            <a:ext cx="1800493" cy="458571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 panose="020B0503020204020204" pitchFamily="34" charset="-122"/>
              </a:rPr>
              <a:t>请替换文字内容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6520" y="504825"/>
            <a:ext cx="4961890" cy="228409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8450" y="2070735"/>
            <a:ext cx="4961890" cy="2284095"/>
          </a:xfrm>
          <a:prstGeom prst="rect">
            <a:avLst/>
          </a:prstGeom>
          <a:solidFill>
            <a:srgbClr val="F0C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/>
          <p:cNvSpPr txBox="1"/>
          <p:nvPr/>
        </p:nvSpPr>
        <p:spPr>
          <a:xfrm>
            <a:off x="5605145" y="1139190"/>
            <a:ext cx="2341880" cy="10153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dirty="0">
                <a:solidFill>
                  <a:srgbClr val="EAC44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PART  02</a:t>
            </a:r>
            <a:endParaRPr lang="en-US" altLang="zh-CN" sz="6600" dirty="0">
              <a:solidFill>
                <a:srgbClr val="EAC44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725170" y="2392680"/>
            <a:ext cx="4625975" cy="831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单击输入标题</a:t>
            </a:r>
            <a:endParaRPr lang="zh-CN" altLang="en-US" sz="4800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55345" y="3297555"/>
            <a:ext cx="40576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点击此处输入文字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98310" y="2580005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66695" y="1139190"/>
            <a:ext cx="1449705" cy="643255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45810" y="3542030"/>
            <a:ext cx="535940" cy="529590"/>
          </a:xfrm>
          <a:prstGeom prst="rect">
            <a:avLst/>
          </a:prstGeom>
          <a:noFill/>
          <a:ln w="53975" cmpd="dbl">
            <a:solidFill>
              <a:srgbClr val="EAC44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ISPRING_PRESENTATION_TITLE" val="shangwu51"/>
</p:tagLst>
</file>

<file path=ppt/theme/theme1.xml><?xml version="1.0" encoding="utf-8"?>
<a:theme xmlns:a="http://schemas.openxmlformats.org/drawingml/2006/main" name="Office 主题​​">
  <a:themeElements>
    <a:clrScheme name="自定义 1073">
      <a:dk1>
        <a:sysClr val="windowText" lastClr="000000"/>
      </a:dk1>
      <a:lt1>
        <a:sysClr val="window" lastClr="FFFFFF"/>
      </a:lt1>
      <a:dk2>
        <a:srgbClr val="262626"/>
      </a:dk2>
      <a:lt2>
        <a:srgbClr val="FEFAC9"/>
      </a:lt2>
      <a:accent1>
        <a:srgbClr val="AA1628"/>
      </a:accent1>
      <a:accent2>
        <a:srgbClr val="262626"/>
      </a:accent2>
      <a:accent3>
        <a:srgbClr val="AA1628"/>
      </a:accent3>
      <a:accent4>
        <a:srgbClr val="262626"/>
      </a:accent4>
      <a:accent5>
        <a:srgbClr val="AA1628"/>
      </a:accent5>
      <a:accent6>
        <a:srgbClr val="262626"/>
      </a:accent6>
      <a:hlink>
        <a:srgbClr val="8E58B6"/>
      </a:hlink>
      <a:folHlink>
        <a:srgbClr val="7F6F6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2621</Words>
  <Application>WPS 演示</Application>
  <PresentationFormat>全屏显示(16:9)</PresentationFormat>
  <Paragraphs>571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印品粗朗体</vt:lpstr>
      <vt:lpstr>方正尚酷简体</vt:lpstr>
      <vt:lpstr>Agency FB</vt:lpstr>
      <vt:lpstr>腾祥澜黑简</vt:lpstr>
      <vt:lpstr>Trebuchet MS</vt:lpstr>
      <vt:lpstr>微软雅黑</vt:lpstr>
      <vt:lpstr>方正姚体</vt:lpstr>
      <vt:lpstr>微软雅黑 Light</vt:lpstr>
      <vt:lpstr>Lato Light</vt:lpstr>
      <vt:lpstr>Segoe Print</vt:lpstr>
      <vt:lpstr>MS PGothic</vt:lpstr>
      <vt:lpstr>Helvetica Neue Light</vt:lpstr>
      <vt:lpstr>Calibri</vt:lpstr>
      <vt:lpstr>Arial Unicode MS</vt:lpstr>
      <vt:lpstr>等线 Light</vt:lpstr>
      <vt:lpstr>Calibri Light</vt:lpstr>
      <vt:lpstr>等线</vt:lpstr>
      <vt:lpstr>Segoe UI</vt:lpstr>
      <vt:lpstr>Source Sans Pro ExtraLight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shangwu51</dc:title>
  <dc:creator>manman</dc:creator>
  <cp:lastModifiedBy>南蛮姑娘</cp:lastModifiedBy>
  <cp:revision>50</cp:revision>
  <dcterms:created xsi:type="dcterms:W3CDTF">2017-03-04T06:55:00Z</dcterms:created>
  <dcterms:modified xsi:type="dcterms:W3CDTF">2021-09-10T07:43:29Z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26F108B645D24F3CA0AB2694124F6D83</vt:lpwstr>
  </property>
</Properties>
</file>