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294" r:id="rId12"/>
    <p:sldId id="295" r:id="rId14"/>
    <p:sldId id="300" r:id="rId15"/>
    <p:sldId id="312" r:id="rId16"/>
    <p:sldId id="314" r:id="rId17"/>
    <p:sldId id="315" r:id="rId18"/>
    <p:sldId id="313" r:id="rId19"/>
    <p:sldId id="316" r:id="rId20"/>
    <p:sldId id="306" r:id="rId21"/>
    <p:sldId id="317" r:id="rId22"/>
    <p:sldId id="318" r:id="rId23"/>
    <p:sldId id="319" r:id="rId24"/>
    <p:sldId id="320" r:id="rId25"/>
    <p:sldId id="321" r:id="rId26"/>
    <p:sldId id="307" r:id="rId27"/>
    <p:sldId id="322" r:id="rId28"/>
    <p:sldId id="323" r:id="rId29"/>
    <p:sldId id="324" r:id="rId30"/>
    <p:sldId id="325" r:id="rId31"/>
    <p:sldId id="326" r:id="rId32"/>
    <p:sldId id="308" r:id="rId33"/>
    <p:sldId id="327" r:id="rId34"/>
    <p:sldId id="328" r:id="rId35"/>
    <p:sldId id="330" r:id="rId36"/>
    <p:sldId id="329" r:id="rId37"/>
    <p:sldId id="331" r:id="rId38"/>
    <p:sldId id="297" r:id="rId39"/>
  </p:sldIdLst>
  <p:sldSz cx="12190095" cy="685927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3F"/>
    <a:srgbClr val="31B8B4"/>
    <a:srgbClr val="E94E60"/>
    <a:srgbClr val="27C5D6"/>
    <a:srgbClr val="F58C65"/>
    <a:srgbClr val="74AD93"/>
    <a:srgbClr val="4FC34E"/>
    <a:srgbClr val="018989"/>
    <a:srgbClr val="E71F19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7926" autoAdjust="0"/>
  </p:normalViewPr>
  <p:slideViewPr>
    <p:cSldViewPr snapToGrid="0" showGuides="1">
      <p:cViewPr varScale="1">
        <p:scale>
          <a:sx n="81" d="100"/>
          <a:sy n="81" d="100"/>
        </p:scale>
        <p:origin x="389" y="86"/>
      </p:cViewPr>
      <p:guideLst>
        <p:guide orient="horz" pos="215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3" Type="http://schemas.openxmlformats.org/officeDocument/2006/relationships/tags" Target="tags/tag3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4418253628839"/>
          <c:y val="0.0332080016043267"/>
          <c:w val="0.931916832148469"/>
          <c:h val="0.756797063498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7.8</c:v>
                </c:pt>
                <c:pt idx="2">
                  <c:v>9.2</c:v>
                </c:pt>
                <c:pt idx="3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3"/>
        <c:axId val="1006114768"/>
        <c:axId val="1006121840"/>
      </c:barChart>
      <c:catAx>
        <c:axId val="10061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06121840"/>
        <c:crosses val="autoZero"/>
        <c:auto val="1"/>
        <c:lblAlgn val="ctr"/>
        <c:lblOffset val="100"/>
        <c:noMultiLvlLbl val="0"/>
      </c:catAx>
      <c:valAx>
        <c:axId val="100612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0611476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253584"/>
        <c:axId val="1360255760"/>
      </c:areaChart>
      <c:dateAx>
        <c:axId val="13602535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360255760"/>
        <c:crosses val="autoZero"/>
        <c:auto val="1"/>
        <c:lblOffset val="100"/>
        <c:baseTimeUnit val="days"/>
      </c:dateAx>
      <c:valAx>
        <c:axId val="136025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360253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10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5" Type="http://schemas.openxmlformats.org/officeDocument/2006/relationships/theme" Target="../theme/theme6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5" Type="http://schemas.openxmlformats.org/officeDocument/2006/relationships/theme" Target="../theme/theme8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3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16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24.xml"/><Relationship Id="rId1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21.jpeg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3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3.xml"/><Relationship Id="rId5" Type="http://schemas.openxmlformats.org/officeDocument/2006/relationships/tags" Target="../tags/tag5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Administrator\Desktop\56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2" cy="44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43"/>
          <p:cNvGrpSpPr/>
          <p:nvPr/>
        </p:nvGrpSpPr>
        <p:grpSpPr>
          <a:xfrm>
            <a:off x="-1" y="4450434"/>
            <a:ext cx="12190413" cy="228600"/>
            <a:chOff x="-1" y="4000500"/>
            <a:chExt cx="12190413" cy="228600"/>
          </a:xfrm>
          <a:solidFill>
            <a:srgbClr val="F04E3F"/>
          </a:solidFill>
        </p:grpSpPr>
        <p:sp>
          <p:nvSpPr>
            <p:cNvPr id="45" name="矩形 10"/>
            <p:cNvSpPr/>
            <p:nvPr/>
          </p:nvSpPr>
          <p:spPr>
            <a:xfrm>
              <a:off x="-1" y="4000500"/>
              <a:ext cx="9555481" cy="228600"/>
            </a:xfrm>
            <a:custGeom>
              <a:avLst/>
              <a:gdLst>
                <a:gd name="connsiteX0" fmla="*/ 0 w 9486901"/>
                <a:gd name="connsiteY0" fmla="*/ 0 h 228600"/>
                <a:gd name="connsiteX1" fmla="*/ 9486901 w 9486901"/>
                <a:gd name="connsiteY1" fmla="*/ 0 h 228600"/>
                <a:gd name="connsiteX2" fmla="*/ 9486901 w 9486901"/>
                <a:gd name="connsiteY2" fmla="*/ 228600 h 228600"/>
                <a:gd name="connsiteX3" fmla="*/ 0 w 9486901"/>
                <a:gd name="connsiteY3" fmla="*/ 228600 h 228600"/>
                <a:gd name="connsiteX4" fmla="*/ 0 w 9486901"/>
                <a:gd name="connsiteY4" fmla="*/ 0 h 228600"/>
                <a:gd name="connsiteX0-1" fmla="*/ 0 w 9555481"/>
                <a:gd name="connsiteY0-2" fmla="*/ 0 h 228600"/>
                <a:gd name="connsiteX1-3" fmla="*/ 9555481 w 9555481"/>
                <a:gd name="connsiteY1-4" fmla="*/ 0 h 228600"/>
                <a:gd name="connsiteX2-5" fmla="*/ 9486901 w 9555481"/>
                <a:gd name="connsiteY2-6" fmla="*/ 228600 h 228600"/>
                <a:gd name="connsiteX3-7" fmla="*/ 0 w 9555481"/>
                <a:gd name="connsiteY3-8" fmla="*/ 228600 h 228600"/>
                <a:gd name="connsiteX4-9" fmla="*/ 0 w 9555481"/>
                <a:gd name="connsiteY4-10" fmla="*/ 0 h 22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555481" h="228600">
                  <a:moveTo>
                    <a:pt x="0" y="0"/>
                  </a:moveTo>
                  <a:lnTo>
                    <a:pt x="9555481" y="0"/>
                  </a:lnTo>
                  <a:lnTo>
                    <a:pt x="948690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矩形 10"/>
            <p:cNvSpPr/>
            <p:nvPr/>
          </p:nvSpPr>
          <p:spPr>
            <a:xfrm flipH="1" flipV="1">
              <a:off x="9533178" y="4000500"/>
              <a:ext cx="2657234" cy="228600"/>
            </a:xfrm>
            <a:custGeom>
              <a:avLst/>
              <a:gdLst/>
              <a:ahLst/>
              <a:cxnLst/>
              <a:rect l="l" t="t" r="r" b="b"/>
              <a:pathLst>
                <a:path w="2657234" h="228600">
                  <a:moveTo>
                    <a:pt x="2588654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2657234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1587266" y="4958803"/>
            <a:ext cx="8996438" cy="8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述职汇报总结</a:t>
            </a:r>
            <a:r>
              <a:rPr lang="en-US" altLang="zh-CN" sz="6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10"/>
          <p:cNvSpPr>
            <a:spLocks noEditPoints="1"/>
          </p:cNvSpPr>
          <p:nvPr/>
        </p:nvSpPr>
        <p:spPr bwMode="auto">
          <a:xfrm>
            <a:off x="4119915" y="6059333"/>
            <a:ext cx="310876" cy="312303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>
              <a:solidFill>
                <a:srgbClr val="404153"/>
              </a:solidFill>
            </a:endParaRP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4597540" y="6077254"/>
            <a:ext cx="3669602" cy="2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1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这里可以输入公司</a:t>
            </a:r>
            <a:r>
              <a:rPr lang="en-US" altLang="zh-CN" sz="21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1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  <a:endParaRPr lang="zh-CN" altLang="en-US" sz="2100" b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 rot="21154396">
            <a:off x="919615" y="677098"/>
            <a:ext cx="8996438" cy="8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 smtClean="0">
                <a:solidFill>
                  <a:schemeClr val="bg1">
                    <a:lumMod val="85000"/>
                  </a:schemeClr>
                </a:solidFill>
                <a:latin typeface="叶根友行书繁" pitchFamily="2" charset="-122"/>
                <a:ea typeface="叶根友行书繁" pitchFamily="2" charset="-122"/>
              </a:rPr>
              <a:t>述职汇报</a:t>
            </a:r>
            <a:endParaRPr lang="zh-CN" altLang="en-US" sz="6000" b="1" dirty="0">
              <a:solidFill>
                <a:schemeClr val="bg1">
                  <a:lumMod val="85000"/>
                </a:schemeClr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utoUpdateAnimBg="0"/>
      <p:bldP spid="48" grpId="0" animBg="1"/>
      <p:bldP spid="49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7" name="矩形 6"/>
          <p:cNvSpPr/>
          <p:nvPr/>
        </p:nvSpPr>
        <p:spPr>
          <a:xfrm>
            <a:off x="1578221" y="3582679"/>
            <a:ext cx="1856095" cy="457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87719" y="3582679"/>
            <a:ext cx="1856095" cy="45734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49288" y="3582679"/>
            <a:ext cx="1856095" cy="457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06668" y="3582679"/>
            <a:ext cx="1856095" cy="45734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41"/>
          <p:cNvSpPr/>
          <p:nvPr/>
        </p:nvSpPr>
        <p:spPr>
          <a:xfrm>
            <a:off x="1386818" y="3634060"/>
            <a:ext cx="2289439" cy="3057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Heading</a:t>
            </a: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2"/>
          <p:cNvSpPr/>
          <p:nvPr/>
        </p:nvSpPr>
        <p:spPr>
          <a:xfrm>
            <a:off x="1541390" y="4243026"/>
            <a:ext cx="1929296" cy="174112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here. Again, this is a dummy text, enter your own text here. </a:t>
            </a:r>
            <a:endParaRPr lang="en-US" sz="1400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1"/>
          <p:cNvSpPr/>
          <p:nvPr/>
        </p:nvSpPr>
        <p:spPr>
          <a:xfrm>
            <a:off x="3867660" y="3634060"/>
            <a:ext cx="2289439" cy="3057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Heading</a:t>
            </a: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2"/>
          <p:cNvSpPr/>
          <p:nvPr/>
        </p:nvSpPr>
        <p:spPr>
          <a:xfrm>
            <a:off x="4022232" y="4243026"/>
            <a:ext cx="1929296" cy="174112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here. Again, this is a dummy text, enter your own text here. </a:t>
            </a:r>
            <a:endParaRPr lang="en-US" sz="1400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1"/>
          <p:cNvSpPr/>
          <p:nvPr/>
        </p:nvSpPr>
        <p:spPr>
          <a:xfrm>
            <a:off x="6349079" y="3634060"/>
            <a:ext cx="2289439" cy="3057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Heading</a:t>
            </a: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2"/>
          <p:cNvSpPr/>
          <p:nvPr/>
        </p:nvSpPr>
        <p:spPr>
          <a:xfrm>
            <a:off x="6503651" y="4243026"/>
            <a:ext cx="1929296" cy="174112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here. Again, this is a dummy text, enter your own text here. </a:t>
            </a:r>
            <a:endParaRPr lang="en-US" sz="1400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1"/>
          <p:cNvSpPr/>
          <p:nvPr/>
        </p:nvSpPr>
        <p:spPr>
          <a:xfrm>
            <a:off x="8770545" y="3634060"/>
            <a:ext cx="2289439" cy="3057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Heading</a:t>
            </a: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2"/>
          <p:cNvSpPr/>
          <p:nvPr/>
        </p:nvSpPr>
        <p:spPr>
          <a:xfrm>
            <a:off x="8925117" y="4243026"/>
            <a:ext cx="1929296" cy="174112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here. Again, this is a dummy text, enter your own text here. </a:t>
            </a:r>
            <a:endParaRPr lang="en-US" sz="1400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9" descr="本本收集整理 (4)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116931" y="2119595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50" descr="本本收集整理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0600" y="2119595"/>
            <a:ext cx="1828951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51" descr="本本收集整理 (2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221" y="2119595"/>
            <a:ext cx="1856095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49" descr="本本收集整理 (4)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999046" y="2119595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7" name="Rounded Rectangle 6"/>
          <p:cNvSpPr/>
          <p:nvPr/>
        </p:nvSpPr>
        <p:spPr>
          <a:xfrm>
            <a:off x="4276200" y="2130425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en-US" sz="3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ounded Rectangle 11"/>
          <p:cNvSpPr/>
          <p:nvPr/>
        </p:nvSpPr>
        <p:spPr>
          <a:xfrm>
            <a:off x="4180436" y="2034661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/>
          <p:cNvSpPr/>
          <p:nvPr/>
        </p:nvSpPr>
        <p:spPr>
          <a:xfrm>
            <a:off x="6432558" y="2130425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endParaRPr lang="en-US" sz="3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ounded Rectangle 13"/>
          <p:cNvSpPr/>
          <p:nvPr/>
        </p:nvSpPr>
        <p:spPr>
          <a:xfrm>
            <a:off x="6336794" y="2034661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4"/>
          <p:cNvSpPr/>
          <p:nvPr/>
        </p:nvSpPr>
        <p:spPr>
          <a:xfrm>
            <a:off x="4276200" y="4063950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endParaRPr lang="en-US" sz="3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ounded Rectangle 15"/>
          <p:cNvSpPr/>
          <p:nvPr/>
        </p:nvSpPr>
        <p:spPr>
          <a:xfrm>
            <a:off x="4180436" y="3968186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/>
          <p:cNvSpPr/>
          <p:nvPr/>
        </p:nvSpPr>
        <p:spPr>
          <a:xfrm>
            <a:off x="6432558" y="4063950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endParaRPr lang="en-US" sz="3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7"/>
          <p:cNvSpPr/>
          <p:nvPr/>
        </p:nvSpPr>
        <p:spPr>
          <a:xfrm>
            <a:off x="6336794" y="3968186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7771" y="2102604"/>
            <a:ext cx="3322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STRENGHTS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00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vitae. 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771" y="4036129"/>
            <a:ext cx="3322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OPORTUNITIES</a:t>
            </a:r>
            <a:endParaRPr lang="en-US" sz="14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elit. Nam viverra euismod odio,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 urna varius vitae. 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 lorem, adipiscing in adipiscing et,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 metus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dui lorem, adipiscing in adipiscing et, interdum nec metus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1564" y="2102604"/>
            <a:ext cx="3322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en-US" sz="14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elit. Nam viverra euismod odio,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 urna varius vitae. 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 lorem, adipiscing in adipiscing et,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 metus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dui lorem, adipiscing in adipiscing et, interdum nec metus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1564" y="4036129"/>
            <a:ext cx="3322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en-US" sz="14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elit. Nam viverra euismod odio,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 urna varius vitae. 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 lorem, adipiscing in adipiscing et,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 metus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dui lorem, adipiscing in adipiscing et, interdum nec metus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7" name="组合 6"/>
          <p:cNvGrpSpPr/>
          <p:nvPr/>
        </p:nvGrpSpPr>
        <p:grpSpPr>
          <a:xfrm>
            <a:off x="-1" y="1525066"/>
            <a:ext cx="12191325" cy="5086305"/>
            <a:chOff x="0" y="724966"/>
            <a:chExt cx="9144000" cy="3814939"/>
          </a:xfrm>
        </p:grpSpPr>
        <p:sp>
          <p:nvSpPr>
            <p:cNvPr id="8" name="TextBox 7"/>
            <p:cNvSpPr txBox="1"/>
            <p:nvPr/>
          </p:nvSpPr>
          <p:spPr>
            <a:xfrm>
              <a:off x="487360" y="3916623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55428" y="3921627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0" y="2652237"/>
              <a:ext cx="9144000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853086" y="2341783"/>
              <a:ext cx="620908" cy="6209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4826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3456" y="2540798"/>
              <a:ext cx="450051" cy="20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</a:rPr>
                <a:t>201a0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8506" y="1083993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9576" y="734488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286574" y="1088997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2558041" y="2340998"/>
              <a:ext cx="620908" cy="6209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4826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8411" y="2540013"/>
              <a:ext cx="450051" cy="20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156100" y="2987676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882252" y="1790932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13278" y="3899958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4348" y="3550453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981346" y="3904962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4266304" y="2344168"/>
              <a:ext cx="620908" cy="6209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4826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6674" y="2543183"/>
              <a:ext cx="450051" cy="20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13457" y="1074471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4527" y="724966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581525" y="1079475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5879195" y="2314809"/>
              <a:ext cx="620908" cy="6209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4826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59565" y="2513824"/>
              <a:ext cx="450051" cy="20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</a:rPr>
                <a:t>20a10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4582018" y="2971011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181170" y="1774267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170736" y="3899156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1806" y="3549651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238804" y="3904160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7498362" y="2321141"/>
              <a:ext cx="620908" cy="6209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4826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78732" y="2520156"/>
              <a:ext cx="450051" cy="20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7833126" y="2970209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5428" y="3577435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7" name="图表 37"/>
          <p:cNvGraphicFramePr/>
          <p:nvPr/>
        </p:nvGraphicFramePr>
        <p:xfrm>
          <a:off x="1295469" y="1892830"/>
          <a:ext cx="6144681" cy="364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Isosceles Triangle 343"/>
          <p:cNvSpPr/>
          <p:nvPr/>
        </p:nvSpPr>
        <p:spPr>
          <a:xfrm>
            <a:off x="8496268" y="1796819"/>
            <a:ext cx="576064" cy="57606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/>
          </a:p>
        </p:txBody>
      </p:sp>
      <p:sp>
        <p:nvSpPr>
          <p:cNvPr id="9" name="Isosceles Triangle 347"/>
          <p:cNvSpPr/>
          <p:nvPr/>
        </p:nvSpPr>
        <p:spPr>
          <a:xfrm>
            <a:off x="8496268" y="2756925"/>
            <a:ext cx="576064" cy="576064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/>
          </a:p>
        </p:txBody>
      </p:sp>
      <p:sp>
        <p:nvSpPr>
          <p:cNvPr id="10" name="Isosceles Triangle 351"/>
          <p:cNvSpPr/>
          <p:nvPr/>
        </p:nvSpPr>
        <p:spPr>
          <a:xfrm>
            <a:off x="8496268" y="3717032"/>
            <a:ext cx="576064" cy="57606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/>
          </a:p>
        </p:txBody>
      </p:sp>
      <p:sp>
        <p:nvSpPr>
          <p:cNvPr id="11" name="Isosceles Triangle 355"/>
          <p:cNvSpPr/>
          <p:nvPr/>
        </p:nvSpPr>
        <p:spPr>
          <a:xfrm>
            <a:off x="8496268" y="4773149"/>
            <a:ext cx="576064" cy="576064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/>
          </a:p>
        </p:txBody>
      </p:sp>
      <p:grpSp>
        <p:nvGrpSpPr>
          <p:cNvPr id="12" name="组合 354"/>
          <p:cNvGrpSpPr/>
          <p:nvPr/>
        </p:nvGrpSpPr>
        <p:grpSpPr>
          <a:xfrm>
            <a:off x="9275138" y="1628800"/>
            <a:ext cx="2348825" cy="933843"/>
            <a:chOff x="1343472" y="4037003"/>
            <a:chExt cx="1761619" cy="700382"/>
          </a:xfrm>
        </p:grpSpPr>
        <p:sp>
          <p:nvSpPr>
            <p:cNvPr id="13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354"/>
          <p:cNvGrpSpPr/>
          <p:nvPr/>
        </p:nvGrpSpPr>
        <p:grpSpPr>
          <a:xfrm>
            <a:off x="9275138" y="2711278"/>
            <a:ext cx="2348825" cy="933843"/>
            <a:chOff x="1343472" y="4037003"/>
            <a:chExt cx="1761619" cy="700382"/>
          </a:xfrm>
        </p:grpSpPr>
        <p:sp>
          <p:nvSpPr>
            <p:cNvPr id="16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354"/>
          <p:cNvGrpSpPr/>
          <p:nvPr/>
        </p:nvGrpSpPr>
        <p:grpSpPr>
          <a:xfrm>
            <a:off x="9275138" y="3794087"/>
            <a:ext cx="2348825" cy="933843"/>
            <a:chOff x="1343472" y="4037003"/>
            <a:chExt cx="1761619" cy="700382"/>
          </a:xfrm>
        </p:grpSpPr>
        <p:sp>
          <p:nvSpPr>
            <p:cNvPr id="19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354"/>
          <p:cNvGrpSpPr/>
          <p:nvPr/>
        </p:nvGrpSpPr>
        <p:grpSpPr>
          <a:xfrm>
            <a:off x="9275138" y="4876896"/>
            <a:ext cx="2348825" cy="933843"/>
            <a:chOff x="1343472" y="4037003"/>
            <a:chExt cx="1761619" cy="700382"/>
          </a:xfrm>
        </p:grpSpPr>
        <p:sp>
          <p:nvSpPr>
            <p:cNvPr id="22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42"/>
          <p:cNvSpPr/>
          <p:nvPr/>
        </p:nvSpPr>
        <p:spPr>
          <a:xfrm>
            <a:off x="1238178" y="5949280"/>
            <a:ext cx="10261991" cy="97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here. Again, this is a dummy text, enter your own text here. 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</a:t>
            </a: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组合 1"/>
          <p:cNvGrpSpPr/>
          <p:nvPr/>
        </p:nvGrpSpPr>
        <p:grpSpPr>
          <a:xfrm>
            <a:off x="1339763" y="1877083"/>
            <a:ext cx="10089844" cy="4190002"/>
            <a:chOff x="755576" y="1347614"/>
            <a:chExt cx="7704856" cy="3199590"/>
          </a:xfrm>
        </p:grpSpPr>
        <p:grpSp>
          <p:nvGrpSpPr>
            <p:cNvPr id="7" name="组合 6"/>
            <p:cNvGrpSpPr/>
            <p:nvPr/>
          </p:nvGrpSpPr>
          <p:grpSpPr>
            <a:xfrm>
              <a:off x="755576" y="1449238"/>
              <a:ext cx="576064" cy="576064"/>
              <a:chOff x="2915816" y="1254410"/>
              <a:chExt cx="576064" cy="57606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15816" y="1254410"/>
                <a:ext cx="576064" cy="57606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37880" y="1275606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55576" y="2683972"/>
              <a:ext cx="576064" cy="576064"/>
              <a:chOff x="2893864" y="2355726"/>
              <a:chExt cx="576064" cy="57606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893864" y="2355726"/>
                <a:ext cx="576064" cy="57606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15928" y="2376922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55576" y="3918706"/>
              <a:ext cx="576064" cy="576064"/>
              <a:chOff x="3015928" y="3723878"/>
              <a:chExt cx="576064" cy="57606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015928" y="3723878"/>
                <a:ext cx="576064" cy="57606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37992" y="3745074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788024" y="1483650"/>
              <a:ext cx="576064" cy="576064"/>
              <a:chOff x="2915816" y="1254410"/>
              <a:chExt cx="576064" cy="57606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915816" y="1254410"/>
                <a:ext cx="576064" cy="57606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37880" y="1275606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788024" y="2711776"/>
              <a:ext cx="576064" cy="576064"/>
              <a:chOff x="2893864" y="2355726"/>
              <a:chExt cx="576064" cy="57606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893864" y="2355726"/>
                <a:ext cx="576064" cy="57606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15928" y="2376922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788024" y="3939902"/>
              <a:ext cx="576064" cy="576064"/>
              <a:chOff x="3015928" y="3723878"/>
              <a:chExt cx="576064" cy="57606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015928" y="3723878"/>
                <a:ext cx="576064" cy="57606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37992" y="3745074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475656" y="1347614"/>
              <a:ext cx="2892268" cy="751318"/>
              <a:chOff x="1475656" y="1347614"/>
              <a:chExt cx="2892268" cy="75131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475656" y="1652383"/>
                <a:ext cx="2892268" cy="44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Know a lot of sense, but still had bad in this life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487604" y="1347614"/>
                <a:ext cx="2088233" cy="28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568164" y="1347614"/>
              <a:ext cx="2892268" cy="751318"/>
              <a:chOff x="5568164" y="1347614"/>
              <a:chExt cx="2892268" cy="75131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568164" y="1652383"/>
                <a:ext cx="2892268" cy="44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Know a lot of sense, but still had bad in this life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80112" y="1347614"/>
                <a:ext cx="2088233" cy="28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475656" y="2562023"/>
              <a:ext cx="2892268" cy="751318"/>
              <a:chOff x="1490451" y="2548306"/>
              <a:chExt cx="2892268" cy="75131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490451" y="2853075"/>
                <a:ext cx="2892268" cy="44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Know a lot of sense, but still had bad in this life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02399" y="2548306"/>
                <a:ext cx="2088233" cy="28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568164" y="2571750"/>
              <a:ext cx="2892268" cy="751318"/>
              <a:chOff x="5712180" y="2597446"/>
              <a:chExt cx="2892268" cy="75131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712180" y="2902215"/>
                <a:ext cx="2892268" cy="44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Know a lot of sense, but still had bad in this life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724128" y="2597446"/>
                <a:ext cx="2088233" cy="28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475656" y="3776432"/>
              <a:ext cx="2892268" cy="751318"/>
              <a:chOff x="1490451" y="3776432"/>
              <a:chExt cx="2892268" cy="75131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490451" y="4081201"/>
                <a:ext cx="2892268" cy="44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Know a lot of sense, but still had bad in this life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02399" y="3776432"/>
                <a:ext cx="2088233" cy="28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5568164" y="3795886"/>
              <a:ext cx="2892268" cy="751318"/>
              <a:chOff x="5652120" y="3795886"/>
              <a:chExt cx="2892268" cy="75131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652120" y="4100655"/>
                <a:ext cx="2892268" cy="44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Know a lot of sense, but still had bad in this life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64068" y="3795886"/>
                <a:ext cx="2088233" cy="28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28846" y="2447099"/>
            <a:ext cx="6340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6000" b="1" kern="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加入你的标题描述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10"/>
          <p:cNvSpPr/>
          <p:nvPr>
            <p:custDataLst>
              <p:tags r:id="rId2"/>
            </p:custDataLst>
          </p:nvPr>
        </p:nvSpPr>
        <p:spPr>
          <a:xfrm>
            <a:off x="5276401" y="3788563"/>
            <a:ext cx="6454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description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品 11"/>
          <p:cNvCxnSpPr/>
          <p:nvPr>
            <p:custDataLst>
              <p:tags r:id="rId3"/>
            </p:custDataLst>
          </p:nvPr>
        </p:nvCxnSpPr>
        <p:spPr>
          <a:xfrm>
            <a:off x="5442852" y="3649806"/>
            <a:ext cx="6110515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3" name="平行四边形 12"/>
          <p:cNvSpPr/>
          <p:nvPr/>
        </p:nvSpPr>
        <p:spPr>
          <a:xfrm>
            <a:off x="276492" y="1909910"/>
            <a:ext cx="4716426" cy="2863986"/>
          </a:xfrm>
          <a:prstGeom prst="parallelogram">
            <a:avLst>
              <a:gd name="adj" fmla="val 4820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668162" y="2147747"/>
            <a:ext cx="3933086" cy="2388312"/>
          </a:xfrm>
          <a:prstGeom prst="parallelogram">
            <a:avLst>
              <a:gd name="adj" fmla="val 4820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1932571" y="2741739"/>
            <a:ext cx="140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7" name="图片占位符 47" descr="shutterstock_95792629.jpg"/>
          <p:cNvPicPr>
            <a:picLocks noChangeAspect="1"/>
          </p:cNvPicPr>
          <p:nvPr/>
        </p:nvPicPr>
        <p:blipFill>
          <a:blip r:embed="rId2" cstate="print"/>
          <a:srcRect l="6551" r="6551"/>
          <a:stretch>
            <a:fillRect/>
          </a:stretch>
        </p:blipFill>
        <p:spPr>
          <a:xfrm>
            <a:off x="914736" y="1869630"/>
            <a:ext cx="3286125" cy="2170113"/>
          </a:xfrm>
          <a:prstGeom prst="rect">
            <a:avLst/>
          </a:prstGeom>
        </p:spPr>
      </p:pic>
      <p:pic>
        <p:nvPicPr>
          <p:cNvPr id="8" name="图片占位符 48" descr="potera-raboty.jpg"/>
          <p:cNvPicPr>
            <a:picLocks noChangeAspect="1"/>
          </p:cNvPicPr>
          <p:nvPr/>
        </p:nvPicPr>
        <p:blipFill>
          <a:blip r:embed="rId3" cstate="print"/>
          <a:srcRect t="471" b="471"/>
          <a:stretch>
            <a:fillRect/>
          </a:stretch>
        </p:blipFill>
        <p:spPr>
          <a:xfrm>
            <a:off x="4452941" y="1869630"/>
            <a:ext cx="3286125" cy="2170113"/>
          </a:xfrm>
          <a:prstGeom prst="rect">
            <a:avLst/>
          </a:prstGeom>
        </p:spPr>
      </p:pic>
      <p:pic>
        <p:nvPicPr>
          <p:cNvPr id="9" name="图片占位符 49" descr="WPBM69MX.jpg"/>
          <p:cNvPicPr>
            <a:picLocks noChangeAspect="1"/>
          </p:cNvPicPr>
          <p:nvPr/>
        </p:nvPicPr>
        <p:blipFill>
          <a:blip r:embed="rId4" cstate="print"/>
          <a:srcRect t="5878" b="5878"/>
          <a:stretch>
            <a:fillRect/>
          </a:stretch>
        </p:blipFill>
        <p:spPr>
          <a:xfrm>
            <a:off x="7991146" y="1875322"/>
            <a:ext cx="3286125" cy="2170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0405" y="3793633"/>
            <a:ext cx="1477010" cy="3371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20XX.XX.XX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9275" y="3793633"/>
            <a:ext cx="1477010" cy="33718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20XX.XX.XX</a:t>
            </a:r>
            <a:endParaRPr lang="en-US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8145" y="3793633"/>
            <a:ext cx="1477010" cy="3371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20XX.XX.XX</a:t>
            </a:r>
            <a:endParaRPr lang="en-US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978" y="5198959"/>
            <a:ext cx="26049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facilis dolores nemis </a:t>
            </a:r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omnis fugats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vitaes nemo minima rerums unsers sadips amets.. </a:t>
            </a:r>
            <a:endParaRPr lang="en-US" sz="11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2868" y="431162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Paper Cup</a:t>
            </a:r>
            <a:endParaRPr 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" name="Group 29"/>
          <p:cNvGrpSpPr/>
          <p:nvPr/>
        </p:nvGrpSpPr>
        <p:grpSpPr>
          <a:xfrm>
            <a:off x="1808631" y="4757386"/>
            <a:ext cx="1561790" cy="369332"/>
            <a:chOff x="1786754" y="4538752"/>
            <a:chExt cx="1561790" cy="369332"/>
          </a:xfrm>
        </p:grpSpPr>
        <p:sp>
          <p:nvSpPr>
            <p:cNvPr id="16" name="Rectangle 22"/>
            <p:cNvSpPr/>
            <p:nvPr/>
          </p:nvSpPr>
          <p:spPr>
            <a:xfrm>
              <a:off x="1786754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2073327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2359900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2646473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28"/>
            <p:cNvSpPr/>
            <p:nvPr/>
          </p:nvSpPr>
          <p:spPr>
            <a:xfrm>
              <a:off x="2933046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93847" y="5198959"/>
            <a:ext cx="26049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facilis dolores nemis </a:t>
            </a:r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omnis fugats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vitaes nemo minima rerums unsers sadips amets.. </a:t>
            </a:r>
            <a:endParaRPr lang="en-US" sz="11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1373" y="4311629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Illustration Graphic</a:t>
            </a:r>
            <a:endParaRPr 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32"/>
          <p:cNvGrpSpPr/>
          <p:nvPr/>
        </p:nvGrpSpPr>
        <p:grpSpPr>
          <a:xfrm>
            <a:off x="5347500" y="4757386"/>
            <a:ext cx="1561790" cy="369332"/>
            <a:chOff x="1786754" y="4538752"/>
            <a:chExt cx="1561790" cy="369332"/>
          </a:xfrm>
        </p:grpSpPr>
        <p:sp>
          <p:nvSpPr>
            <p:cNvPr id="24" name="Rectangle 33"/>
            <p:cNvSpPr/>
            <p:nvPr/>
          </p:nvSpPr>
          <p:spPr>
            <a:xfrm>
              <a:off x="1786754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Rectangle 34"/>
            <p:cNvSpPr/>
            <p:nvPr/>
          </p:nvSpPr>
          <p:spPr>
            <a:xfrm>
              <a:off x="2073327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2359900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36"/>
            <p:cNvSpPr/>
            <p:nvPr/>
          </p:nvSpPr>
          <p:spPr>
            <a:xfrm>
              <a:off x="2646473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Rectangle 37"/>
            <p:cNvSpPr/>
            <p:nvPr/>
          </p:nvSpPr>
          <p:spPr>
            <a:xfrm>
              <a:off x="2933046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342398" y="5193328"/>
            <a:ext cx="26049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facilis dolores nemis </a:t>
            </a:r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omnis fugats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vitaes nemo minima rerums unsers sadips amets.. </a:t>
            </a:r>
            <a:endParaRPr lang="en-US" sz="11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7232" y="430599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Fashion Units</a:t>
            </a:r>
            <a:endParaRPr 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Group 40"/>
          <p:cNvGrpSpPr/>
          <p:nvPr/>
        </p:nvGrpSpPr>
        <p:grpSpPr>
          <a:xfrm>
            <a:off x="8896051" y="4751755"/>
            <a:ext cx="1561790" cy="369332"/>
            <a:chOff x="1786754" y="4538752"/>
            <a:chExt cx="1561790" cy="369332"/>
          </a:xfrm>
        </p:grpSpPr>
        <p:sp>
          <p:nvSpPr>
            <p:cNvPr id="33" name="Rectangle 41"/>
            <p:cNvSpPr/>
            <p:nvPr/>
          </p:nvSpPr>
          <p:spPr>
            <a:xfrm>
              <a:off x="1786754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Rectangle 42"/>
            <p:cNvSpPr/>
            <p:nvPr/>
          </p:nvSpPr>
          <p:spPr>
            <a:xfrm>
              <a:off x="2073327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ctangle 43"/>
            <p:cNvSpPr/>
            <p:nvPr/>
          </p:nvSpPr>
          <p:spPr>
            <a:xfrm>
              <a:off x="2359900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ctangle 44"/>
            <p:cNvSpPr/>
            <p:nvPr/>
          </p:nvSpPr>
          <p:spPr>
            <a:xfrm>
              <a:off x="2646473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Rectangle 45"/>
            <p:cNvSpPr/>
            <p:nvPr/>
          </p:nvSpPr>
          <p:spPr>
            <a:xfrm>
              <a:off x="2933046" y="45387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FontAwesome" pitchFamily="2" charset="0"/>
                </a:rPr>
                <a:t>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组合 1"/>
          <p:cNvGrpSpPr/>
          <p:nvPr/>
        </p:nvGrpSpPr>
        <p:grpSpPr>
          <a:xfrm>
            <a:off x="923645" y="2388054"/>
            <a:ext cx="10445821" cy="2819523"/>
            <a:chOff x="620225" y="1677882"/>
            <a:chExt cx="8035333" cy="2168887"/>
          </a:xfrm>
        </p:grpSpPr>
        <p:grpSp>
          <p:nvGrpSpPr>
            <p:cNvPr id="7" name="组合 6"/>
            <p:cNvGrpSpPr/>
            <p:nvPr/>
          </p:nvGrpSpPr>
          <p:grpSpPr>
            <a:xfrm>
              <a:off x="4924124" y="1677882"/>
              <a:ext cx="1152128" cy="1152128"/>
              <a:chOff x="4572000" y="1995686"/>
              <a:chExt cx="1152128" cy="1152128"/>
            </a:xfrm>
          </p:grpSpPr>
          <p:sp>
            <p:nvSpPr>
              <p:cNvPr id="8" name="椭圆 4"/>
              <p:cNvSpPr/>
              <p:nvPr/>
            </p:nvSpPr>
            <p:spPr>
              <a:xfrm>
                <a:off x="4572000" y="1995686"/>
                <a:ext cx="1152128" cy="115212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1152128">
                    <a:moveTo>
                      <a:pt x="576064" y="0"/>
                    </a:moveTo>
                    <a:lnTo>
                      <a:pt x="1152128" y="0"/>
                    </a:lnTo>
                    <a:lnTo>
                      <a:pt x="1152128" y="576064"/>
                    </a:lnTo>
                    <a:cubicBezTo>
                      <a:pt x="1152128" y="894215"/>
                      <a:pt x="894215" y="1152128"/>
                      <a:pt x="576064" y="1152128"/>
                    </a:cubicBezTo>
                    <a:cubicBezTo>
                      <a:pt x="257913" y="1152128"/>
                      <a:pt x="0" y="894215"/>
                      <a:pt x="0" y="576064"/>
                    </a:cubicBezTo>
                    <a:cubicBezTo>
                      <a:pt x="0" y="257913"/>
                      <a:pt x="257913" y="0"/>
                      <a:pt x="57606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9726" y="2277014"/>
                <a:ext cx="596675" cy="596675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6890593" y="1677882"/>
              <a:ext cx="1152128" cy="1152128"/>
              <a:chOff x="6084168" y="1995686"/>
              <a:chExt cx="1152128" cy="1152128"/>
            </a:xfrm>
          </p:grpSpPr>
          <p:sp>
            <p:nvSpPr>
              <p:cNvPr id="11" name="椭圆 4"/>
              <p:cNvSpPr/>
              <p:nvPr/>
            </p:nvSpPr>
            <p:spPr>
              <a:xfrm>
                <a:off x="6084168" y="1995686"/>
                <a:ext cx="1152128" cy="115212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1152128">
                    <a:moveTo>
                      <a:pt x="576064" y="0"/>
                    </a:moveTo>
                    <a:lnTo>
                      <a:pt x="1152128" y="0"/>
                    </a:lnTo>
                    <a:lnTo>
                      <a:pt x="1152128" y="576064"/>
                    </a:lnTo>
                    <a:cubicBezTo>
                      <a:pt x="1152128" y="894215"/>
                      <a:pt x="894215" y="1152128"/>
                      <a:pt x="576064" y="1152128"/>
                    </a:cubicBezTo>
                    <a:cubicBezTo>
                      <a:pt x="257913" y="1152128"/>
                      <a:pt x="0" y="894215"/>
                      <a:pt x="0" y="576064"/>
                    </a:cubicBezTo>
                    <a:cubicBezTo>
                      <a:pt x="0" y="257913"/>
                      <a:pt x="257913" y="0"/>
                      <a:pt x="576064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7126" y="2247064"/>
                <a:ext cx="589829" cy="589829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2957654" y="1677882"/>
              <a:ext cx="1152128" cy="1152128"/>
              <a:chOff x="2915816" y="1995686"/>
              <a:chExt cx="1152128" cy="1152128"/>
            </a:xfrm>
          </p:grpSpPr>
          <p:sp>
            <p:nvSpPr>
              <p:cNvPr id="14" name="椭圆 4"/>
              <p:cNvSpPr/>
              <p:nvPr/>
            </p:nvSpPr>
            <p:spPr>
              <a:xfrm>
                <a:off x="2915816" y="1995686"/>
                <a:ext cx="1152128" cy="115212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1152128">
                    <a:moveTo>
                      <a:pt x="576064" y="0"/>
                    </a:moveTo>
                    <a:lnTo>
                      <a:pt x="1152128" y="0"/>
                    </a:lnTo>
                    <a:lnTo>
                      <a:pt x="1152128" y="576064"/>
                    </a:lnTo>
                    <a:cubicBezTo>
                      <a:pt x="1152128" y="894215"/>
                      <a:pt x="894215" y="1152128"/>
                      <a:pt x="576064" y="1152128"/>
                    </a:cubicBezTo>
                    <a:cubicBezTo>
                      <a:pt x="257913" y="1152128"/>
                      <a:pt x="0" y="894215"/>
                      <a:pt x="0" y="576064"/>
                    </a:cubicBezTo>
                    <a:cubicBezTo>
                      <a:pt x="0" y="257913"/>
                      <a:pt x="257913" y="0"/>
                      <a:pt x="576064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3139" y="2277014"/>
                <a:ext cx="529930" cy="529930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991184" y="1677882"/>
              <a:ext cx="1152128" cy="1152128"/>
              <a:chOff x="1475656" y="1995686"/>
              <a:chExt cx="1152128" cy="1152128"/>
            </a:xfrm>
          </p:grpSpPr>
          <p:sp>
            <p:nvSpPr>
              <p:cNvPr id="17" name="椭圆 4"/>
              <p:cNvSpPr/>
              <p:nvPr/>
            </p:nvSpPr>
            <p:spPr>
              <a:xfrm>
                <a:off x="1475656" y="1995686"/>
                <a:ext cx="1152128" cy="115212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1152128">
                    <a:moveTo>
                      <a:pt x="576064" y="0"/>
                    </a:moveTo>
                    <a:lnTo>
                      <a:pt x="1152128" y="0"/>
                    </a:lnTo>
                    <a:lnTo>
                      <a:pt x="1152128" y="576064"/>
                    </a:lnTo>
                    <a:cubicBezTo>
                      <a:pt x="1152128" y="894215"/>
                      <a:pt x="894215" y="1152128"/>
                      <a:pt x="576064" y="1152128"/>
                    </a:cubicBezTo>
                    <a:cubicBezTo>
                      <a:pt x="257913" y="1152128"/>
                      <a:pt x="0" y="894215"/>
                      <a:pt x="0" y="576064"/>
                    </a:cubicBezTo>
                    <a:cubicBezTo>
                      <a:pt x="0" y="257913"/>
                      <a:pt x="257913" y="0"/>
                      <a:pt x="57606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6985" y="2277014"/>
                <a:ext cx="589470" cy="58947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20225" y="3396937"/>
              <a:ext cx="1719242" cy="44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Know a lot of sense, but still had bad in this life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466" y="3092168"/>
              <a:ext cx="2067334" cy="284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1506" y="3396937"/>
              <a:ext cx="1719242" cy="44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Know a lot of sense, but still had bad in this life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4906" y="3092168"/>
              <a:ext cx="2067334" cy="284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0764" y="3396937"/>
              <a:ext cx="1719242" cy="44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Know a lot of sense, but still had bad in this life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8682" y="3092168"/>
              <a:ext cx="2067334" cy="284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12151" y="3396937"/>
              <a:ext cx="1719242" cy="44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Know a lot of sense, but still had bad in this life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88224" y="3092168"/>
              <a:ext cx="2067334" cy="284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7" name="直接连接符 6"/>
          <p:cNvCxnSpPr/>
          <p:nvPr/>
        </p:nvCxnSpPr>
        <p:spPr>
          <a:xfrm>
            <a:off x="2975592" y="3221064"/>
            <a:ext cx="540000" cy="0"/>
          </a:xfrm>
          <a:prstGeom prst="line">
            <a:avLst/>
          </a:prstGeom>
          <a:ln w="12700">
            <a:solidFill>
              <a:srgbClr val="27C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18271" y="4234514"/>
            <a:ext cx="540000" cy="0"/>
          </a:xfrm>
          <a:prstGeom prst="line">
            <a:avLst/>
          </a:prstGeom>
          <a:ln w="12700">
            <a:solidFill>
              <a:srgbClr val="27C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flipH="1">
            <a:off x="5543939" y="3218339"/>
            <a:ext cx="1082679" cy="1013450"/>
            <a:chOff x="3127992" y="3312226"/>
            <a:chExt cx="1082679" cy="10134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8124023" y="3215613"/>
            <a:ext cx="1082679" cy="1013450"/>
            <a:chOff x="3127992" y="3312226"/>
            <a:chExt cx="1082679" cy="10134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圆角矩形 16"/>
          <p:cNvSpPr/>
          <p:nvPr/>
        </p:nvSpPr>
        <p:spPr>
          <a:xfrm>
            <a:off x="1161767" y="2907934"/>
            <a:ext cx="2043164" cy="620716"/>
          </a:xfrm>
          <a:prstGeom prst="roundRect">
            <a:avLst>
              <a:gd name="adj" fmla="val 95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754580" y="3922540"/>
            <a:ext cx="2043164" cy="620716"/>
          </a:xfrm>
          <a:prstGeom prst="roundRect">
            <a:avLst>
              <a:gd name="adj" fmla="val 9533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347394" y="2907934"/>
            <a:ext cx="2043164" cy="620716"/>
          </a:xfrm>
          <a:prstGeom prst="roundRect">
            <a:avLst>
              <a:gd name="adj" fmla="val 95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940208" y="3922540"/>
            <a:ext cx="2043164" cy="620716"/>
          </a:xfrm>
          <a:prstGeom prst="roundRect">
            <a:avLst>
              <a:gd name="adj" fmla="val 9533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rot="5400000">
            <a:off x="3011592" y="3725064"/>
            <a:ext cx="1008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39"/>
          <p:cNvSpPr txBox="1"/>
          <p:nvPr/>
        </p:nvSpPr>
        <p:spPr>
          <a:xfrm>
            <a:off x="1902663" y="2923225"/>
            <a:ext cx="5613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01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4495476" y="3939401"/>
            <a:ext cx="61106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02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4" name="文本框 41"/>
          <p:cNvSpPr txBox="1"/>
          <p:nvPr/>
        </p:nvSpPr>
        <p:spPr>
          <a:xfrm>
            <a:off x="7088290" y="2923225"/>
            <a:ext cx="6222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03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5" name="文本框 42"/>
          <p:cNvSpPr txBox="1"/>
          <p:nvPr/>
        </p:nvSpPr>
        <p:spPr>
          <a:xfrm>
            <a:off x="9681104" y="3931225"/>
            <a:ext cx="60946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04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" name="文本框 43"/>
          <p:cNvSpPr txBox="1"/>
          <p:nvPr/>
        </p:nvSpPr>
        <p:spPr>
          <a:xfrm>
            <a:off x="1049431" y="4083432"/>
            <a:ext cx="2550698" cy="17389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4"/>
          <p:cNvSpPr txBox="1"/>
          <p:nvPr/>
        </p:nvSpPr>
        <p:spPr>
          <a:xfrm>
            <a:off x="6237737" y="4083432"/>
            <a:ext cx="2550698" cy="17389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45"/>
          <p:cNvSpPr txBox="1"/>
          <p:nvPr/>
        </p:nvSpPr>
        <p:spPr>
          <a:xfrm>
            <a:off x="3664957" y="2444586"/>
            <a:ext cx="2550698" cy="17389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6"/>
          <p:cNvSpPr txBox="1"/>
          <p:nvPr/>
        </p:nvSpPr>
        <p:spPr>
          <a:xfrm>
            <a:off x="8852230" y="2452216"/>
            <a:ext cx="2550698" cy="17389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7" name="图表 6"/>
          <p:cNvGraphicFramePr/>
          <p:nvPr/>
        </p:nvGraphicFramePr>
        <p:xfrm>
          <a:off x="2639616" y="1892829"/>
          <a:ext cx="72008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19"/>
          <p:cNvSpPr txBox="1"/>
          <p:nvPr/>
        </p:nvSpPr>
        <p:spPr>
          <a:xfrm>
            <a:off x="2831638" y="2581937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</a:rPr>
              <a:t>45</a:t>
            </a:r>
            <a:r>
              <a:rPr lang="en-US" altLang="zh-CN" sz="3200" b="1" dirty="0">
                <a:solidFill>
                  <a:schemeClr val="bg1"/>
                </a:solidFill>
              </a:rPr>
              <a:t>%</a:t>
            </a:r>
            <a:endParaRPr lang="zh-CN" altLang="en-US" sz="3735" b="1" dirty="0">
              <a:solidFill>
                <a:schemeClr val="bg1"/>
              </a:solidFill>
            </a:endParaRPr>
          </a:p>
        </p:txBody>
      </p:sp>
      <p:sp>
        <p:nvSpPr>
          <p:cNvPr id="9" name="文本框 20"/>
          <p:cNvSpPr txBox="1"/>
          <p:nvPr/>
        </p:nvSpPr>
        <p:spPr>
          <a:xfrm>
            <a:off x="8112224" y="3638054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</a:rPr>
              <a:t>55</a:t>
            </a:r>
            <a:r>
              <a:rPr lang="en-US" altLang="zh-CN" sz="3200" b="1" dirty="0">
                <a:solidFill>
                  <a:schemeClr val="bg1"/>
                </a:solidFill>
              </a:rPr>
              <a:t>%</a:t>
            </a:r>
            <a:endParaRPr lang="zh-CN" altLang="en-US" sz="3735" b="1" dirty="0">
              <a:solidFill>
                <a:schemeClr val="bg1"/>
              </a:solidFill>
            </a:endParaRPr>
          </a:p>
        </p:txBody>
      </p:sp>
      <p:grpSp>
        <p:nvGrpSpPr>
          <p:cNvPr id="10" name="组合 354"/>
          <p:cNvGrpSpPr/>
          <p:nvPr/>
        </p:nvGrpSpPr>
        <p:grpSpPr>
          <a:xfrm>
            <a:off x="894081" y="2081047"/>
            <a:ext cx="2348825" cy="983743"/>
            <a:chOff x="1343472" y="4037003"/>
            <a:chExt cx="1761619" cy="661292"/>
          </a:xfrm>
        </p:grpSpPr>
        <p:sp>
          <p:nvSpPr>
            <p:cNvPr id="11" name="文本框 355"/>
            <p:cNvSpPr txBox="1"/>
            <p:nvPr/>
          </p:nvSpPr>
          <p:spPr>
            <a:xfrm>
              <a:off x="1454173" y="4360455"/>
              <a:ext cx="1650918" cy="33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356"/>
            <p:cNvSpPr txBox="1"/>
            <p:nvPr/>
          </p:nvSpPr>
          <p:spPr>
            <a:xfrm>
              <a:off x="1343472" y="4037003"/>
              <a:ext cx="1650918" cy="25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354"/>
          <p:cNvGrpSpPr/>
          <p:nvPr/>
        </p:nvGrpSpPr>
        <p:grpSpPr>
          <a:xfrm>
            <a:off x="9968943" y="2059126"/>
            <a:ext cx="2348825" cy="933843"/>
            <a:chOff x="1343472" y="4037003"/>
            <a:chExt cx="1761619" cy="700382"/>
          </a:xfrm>
        </p:grpSpPr>
        <p:sp>
          <p:nvSpPr>
            <p:cNvPr id="14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Rectangle 42"/>
          <p:cNvSpPr/>
          <p:nvPr/>
        </p:nvSpPr>
        <p:spPr>
          <a:xfrm>
            <a:off x="928924" y="5785934"/>
            <a:ext cx="10261991" cy="97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here. Again, this is a dummy text, enter your own text here. 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</a:t>
            </a:r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34869" y="4106965"/>
            <a:ext cx="5081208" cy="842254"/>
            <a:chOff x="4315150" y="953426"/>
            <a:chExt cx="3857250" cy="540057"/>
          </a:xfrm>
        </p:grpSpPr>
        <p:sp>
          <p:nvSpPr>
            <p:cNvPr id="20" name="矩形 19"/>
            <p:cNvSpPr/>
            <p:nvPr/>
          </p:nvSpPr>
          <p:spPr>
            <a:xfrm>
              <a:off x="5062380" y="1064011"/>
              <a:ext cx="2827147" cy="32069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添加目录一文字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34869" y="5249240"/>
            <a:ext cx="5081208" cy="842254"/>
            <a:chOff x="4315150" y="1647579"/>
            <a:chExt cx="3857250" cy="540057"/>
          </a:xfrm>
        </p:grpSpPr>
        <p:sp>
          <p:nvSpPr>
            <p:cNvPr id="23" name="矩形 22"/>
            <p:cNvSpPr/>
            <p:nvPr/>
          </p:nvSpPr>
          <p:spPr>
            <a:xfrm>
              <a:off x="5049369" y="1758164"/>
              <a:ext cx="2827147" cy="32069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8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目录二文字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60189" y="4083332"/>
            <a:ext cx="5081208" cy="842254"/>
            <a:chOff x="4315150" y="2341731"/>
            <a:chExt cx="3857250" cy="540057"/>
          </a:xfrm>
        </p:grpSpPr>
        <p:sp>
          <p:nvSpPr>
            <p:cNvPr id="26" name="矩形 25"/>
            <p:cNvSpPr/>
            <p:nvPr/>
          </p:nvSpPr>
          <p:spPr>
            <a:xfrm>
              <a:off x="5062380" y="2452316"/>
              <a:ext cx="2827146" cy="32069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8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目录三文字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60189" y="5240121"/>
            <a:ext cx="5081208" cy="842254"/>
            <a:chOff x="4315150" y="3035884"/>
            <a:chExt cx="3857250" cy="540057"/>
          </a:xfrm>
        </p:grpSpPr>
        <p:sp>
          <p:nvSpPr>
            <p:cNvPr id="29" name="矩形 28"/>
            <p:cNvSpPr/>
            <p:nvPr/>
          </p:nvSpPr>
          <p:spPr>
            <a:xfrm>
              <a:off x="5064373" y="3127856"/>
              <a:ext cx="2827147" cy="32069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8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目录四文字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8570" y="4108757"/>
            <a:ext cx="1885222" cy="964331"/>
            <a:chOff x="2215144" y="982844"/>
            <a:chExt cx="1432172" cy="964934"/>
          </a:xfrm>
        </p:grpSpPr>
        <p:sp>
          <p:nvSpPr>
            <p:cNvPr id="8" name="平行四边形 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9" name="文本框 9"/>
            <p:cNvSpPr txBox="1"/>
            <p:nvPr/>
          </p:nvSpPr>
          <p:spPr>
            <a:xfrm>
              <a:off x="2580517" y="1131274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8569" y="5257913"/>
            <a:ext cx="1870710" cy="981249"/>
            <a:chOff x="2215144" y="2033848"/>
            <a:chExt cx="1421146" cy="981862"/>
          </a:xfrm>
        </p:grpSpPr>
        <p:sp>
          <p:nvSpPr>
            <p:cNvPr id="11" name="平行四边形 10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2569491" y="2199202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63889" y="4087785"/>
            <a:ext cx="1870710" cy="967029"/>
            <a:chOff x="2215144" y="3084852"/>
            <a:chExt cx="1421146" cy="967632"/>
          </a:xfrm>
        </p:grpSpPr>
        <p:sp>
          <p:nvSpPr>
            <p:cNvPr id="14" name="平行四边形 13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5" name="文本框 11"/>
            <p:cNvSpPr txBox="1"/>
            <p:nvPr/>
          </p:nvSpPr>
          <p:spPr>
            <a:xfrm>
              <a:off x="2569491" y="3235979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63890" y="5250676"/>
            <a:ext cx="1885222" cy="988486"/>
            <a:chOff x="2215144" y="4135856"/>
            <a:chExt cx="1432172" cy="989104"/>
          </a:xfrm>
        </p:grpSpPr>
        <p:sp>
          <p:nvSpPr>
            <p:cNvPr id="17" name="平行四边形 16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8" name="文本框 12"/>
            <p:cNvSpPr txBox="1"/>
            <p:nvPr/>
          </p:nvSpPr>
          <p:spPr>
            <a:xfrm>
              <a:off x="2580517" y="4308454"/>
              <a:ext cx="1066799" cy="81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4" name="平行四边形 33"/>
          <p:cNvSpPr/>
          <p:nvPr/>
        </p:nvSpPr>
        <p:spPr>
          <a:xfrm>
            <a:off x="3730864" y="530879"/>
            <a:ext cx="4716426" cy="2863986"/>
          </a:xfrm>
          <a:prstGeom prst="parallelogram">
            <a:avLst>
              <a:gd name="adj" fmla="val 4820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4122534" y="768716"/>
            <a:ext cx="3933086" cy="2388312"/>
          </a:xfrm>
          <a:prstGeom prst="parallelogram">
            <a:avLst>
              <a:gd name="adj" fmla="val 4820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37" name="WordArt 293"/>
          <p:cNvSpPr>
            <a:spLocks noChangeArrowheads="1" noChangeShapeType="1" noTextEdit="1"/>
          </p:cNvSpPr>
          <p:nvPr/>
        </p:nvSpPr>
        <p:spPr bwMode="auto">
          <a:xfrm>
            <a:off x="5516668" y="1533918"/>
            <a:ext cx="1285226" cy="5995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kern="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WordArt 294"/>
          <p:cNvSpPr>
            <a:spLocks noChangeArrowheads="1" noChangeShapeType="1" noTextEdit="1"/>
          </p:cNvSpPr>
          <p:nvPr/>
        </p:nvSpPr>
        <p:spPr bwMode="auto">
          <a:xfrm>
            <a:off x="5471068" y="2350923"/>
            <a:ext cx="1274824" cy="1699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7" name="Oval 6"/>
          <p:cNvSpPr/>
          <p:nvPr/>
        </p:nvSpPr>
        <p:spPr>
          <a:xfrm>
            <a:off x="998277" y="2174358"/>
            <a:ext cx="1254642" cy="12546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 smtClean="0">
              <a:solidFill>
                <a:schemeClr val="bg1"/>
              </a:solidFill>
              <a:latin typeface="Simple-Line-Icons" panose="02000503000000000000" pitchFamily="2" charset="2"/>
            </a:endParaRPr>
          </a:p>
          <a:p>
            <a:pPr algn="ctr"/>
            <a:endParaRPr lang="en-US" sz="120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/>
            <a:r>
              <a:rPr lang="en-US" sz="1200" smtClean="0">
                <a:solidFill>
                  <a:schemeClr val="bg1"/>
                </a:solidFill>
                <a:latin typeface="Abel" panose="02000506030000020004" pitchFamily="2" charset="0"/>
              </a:rPr>
              <a:t>BUSINESS PLAN</a:t>
            </a:r>
            <a:endParaRPr lang="en-US" sz="12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39798" y="2115879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8506" y="3234956"/>
            <a:ext cx="388088" cy="388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1</a:t>
            </a:r>
            <a:endParaRPr lang="en-US" sz="160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1912" y="3290500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PLAN SECTION</a:t>
            </a:r>
            <a:endParaRPr lang="en-US" sz="1000" b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9877" y="2570846"/>
            <a:ext cx="31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91435" y="4304665"/>
            <a:ext cx="1482090" cy="136207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bg1"/>
                </a:solidFill>
                <a:latin typeface="Abel" panose="02000506030000020004" pitchFamily="2" charset="0"/>
              </a:rPr>
              <a:t>MARKETING RESEARCH</a:t>
            </a:r>
            <a:endParaRPr lang="en-US" sz="12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46640" y="4294830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06928" y="5365012"/>
            <a:ext cx="388088" cy="38808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3</a:t>
            </a:r>
            <a:endParaRPr lang="en-US" sz="160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0334" y="5420556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PLAN SECTION</a:t>
            </a:r>
            <a:endParaRPr lang="en-US" sz="1000" b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8299" y="4700902"/>
            <a:ext cx="31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04849" y="2174358"/>
            <a:ext cx="1254642" cy="12546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imple-Line-Icons" panose="02000503000000000000" pitchFamily="2" charset="2"/>
            </a:endParaRPr>
          </a:p>
          <a:p>
            <a:pPr algn="ctr"/>
            <a:endParaRPr lang="en-US" sz="120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/>
            <a:r>
              <a:rPr lang="en-US" sz="1200" smtClean="0">
                <a:solidFill>
                  <a:schemeClr val="bg1"/>
                </a:solidFill>
                <a:latin typeface="Abel" panose="02000506030000020004" pitchFamily="2" charset="0"/>
              </a:rPr>
              <a:t>CORPORATE DESIGN</a:t>
            </a:r>
            <a:endParaRPr lang="en-US" sz="12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46370" y="2115879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65078" y="3234956"/>
            <a:ext cx="388088" cy="388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2</a:t>
            </a:r>
            <a:endParaRPr lang="en-US" sz="160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8484" y="3290500"/>
            <a:ext cx="1571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 IDENTITY</a:t>
            </a:r>
            <a:endParaRPr lang="en-US" sz="1000" b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6449" y="2570846"/>
            <a:ext cx="31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10848" y="4304414"/>
            <a:ext cx="1254642" cy="12546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</a:t>
            </a:r>
            <a:endParaRPr lang="en-US">
              <a:solidFill>
                <a:schemeClr val="bg1"/>
              </a:solidFill>
              <a:latin typeface="Simple-Line-Icons" panose="02000503000000000000" pitchFamily="2" charset="2"/>
            </a:endParaRPr>
          </a:p>
          <a:p>
            <a:pPr algn="ctr"/>
            <a:endParaRPr lang="en-US" sz="120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/>
            <a:r>
              <a:rPr lang="en-US" sz="1200" smtClean="0">
                <a:solidFill>
                  <a:schemeClr val="bg1"/>
                </a:solidFill>
                <a:latin typeface="Abel" panose="02000506030000020004" pitchFamily="2" charset="0"/>
              </a:rPr>
              <a:t>BUSINESS PLAN</a:t>
            </a:r>
            <a:endParaRPr lang="en-US" sz="12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52369" y="4245935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71077" y="5365012"/>
            <a:ext cx="388088" cy="38808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4</a:t>
            </a:r>
            <a:endParaRPr lang="en-US" sz="160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54483" y="5420556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PLAN SECTION</a:t>
            </a:r>
            <a:endParaRPr lang="en-US" sz="1000" b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2449" y="4700902"/>
            <a:ext cx="277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7" name="Straight Arrow Connector 26"/>
          <p:cNvCxnSpPr>
            <a:stCxn id="9" idx="5"/>
            <a:endCxn id="13" idx="1"/>
          </p:cNvCxnSpPr>
          <p:nvPr/>
        </p:nvCxnSpPr>
        <p:spPr>
          <a:xfrm>
            <a:off x="2089760" y="3566210"/>
            <a:ext cx="757555" cy="929640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8" idx="3"/>
          </p:cNvCxnSpPr>
          <p:nvPr/>
        </p:nvCxnSpPr>
        <p:spPr>
          <a:xfrm flipV="1">
            <a:off x="3817374" y="3286656"/>
            <a:ext cx="1729105" cy="1209040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5"/>
            <a:endCxn id="23" idx="1"/>
          </p:cNvCxnSpPr>
          <p:nvPr/>
        </p:nvCxnSpPr>
        <p:spPr>
          <a:xfrm>
            <a:off x="6496332" y="3566210"/>
            <a:ext cx="956903" cy="880591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bldLvl="0" animBg="1"/>
      <p:bldP spid="13" grpId="0" bldLvl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28846" y="2447099"/>
            <a:ext cx="6340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6000" b="1" kern="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加入你的标题描述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10"/>
          <p:cNvSpPr/>
          <p:nvPr>
            <p:custDataLst>
              <p:tags r:id="rId2"/>
            </p:custDataLst>
          </p:nvPr>
        </p:nvSpPr>
        <p:spPr>
          <a:xfrm>
            <a:off x="5276401" y="3788563"/>
            <a:ext cx="6454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description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品 11"/>
          <p:cNvCxnSpPr/>
          <p:nvPr>
            <p:custDataLst>
              <p:tags r:id="rId3"/>
            </p:custDataLst>
          </p:nvPr>
        </p:nvCxnSpPr>
        <p:spPr>
          <a:xfrm>
            <a:off x="5442852" y="3649806"/>
            <a:ext cx="6110515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3" name="平行四边形 12"/>
          <p:cNvSpPr/>
          <p:nvPr/>
        </p:nvSpPr>
        <p:spPr>
          <a:xfrm>
            <a:off x="276492" y="1909910"/>
            <a:ext cx="4716426" cy="2863986"/>
          </a:xfrm>
          <a:prstGeom prst="parallelogram">
            <a:avLst>
              <a:gd name="adj" fmla="val 4820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668162" y="2147747"/>
            <a:ext cx="3933086" cy="2388312"/>
          </a:xfrm>
          <a:prstGeom prst="parallelogram">
            <a:avLst>
              <a:gd name="adj" fmla="val 4820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1932571" y="2741739"/>
            <a:ext cx="140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7" name="图片占位符 38" descr="19501657_l.jpg"/>
          <p:cNvPicPr>
            <a:picLocks noChangeAspect="1"/>
          </p:cNvPicPr>
          <p:nvPr/>
        </p:nvPicPr>
        <p:blipFill>
          <a:blip r:embed="rId2" cstate="print"/>
          <a:srcRect l="20961" r="20961"/>
          <a:stretch>
            <a:fillRect/>
          </a:stretch>
        </p:blipFill>
        <p:spPr>
          <a:xfrm>
            <a:off x="7947711" y="1600200"/>
            <a:ext cx="3983037" cy="45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Freeform 18"/>
          <p:cNvSpPr/>
          <p:nvPr/>
        </p:nvSpPr>
        <p:spPr>
          <a:xfrm flipV="1">
            <a:off x="895773" y="3965942"/>
            <a:ext cx="1832955" cy="712526"/>
          </a:xfrm>
          <a:custGeom>
            <a:avLst/>
            <a:gdLst>
              <a:gd name="connsiteX0" fmla="*/ 0 w 1832955"/>
              <a:gd name="connsiteY0" fmla="*/ 712526 h 712526"/>
              <a:gd name="connsiteX1" fmla="*/ 1832955 w 1832955"/>
              <a:gd name="connsiteY1" fmla="*/ 712526 h 712526"/>
              <a:gd name="connsiteX2" fmla="*/ 1774465 w 1832955"/>
              <a:gd name="connsiteY2" fmla="*/ 631630 h 712526"/>
              <a:gd name="connsiteX3" fmla="*/ 1564542 w 1832955"/>
              <a:gd name="connsiteY3" fmla="*/ 429154 h 712526"/>
              <a:gd name="connsiteX4" fmla="*/ 1488042 w 1832955"/>
              <a:gd name="connsiteY4" fmla="*/ 377392 h 712526"/>
              <a:gd name="connsiteX5" fmla="*/ 1399324 w 1832955"/>
              <a:gd name="connsiteY5" fmla="*/ 0 h 712526"/>
              <a:gd name="connsiteX6" fmla="*/ 433628 w 1832955"/>
              <a:gd name="connsiteY6" fmla="*/ 0 h 712526"/>
              <a:gd name="connsiteX7" fmla="*/ 344910 w 1832955"/>
              <a:gd name="connsiteY7" fmla="*/ 377393 h 712526"/>
              <a:gd name="connsiteX8" fmla="*/ 268413 w 1832955"/>
              <a:gd name="connsiteY8" fmla="*/ 429154 h 712526"/>
              <a:gd name="connsiteX9" fmla="*/ 58490 w 1832955"/>
              <a:gd name="connsiteY9" fmla="*/ 631630 h 71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2955" h="712526">
                <a:moveTo>
                  <a:pt x="0" y="712526"/>
                </a:moveTo>
                <a:lnTo>
                  <a:pt x="1832955" y="712526"/>
                </a:lnTo>
                <a:lnTo>
                  <a:pt x="1774465" y="631630"/>
                </a:lnTo>
                <a:cubicBezTo>
                  <a:pt x="1712103" y="555210"/>
                  <a:pt x="1641623" y="487154"/>
                  <a:pt x="1564542" y="429154"/>
                </a:cubicBezTo>
                <a:lnTo>
                  <a:pt x="1488042" y="377392"/>
                </a:lnTo>
                <a:lnTo>
                  <a:pt x="1399324" y="0"/>
                </a:lnTo>
                <a:lnTo>
                  <a:pt x="433628" y="0"/>
                </a:lnTo>
                <a:lnTo>
                  <a:pt x="344910" y="377393"/>
                </a:lnTo>
                <a:lnTo>
                  <a:pt x="268413" y="429154"/>
                </a:lnTo>
                <a:cubicBezTo>
                  <a:pt x="191332" y="487154"/>
                  <a:pt x="120852" y="555210"/>
                  <a:pt x="58490" y="6316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9" name="Freeform 20"/>
          <p:cNvSpPr/>
          <p:nvPr/>
        </p:nvSpPr>
        <p:spPr>
          <a:xfrm flipV="1">
            <a:off x="703601" y="3549376"/>
            <a:ext cx="2217296" cy="416566"/>
          </a:xfrm>
          <a:custGeom>
            <a:avLst/>
            <a:gdLst>
              <a:gd name="connsiteX0" fmla="*/ 0 w 2217296"/>
              <a:gd name="connsiteY0" fmla="*/ 416566 h 416566"/>
              <a:gd name="connsiteX1" fmla="*/ 2217296 w 2217296"/>
              <a:gd name="connsiteY1" fmla="*/ 416566 h 416566"/>
              <a:gd name="connsiteX2" fmla="*/ 2187350 w 2217296"/>
              <a:gd name="connsiteY2" fmla="*/ 313762 h 416566"/>
              <a:gd name="connsiteX3" fmla="*/ 2053902 w 2217296"/>
              <a:gd name="connsiteY3" fmla="*/ 39799 h 416566"/>
              <a:gd name="connsiteX4" fmla="*/ 2025126 w 2217296"/>
              <a:gd name="connsiteY4" fmla="*/ 0 h 416566"/>
              <a:gd name="connsiteX5" fmla="*/ 192171 w 2217296"/>
              <a:gd name="connsiteY5" fmla="*/ 0 h 416566"/>
              <a:gd name="connsiteX6" fmla="*/ 163395 w 2217296"/>
              <a:gd name="connsiteY6" fmla="*/ 39799 h 416566"/>
              <a:gd name="connsiteX7" fmla="*/ 29946 w 2217296"/>
              <a:gd name="connsiteY7" fmla="*/ 313762 h 4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296" h="416566">
                <a:moveTo>
                  <a:pt x="0" y="416566"/>
                </a:moveTo>
                <a:lnTo>
                  <a:pt x="2217296" y="416566"/>
                </a:lnTo>
                <a:lnTo>
                  <a:pt x="2187350" y="313762"/>
                </a:lnTo>
                <a:cubicBezTo>
                  <a:pt x="2152755" y="216047"/>
                  <a:pt x="2107767" y="124162"/>
                  <a:pt x="2053902" y="39799"/>
                </a:cubicBezTo>
                <a:lnTo>
                  <a:pt x="2025126" y="0"/>
                </a:lnTo>
                <a:lnTo>
                  <a:pt x="192171" y="0"/>
                </a:lnTo>
                <a:lnTo>
                  <a:pt x="163395" y="39799"/>
                </a:lnTo>
                <a:cubicBezTo>
                  <a:pt x="109530" y="124162"/>
                  <a:pt x="64541" y="216047"/>
                  <a:pt x="29946" y="31376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0" name="Freeform 22"/>
          <p:cNvSpPr/>
          <p:nvPr/>
        </p:nvSpPr>
        <p:spPr>
          <a:xfrm flipV="1">
            <a:off x="653148" y="2836850"/>
            <a:ext cx="2318202" cy="718384"/>
          </a:xfrm>
          <a:custGeom>
            <a:avLst/>
            <a:gdLst>
              <a:gd name="connsiteX0" fmla="*/ 42429 w 2318202"/>
              <a:gd name="connsiteY0" fmla="*/ 718384 h 718384"/>
              <a:gd name="connsiteX1" fmla="*/ 2275774 w 2318202"/>
              <a:gd name="connsiteY1" fmla="*/ 718384 h 718384"/>
              <a:gd name="connsiteX2" fmla="*/ 2294653 w 2318202"/>
              <a:gd name="connsiteY2" fmla="*/ 636603 h 718384"/>
              <a:gd name="connsiteX3" fmla="*/ 2318202 w 2318202"/>
              <a:gd name="connsiteY3" fmla="*/ 376425 h 718384"/>
              <a:gd name="connsiteX4" fmla="*/ 2281711 w 2318202"/>
              <a:gd name="connsiteY4" fmla="*/ 53788 h 718384"/>
              <a:gd name="connsiteX5" fmla="*/ 2266043 w 2318202"/>
              <a:gd name="connsiteY5" fmla="*/ 0 h 718384"/>
              <a:gd name="connsiteX6" fmla="*/ 52160 w 2318202"/>
              <a:gd name="connsiteY6" fmla="*/ 0 h 718384"/>
              <a:gd name="connsiteX7" fmla="*/ 36492 w 2318202"/>
              <a:gd name="connsiteY7" fmla="*/ 53788 h 718384"/>
              <a:gd name="connsiteX8" fmla="*/ 0 w 2318202"/>
              <a:gd name="connsiteY8" fmla="*/ 376425 h 718384"/>
              <a:gd name="connsiteX9" fmla="*/ 23549 w 2318202"/>
              <a:gd name="connsiteY9" fmla="*/ 636603 h 71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8202" h="718384">
                <a:moveTo>
                  <a:pt x="42429" y="718384"/>
                </a:moveTo>
                <a:lnTo>
                  <a:pt x="2275774" y="718384"/>
                </a:lnTo>
                <a:lnTo>
                  <a:pt x="2294653" y="636603"/>
                </a:lnTo>
                <a:cubicBezTo>
                  <a:pt x="2310094" y="552563"/>
                  <a:pt x="2318202" y="465549"/>
                  <a:pt x="2318202" y="376425"/>
                </a:cubicBezTo>
                <a:cubicBezTo>
                  <a:pt x="2318202" y="265020"/>
                  <a:pt x="2305533" y="156911"/>
                  <a:pt x="2281711" y="53788"/>
                </a:cubicBezTo>
                <a:lnTo>
                  <a:pt x="2266043" y="0"/>
                </a:lnTo>
                <a:lnTo>
                  <a:pt x="52160" y="0"/>
                </a:lnTo>
                <a:lnTo>
                  <a:pt x="36492" y="53788"/>
                </a:lnTo>
                <a:cubicBezTo>
                  <a:pt x="12670" y="156911"/>
                  <a:pt x="0" y="265020"/>
                  <a:pt x="0" y="376425"/>
                </a:cubicBezTo>
                <a:cubicBezTo>
                  <a:pt x="0" y="465549"/>
                  <a:pt x="8109" y="552563"/>
                  <a:pt x="23549" y="63660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1" name="Freeform 24"/>
          <p:cNvSpPr/>
          <p:nvPr/>
        </p:nvSpPr>
        <p:spPr>
          <a:xfrm flipV="1">
            <a:off x="686960" y="2426142"/>
            <a:ext cx="2250581" cy="448039"/>
          </a:xfrm>
          <a:custGeom>
            <a:avLst/>
            <a:gdLst>
              <a:gd name="connsiteX0" fmla="*/ 184869 w 2250581"/>
              <a:gd name="connsiteY0" fmla="*/ 448039 h 448039"/>
              <a:gd name="connsiteX1" fmla="*/ 2065712 w 2250581"/>
              <a:gd name="connsiteY1" fmla="*/ 448039 h 448039"/>
              <a:gd name="connsiteX2" fmla="*/ 2086435 w 2250581"/>
              <a:gd name="connsiteY2" fmla="*/ 417173 h 448039"/>
              <a:gd name="connsiteX3" fmla="*/ 2232280 w 2250581"/>
              <a:gd name="connsiteY3" fmla="*/ 79270 h 448039"/>
              <a:gd name="connsiteX4" fmla="*/ 2250581 w 2250581"/>
              <a:gd name="connsiteY4" fmla="*/ 0 h 448039"/>
              <a:gd name="connsiteX5" fmla="*/ 0 w 2250581"/>
              <a:gd name="connsiteY5" fmla="*/ 0 h 448039"/>
              <a:gd name="connsiteX6" fmla="*/ 18300 w 2250581"/>
              <a:gd name="connsiteY6" fmla="*/ 79270 h 448039"/>
              <a:gd name="connsiteX7" fmla="*/ 164145 w 2250581"/>
              <a:gd name="connsiteY7" fmla="*/ 417173 h 44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581" h="448039">
                <a:moveTo>
                  <a:pt x="184869" y="448039"/>
                </a:moveTo>
                <a:lnTo>
                  <a:pt x="2065712" y="448039"/>
                </a:lnTo>
                <a:lnTo>
                  <a:pt x="2086435" y="417173"/>
                </a:lnTo>
                <a:cubicBezTo>
                  <a:pt x="2148925" y="314152"/>
                  <a:pt x="2198414" y="200544"/>
                  <a:pt x="2232280" y="79270"/>
                </a:cubicBezTo>
                <a:lnTo>
                  <a:pt x="2250581" y="0"/>
                </a:lnTo>
                <a:lnTo>
                  <a:pt x="0" y="0"/>
                </a:lnTo>
                <a:lnTo>
                  <a:pt x="18300" y="79270"/>
                </a:lnTo>
                <a:cubicBezTo>
                  <a:pt x="52167" y="200544"/>
                  <a:pt x="101656" y="314152"/>
                  <a:pt x="164145" y="41717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2" name="Freeform 26"/>
          <p:cNvSpPr/>
          <p:nvPr/>
        </p:nvSpPr>
        <p:spPr>
          <a:xfrm flipV="1">
            <a:off x="871377" y="1887824"/>
            <a:ext cx="1881744" cy="538988"/>
          </a:xfrm>
          <a:custGeom>
            <a:avLst/>
            <a:gdLst>
              <a:gd name="connsiteX0" fmla="*/ 940872 w 1881744"/>
              <a:gd name="connsiteY0" fmla="*/ 538988 h 538988"/>
              <a:gd name="connsiteX1" fmla="*/ 1835291 w 1881744"/>
              <a:gd name="connsiteY1" fmla="*/ 69189 h 538988"/>
              <a:gd name="connsiteX2" fmla="*/ 1881744 w 1881744"/>
              <a:gd name="connsiteY2" fmla="*/ 0 h 538988"/>
              <a:gd name="connsiteX3" fmla="*/ 0 w 1881744"/>
              <a:gd name="connsiteY3" fmla="*/ 0 h 538988"/>
              <a:gd name="connsiteX4" fmla="*/ 46453 w 1881744"/>
              <a:gd name="connsiteY4" fmla="*/ 69189 h 538988"/>
              <a:gd name="connsiteX5" fmla="*/ 940872 w 1881744"/>
              <a:gd name="connsiteY5" fmla="*/ 538988 h 5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744" h="538988">
                <a:moveTo>
                  <a:pt x="940872" y="538988"/>
                </a:moveTo>
                <a:cubicBezTo>
                  <a:pt x="1300959" y="538988"/>
                  <a:pt x="1622695" y="356107"/>
                  <a:pt x="1835291" y="69189"/>
                </a:cubicBezTo>
                <a:lnTo>
                  <a:pt x="1881744" y="0"/>
                </a:lnTo>
                <a:lnTo>
                  <a:pt x="0" y="0"/>
                </a:lnTo>
                <a:lnTo>
                  <a:pt x="46453" y="69189"/>
                </a:lnTo>
                <a:cubicBezTo>
                  <a:pt x="259050" y="356107"/>
                  <a:pt x="580785" y="538988"/>
                  <a:pt x="940872" y="5389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3" name="Freeform 27"/>
          <p:cNvSpPr/>
          <p:nvPr/>
        </p:nvSpPr>
        <p:spPr>
          <a:xfrm>
            <a:off x="1280246" y="4806383"/>
            <a:ext cx="1064006" cy="1031311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1541255" y="41683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1255" y="36009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10%</a:t>
            </a: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255" y="30362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1255" y="249354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1255" y="200342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4570" y="1995781"/>
            <a:ext cx="2681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rumes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untras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val 37"/>
          <p:cNvSpPr/>
          <p:nvPr/>
        </p:nvSpPr>
        <p:spPr>
          <a:xfrm>
            <a:off x="3824971" y="1982876"/>
            <a:ext cx="449969" cy="4499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4570" y="2848669"/>
            <a:ext cx="2681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050" b="1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41"/>
          <p:cNvSpPr/>
          <p:nvPr/>
        </p:nvSpPr>
        <p:spPr>
          <a:xfrm>
            <a:off x="3824971" y="2835764"/>
            <a:ext cx="449969" cy="44996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4570" y="3701557"/>
            <a:ext cx="2681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050" b="1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val 44"/>
          <p:cNvSpPr/>
          <p:nvPr/>
        </p:nvSpPr>
        <p:spPr>
          <a:xfrm>
            <a:off x="3824971" y="3688652"/>
            <a:ext cx="449969" cy="4499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4570" y="4554445"/>
            <a:ext cx="2681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050" b="1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47"/>
          <p:cNvSpPr/>
          <p:nvPr/>
        </p:nvSpPr>
        <p:spPr>
          <a:xfrm>
            <a:off x="3824971" y="4541540"/>
            <a:ext cx="449969" cy="44996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4570" y="5407333"/>
            <a:ext cx="2681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050" b="1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val 50"/>
          <p:cNvSpPr/>
          <p:nvPr/>
        </p:nvSpPr>
        <p:spPr>
          <a:xfrm>
            <a:off x="3824971" y="5394428"/>
            <a:ext cx="449969" cy="4499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9" name="Rectangle 62"/>
          <p:cNvSpPr/>
          <p:nvPr/>
        </p:nvSpPr>
        <p:spPr>
          <a:xfrm>
            <a:off x="7947084" y="4361940"/>
            <a:ext cx="3983664" cy="181026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209469" y="4651517"/>
            <a:ext cx="2806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en-US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error 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rem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aperiam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quae </a:t>
            </a:r>
            <a:r>
              <a:rPr lang="en-US" sz="1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</a:t>
            </a:r>
            <a:r>
              <a: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illo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veritatis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quasi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architecto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beatae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dicta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explicabo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7" name="椭圆 6"/>
          <p:cNvSpPr/>
          <p:nvPr/>
        </p:nvSpPr>
        <p:spPr>
          <a:xfrm>
            <a:off x="1389781" y="2214281"/>
            <a:ext cx="2164977" cy="21649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801287" y="2214280"/>
            <a:ext cx="2164977" cy="216497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12793" y="2214281"/>
            <a:ext cx="2164977" cy="21649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624299" y="2214280"/>
            <a:ext cx="2164977" cy="216497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47643" y="28807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673553" y="28807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085059" y="28807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512742" y="3172988"/>
            <a:ext cx="301753" cy="288591"/>
            <a:chOff x="1004888" y="993775"/>
            <a:chExt cx="2438400" cy="2332038"/>
          </a:xfrm>
          <a:solidFill>
            <a:schemeClr val="bg2">
              <a:lumMod val="25000"/>
            </a:schemeClr>
          </a:solidFill>
        </p:grpSpPr>
        <p:sp>
          <p:nvSpPr>
            <p:cNvPr id="1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6" name="任意多边形 1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9330" y="3143511"/>
            <a:ext cx="403410" cy="306513"/>
            <a:chOff x="4268086" y="4221191"/>
            <a:chExt cx="509646" cy="387231"/>
          </a:xfrm>
          <a:solidFill>
            <a:schemeClr val="bg2">
              <a:lumMod val="25000"/>
            </a:schemeClr>
          </a:solidFill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55404" y="3085920"/>
            <a:ext cx="262019" cy="335091"/>
            <a:chOff x="1605186" y="572440"/>
            <a:chExt cx="563562" cy="720725"/>
          </a:xfrm>
          <a:solidFill>
            <a:schemeClr val="bg2">
              <a:lumMod val="25000"/>
            </a:schemeClr>
          </a:solidFill>
        </p:grpSpPr>
        <p:sp>
          <p:nvSpPr>
            <p:cNvPr id="2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文本框 30"/>
          <p:cNvSpPr txBox="1"/>
          <p:nvPr/>
        </p:nvSpPr>
        <p:spPr>
          <a:xfrm>
            <a:off x="1779305" y="2723644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68%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25" name="文本框 31"/>
          <p:cNvSpPr txBox="1"/>
          <p:nvPr/>
        </p:nvSpPr>
        <p:spPr>
          <a:xfrm>
            <a:off x="4208381" y="2734112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45%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26" name="文本框 32"/>
          <p:cNvSpPr txBox="1"/>
          <p:nvPr/>
        </p:nvSpPr>
        <p:spPr>
          <a:xfrm>
            <a:off x="6639565" y="27304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77%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27" name="文本框 33"/>
          <p:cNvSpPr txBox="1"/>
          <p:nvPr/>
        </p:nvSpPr>
        <p:spPr>
          <a:xfrm>
            <a:off x="9095882" y="27304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59%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28" name="文本框 34"/>
          <p:cNvSpPr txBox="1"/>
          <p:nvPr/>
        </p:nvSpPr>
        <p:spPr>
          <a:xfrm>
            <a:off x="1760272" y="37549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29" name="文本框 35"/>
          <p:cNvSpPr txBox="1"/>
          <p:nvPr/>
        </p:nvSpPr>
        <p:spPr>
          <a:xfrm>
            <a:off x="4213142" y="37549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6575460" y="37549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9028311" y="37549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3" name="文本框 38"/>
          <p:cNvSpPr txBox="1"/>
          <p:nvPr/>
        </p:nvSpPr>
        <p:spPr>
          <a:xfrm>
            <a:off x="1612795" y="47060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4" name="文本框 39"/>
          <p:cNvSpPr txBox="1"/>
          <p:nvPr/>
        </p:nvSpPr>
        <p:spPr>
          <a:xfrm>
            <a:off x="4065665" y="47060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5" name="文本框 40"/>
          <p:cNvSpPr txBox="1"/>
          <p:nvPr/>
        </p:nvSpPr>
        <p:spPr>
          <a:xfrm>
            <a:off x="6518535" y="47060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文本框 41"/>
          <p:cNvSpPr txBox="1"/>
          <p:nvPr/>
        </p:nvSpPr>
        <p:spPr>
          <a:xfrm>
            <a:off x="8917011" y="47060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7" name="组合 18"/>
          <p:cNvGrpSpPr/>
          <p:nvPr/>
        </p:nvGrpSpPr>
        <p:grpSpPr>
          <a:xfrm>
            <a:off x="3831645" y="2092124"/>
            <a:ext cx="4608512" cy="3220833"/>
            <a:chOff x="3569375" y="1805650"/>
            <a:chExt cx="5343131" cy="3734250"/>
          </a:xfrm>
          <a:solidFill>
            <a:schemeClr val="accent1">
              <a:lumMod val="75000"/>
            </a:schemeClr>
          </a:solidFill>
        </p:grpSpPr>
        <p:sp>
          <p:nvSpPr>
            <p:cNvPr id="8" name="椭圆 19"/>
            <p:cNvSpPr/>
            <p:nvPr/>
          </p:nvSpPr>
          <p:spPr>
            <a:xfrm>
              <a:off x="5178256" y="1805650"/>
              <a:ext cx="3734250" cy="37342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9" name="椭圆 20"/>
            <p:cNvSpPr/>
            <p:nvPr/>
          </p:nvSpPr>
          <p:spPr>
            <a:xfrm>
              <a:off x="3569375" y="1805650"/>
              <a:ext cx="3734250" cy="3734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0" name="任意多边形 21"/>
          <p:cNvSpPr/>
          <p:nvPr/>
        </p:nvSpPr>
        <p:spPr>
          <a:xfrm rot="8017353">
            <a:off x="3462162" y="3082604"/>
            <a:ext cx="1095349" cy="1054513"/>
          </a:xfrm>
          <a:custGeom>
            <a:avLst/>
            <a:gdLst>
              <a:gd name="connsiteX0" fmla="*/ 821512 w 821512"/>
              <a:gd name="connsiteY0" fmla="*/ 0 h 790885"/>
              <a:gd name="connsiteX1" fmla="*/ 821512 w 821512"/>
              <a:gd name="connsiteY1" fmla="*/ 309693 h 790885"/>
              <a:gd name="connsiteX2" fmla="*/ 750180 w 821512"/>
              <a:gd name="connsiteY2" fmla="*/ 316884 h 790885"/>
              <a:gd name="connsiteX3" fmla="*/ 282186 w 821512"/>
              <a:gd name="connsiteY3" fmla="*/ 784878 h 790885"/>
              <a:gd name="connsiteX4" fmla="*/ 281580 w 821512"/>
              <a:gd name="connsiteY4" fmla="*/ 790885 h 790885"/>
              <a:gd name="connsiteX5" fmla="*/ 0 w 821512"/>
              <a:gd name="connsiteY5" fmla="*/ 774158 h 790885"/>
              <a:gd name="connsiteX6" fmla="*/ 821512 w 821512"/>
              <a:gd name="connsiteY6" fmla="*/ 0 h 7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1" name="任意多边形 22"/>
          <p:cNvSpPr/>
          <p:nvPr/>
        </p:nvSpPr>
        <p:spPr>
          <a:xfrm rot="13330866">
            <a:off x="2699706" y="3841064"/>
            <a:ext cx="1095349" cy="1054513"/>
          </a:xfrm>
          <a:custGeom>
            <a:avLst/>
            <a:gdLst>
              <a:gd name="connsiteX0" fmla="*/ 821512 w 821512"/>
              <a:gd name="connsiteY0" fmla="*/ 0 h 790885"/>
              <a:gd name="connsiteX1" fmla="*/ 821512 w 821512"/>
              <a:gd name="connsiteY1" fmla="*/ 309693 h 790885"/>
              <a:gd name="connsiteX2" fmla="*/ 750180 w 821512"/>
              <a:gd name="connsiteY2" fmla="*/ 316884 h 790885"/>
              <a:gd name="connsiteX3" fmla="*/ 282186 w 821512"/>
              <a:gd name="connsiteY3" fmla="*/ 784878 h 790885"/>
              <a:gd name="connsiteX4" fmla="*/ 281580 w 821512"/>
              <a:gd name="connsiteY4" fmla="*/ 790885 h 790885"/>
              <a:gd name="connsiteX5" fmla="*/ 0 w 821512"/>
              <a:gd name="connsiteY5" fmla="*/ 774158 h 790885"/>
              <a:gd name="connsiteX6" fmla="*/ 821512 w 821512"/>
              <a:gd name="connsiteY6" fmla="*/ 0 h 7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2" name="任意多边形 23"/>
          <p:cNvSpPr/>
          <p:nvPr/>
        </p:nvSpPr>
        <p:spPr>
          <a:xfrm rot="2853042">
            <a:off x="2794528" y="2324848"/>
            <a:ext cx="1095349" cy="1054513"/>
          </a:xfrm>
          <a:custGeom>
            <a:avLst/>
            <a:gdLst>
              <a:gd name="connsiteX0" fmla="*/ 821512 w 821512"/>
              <a:gd name="connsiteY0" fmla="*/ 0 h 790885"/>
              <a:gd name="connsiteX1" fmla="*/ 821512 w 821512"/>
              <a:gd name="connsiteY1" fmla="*/ 309693 h 790885"/>
              <a:gd name="connsiteX2" fmla="*/ 750180 w 821512"/>
              <a:gd name="connsiteY2" fmla="*/ 316884 h 790885"/>
              <a:gd name="connsiteX3" fmla="*/ 282186 w 821512"/>
              <a:gd name="connsiteY3" fmla="*/ 784878 h 790885"/>
              <a:gd name="connsiteX4" fmla="*/ 281580 w 821512"/>
              <a:gd name="connsiteY4" fmla="*/ 790885 h 790885"/>
              <a:gd name="connsiteX5" fmla="*/ 0 w 821512"/>
              <a:gd name="connsiteY5" fmla="*/ 774158 h 790885"/>
              <a:gd name="connsiteX6" fmla="*/ 821512 w 821512"/>
              <a:gd name="connsiteY6" fmla="*/ 0 h 7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任意多边形 24"/>
          <p:cNvSpPr/>
          <p:nvPr/>
        </p:nvSpPr>
        <p:spPr>
          <a:xfrm rot="18918822">
            <a:off x="7692536" y="2971584"/>
            <a:ext cx="1095349" cy="1054513"/>
          </a:xfrm>
          <a:custGeom>
            <a:avLst/>
            <a:gdLst>
              <a:gd name="connsiteX0" fmla="*/ 821512 w 821512"/>
              <a:gd name="connsiteY0" fmla="*/ 0 h 790885"/>
              <a:gd name="connsiteX1" fmla="*/ 821512 w 821512"/>
              <a:gd name="connsiteY1" fmla="*/ 309693 h 790885"/>
              <a:gd name="connsiteX2" fmla="*/ 750180 w 821512"/>
              <a:gd name="connsiteY2" fmla="*/ 316884 h 790885"/>
              <a:gd name="connsiteX3" fmla="*/ 282186 w 821512"/>
              <a:gd name="connsiteY3" fmla="*/ 784878 h 790885"/>
              <a:gd name="connsiteX4" fmla="*/ 281580 w 821512"/>
              <a:gd name="connsiteY4" fmla="*/ 790885 h 790885"/>
              <a:gd name="connsiteX5" fmla="*/ 0 w 821512"/>
              <a:gd name="connsiteY5" fmla="*/ 774158 h 790885"/>
              <a:gd name="connsiteX6" fmla="*/ 821512 w 821512"/>
              <a:gd name="connsiteY6" fmla="*/ 0 h 7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4" name="任意多边形 25"/>
          <p:cNvSpPr/>
          <p:nvPr/>
        </p:nvSpPr>
        <p:spPr>
          <a:xfrm rot="13330866">
            <a:off x="8398196" y="3750074"/>
            <a:ext cx="1095349" cy="1054513"/>
          </a:xfrm>
          <a:custGeom>
            <a:avLst/>
            <a:gdLst>
              <a:gd name="connsiteX0" fmla="*/ 821512 w 821512"/>
              <a:gd name="connsiteY0" fmla="*/ 0 h 790885"/>
              <a:gd name="connsiteX1" fmla="*/ 821512 w 821512"/>
              <a:gd name="connsiteY1" fmla="*/ 309693 h 790885"/>
              <a:gd name="connsiteX2" fmla="*/ 750180 w 821512"/>
              <a:gd name="connsiteY2" fmla="*/ 316884 h 790885"/>
              <a:gd name="connsiteX3" fmla="*/ 282186 w 821512"/>
              <a:gd name="connsiteY3" fmla="*/ 784878 h 790885"/>
              <a:gd name="connsiteX4" fmla="*/ 281580 w 821512"/>
              <a:gd name="connsiteY4" fmla="*/ 790885 h 790885"/>
              <a:gd name="connsiteX5" fmla="*/ 0 w 821512"/>
              <a:gd name="connsiteY5" fmla="*/ 774158 h 790885"/>
              <a:gd name="connsiteX6" fmla="*/ 821512 w 821512"/>
              <a:gd name="connsiteY6" fmla="*/ 0 h 7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5" name="任意多边形 26"/>
          <p:cNvSpPr/>
          <p:nvPr/>
        </p:nvSpPr>
        <p:spPr>
          <a:xfrm rot="2853042">
            <a:off x="8429066" y="2324851"/>
            <a:ext cx="1095349" cy="1054513"/>
          </a:xfrm>
          <a:custGeom>
            <a:avLst/>
            <a:gdLst>
              <a:gd name="connsiteX0" fmla="*/ 821512 w 821512"/>
              <a:gd name="connsiteY0" fmla="*/ 0 h 790885"/>
              <a:gd name="connsiteX1" fmla="*/ 821512 w 821512"/>
              <a:gd name="connsiteY1" fmla="*/ 309693 h 790885"/>
              <a:gd name="connsiteX2" fmla="*/ 750180 w 821512"/>
              <a:gd name="connsiteY2" fmla="*/ 316884 h 790885"/>
              <a:gd name="connsiteX3" fmla="*/ 282186 w 821512"/>
              <a:gd name="connsiteY3" fmla="*/ 784878 h 790885"/>
              <a:gd name="connsiteX4" fmla="*/ 281580 w 821512"/>
              <a:gd name="connsiteY4" fmla="*/ 790885 h 790885"/>
              <a:gd name="connsiteX5" fmla="*/ 0 w 821512"/>
              <a:gd name="connsiteY5" fmla="*/ 774158 h 790885"/>
              <a:gd name="connsiteX6" fmla="*/ 821512 w 821512"/>
              <a:gd name="connsiteY6" fmla="*/ 0 h 7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grpSp>
        <p:nvGrpSpPr>
          <p:cNvPr id="16" name="组合 354"/>
          <p:cNvGrpSpPr/>
          <p:nvPr/>
        </p:nvGrpSpPr>
        <p:grpSpPr>
          <a:xfrm>
            <a:off x="1003462" y="4277331"/>
            <a:ext cx="2348825" cy="1004390"/>
            <a:chOff x="1343472" y="4037003"/>
            <a:chExt cx="1761619" cy="675171"/>
          </a:xfrm>
        </p:grpSpPr>
        <p:sp>
          <p:nvSpPr>
            <p:cNvPr id="17" name="文本框 355"/>
            <p:cNvSpPr txBox="1"/>
            <p:nvPr/>
          </p:nvSpPr>
          <p:spPr>
            <a:xfrm>
              <a:off x="1454173" y="4360455"/>
              <a:ext cx="1650918" cy="35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356"/>
            <p:cNvSpPr txBox="1"/>
            <p:nvPr/>
          </p:nvSpPr>
          <p:spPr>
            <a:xfrm>
              <a:off x="1343472" y="4037003"/>
              <a:ext cx="1650918" cy="26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354"/>
          <p:cNvGrpSpPr/>
          <p:nvPr/>
        </p:nvGrpSpPr>
        <p:grpSpPr>
          <a:xfrm>
            <a:off x="9705752" y="4277331"/>
            <a:ext cx="2348825" cy="1004390"/>
            <a:chOff x="1343472" y="4037003"/>
            <a:chExt cx="1761619" cy="675171"/>
          </a:xfrm>
        </p:grpSpPr>
        <p:sp>
          <p:nvSpPr>
            <p:cNvPr id="20" name="文本框 355"/>
            <p:cNvSpPr txBox="1"/>
            <p:nvPr/>
          </p:nvSpPr>
          <p:spPr>
            <a:xfrm>
              <a:off x="1454173" y="4360455"/>
              <a:ext cx="1650918" cy="35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356"/>
            <p:cNvSpPr txBox="1"/>
            <p:nvPr/>
          </p:nvSpPr>
          <p:spPr>
            <a:xfrm>
              <a:off x="1343472" y="4037003"/>
              <a:ext cx="1650918" cy="26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7" name="直接连接符 6"/>
          <p:cNvCxnSpPr>
            <a:endCxn id="11" idx="1"/>
          </p:cNvCxnSpPr>
          <p:nvPr/>
        </p:nvCxnSpPr>
        <p:spPr>
          <a:xfrm>
            <a:off x="2647877" y="3243649"/>
            <a:ext cx="1321140" cy="6431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2" idx="1"/>
          </p:cNvCxnSpPr>
          <p:nvPr/>
        </p:nvCxnSpPr>
        <p:spPr>
          <a:xfrm flipV="1">
            <a:off x="5131433" y="3035920"/>
            <a:ext cx="1421343" cy="8806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2" idx="3"/>
          </p:cNvCxnSpPr>
          <p:nvPr/>
        </p:nvCxnSpPr>
        <p:spPr>
          <a:xfrm>
            <a:off x="7930518" y="3035920"/>
            <a:ext cx="1451002" cy="7196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827079" y="2846977"/>
            <a:ext cx="863600" cy="910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69017" y="3264540"/>
            <a:ext cx="1180904" cy="12445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52776" y="2309904"/>
            <a:ext cx="1377742" cy="1452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379592" y="3108965"/>
            <a:ext cx="1180904" cy="12445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9"/>
          <p:cNvSpPr txBox="1"/>
          <p:nvPr/>
        </p:nvSpPr>
        <p:spPr>
          <a:xfrm>
            <a:off x="1760467" y="3018269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4024051" y="3643628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6761282" y="2756459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9"/>
          <p:cNvSpPr txBox="1"/>
          <p:nvPr/>
        </p:nvSpPr>
        <p:spPr>
          <a:xfrm>
            <a:off x="9497387" y="3510162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354"/>
          <p:cNvGrpSpPr/>
          <p:nvPr/>
        </p:nvGrpSpPr>
        <p:grpSpPr>
          <a:xfrm>
            <a:off x="1675809" y="3920881"/>
            <a:ext cx="2348825" cy="933843"/>
            <a:chOff x="1343472" y="4037003"/>
            <a:chExt cx="1761619" cy="700382"/>
          </a:xfrm>
        </p:grpSpPr>
        <p:sp>
          <p:nvSpPr>
            <p:cNvPr id="19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354"/>
          <p:cNvGrpSpPr/>
          <p:nvPr/>
        </p:nvGrpSpPr>
        <p:grpSpPr>
          <a:xfrm>
            <a:off x="3863752" y="4703827"/>
            <a:ext cx="2348825" cy="933843"/>
            <a:chOff x="1343472" y="4037003"/>
            <a:chExt cx="1761619" cy="700382"/>
          </a:xfrm>
        </p:grpSpPr>
        <p:sp>
          <p:nvSpPr>
            <p:cNvPr id="22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354"/>
          <p:cNvGrpSpPr/>
          <p:nvPr/>
        </p:nvGrpSpPr>
        <p:grpSpPr>
          <a:xfrm>
            <a:off x="6451120" y="3974066"/>
            <a:ext cx="2348825" cy="933843"/>
            <a:chOff x="1343472" y="4037003"/>
            <a:chExt cx="1761619" cy="700382"/>
          </a:xfrm>
        </p:grpSpPr>
        <p:sp>
          <p:nvSpPr>
            <p:cNvPr id="25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354"/>
          <p:cNvGrpSpPr/>
          <p:nvPr/>
        </p:nvGrpSpPr>
        <p:grpSpPr>
          <a:xfrm>
            <a:off x="9268863" y="4487557"/>
            <a:ext cx="2348825" cy="933843"/>
            <a:chOff x="1343472" y="4037003"/>
            <a:chExt cx="1761619" cy="700382"/>
          </a:xfrm>
        </p:grpSpPr>
        <p:sp>
          <p:nvSpPr>
            <p:cNvPr id="28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7" name="Freeform 8"/>
          <p:cNvSpPr/>
          <p:nvPr/>
        </p:nvSpPr>
        <p:spPr>
          <a:xfrm>
            <a:off x="4843930" y="2586738"/>
            <a:ext cx="2504140" cy="2504140"/>
          </a:xfrm>
          <a:custGeom>
            <a:avLst/>
            <a:gdLst>
              <a:gd name="connsiteX0" fmla="*/ 0 w 2504140"/>
              <a:gd name="connsiteY0" fmla="*/ 1252070 h 2504140"/>
              <a:gd name="connsiteX1" fmla="*/ 1252070 w 2504140"/>
              <a:gd name="connsiteY1" fmla="*/ 0 h 2504140"/>
              <a:gd name="connsiteX2" fmla="*/ 2504140 w 2504140"/>
              <a:gd name="connsiteY2" fmla="*/ 1252070 h 2504140"/>
              <a:gd name="connsiteX3" fmla="*/ 1252070 w 2504140"/>
              <a:gd name="connsiteY3" fmla="*/ 2504140 h 2504140"/>
              <a:gd name="connsiteX4" fmla="*/ 0 w 2504140"/>
              <a:gd name="connsiteY4" fmla="*/ 1252070 h 25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140" h="2504140">
                <a:moveTo>
                  <a:pt x="0" y="1252070"/>
                </a:moveTo>
                <a:cubicBezTo>
                  <a:pt x="0" y="560571"/>
                  <a:pt x="560571" y="0"/>
                  <a:pt x="1252070" y="0"/>
                </a:cubicBezTo>
                <a:cubicBezTo>
                  <a:pt x="1943569" y="0"/>
                  <a:pt x="2504140" y="560571"/>
                  <a:pt x="2504140" y="1252070"/>
                </a:cubicBezTo>
                <a:cubicBezTo>
                  <a:pt x="2504140" y="1943569"/>
                  <a:pt x="1943569" y="2504140"/>
                  <a:pt x="1252070" y="2504140"/>
                </a:cubicBezTo>
                <a:cubicBezTo>
                  <a:pt x="560571" y="2504140"/>
                  <a:pt x="0" y="1943569"/>
                  <a:pt x="0" y="12520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7843" tIns="437843" rIns="437843" bIns="437843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600" kern="1200"/>
          </a:p>
        </p:txBody>
      </p:sp>
      <p:sp>
        <p:nvSpPr>
          <p:cNvPr id="8" name="Freeform 9"/>
          <p:cNvSpPr/>
          <p:nvPr/>
        </p:nvSpPr>
        <p:spPr>
          <a:xfrm>
            <a:off x="5469965" y="1582002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smtClean="0">
                <a:solidFill>
                  <a:schemeClr val="bg1"/>
                </a:solidFill>
                <a:latin typeface="FontAwesome" pitchFamily="2" charset="0"/>
              </a:rPr>
              <a:t></a:t>
            </a:r>
            <a:endParaRPr lang="en-US" sz="2800" kern="1200">
              <a:solidFill>
                <a:schemeClr val="bg1"/>
              </a:solidFill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7100737" y="3212773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smtClean="0">
                <a:solidFill>
                  <a:schemeClr val="bg1"/>
                </a:solidFill>
                <a:latin typeface="FontAwesome" pitchFamily="2" charset="0"/>
              </a:rPr>
              <a:t></a:t>
            </a:r>
            <a:endParaRPr lang="en-US" sz="2800" kern="1200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5469965" y="4843545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smtClean="0">
                <a:solidFill>
                  <a:schemeClr val="bg1"/>
                </a:solidFill>
                <a:latin typeface="FontAwesome" pitchFamily="2" charset="0"/>
              </a:rPr>
              <a:t></a:t>
            </a:r>
            <a:endParaRPr lang="en-US" sz="2800" kern="1200">
              <a:solidFill>
                <a:schemeClr val="bg1"/>
              </a:solidFill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3839194" y="3212773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smtClean="0">
                <a:solidFill>
                  <a:schemeClr val="bg1"/>
                </a:solidFill>
                <a:latin typeface="FontAwesome" pitchFamily="2" charset="0"/>
              </a:rPr>
              <a:t></a:t>
            </a:r>
            <a:endParaRPr lang="en-US" sz="2800" kern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1832" y="3192477"/>
            <a:ext cx="1968335" cy="129266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 </a:t>
            </a:r>
            <a:endParaRPr lang="en-US" sz="1400" b="1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perspiciatis unde omnis iste natus </a:t>
            </a:r>
            <a:r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error </a:t>
            </a: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 voluptatem accusantium doloremque laudantium, totam rem aperiam</a:t>
            </a:r>
            <a:r>
              <a:rPr lang="en-US" sz="10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,. </a:t>
            </a:r>
            <a:endParaRPr lang="en-US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8"/>
          <p:cNvSpPr/>
          <p:nvPr/>
        </p:nvSpPr>
        <p:spPr>
          <a:xfrm>
            <a:off x="950378" y="2576049"/>
            <a:ext cx="392048" cy="3920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ontAwesome" pitchFamily="2" charset="0"/>
              </a:rPr>
              <a:t>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4920" y="2495074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2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Etharums ser quidem rerum facilis</a:t>
            </a:r>
            <a:endParaRPr lang="en-US" sz="12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20"/>
          <p:cNvSpPr/>
          <p:nvPr/>
        </p:nvSpPr>
        <p:spPr>
          <a:xfrm>
            <a:off x="950378" y="4548407"/>
            <a:ext cx="392048" cy="3920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ontAwesome" pitchFamily="2" charset="0"/>
              </a:rPr>
              <a:t>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4920" y="4467432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2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Etharums ser quidem rerum facilis</a:t>
            </a:r>
            <a:endParaRPr lang="en-US" sz="12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22"/>
          <p:cNvSpPr/>
          <p:nvPr/>
        </p:nvSpPr>
        <p:spPr>
          <a:xfrm>
            <a:off x="10881211" y="2576049"/>
            <a:ext cx="392048" cy="3920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FontAwesome" pitchFamily="2" charset="0"/>
              </a:rPr>
              <a:t>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2054" y="2495074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2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Etharums ser quidem rerum facilis</a:t>
            </a:r>
            <a:endParaRPr lang="en-US" sz="12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val 24"/>
          <p:cNvSpPr/>
          <p:nvPr/>
        </p:nvSpPr>
        <p:spPr>
          <a:xfrm>
            <a:off x="10881211" y="4563795"/>
            <a:ext cx="392048" cy="3920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FontAwesome" pitchFamily="2" charset="0"/>
              </a:rPr>
              <a:t>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2054" y="4482820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NAME</a:t>
            </a:r>
            <a:endParaRPr lang="en-US" sz="12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Etharums ser quidem rerum facilis</a:t>
            </a:r>
            <a:endParaRPr lang="en-US" sz="12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56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2" cy="44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1" y="4450434"/>
            <a:ext cx="12190413" cy="228600"/>
            <a:chOff x="-1" y="4000500"/>
            <a:chExt cx="12190413" cy="228600"/>
          </a:xfrm>
          <a:solidFill>
            <a:srgbClr val="F04E3F"/>
          </a:solidFill>
        </p:grpSpPr>
        <p:sp>
          <p:nvSpPr>
            <p:cNvPr id="16" name="矩形 10"/>
            <p:cNvSpPr/>
            <p:nvPr/>
          </p:nvSpPr>
          <p:spPr>
            <a:xfrm>
              <a:off x="-1" y="4000500"/>
              <a:ext cx="9555481" cy="228600"/>
            </a:xfrm>
            <a:custGeom>
              <a:avLst/>
              <a:gdLst>
                <a:gd name="connsiteX0" fmla="*/ 0 w 9486901"/>
                <a:gd name="connsiteY0" fmla="*/ 0 h 228600"/>
                <a:gd name="connsiteX1" fmla="*/ 9486901 w 9486901"/>
                <a:gd name="connsiteY1" fmla="*/ 0 h 228600"/>
                <a:gd name="connsiteX2" fmla="*/ 9486901 w 9486901"/>
                <a:gd name="connsiteY2" fmla="*/ 228600 h 228600"/>
                <a:gd name="connsiteX3" fmla="*/ 0 w 9486901"/>
                <a:gd name="connsiteY3" fmla="*/ 228600 h 228600"/>
                <a:gd name="connsiteX4" fmla="*/ 0 w 9486901"/>
                <a:gd name="connsiteY4" fmla="*/ 0 h 228600"/>
                <a:gd name="connsiteX0-1" fmla="*/ 0 w 9555481"/>
                <a:gd name="connsiteY0-2" fmla="*/ 0 h 228600"/>
                <a:gd name="connsiteX1-3" fmla="*/ 9555481 w 9555481"/>
                <a:gd name="connsiteY1-4" fmla="*/ 0 h 228600"/>
                <a:gd name="connsiteX2-5" fmla="*/ 9486901 w 9555481"/>
                <a:gd name="connsiteY2-6" fmla="*/ 228600 h 228600"/>
                <a:gd name="connsiteX3-7" fmla="*/ 0 w 9555481"/>
                <a:gd name="connsiteY3-8" fmla="*/ 228600 h 228600"/>
                <a:gd name="connsiteX4-9" fmla="*/ 0 w 9555481"/>
                <a:gd name="connsiteY4-10" fmla="*/ 0 h 22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555481" h="228600">
                  <a:moveTo>
                    <a:pt x="0" y="0"/>
                  </a:moveTo>
                  <a:lnTo>
                    <a:pt x="9555481" y="0"/>
                  </a:lnTo>
                  <a:lnTo>
                    <a:pt x="948690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0"/>
            <p:cNvSpPr/>
            <p:nvPr/>
          </p:nvSpPr>
          <p:spPr>
            <a:xfrm flipH="1" flipV="1">
              <a:off x="9533178" y="4000500"/>
              <a:ext cx="2657234" cy="228600"/>
            </a:xfrm>
            <a:custGeom>
              <a:avLst/>
              <a:gdLst/>
              <a:ahLst/>
              <a:cxnLst/>
              <a:rect l="l" t="t" r="r" b="b"/>
              <a:pathLst>
                <a:path w="2657234" h="228600">
                  <a:moveTo>
                    <a:pt x="2588654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2657234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87266" y="4958803"/>
            <a:ext cx="8996438" cy="8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谢谢您的观看指导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0"/>
          <p:cNvSpPr>
            <a:spLocks noEditPoints="1"/>
          </p:cNvSpPr>
          <p:nvPr/>
        </p:nvSpPr>
        <p:spPr bwMode="auto">
          <a:xfrm>
            <a:off x="4119915" y="6059333"/>
            <a:ext cx="310876" cy="312303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>
              <a:solidFill>
                <a:srgbClr val="404153"/>
              </a:solidFill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4597540" y="6077254"/>
            <a:ext cx="3669602" cy="2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1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这里可以输入公司</a:t>
            </a:r>
            <a:r>
              <a:rPr lang="en-US" altLang="zh-CN" sz="21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1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  <a:endParaRPr lang="zh-CN" altLang="en-US" sz="2100" b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 rot="21154396">
            <a:off x="919615" y="677098"/>
            <a:ext cx="8996438" cy="8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 smtClean="0">
                <a:solidFill>
                  <a:schemeClr val="bg1">
                    <a:lumMod val="85000"/>
                  </a:schemeClr>
                </a:solidFill>
                <a:latin typeface="叶根友行书繁" pitchFamily="2" charset="-122"/>
                <a:ea typeface="叶根友行书繁" pitchFamily="2" charset="-122"/>
              </a:rPr>
              <a:t>述职汇报</a:t>
            </a:r>
            <a:endParaRPr lang="zh-CN" altLang="en-US" sz="6000" b="1" dirty="0">
              <a:solidFill>
                <a:schemeClr val="bg1">
                  <a:lumMod val="85000"/>
                </a:schemeClr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28846" y="2447099"/>
            <a:ext cx="6340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6000" b="1" kern="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加入你的标题描述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4" name="10"/>
          <p:cNvSpPr/>
          <p:nvPr>
            <p:custDataLst>
              <p:tags r:id="rId2"/>
            </p:custDataLst>
          </p:nvPr>
        </p:nvSpPr>
        <p:spPr>
          <a:xfrm>
            <a:off x="5276401" y="3788563"/>
            <a:ext cx="6454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description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5" name="品 11"/>
          <p:cNvCxnSpPr/>
          <p:nvPr>
            <p:custDataLst>
              <p:tags r:id="rId3"/>
            </p:custDataLst>
          </p:nvPr>
        </p:nvCxnSpPr>
        <p:spPr>
          <a:xfrm>
            <a:off x="5442852" y="3649806"/>
            <a:ext cx="6110515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6" name="平行四边形 5"/>
          <p:cNvSpPr/>
          <p:nvPr/>
        </p:nvSpPr>
        <p:spPr>
          <a:xfrm>
            <a:off x="276492" y="1909910"/>
            <a:ext cx="4716426" cy="2863986"/>
          </a:xfrm>
          <a:prstGeom prst="parallelogram">
            <a:avLst>
              <a:gd name="adj" fmla="val 4820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668162" y="2147747"/>
            <a:ext cx="3933086" cy="2388312"/>
          </a:xfrm>
          <a:prstGeom prst="parallelogram">
            <a:avLst>
              <a:gd name="adj" fmla="val 4820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32571" y="2741739"/>
            <a:ext cx="140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6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30" name="组合 29"/>
          <p:cNvGrpSpPr/>
          <p:nvPr/>
        </p:nvGrpSpPr>
        <p:grpSpPr>
          <a:xfrm>
            <a:off x="398559" y="1869607"/>
            <a:ext cx="11441247" cy="4734534"/>
            <a:chOff x="398559" y="1869607"/>
            <a:chExt cx="11441247" cy="4734534"/>
          </a:xfrm>
        </p:grpSpPr>
        <p:grpSp>
          <p:nvGrpSpPr>
            <p:cNvPr id="17" name="组合 16"/>
            <p:cNvGrpSpPr/>
            <p:nvPr/>
          </p:nvGrpSpPr>
          <p:grpSpPr>
            <a:xfrm>
              <a:off x="398559" y="1869607"/>
              <a:ext cx="11441247" cy="4734534"/>
              <a:chOff x="398559" y="1869607"/>
              <a:chExt cx="11441247" cy="473453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98559" y="1869607"/>
                <a:ext cx="11441247" cy="3151397"/>
                <a:chOff x="914399" y="1600193"/>
                <a:chExt cx="10363200" cy="2854458"/>
              </a:xfrm>
            </p:grpSpPr>
            <p:pic>
              <p:nvPicPr>
                <p:cNvPr id="8" name="图片占位符 64" descr="photodune-2361281-reading-l1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t="2007" b="2007"/>
                <a:stretch>
                  <a:fillRect/>
                </a:stretch>
              </p:blipFill>
              <p:spPr>
                <a:xfrm>
                  <a:off x="914400" y="1600200"/>
                  <a:ext cx="3200400" cy="2155825"/>
                </a:xfrm>
                <a:prstGeom prst="rect">
                  <a:avLst/>
                </a:prstGeom>
              </p:spPr>
            </p:pic>
            <p:pic>
              <p:nvPicPr>
                <p:cNvPr id="9" name="图片占位符 65" descr="erfolgreich-bei-zwangsversteigerung-feelix_gmb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4103" b="4103"/>
                <a:stretch>
                  <a:fillRect/>
                </a:stretch>
              </p:blipFill>
              <p:spPr>
                <a:xfrm>
                  <a:off x="4495798" y="1600196"/>
                  <a:ext cx="3200400" cy="2155825"/>
                </a:xfrm>
                <a:prstGeom prst="rect">
                  <a:avLst/>
                </a:prstGeom>
              </p:spPr>
            </p:pic>
            <p:pic>
              <p:nvPicPr>
                <p:cNvPr id="10" name="图片占位符 66" descr="panini-digitalizzazione-assegni-e-bollettini-postali-shutterstock_114759688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2658" r="2658"/>
                <a:stretch>
                  <a:fillRect/>
                </a:stretch>
              </p:blipFill>
              <p:spPr>
                <a:xfrm>
                  <a:off x="8077199" y="1600193"/>
                  <a:ext cx="3200400" cy="2155825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914401" y="3755567"/>
                  <a:ext cx="1542680" cy="2508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PRODUCT MOCK UP</a:t>
                  </a:r>
                  <a:endParaRPr lang="en-US" sz="12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14399" y="4036486"/>
                  <a:ext cx="3200401" cy="418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smtClean="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Lid </a:t>
                  </a:r>
                  <a:r>
                    <a:rPr lang="en-US" sz="120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est laborum dolo rumes fugats untras. Etharums ser quidem rerum </a:t>
                  </a:r>
                  <a:r>
                    <a:rPr lang="en-US" sz="1200" smtClean="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facilis</a:t>
                  </a:r>
                  <a:endParaRPr lang="en-US" sz="120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495798" y="3755567"/>
                  <a:ext cx="1542680" cy="2508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PRODUCT MOCK UP</a:t>
                  </a:r>
                  <a:endParaRPr lang="en-US" sz="12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495796" y="4036486"/>
                  <a:ext cx="3200401" cy="418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smtClean="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Lid </a:t>
                  </a:r>
                  <a:r>
                    <a:rPr lang="en-US" sz="120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est laborum dolo rumes fugats untras. Etharums ser quidem rerum </a:t>
                  </a:r>
                  <a:r>
                    <a:rPr lang="en-US" sz="1200" smtClean="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facilis</a:t>
                  </a:r>
                  <a:endParaRPr lang="en-US" sz="120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077193" y="3755567"/>
                  <a:ext cx="1542680" cy="2508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PRODUCT MOCK UP</a:t>
                  </a:r>
                  <a:endParaRPr lang="en-US" sz="12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8077191" y="4036486"/>
                  <a:ext cx="3200401" cy="418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smtClean="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Lid </a:t>
                  </a:r>
                  <a:r>
                    <a:rPr lang="en-US" sz="120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est laborum dolo rumes fugats untras. Etharums ser quidem rerum </a:t>
                  </a:r>
                  <a:r>
                    <a:rPr lang="en-US" sz="1200" smtClean="0">
                      <a:solidFill>
                        <a:schemeClr val="bg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facilis</a:t>
                  </a:r>
                  <a:endParaRPr lang="en-US" sz="120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Rectangle 42"/>
              <p:cNvSpPr/>
              <p:nvPr/>
            </p:nvSpPr>
            <p:spPr>
              <a:xfrm>
                <a:off x="1238178" y="5629972"/>
                <a:ext cx="10261991" cy="97416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just">
                  <a:defRPr/>
                </a:pPr>
                <a:r>
                  <a:rPr lang="en-US" sz="1400" kern="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a sample text. Insert your desired text here. Again, this is a dummy text, enter your own text here. </a:t>
                </a:r>
                <a:r>
                  <a:rPr lang="en-US" sz="1400" kern="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a sample text. Insert your desired text here</a:t>
                </a:r>
                <a:r>
                  <a:rPr lang="en-US" sz="1400" kern="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400" kern="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9" name="品 11"/>
            <p:cNvCxnSpPr/>
            <p:nvPr>
              <p:custDataLst>
                <p:tags r:id="rId5"/>
              </p:custDataLst>
            </p:nvPr>
          </p:nvCxnSpPr>
          <p:spPr>
            <a:xfrm>
              <a:off x="543474" y="5347978"/>
              <a:ext cx="11296324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7" name="直接连接符 6"/>
          <p:cNvCxnSpPr/>
          <p:nvPr/>
        </p:nvCxnSpPr>
        <p:spPr>
          <a:xfrm>
            <a:off x="1059145" y="4128156"/>
            <a:ext cx="10204451" cy="0"/>
          </a:xfrm>
          <a:prstGeom prst="line">
            <a:avLst/>
          </a:prstGeom>
          <a:ln>
            <a:solidFill>
              <a:srgbClr val="1B2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mond 151"/>
          <p:cNvSpPr/>
          <p:nvPr/>
        </p:nvSpPr>
        <p:spPr>
          <a:xfrm>
            <a:off x="1242998" y="3395376"/>
            <a:ext cx="1440160" cy="1440160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Diamond 152"/>
          <p:cNvSpPr/>
          <p:nvPr/>
        </p:nvSpPr>
        <p:spPr>
          <a:xfrm>
            <a:off x="3331585" y="3395376"/>
            <a:ext cx="1440160" cy="1440160"/>
          </a:xfrm>
          <a:prstGeom prst="diamon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Diamond 153"/>
          <p:cNvSpPr/>
          <p:nvPr/>
        </p:nvSpPr>
        <p:spPr>
          <a:xfrm>
            <a:off x="5458963" y="3395376"/>
            <a:ext cx="1440160" cy="1440160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Diamond 153"/>
          <p:cNvSpPr/>
          <p:nvPr/>
        </p:nvSpPr>
        <p:spPr>
          <a:xfrm>
            <a:off x="7504394" y="3395376"/>
            <a:ext cx="1440160" cy="1440160"/>
          </a:xfrm>
          <a:prstGeom prst="diamon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Diamond 153"/>
          <p:cNvSpPr/>
          <p:nvPr/>
        </p:nvSpPr>
        <p:spPr>
          <a:xfrm>
            <a:off x="9565971" y="3395376"/>
            <a:ext cx="1440160" cy="1440160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文本框 19"/>
          <p:cNvSpPr txBox="1"/>
          <p:nvPr/>
        </p:nvSpPr>
        <p:spPr>
          <a:xfrm>
            <a:off x="1546039" y="3875535"/>
            <a:ext cx="8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354"/>
          <p:cNvGrpSpPr/>
          <p:nvPr/>
        </p:nvGrpSpPr>
        <p:grpSpPr>
          <a:xfrm>
            <a:off x="1102154" y="2322477"/>
            <a:ext cx="2348825" cy="933843"/>
            <a:chOff x="1343472" y="4037003"/>
            <a:chExt cx="1761619" cy="700382"/>
          </a:xfrm>
        </p:grpSpPr>
        <p:sp>
          <p:nvSpPr>
            <p:cNvPr id="15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354"/>
          <p:cNvGrpSpPr/>
          <p:nvPr/>
        </p:nvGrpSpPr>
        <p:grpSpPr>
          <a:xfrm>
            <a:off x="3271528" y="4871107"/>
            <a:ext cx="2348825" cy="933843"/>
            <a:chOff x="1343472" y="4037003"/>
            <a:chExt cx="1761619" cy="700382"/>
          </a:xfrm>
        </p:grpSpPr>
        <p:sp>
          <p:nvSpPr>
            <p:cNvPr id="18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354"/>
          <p:cNvGrpSpPr/>
          <p:nvPr/>
        </p:nvGrpSpPr>
        <p:grpSpPr>
          <a:xfrm>
            <a:off x="5343954" y="2264265"/>
            <a:ext cx="2348825" cy="933843"/>
            <a:chOff x="1343472" y="4037003"/>
            <a:chExt cx="1761619" cy="700382"/>
          </a:xfrm>
        </p:grpSpPr>
        <p:sp>
          <p:nvSpPr>
            <p:cNvPr id="21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354"/>
          <p:cNvGrpSpPr/>
          <p:nvPr/>
        </p:nvGrpSpPr>
        <p:grpSpPr>
          <a:xfrm>
            <a:off x="7402795" y="4907950"/>
            <a:ext cx="2348825" cy="933843"/>
            <a:chOff x="1343472" y="4037003"/>
            <a:chExt cx="1761619" cy="700382"/>
          </a:xfrm>
        </p:grpSpPr>
        <p:sp>
          <p:nvSpPr>
            <p:cNvPr id="24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354"/>
          <p:cNvGrpSpPr/>
          <p:nvPr/>
        </p:nvGrpSpPr>
        <p:grpSpPr>
          <a:xfrm>
            <a:off x="9555445" y="2144887"/>
            <a:ext cx="2348825" cy="933843"/>
            <a:chOff x="1343472" y="4037003"/>
            <a:chExt cx="1761619" cy="700382"/>
          </a:xfrm>
        </p:grpSpPr>
        <p:sp>
          <p:nvSpPr>
            <p:cNvPr id="27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  <a:endParaRPr lang="en-US" altLang="zh-CN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19"/>
          <p:cNvSpPr txBox="1"/>
          <p:nvPr/>
        </p:nvSpPr>
        <p:spPr>
          <a:xfrm>
            <a:off x="3653412" y="3875535"/>
            <a:ext cx="8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9"/>
          <p:cNvSpPr txBox="1"/>
          <p:nvPr/>
        </p:nvSpPr>
        <p:spPr>
          <a:xfrm>
            <a:off x="5760785" y="3875535"/>
            <a:ext cx="8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9"/>
          <p:cNvSpPr txBox="1"/>
          <p:nvPr/>
        </p:nvSpPr>
        <p:spPr>
          <a:xfrm>
            <a:off x="7780650" y="3875535"/>
            <a:ext cx="8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9"/>
          <p:cNvSpPr txBox="1"/>
          <p:nvPr/>
        </p:nvSpPr>
        <p:spPr>
          <a:xfrm>
            <a:off x="9868882" y="3875535"/>
            <a:ext cx="8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7" name="Freeform 6"/>
          <p:cNvSpPr/>
          <p:nvPr/>
        </p:nvSpPr>
        <p:spPr>
          <a:xfrm>
            <a:off x="5573463" y="5190870"/>
            <a:ext cx="1064006" cy="1031311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8"/>
          <p:cNvSpPr/>
          <p:nvPr/>
        </p:nvSpPr>
        <p:spPr>
          <a:xfrm>
            <a:off x="5565170" y="4873777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9"/>
          <p:cNvSpPr/>
          <p:nvPr/>
        </p:nvSpPr>
        <p:spPr>
          <a:xfrm>
            <a:off x="6460527" y="4873777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0"/>
          <p:cNvSpPr/>
          <p:nvPr/>
        </p:nvSpPr>
        <p:spPr>
          <a:xfrm>
            <a:off x="6031082" y="4908366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1"/>
          <p:cNvSpPr/>
          <p:nvPr/>
        </p:nvSpPr>
        <p:spPr>
          <a:xfrm>
            <a:off x="5267458" y="4355031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"/>
          <p:cNvSpPr/>
          <p:nvPr/>
        </p:nvSpPr>
        <p:spPr>
          <a:xfrm>
            <a:off x="4941995" y="3855336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/>
          <p:cNvSpPr/>
          <p:nvPr/>
        </p:nvSpPr>
        <p:spPr>
          <a:xfrm>
            <a:off x="4856863" y="3226642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4"/>
          <p:cNvSpPr/>
          <p:nvPr/>
        </p:nvSpPr>
        <p:spPr>
          <a:xfrm>
            <a:off x="5171166" y="2495589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5"/>
          <p:cNvSpPr/>
          <p:nvPr/>
        </p:nvSpPr>
        <p:spPr>
          <a:xfrm>
            <a:off x="5667938" y="2171292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6"/>
          <p:cNvSpPr/>
          <p:nvPr/>
        </p:nvSpPr>
        <p:spPr>
          <a:xfrm>
            <a:off x="6265553" y="2139205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7"/>
          <p:cNvSpPr/>
          <p:nvPr/>
        </p:nvSpPr>
        <p:spPr>
          <a:xfrm>
            <a:off x="6906377" y="2545500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8"/>
          <p:cNvSpPr/>
          <p:nvPr/>
        </p:nvSpPr>
        <p:spPr>
          <a:xfrm>
            <a:off x="7143743" y="3152934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9"/>
          <p:cNvSpPr/>
          <p:nvPr/>
        </p:nvSpPr>
        <p:spPr>
          <a:xfrm>
            <a:off x="7089045" y="3811495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0"/>
          <p:cNvSpPr/>
          <p:nvPr/>
        </p:nvSpPr>
        <p:spPr>
          <a:xfrm>
            <a:off x="6732346" y="4398898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1"/>
          <p:cNvSpPr/>
          <p:nvPr/>
        </p:nvSpPr>
        <p:spPr>
          <a:xfrm>
            <a:off x="5765119" y="4293907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2"/>
          <p:cNvSpPr/>
          <p:nvPr/>
        </p:nvSpPr>
        <p:spPr>
          <a:xfrm>
            <a:off x="5507064" y="3147103"/>
            <a:ext cx="295957" cy="2959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3"/>
          <p:cNvSpPr/>
          <p:nvPr/>
        </p:nvSpPr>
        <p:spPr>
          <a:xfrm>
            <a:off x="6101976" y="3753195"/>
            <a:ext cx="432576" cy="4325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4"/>
          <p:cNvSpPr/>
          <p:nvPr/>
        </p:nvSpPr>
        <p:spPr>
          <a:xfrm>
            <a:off x="5817672" y="3613946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5"/>
          <p:cNvSpPr/>
          <p:nvPr/>
        </p:nvSpPr>
        <p:spPr>
          <a:xfrm>
            <a:off x="5347686" y="3666558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6"/>
          <p:cNvSpPr/>
          <p:nvPr/>
        </p:nvSpPr>
        <p:spPr>
          <a:xfrm>
            <a:off x="6097298" y="2611669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7"/>
          <p:cNvSpPr/>
          <p:nvPr/>
        </p:nvSpPr>
        <p:spPr>
          <a:xfrm>
            <a:off x="6297191" y="2969409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8"/>
          <p:cNvSpPr/>
          <p:nvPr/>
        </p:nvSpPr>
        <p:spPr>
          <a:xfrm>
            <a:off x="6751402" y="3475164"/>
            <a:ext cx="191394" cy="19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9"/>
          <p:cNvSpPr/>
          <p:nvPr/>
        </p:nvSpPr>
        <p:spPr>
          <a:xfrm>
            <a:off x="5518144" y="2614005"/>
            <a:ext cx="295957" cy="2959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0"/>
          <p:cNvSpPr/>
          <p:nvPr/>
        </p:nvSpPr>
        <p:spPr>
          <a:xfrm>
            <a:off x="6222001" y="3444261"/>
            <a:ext cx="139249" cy="1392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2"/>
          <p:cNvCxnSpPr>
            <a:stCxn id="8" idx="6"/>
            <a:endCxn id="10" idx="2"/>
          </p:cNvCxnSpPr>
          <p:nvPr/>
        </p:nvCxnSpPr>
        <p:spPr>
          <a:xfrm>
            <a:off x="5756564" y="4969474"/>
            <a:ext cx="274518" cy="85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3"/>
          <p:cNvCxnSpPr>
            <a:stCxn id="10" idx="6"/>
            <a:endCxn id="9" idx="2"/>
          </p:cNvCxnSpPr>
          <p:nvPr/>
        </p:nvCxnSpPr>
        <p:spPr>
          <a:xfrm flipV="1">
            <a:off x="6170331" y="4943402"/>
            <a:ext cx="290196" cy="3458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4"/>
          <p:cNvCxnSpPr>
            <a:stCxn id="9" idx="7"/>
            <a:endCxn id="20" idx="3"/>
          </p:cNvCxnSpPr>
          <p:nvPr/>
        </p:nvCxnSpPr>
        <p:spPr>
          <a:xfrm flipV="1">
            <a:off x="6579383" y="4517754"/>
            <a:ext cx="173356" cy="37641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5"/>
          <p:cNvCxnSpPr>
            <a:stCxn id="20" idx="7"/>
            <a:endCxn id="19" idx="3"/>
          </p:cNvCxnSpPr>
          <p:nvPr/>
        </p:nvCxnSpPr>
        <p:spPr>
          <a:xfrm flipV="1">
            <a:off x="6851202" y="3974860"/>
            <a:ext cx="265872" cy="44443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6"/>
          <p:cNvCxnSpPr>
            <a:stCxn id="19" idx="0"/>
            <a:endCxn id="18" idx="4"/>
          </p:cNvCxnSpPr>
          <p:nvPr/>
        </p:nvCxnSpPr>
        <p:spPr>
          <a:xfrm flipV="1">
            <a:off x="7184742" y="3344328"/>
            <a:ext cx="54698" cy="46716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7"/>
          <p:cNvCxnSpPr>
            <a:stCxn id="18" idx="0"/>
            <a:endCxn id="17" idx="5"/>
          </p:cNvCxnSpPr>
          <p:nvPr/>
        </p:nvCxnSpPr>
        <p:spPr>
          <a:xfrm flipH="1" flipV="1">
            <a:off x="7069742" y="2708865"/>
            <a:ext cx="169698" cy="44406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8"/>
          <p:cNvCxnSpPr>
            <a:stCxn id="17" idx="1"/>
            <a:endCxn id="16" idx="6"/>
          </p:cNvCxnSpPr>
          <p:nvPr/>
        </p:nvCxnSpPr>
        <p:spPr>
          <a:xfrm flipH="1" flipV="1">
            <a:off x="6456947" y="2234902"/>
            <a:ext cx="477459" cy="33862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9"/>
          <p:cNvCxnSpPr>
            <a:stCxn id="16" idx="2"/>
            <a:endCxn id="15" idx="6"/>
          </p:cNvCxnSpPr>
          <p:nvPr/>
        </p:nvCxnSpPr>
        <p:spPr>
          <a:xfrm flipH="1">
            <a:off x="5859332" y="2234902"/>
            <a:ext cx="406221" cy="320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0"/>
          <p:cNvCxnSpPr>
            <a:stCxn id="15" idx="2"/>
            <a:endCxn id="14" idx="7"/>
          </p:cNvCxnSpPr>
          <p:nvPr/>
        </p:nvCxnSpPr>
        <p:spPr>
          <a:xfrm flipH="1">
            <a:off x="5334531" y="2266989"/>
            <a:ext cx="333407" cy="25662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1"/>
          <p:cNvCxnSpPr>
            <a:stCxn id="14" idx="3"/>
            <a:endCxn id="13" idx="0"/>
          </p:cNvCxnSpPr>
          <p:nvPr/>
        </p:nvCxnSpPr>
        <p:spPr>
          <a:xfrm flipH="1">
            <a:off x="4952560" y="2658954"/>
            <a:ext cx="246635" cy="5676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>
            <a:stCxn id="13" idx="4"/>
            <a:endCxn id="12" idx="0"/>
          </p:cNvCxnSpPr>
          <p:nvPr/>
        </p:nvCxnSpPr>
        <p:spPr>
          <a:xfrm>
            <a:off x="4952560" y="3418036"/>
            <a:ext cx="85132" cy="4373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3"/>
          <p:cNvCxnSpPr>
            <a:stCxn id="12" idx="5"/>
            <a:endCxn id="11" idx="1"/>
          </p:cNvCxnSpPr>
          <p:nvPr/>
        </p:nvCxnSpPr>
        <p:spPr>
          <a:xfrm>
            <a:off x="5105360" y="4018701"/>
            <a:ext cx="190127" cy="36435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4"/>
          <p:cNvCxnSpPr>
            <a:stCxn id="11" idx="4"/>
            <a:endCxn id="8" idx="1"/>
          </p:cNvCxnSpPr>
          <p:nvPr/>
        </p:nvCxnSpPr>
        <p:spPr>
          <a:xfrm>
            <a:off x="5363155" y="4546425"/>
            <a:ext cx="230044" cy="3553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5"/>
          <p:cNvCxnSpPr>
            <a:stCxn id="8" idx="7"/>
            <a:endCxn id="21" idx="4"/>
          </p:cNvCxnSpPr>
          <p:nvPr/>
        </p:nvCxnSpPr>
        <p:spPr>
          <a:xfrm flipV="1">
            <a:off x="5728535" y="4433156"/>
            <a:ext cx="106209" cy="46865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6"/>
          <p:cNvCxnSpPr>
            <a:stCxn id="21" idx="6"/>
            <a:endCxn id="20" idx="2"/>
          </p:cNvCxnSpPr>
          <p:nvPr/>
        </p:nvCxnSpPr>
        <p:spPr>
          <a:xfrm>
            <a:off x="5904368" y="4363532"/>
            <a:ext cx="827978" cy="1049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7"/>
          <p:cNvCxnSpPr>
            <a:stCxn id="21" idx="5"/>
            <a:endCxn id="10" idx="0"/>
          </p:cNvCxnSpPr>
          <p:nvPr/>
        </p:nvCxnSpPr>
        <p:spPr>
          <a:xfrm>
            <a:off x="5883975" y="4412763"/>
            <a:ext cx="216732" cy="49560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8"/>
          <p:cNvCxnSpPr>
            <a:stCxn id="9" idx="1"/>
            <a:endCxn id="21" idx="5"/>
          </p:cNvCxnSpPr>
          <p:nvPr/>
        </p:nvCxnSpPr>
        <p:spPr>
          <a:xfrm flipH="1" flipV="1">
            <a:off x="5883975" y="4412763"/>
            <a:ext cx="596945" cy="48140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9"/>
          <p:cNvCxnSpPr>
            <a:stCxn id="21" idx="1"/>
            <a:endCxn id="25" idx="5"/>
          </p:cNvCxnSpPr>
          <p:nvPr/>
        </p:nvCxnSpPr>
        <p:spPr>
          <a:xfrm flipH="1" flipV="1">
            <a:off x="5466542" y="3785414"/>
            <a:ext cx="318970" cy="52888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0"/>
          <p:cNvCxnSpPr>
            <a:stCxn id="11" idx="7"/>
            <a:endCxn id="21" idx="2"/>
          </p:cNvCxnSpPr>
          <p:nvPr/>
        </p:nvCxnSpPr>
        <p:spPr>
          <a:xfrm flipV="1">
            <a:off x="5430823" y="4363532"/>
            <a:ext cx="334296" cy="1952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1"/>
          <p:cNvCxnSpPr>
            <a:stCxn id="25" idx="3"/>
            <a:endCxn id="12" idx="7"/>
          </p:cNvCxnSpPr>
          <p:nvPr/>
        </p:nvCxnSpPr>
        <p:spPr>
          <a:xfrm flipH="1">
            <a:off x="5105360" y="3785414"/>
            <a:ext cx="262719" cy="9795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2"/>
          <p:cNvCxnSpPr>
            <a:stCxn id="11" idx="0"/>
            <a:endCxn id="25" idx="4"/>
          </p:cNvCxnSpPr>
          <p:nvPr/>
        </p:nvCxnSpPr>
        <p:spPr>
          <a:xfrm flipV="1">
            <a:off x="5363155" y="3805807"/>
            <a:ext cx="54156" cy="54922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3"/>
          <p:cNvCxnSpPr>
            <a:stCxn id="25" idx="0"/>
            <a:endCxn id="14" idx="4"/>
          </p:cNvCxnSpPr>
          <p:nvPr/>
        </p:nvCxnSpPr>
        <p:spPr>
          <a:xfrm flipH="1" flipV="1">
            <a:off x="5266863" y="2686983"/>
            <a:ext cx="150448" cy="9795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4"/>
          <p:cNvCxnSpPr>
            <a:stCxn id="25" idx="1"/>
            <a:endCxn id="13" idx="6"/>
          </p:cNvCxnSpPr>
          <p:nvPr/>
        </p:nvCxnSpPr>
        <p:spPr>
          <a:xfrm flipH="1" flipV="1">
            <a:off x="5048257" y="3322339"/>
            <a:ext cx="319822" cy="36461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5"/>
          <p:cNvCxnSpPr>
            <a:stCxn id="14" idx="6"/>
            <a:endCxn id="29" idx="1"/>
          </p:cNvCxnSpPr>
          <p:nvPr/>
        </p:nvCxnSpPr>
        <p:spPr>
          <a:xfrm>
            <a:off x="5362560" y="2591286"/>
            <a:ext cx="198926" cy="660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6"/>
          <p:cNvCxnSpPr>
            <a:stCxn id="29" idx="4"/>
            <a:endCxn id="22" idx="0"/>
          </p:cNvCxnSpPr>
          <p:nvPr/>
        </p:nvCxnSpPr>
        <p:spPr>
          <a:xfrm flipH="1">
            <a:off x="5655043" y="2909962"/>
            <a:ext cx="11080" cy="23714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7"/>
          <p:cNvCxnSpPr>
            <a:stCxn id="22" idx="5"/>
            <a:endCxn id="24" idx="1"/>
          </p:cNvCxnSpPr>
          <p:nvPr/>
        </p:nvCxnSpPr>
        <p:spPr>
          <a:xfrm>
            <a:off x="5759679" y="3399718"/>
            <a:ext cx="78386" cy="23462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8"/>
          <p:cNvCxnSpPr>
            <a:stCxn id="24" idx="5"/>
            <a:endCxn id="23" idx="1"/>
          </p:cNvCxnSpPr>
          <p:nvPr/>
        </p:nvCxnSpPr>
        <p:spPr>
          <a:xfrm>
            <a:off x="5936528" y="3732802"/>
            <a:ext cx="228797" cy="8374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9"/>
          <p:cNvCxnSpPr>
            <a:stCxn id="23" idx="5"/>
            <a:endCxn id="20" idx="1"/>
          </p:cNvCxnSpPr>
          <p:nvPr/>
        </p:nvCxnSpPr>
        <p:spPr>
          <a:xfrm>
            <a:off x="6471203" y="4122422"/>
            <a:ext cx="281536" cy="29686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60"/>
          <p:cNvCxnSpPr>
            <a:stCxn id="23" idx="3"/>
            <a:endCxn id="21" idx="7"/>
          </p:cNvCxnSpPr>
          <p:nvPr/>
        </p:nvCxnSpPr>
        <p:spPr>
          <a:xfrm flipH="1">
            <a:off x="5883975" y="4122422"/>
            <a:ext cx="281350" cy="19187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1"/>
          <p:cNvCxnSpPr>
            <a:stCxn id="24" idx="3"/>
            <a:endCxn id="25" idx="6"/>
          </p:cNvCxnSpPr>
          <p:nvPr/>
        </p:nvCxnSpPr>
        <p:spPr>
          <a:xfrm flipH="1">
            <a:off x="5486935" y="3732802"/>
            <a:ext cx="351130" cy="33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2"/>
          <p:cNvCxnSpPr>
            <a:stCxn id="22" idx="3"/>
            <a:endCxn id="25" idx="7"/>
          </p:cNvCxnSpPr>
          <p:nvPr/>
        </p:nvCxnSpPr>
        <p:spPr>
          <a:xfrm flipH="1">
            <a:off x="5466542" y="3399718"/>
            <a:ext cx="83864" cy="28723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3"/>
          <p:cNvCxnSpPr>
            <a:stCxn id="22" idx="7"/>
            <a:endCxn id="26" idx="3"/>
          </p:cNvCxnSpPr>
          <p:nvPr/>
        </p:nvCxnSpPr>
        <p:spPr>
          <a:xfrm flipV="1">
            <a:off x="5759679" y="2730525"/>
            <a:ext cx="358012" cy="45992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4"/>
          <p:cNvCxnSpPr>
            <a:stCxn id="26" idx="7"/>
            <a:endCxn id="16" idx="3"/>
          </p:cNvCxnSpPr>
          <p:nvPr/>
        </p:nvCxnSpPr>
        <p:spPr>
          <a:xfrm flipV="1">
            <a:off x="6216154" y="2302570"/>
            <a:ext cx="77428" cy="3294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5"/>
          <p:cNvCxnSpPr>
            <a:stCxn id="29" idx="7"/>
            <a:endCxn id="16" idx="3"/>
          </p:cNvCxnSpPr>
          <p:nvPr/>
        </p:nvCxnSpPr>
        <p:spPr>
          <a:xfrm flipV="1">
            <a:off x="5770759" y="2302570"/>
            <a:ext cx="522823" cy="35477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6"/>
          <p:cNvCxnSpPr>
            <a:stCxn id="15" idx="5"/>
            <a:endCxn id="26" idx="1"/>
          </p:cNvCxnSpPr>
          <p:nvPr/>
        </p:nvCxnSpPr>
        <p:spPr>
          <a:xfrm>
            <a:off x="5831303" y="2334657"/>
            <a:ext cx="286388" cy="29740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7"/>
          <p:cNvCxnSpPr>
            <a:stCxn id="27" idx="7"/>
            <a:endCxn id="17" idx="3"/>
          </p:cNvCxnSpPr>
          <p:nvPr/>
        </p:nvCxnSpPr>
        <p:spPr>
          <a:xfrm flipV="1">
            <a:off x="6460556" y="2708865"/>
            <a:ext cx="473850" cy="28857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8"/>
          <p:cNvCxnSpPr>
            <a:stCxn id="27" idx="0"/>
            <a:endCxn id="16" idx="4"/>
          </p:cNvCxnSpPr>
          <p:nvPr/>
        </p:nvCxnSpPr>
        <p:spPr>
          <a:xfrm flipH="1" flipV="1">
            <a:off x="6361250" y="2330599"/>
            <a:ext cx="31638" cy="63881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9"/>
          <p:cNvCxnSpPr>
            <a:stCxn id="27" idx="1"/>
            <a:endCxn id="26" idx="5"/>
          </p:cNvCxnSpPr>
          <p:nvPr/>
        </p:nvCxnSpPr>
        <p:spPr>
          <a:xfrm flipH="1" flipV="1">
            <a:off x="6216154" y="2730525"/>
            <a:ext cx="109066" cy="26691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0"/>
          <p:cNvCxnSpPr>
            <a:stCxn id="30" idx="0"/>
            <a:endCxn id="27" idx="4"/>
          </p:cNvCxnSpPr>
          <p:nvPr/>
        </p:nvCxnSpPr>
        <p:spPr>
          <a:xfrm flipV="1">
            <a:off x="6291626" y="3160803"/>
            <a:ext cx="101262" cy="28345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1"/>
          <p:cNvCxnSpPr>
            <a:stCxn id="30" idx="4"/>
            <a:endCxn id="23" idx="0"/>
          </p:cNvCxnSpPr>
          <p:nvPr/>
        </p:nvCxnSpPr>
        <p:spPr>
          <a:xfrm>
            <a:off x="6291626" y="3583510"/>
            <a:ext cx="26638" cy="16968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2"/>
          <p:cNvCxnSpPr>
            <a:stCxn id="30" idx="1"/>
            <a:endCxn id="22" idx="6"/>
          </p:cNvCxnSpPr>
          <p:nvPr/>
        </p:nvCxnSpPr>
        <p:spPr>
          <a:xfrm flipH="1" flipV="1">
            <a:off x="5803021" y="3295082"/>
            <a:ext cx="439373" cy="16957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3"/>
          <p:cNvCxnSpPr>
            <a:stCxn id="23" idx="7"/>
            <a:endCxn id="28" idx="3"/>
          </p:cNvCxnSpPr>
          <p:nvPr/>
        </p:nvCxnSpPr>
        <p:spPr>
          <a:xfrm flipV="1">
            <a:off x="6471203" y="3638529"/>
            <a:ext cx="308228" cy="17801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4"/>
          <p:cNvCxnSpPr>
            <a:stCxn id="28" idx="0"/>
            <a:endCxn id="17" idx="4"/>
          </p:cNvCxnSpPr>
          <p:nvPr/>
        </p:nvCxnSpPr>
        <p:spPr>
          <a:xfrm flipV="1">
            <a:off x="6847099" y="2736894"/>
            <a:ext cx="154975" cy="7382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5"/>
          <p:cNvCxnSpPr>
            <a:stCxn id="28" idx="1"/>
            <a:endCxn id="27" idx="5"/>
          </p:cNvCxnSpPr>
          <p:nvPr/>
        </p:nvCxnSpPr>
        <p:spPr>
          <a:xfrm flipH="1" flipV="1">
            <a:off x="6460556" y="3132774"/>
            <a:ext cx="318875" cy="37041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6"/>
          <p:cNvCxnSpPr>
            <a:stCxn id="28" idx="7"/>
            <a:endCxn id="18" idx="3"/>
          </p:cNvCxnSpPr>
          <p:nvPr/>
        </p:nvCxnSpPr>
        <p:spPr>
          <a:xfrm flipV="1">
            <a:off x="6914767" y="3316299"/>
            <a:ext cx="257005" cy="18689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7"/>
          <p:cNvCxnSpPr>
            <a:stCxn id="28" idx="5"/>
            <a:endCxn id="19" idx="1"/>
          </p:cNvCxnSpPr>
          <p:nvPr/>
        </p:nvCxnSpPr>
        <p:spPr>
          <a:xfrm>
            <a:off x="6914767" y="3638529"/>
            <a:ext cx="202307" cy="20099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8"/>
          <p:cNvCxnSpPr>
            <a:stCxn id="20" idx="0"/>
            <a:endCxn id="28" idx="4"/>
          </p:cNvCxnSpPr>
          <p:nvPr/>
        </p:nvCxnSpPr>
        <p:spPr>
          <a:xfrm flipV="1">
            <a:off x="6801971" y="3666558"/>
            <a:ext cx="45128" cy="73234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82"/>
          <p:cNvSpPr/>
          <p:nvPr/>
        </p:nvSpPr>
        <p:spPr>
          <a:xfrm>
            <a:off x="914400" y="1788882"/>
            <a:ext cx="706707" cy="706707"/>
          </a:xfrm>
          <a:prstGeom prst="ellipse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6"/>
                </a:solidFill>
                <a:latin typeface="FontAwesome" pitchFamily="2" charset="0"/>
              </a:rPr>
              <a:t>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45521" y="1834459"/>
            <a:ext cx="3075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STUDIO</a:t>
            </a:r>
            <a:endParaRPr lang="en-US" sz="14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Oval 84"/>
          <p:cNvSpPr/>
          <p:nvPr/>
        </p:nvSpPr>
        <p:spPr>
          <a:xfrm>
            <a:off x="914727" y="3280985"/>
            <a:ext cx="706707" cy="706707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</a:rPr>
              <a:t>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45521" y="3326562"/>
            <a:ext cx="3075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COSTUMER FORUM</a:t>
            </a:r>
            <a:endParaRPr lang="en-US" sz="14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Oval 86"/>
          <p:cNvSpPr/>
          <p:nvPr/>
        </p:nvSpPr>
        <p:spPr>
          <a:xfrm>
            <a:off x="914400" y="4862789"/>
            <a:ext cx="706707" cy="706707"/>
          </a:xfrm>
          <a:prstGeom prst="ellipse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6"/>
                </a:solidFill>
                <a:latin typeface="FontAwesome" pitchFamily="2" charset="0"/>
              </a:rPr>
              <a:t>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45521" y="4908366"/>
            <a:ext cx="3075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SOLUTIONS</a:t>
            </a:r>
            <a:endParaRPr lang="en-US" sz="14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Freeform 90"/>
          <p:cNvSpPr/>
          <p:nvPr/>
        </p:nvSpPr>
        <p:spPr>
          <a:xfrm>
            <a:off x="8181265" y="5608831"/>
            <a:ext cx="632795" cy="613350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91"/>
          <p:cNvSpPr/>
          <p:nvPr/>
        </p:nvSpPr>
        <p:spPr>
          <a:xfrm>
            <a:off x="8176333" y="5420246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92"/>
          <p:cNvSpPr/>
          <p:nvPr/>
        </p:nvSpPr>
        <p:spPr>
          <a:xfrm>
            <a:off x="8708827" y="5420246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93"/>
          <p:cNvSpPr/>
          <p:nvPr/>
        </p:nvSpPr>
        <p:spPr>
          <a:xfrm>
            <a:off x="8453424" y="5440818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94"/>
          <p:cNvSpPr/>
          <p:nvPr/>
        </p:nvSpPr>
        <p:spPr>
          <a:xfrm>
            <a:off x="7999275" y="5111733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95"/>
          <p:cNvSpPr/>
          <p:nvPr/>
        </p:nvSpPr>
        <p:spPr>
          <a:xfrm>
            <a:off x="7805712" y="4814550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6"/>
          <p:cNvSpPr/>
          <p:nvPr/>
        </p:nvSpPr>
        <p:spPr>
          <a:xfrm>
            <a:off x="7755082" y="4440648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7"/>
          <p:cNvSpPr/>
          <p:nvPr/>
        </p:nvSpPr>
        <p:spPr>
          <a:xfrm>
            <a:off x="7942007" y="4005870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8"/>
          <p:cNvSpPr/>
          <p:nvPr/>
        </p:nvSpPr>
        <p:spPr>
          <a:xfrm>
            <a:off x="8237452" y="3813001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9"/>
          <p:cNvSpPr/>
          <p:nvPr/>
        </p:nvSpPr>
        <p:spPr>
          <a:xfrm>
            <a:off x="8592871" y="3793918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100"/>
          <p:cNvSpPr/>
          <p:nvPr/>
        </p:nvSpPr>
        <p:spPr>
          <a:xfrm>
            <a:off x="8973987" y="4035553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101"/>
          <p:cNvSpPr/>
          <p:nvPr/>
        </p:nvSpPr>
        <p:spPr>
          <a:xfrm>
            <a:off x="9115155" y="4396812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02"/>
          <p:cNvSpPr/>
          <p:nvPr/>
        </p:nvSpPr>
        <p:spPr>
          <a:xfrm>
            <a:off x="9082625" y="4788477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03"/>
          <p:cNvSpPr/>
          <p:nvPr/>
        </p:nvSpPr>
        <p:spPr>
          <a:xfrm>
            <a:off x="8870486" y="5137822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104"/>
          <p:cNvSpPr/>
          <p:nvPr/>
        </p:nvSpPr>
        <p:spPr>
          <a:xfrm>
            <a:off x="8295248" y="5075381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105"/>
          <p:cNvSpPr/>
          <p:nvPr/>
        </p:nvSpPr>
        <p:spPr>
          <a:xfrm>
            <a:off x="8141775" y="4393344"/>
            <a:ext cx="176014" cy="17601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6"/>
          <p:cNvSpPr/>
          <p:nvPr/>
        </p:nvSpPr>
        <p:spPr>
          <a:xfrm>
            <a:off x="8495587" y="4753804"/>
            <a:ext cx="257265" cy="25726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7"/>
          <p:cNvSpPr/>
          <p:nvPr/>
        </p:nvSpPr>
        <p:spPr>
          <a:xfrm>
            <a:off x="8326503" y="4670989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8"/>
          <p:cNvSpPr/>
          <p:nvPr/>
        </p:nvSpPr>
        <p:spPr>
          <a:xfrm>
            <a:off x="8046989" y="4702279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9"/>
          <p:cNvSpPr/>
          <p:nvPr/>
        </p:nvSpPr>
        <p:spPr>
          <a:xfrm>
            <a:off x="8492804" y="4074906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10"/>
          <p:cNvSpPr/>
          <p:nvPr/>
        </p:nvSpPr>
        <p:spPr>
          <a:xfrm>
            <a:off x="8611687" y="4287664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11"/>
          <p:cNvSpPr/>
          <p:nvPr/>
        </p:nvSpPr>
        <p:spPr>
          <a:xfrm>
            <a:off x="8881819" y="4588451"/>
            <a:ext cx="113828" cy="1138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12"/>
          <p:cNvSpPr/>
          <p:nvPr/>
        </p:nvSpPr>
        <p:spPr>
          <a:xfrm>
            <a:off x="8148365" y="4076295"/>
            <a:ext cx="176014" cy="17601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13"/>
          <p:cNvSpPr/>
          <p:nvPr/>
        </p:nvSpPr>
        <p:spPr>
          <a:xfrm>
            <a:off x="8566969" y="4570072"/>
            <a:ext cx="82815" cy="828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14"/>
          <p:cNvCxnSpPr>
            <a:stCxn id="86" idx="6"/>
            <a:endCxn id="88" idx="2"/>
          </p:cNvCxnSpPr>
          <p:nvPr/>
        </p:nvCxnSpPr>
        <p:spPr>
          <a:xfrm>
            <a:off x="8290160" y="5477160"/>
            <a:ext cx="163264" cy="506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15"/>
          <p:cNvCxnSpPr>
            <a:stCxn id="88" idx="6"/>
            <a:endCxn id="87" idx="2"/>
          </p:cNvCxnSpPr>
          <p:nvPr/>
        </p:nvCxnSpPr>
        <p:spPr>
          <a:xfrm flipV="1">
            <a:off x="8536239" y="5461654"/>
            <a:ext cx="172588" cy="2057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6"/>
          <p:cNvCxnSpPr>
            <a:stCxn id="87" idx="7"/>
            <a:endCxn id="98" idx="3"/>
          </p:cNvCxnSpPr>
          <p:nvPr/>
        </p:nvCxnSpPr>
        <p:spPr>
          <a:xfrm flipV="1">
            <a:off x="8779514" y="5208509"/>
            <a:ext cx="103100" cy="22386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7"/>
          <p:cNvCxnSpPr>
            <a:stCxn id="98" idx="7"/>
            <a:endCxn id="97" idx="3"/>
          </p:cNvCxnSpPr>
          <p:nvPr/>
        </p:nvCxnSpPr>
        <p:spPr>
          <a:xfrm flipV="1">
            <a:off x="8941173" y="4885635"/>
            <a:ext cx="158122" cy="26431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8"/>
          <p:cNvCxnSpPr>
            <a:stCxn id="97" idx="0"/>
            <a:endCxn id="96" idx="4"/>
          </p:cNvCxnSpPr>
          <p:nvPr/>
        </p:nvCxnSpPr>
        <p:spPr>
          <a:xfrm flipV="1">
            <a:off x="9139539" y="4510639"/>
            <a:ext cx="32530" cy="27783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9"/>
          <p:cNvCxnSpPr>
            <a:stCxn id="96" idx="0"/>
            <a:endCxn id="95" idx="5"/>
          </p:cNvCxnSpPr>
          <p:nvPr/>
        </p:nvCxnSpPr>
        <p:spPr>
          <a:xfrm flipH="1" flipV="1">
            <a:off x="9071145" y="4132711"/>
            <a:ext cx="100924" cy="26410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20"/>
          <p:cNvCxnSpPr>
            <a:stCxn id="95" idx="1"/>
            <a:endCxn id="94" idx="6"/>
          </p:cNvCxnSpPr>
          <p:nvPr/>
        </p:nvCxnSpPr>
        <p:spPr>
          <a:xfrm flipH="1" flipV="1">
            <a:off x="8706698" y="3850832"/>
            <a:ext cx="283959" cy="2013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21"/>
          <p:cNvCxnSpPr>
            <a:stCxn id="94" idx="2"/>
            <a:endCxn id="93" idx="6"/>
          </p:cNvCxnSpPr>
          <p:nvPr/>
        </p:nvCxnSpPr>
        <p:spPr>
          <a:xfrm flipH="1">
            <a:off x="8351279" y="3850832"/>
            <a:ext cx="241591" cy="1908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22"/>
          <p:cNvCxnSpPr>
            <a:stCxn id="93" idx="2"/>
            <a:endCxn id="92" idx="7"/>
          </p:cNvCxnSpPr>
          <p:nvPr/>
        </p:nvCxnSpPr>
        <p:spPr>
          <a:xfrm flipH="1">
            <a:off x="8039165" y="3869915"/>
            <a:ext cx="198287" cy="15262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23"/>
          <p:cNvCxnSpPr>
            <a:stCxn id="92" idx="3"/>
            <a:endCxn id="91" idx="0"/>
          </p:cNvCxnSpPr>
          <p:nvPr/>
        </p:nvCxnSpPr>
        <p:spPr>
          <a:xfrm flipH="1">
            <a:off x="7811996" y="4103028"/>
            <a:ext cx="146681" cy="33762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24"/>
          <p:cNvCxnSpPr>
            <a:stCxn id="91" idx="4"/>
            <a:endCxn id="90" idx="0"/>
          </p:cNvCxnSpPr>
          <p:nvPr/>
        </p:nvCxnSpPr>
        <p:spPr>
          <a:xfrm>
            <a:off x="7811996" y="4554475"/>
            <a:ext cx="50630" cy="2600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25"/>
          <p:cNvCxnSpPr>
            <a:stCxn id="90" idx="5"/>
            <a:endCxn id="89" idx="1"/>
          </p:cNvCxnSpPr>
          <p:nvPr/>
        </p:nvCxnSpPr>
        <p:spPr>
          <a:xfrm>
            <a:off x="7902870" y="4911708"/>
            <a:ext cx="113074" cy="21669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6"/>
          <p:cNvCxnSpPr>
            <a:stCxn id="89" idx="4"/>
            <a:endCxn id="86" idx="1"/>
          </p:cNvCxnSpPr>
          <p:nvPr/>
        </p:nvCxnSpPr>
        <p:spPr>
          <a:xfrm>
            <a:off x="8056188" y="5225561"/>
            <a:ext cx="136814" cy="21135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7"/>
          <p:cNvCxnSpPr>
            <a:stCxn id="86" idx="7"/>
            <a:endCxn id="99" idx="4"/>
          </p:cNvCxnSpPr>
          <p:nvPr/>
        </p:nvCxnSpPr>
        <p:spPr>
          <a:xfrm flipV="1">
            <a:off x="8273490" y="5158196"/>
            <a:ext cx="63166" cy="27872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8"/>
          <p:cNvCxnSpPr>
            <a:stCxn id="99" idx="6"/>
            <a:endCxn id="98" idx="2"/>
          </p:cNvCxnSpPr>
          <p:nvPr/>
        </p:nvCxnSpPr>
        <p:spPr>
          <a:xfrm>
            <a:off x="8378063" y="5116789"/>
            <a:ext cx="492422" cy="6244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9"/>
          <p:cNvCxnSpPr>
            <a:stCxn id="99" idx="5"/>
            <a:endCxn id="88" idx="0"/>
          </p:cNvCxnSpPr>
          <p:nvPr/>
        </p:nvCxnSpPr>
        <p:spPr>
          <a:xfrm>
            <a:off x="8365935" y="5146068"/>
            <a:ext cx="128897" cy="2947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30"/>
          <p:cNvCxnSpPr>
            <a:stCxn id="87" idx="1"/>
            <a:endCxn id="99" idx="5"/>
          </p:cNvCxnSpPr>
          <p:nvPr/>
        </p:nvCxnSpPr>
        <p:spPr>
          <a:xfrm flipH="1" flipV="1">
            <a:off x="8365935" y="5146068"/>
            <a:ext cx="355020" cy="28630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31"/>
          <p:cNvCxnSpPr>
            <a:stCxn id="99" idx="1"/>
            <a:endCxn id="103" idx="5"/>
          </p:cNvCxnSpPr>
          <p:nvPr/>
        </p:nvCxnSpPr>
        <p:spPr>
          <a:xfrm flipH="1" flipV="1">
            <a:off x="8117676" y="4772966"/>
            <a:ext cx="189701" cy="3145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32"/>
          <p:cNvCxnSpPr>
            <a:stCxn id="89" idx="7"/>
            <a:endCxn id="99" idx="2"/>
          </p:cNvCxnSpPr>
          <p:nvPr/>
        </p:nvCxnSpPr>
        <p:spPr>
          <a:xfrm flipV="1">
            <a:off x="8096433" y="5116789"/>
            <a:ext cx="198815" cy="1161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33"/>
          <p:cNvCxnSpPr>
            <a:stCxn id="103" idx="3"/>
            <a:endCxn id="90" idx="7"/>
          </p:cNvCxnSpPr>
          <p:nvPr/>
        </p:nvCxnSpPr>
        <p:spPr>
          <a:xfrm flipH="1">
            <a:off x="7902870" y="4772966"/>
            <a:ext cx="156247" cy="5825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34"/>
          <p:cNvCxnSpPr>
            <a:stCxn id="89" idx="0"/>
            <a:endCxn id="103" idx="4"/>
          </p:cNvCxnSpPr>
          <p:nvPr/>
        </p:nvCxnSpPr>
        <p:spPr>
          <a:xfrm flipV="1">
            <a:off x="8056188" y="4785094"/>
            <a:ext cx="32208" cy="32663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35"/>
          <p:cNvCxnSpPr>
            <a:stCxn id="103" idx="0"/>
            <a:endCxn id="92" idx="4"/>
          </p:cNvCxnSpPr>
          <p:nvPr/>
        </p:nvCxnSpPr>
        <p:spPr>
          <a:xfrm flipH="1" flipV="1">
            <a:off x="7998921" y="4119697"/>
            <a:ext cx="89476" cy="5825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6"/>
          <p:cNvCxnSpPr>
            <a:stCxn id="103" idx="1"/>
            <a:endCxn id="91" idx="6"/>
          </p:cNvCxnSpPr>
          <p:nvPr/>
        </p:nvCxnSpPr>
        <p:spPr>
          <a:xfrm flipH="1" flipV="1">
            <a:off x="7868910" y="4497562"/>
            <a:ext cx="190207" cy="2168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7"/>
          <p:cNvCxnSpPr>
            <a:stCxn id="92" idx="6"/>
            <a:endCxn id="107" idx="1"/>
          </p:cNvCxnSpPr>
          <p:nvPr/>
        </p:nvCxnSpPr>
        <p:spPr>
          <a:xfrm>
            <a:off x="8055835" y="4062784"/>
            <a:ext cx="118307" cy="392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8"/>
          <p:cNvCxnSpPr>
            <a:stCxn id="107" idx="4"/>
            <a:endCxn id="100" idx="0"/>
          </p:cNvCxnSpPr>
          <p:nvPr/>
        </p:nvCxnSpPr>
        <p:spPr>
          <a:xfrm flipH="1">
            <a:off x="8229783" y="4252309"/>
            <a:ext cx="6590" cy="14103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9"/>
          <p:cNvCxnSpPr>
            <a:stCxn id="100" idx="5"/>
            <a:endCxn id="102" idx="1"/>
          </p:cNvCxnSpPr>
          <p:nvPr/>
        </p:nvCxnSpPr>
        <p:spPr>
          <a:xfrm>
            <a:off x="8292013" y="4543581"/>
            <a:ext cx="46618" cy="13953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40"/>
          <p:cNvCxnSpPr>
            <a:stCxn id="102" idx="5"/>
            <a:endCxn id="101" idx="1"/>
          </p:cNvCxnSpPr>
          <p:nvPr/>
        </p:nvCxnSpPr>
        <p:spPr>
          <a:xfrm>
            <a:off x="8397190" y="4741676"/>
            <a:ext cx="136072" cy="4980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41"/>
          <p:cNvCxnSpPr>
            <a:stCxn id="101" idx="5"/>
            <a:endCxn id="98" idx="1"/>
          </p:cNvCxnSpPr>
          <p:nvPr/>
        </p:nvCxnSpPr>
        <p:spPr>
          <a:xfrm>
            <a:off x="8715177" y="4973394"/>
            <a:ext cx="167438" cy="17655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42"/>
          <p:cNvCxnSpPr>
            <a:stCxn id="101" idx="3"/>
            <a:endCxn id="99" idx="7"/>
          </p:cNvCxnSpPr>
          <p:nvPr/>
        </p:nvCxnSpPr>
        <p:spPr>
          <a:xfrm flipH="1">
            <a:off x="8365935" y="4973394"/>
            <a:ext cx="167327" cy="11411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43"/>
          <p:cNvCxnSpPr>
            <a:stCxn id="102" idx="3"/>
            <a:endCxn id="103" idx="6"/>
          </p:cNvCxnSpPr>
          <p:nvPr/>
        </p:nvCxnSpPr>
        <p:spPr>
          <a:xfrm flipH="1">
            <a:off x="8129804" y="4741676"/>
            <a:ext cx="208827" cy="20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44"/>
          <p:cNvCxnSpPr>
            <a:stCxn id="100" idx="3"/>
            <a:endCxn id="103" idx="7"/>
          </p:cNvCxnSpPr>
          <p:nvPr/>
        </p:nvCxnSpPr>
        <p:spPr>
          <a:xfrm flipH="1">
            <a:off x="8117676" y="4543581"/>
            <a:ext cx="49876" cy="17082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45"/>
          <p:cNvCxnSpPr>
            <a:stCxn id="100" idx="7"/>
            <a:endCxn id="104" idx="3"/>
          </p:cNvCxnSpPr>
          <p:nvPr/>
        </p:nvCxnSpPr>
        <p:spPr>
          <a:xfrm flipV="1">
            <a:off x="8292013" y="4145593"/>
            <a:ext cx="212920" cy="27352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6"/>
          <p:cNvCxnSpPr>
            <a:stCxn id="104" idx="7"/>
            <a:endCxn id="94" idx="3"/>
          </p:cNvCxnSpPr>
          <p:nvPr/>
        </p:nvCxnSpPr>
        <p:spPr>
          <a:xfrm flipV="1">
            <a:off x="8563492" y="3891076"/>
            <a:ext cx="46049" cy="19595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7"/>
          <p:cNvCxnSpPr>
            <a:stCxn id="107" idx="7"/>
            <a:endCxn id="94" idx="3"/>
          </p:cNvCxnSpPr>
          <p:nvPr/>
        </p:nvCxnSpPr>
        <p:spPr>
          <a:xfrm flipV="1">
            <a:off x="8298602" y="3891076"/>
            <a:ext cx="310938" cy="21099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8"/>
          <p:cNvCxnSpPr>
            <a:stCxn id="93" idx="5"/>
            <a:endCxn id="104" idx="1"/>
          </p:cNvCxnSpPr>
          <p:nvPr/>
        </p:nvCxnSpPr>
        <p:spPr>
          <a:xfrm>
            <a:off x="8334610" y="3910159"/>
            <a:ext cx="170323" cy="1768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9"/>
          <p:cNvCxnSpPr>
            <a:stCxn id="105" idx="7"/>
            <a:endCxn id="95" idx="3"/>
          </p:cNvCxnSpPr>
          <p:nvPr/>
        </p:nvCxnSpPr>
        <p:spPr>
          <a:xfrm flipV="1">
            <a:off x="8708844" y="4132711"/>
            <a:ext cx="281812" cy="17162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50"/>
          <p:cNvCxnSpPr>
            <a:stCxn id="105" idx="0"/>
            <a:endCxn id="94" idx="4"/>
          </p:cNvCxnSpPr>
          <p:nvPr/>
        </p:nvCxnSpPr>
        <p:spPr>
          <a:xfrm flipH="1" flipV="1">
            <a:off x="8649784" y="3907746"/>
            <a:ext cx="18816" cy="37991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51"/>
          <p:cNvCxnSpPr>
            <a:stCxn id="105" idx="1"/>
            <a:endCxn id="104" idx="5"/>
          </p:cNvCxnSpPr>
          <p:nvPr/>
        </p:nvCxnSpPr>
        <p:spPr>
          <a:xfrm flipH="1" flipV="1">
            <a:off x="8563492" y="4145593"/>
            <a:ext cx="64865" cy="15874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52"/>
          <p:cNvCxnSpPr>
            <a:stCxn id="108" idx="0"/>
            <a:endCxn id="105" idx="4"/>
          </p:cNvCxnSpPr>
          <p:nvPr/>
        </p:nvCxnSpPr>
        <p:spPr>
          <a:xfrm flipV="1">
            <a:off x="8608377" y="4401492"/>
            <a:ext cx="60223" cy="1685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53"/>
          <p:cNvCxnSpPr>
            <a:stCxn id="108" idx="4"/>
            <a:endCxn id="101" idx="0"/>
          </p:cNvCxnSpPr>
          <p:nvPr/>
        </p:nvCxnSpPr>
        <p:spPr>
          <a:xfrm>
            <a:off x="8608377" y="4652888"/>
            <a:ext cx="15842" cy="1009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54"/>
          <p:cNvCxnSpPr>
            <a:stCxn id="108" idx="1"/>
            <a:endCxn id="100" idx="6"/>
          </p:cNvCxnSpPr>
          <p:nvPr/>
        </p:nvCxnSpPr>
        <p:spPr>
          <a:xfrm flipH="1" flipV="1">
            <a:off x="8317789" y="4481351"/>
            <a:ext cx="261308" cy="1008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55"/>
          <p:cNvCxnSpPr>
            <a:stCxn id="101" idx="7"/>
            <a:endCxn id="106" idx="3"/>
          </p:cNvCxnSpPr>
          <p:nvPr/>
        </p:nvCxnSpPr>
        <p:spPr>
          <a:xfrm flipV="1">
            <a:off x="8715177" y="4685609"/>
            <a:ext cx="183312" cy="10587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6"/>
          <p:cNvCxnSpPr>
            <a:stCxn id="106" idx="0"/>
            <a:endCxn id="95" idx="4"/>
          </p:cNvCxnSpPr>
          <p:nvPr/>
        </p:nvCxnSpPr>
        <p:spPr>
          <a:xfrm flipV="1">
            <a:off x="8938733" y="4149381"/>
            <a:ext cx="92168" cy="4390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7"/>
          <p:cNvCxnSpPr>
            <a:stCxn id="106" idx="1"/>
            <a:endCxn id="105" idx="5"/>
          </p:cNvCxnSpPr>
          <p:nvPr/>
        </p:nvCxnSpPr>
        <p:spPr>
          <a:xfrm flipH="1" flipV="1">
            <a:off x="8708844" y="4384822"/>
            <a:ext cx="189644" cy="22029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8"/>
          <p:cNvCxnSpPr>
            <a:stCxn id="106" idx="7"/>
            <a:endCxn id="96" idx="3"/>
          </p:cNvCxnSpPr>
          <p:nvPr/>
        </p:nvCxnSpPr>
        <p:spPr>
          <a:xfrm flipV="1">
            <a:off x="8978977" y="4493970"/>
            <a:ext cx="152848" cy="11115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9"/>
          <p:cNvCxnSpPr>
            <a:stCxn id="106" idx="5"/>
            <a:endCxn id="97" idx="1"/>
          </p:cNvCxnSpPr>
          <p:nvPr/>
        </p:nvCxnSpPr>
        <p:spPr>
          <a:xfrm>
            <a:off x="8978977" y="4685609"/>
            <a:ext cx="120318" cy="11953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60"/>
          <p:cNvCxnSpPr>
            <a:stCxn id="98" idx="0"/>
            <a:endCxn id="106" idx="4"/>
          </p:cNvCxnSpPr>
          <p:nvPr/>
        </p:nvCxnSpPr>
        <p:spPr>
          <a:xfrm flipV="1">
            <a:off x="8911894" y="4702279"/>
            <a:ext cx="26839" cy="4355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492805" y="2641975"/>
            <a:ext cx="278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 BRAND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untras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Etharums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quidem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7" name="Pentagon 162"/>
          <p:cNvSpPr/>
          <p:nvPr/>
        </p:nvSpPr>
        <p:spPr>
          <a:xfrm>
            <a:off x="8277383" y="2842176"/>
            <a:ext cx="153000" cy="21515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238"/>
          <p:cNvSpPr/>
          <p:nvPr/>
        </p:nvSpPr>
        <p:spPr>
          <a:xfrm>
            <a:off x="10093075" y="5794242"/>
            <a:ext cx="447546" cy="433794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239"/>
          <p:cNvSpPr/>
          <p:nvPr/>
        </p:nvSpPr>
        <p:spPr>
          <a:xfrm>
            <a:off x="10089587" y="5660865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240"/>
          <p:cNvSpPr/>
          <p:nvPr/>
        </p:nvSpPr>
        <p:spPr>
          <a:xfrm>
            <a:off x="10466195" y="5660865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241"/>
          <p:cNvSpPr/>
          <p:nvPr/>
        </p:nvSpPr>
        <p:spPr>
          <a:xfrm>
            <a:off x="10285560" y="5675414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242"/>
          <p:cNvSpPr/>
          <p:nvPr/>
        </p:nvSpPr>
        <p:spPr>
          <a:xfrm>
            <a:off x="9964362" y="5442668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243"/>
          <p:cNvSpPr/>
          <p:nvPr/>
        </p:nvSpPr>
        <p:spPr>
          <a:xfrm>
            <a:off x="9827465" y="5232485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244"/>
          <p:cNvSpPr/>
          <p:nvPr/>
        </p:nvSpPr>
        <p:spPr>
          <a:xfrm>
            <a:off x="9791656" y="4968041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245"/>
          <p:cNvSpPr/>
          <p:nvPr/>
        </p:nvSpPr>
        <p:spPr>
          <a:xfrm>
            <a:off x="9923859" y="4660543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246"/>
          <p:cNvSpPr/>
          <p:nvPr/>
        </p:nvSpPr>
        <p:spPr>
          <a:xfrm>
            <a:off x="10132813" y="4524136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247"/>
          <p:cNvSpPr/>
          <p:nvPr/>
        </p:nvSpPr>
        <p:spPr>
          <a:xfrm>
            <a:off x="10384185" y="4510639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248"/>
          <p:cNvSpPr/>
          <p:nvPr/>
        </p:nvSpPr>
        <p:spPr>
          <a:xfrm>
            <a:off x="10653730" y="4681536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249"/>
          <p:cNvSpPr/>
          <p:nvPr/>
        </p:nvSpPr>
        <p:spPr>
          <a:xfrm>
            <a:off x="10753572" y="4937038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250"/>
          <p:cNvSpPr/>
          <p:nvPr/>
        </p:nvSpPr>
        <p:spPr>
          <a:xfrm>
            <a:off x="10730565" y="5214044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251"/>
          <p:cNvSpPr/>
          <p:nvPr/>
        </p:nvSpPr>
        <p:spPr>
          <a:xfrm>
            <a:off x="10580529" y="5461120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252"/>
          <p:cNvSpPr/>
          <p:nvPr/>
        </p:nvSpPr>
        <p:spPr>
          <a:xfrm>
            <a:off x="10173690" y="5416958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253"/>
          <p:cNvSpPr/>
          <p:nvPr/>
        </p:nvSpPr>
        <p:spPr>
          <a:xfrm>
            <a:off x="10065146" y="4934585"/>
            <a:ext cx="124487" cy="124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254"/>
          <p:cNvSpPr/>
          <p:nvPr/>
        </p:nvSpPr>
        <p:spPr>
          <a:xfrm>
            <a:off x="10315380" y="5189522"/>
            <a:ext cx="181952" cy="1819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255"/>
          <p:cNvSpPr/>
          <p:nvPr/>
        </p:nvSpPr>
        <p:spPr>
          <a:xfrm>
            <a:off x="10195795" y="5130950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256"/>
          <p:cNvSpPr/>
          <p:nvPr/>
        </p:nvSpPr>
        <p:spPr>
          <a:xfrm>
            <a:off x="9998108" y="5153080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257"/>
          <p:cNvSpPr/>
          <p:nvPr/>
        </p:nvSpPr>
        <p:spPr>
          <a:xfrm>
            <a:off x="10313412" y="4709369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258"/>
          <p:cNvSpPr/>
          <p:nvPr/>
        </p:nvSpPr>
        <p:spPr>
          <a:xfrm>
            <a:off x="10397492" y="4859843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259"/>
          <p:cNvSpPr/>
          <p:nvPr/>
        </p:nvSpPr>
        <p:spPr>
          <a:xfrm>
            <a:off x="10588544" y="5072575"/>
            <a:ext cx="80505" cy="805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260"/>
          <p:cNvSpPr/>
          <p:nvPr/>
        </p:nvSpPr>
        <p:spPr>
          <a:xfrm>
            <a:off x="10069807" y="4710351"/>
            <a:ext cx="124487" cy="124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261"/>
          <p:cNvSpPr/>
          <p:nvPr/>
        </p:nvSpPr>
        <p:spPr>
          <a:xfrm>
            <a:off x="10365866" y="5059577"/>
            <a:ext cx="58571" cy="585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262"/>
          <p:cNvCxnSpPr>
            <a:stCxn id="159" idx="6"/>
            <a:endCxn id="161" idx="2"/>
          </p:cNvCxnSpPr>
          <p:nvPr/>
        </p:nvCxnSpPr>
        <p:spPr>
          <a:xfrm>
            <a:off x="10170092" y="5701118"/>
            <a:ext cx="115469" cy="358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263"/>
          <p:cNvCxnSpPr>
            <a:stCxn id="161" idx="6"/>
            <a:endCxn id="160" idx="2"/>
          </p:cNvCxnSpPr>
          <p:nvPr/>
        </p:nvCxnSpPr>
        <p:spPr>
          <a:xfrm flipV="1">
            <a:off x="10344132" y="5690151"/>
            <a:ext cx="122063" cy="145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264"/>
          <p:cNvCxnSpPr>
            <a:stCxn id="160" idx="7"/>
            <a:endCxn id="171" idx="3"/>
          </p:cNvCxnSpPr>
          <p:nvPr/>
        </p:nvCxnSpPr>
        <p:spPr>
          <a:xfrm flipV="1">
            <a:off x="10516189" y="5511113"/>
            <a:ext cx="72918" cy="15833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265"/>
          <p:cNvCxnSpPr>
            <a:stCxn id="171" idx="7"/>
            <a:endCxn id="170" idx="3"/>
          </p:cNvCxnSpPr>
          <p:nvPr/>
        </p:nvCxnSpPr>
        <p:spPr>
          <a:xfrm flipV="1">
            <a:off x="10630522" y="5282759"/>
            <a:ext cx="111832" cy="18693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266"/>
          <p:cNvCxnSpPr>
            <a:stCxn id="170" idx="0"/>
            <a:endCxn id="169" idx="4"/>
          </p:cNvCxnSpPr>
          <p:nvPr/>
        </p:nvCxnSpPr>
        <p:spPr>
          <a:xfrm flipV="1">
            <a:off x="10770817" y="5017542"/>
            <a:ext cx="23007" cy="19650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267"/>
          <p:cNvCxnSpPr>
            <a:stCxn id="169" idx="0"/>
            <a:endCxn id="168" idx="5"/>
          </p:cNvCxnSpPr>
          <p:nvPr/>
        </p:nvCxnSpPr>
        <p:spPr>
          <a:xfrm flipH="1" flipV="1">
            <a:off x="10722446" y="4750252"/>
            <a:ext cx="71379" cy="18678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268"/>
          <p:cNvCxnSpPr>
            <a:stCxn id="168" idx="1"/>
            <a:endCxn id="167" idx="6"/>
          </p:cNvCxnSpPr>
          <p:nvPr/>
        </p:nvCxnSpPr>
        <p:spPr>
          <a:xfrm flipH="1" flipV="1">
            <a:off x="10464689" y="4550891"/>
            <a:ext cx="200831" cy="14243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269"/>
          <p:cNvCxnSpPr>
            <a:stCxn id="167" idx="2"/>
            <a:endCxn id="166" idx="6"/>
          </p:cNvCxnSpPr>
          <p:nvPr/>
        </p:nvCxnSpPr>
        <p:spPr>
          <a:xfrm flipH="1">
            <a:off x="10213318" y="4550891"/>
            <a:ext cx="170866" cy="1349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270"/>
          <p:cNvCxnSpPr>
            <a:stCxn id="166" idx="2"/>
            <a:endCxn id="165" idx="7"/>
          </p:cNvCxnSpPr>
          <p:nvPr/>
        </p:nvCxnSpPr>
        <p:spPr>
          <a:xfrm flipH="1">
            <a:off x="9992575" y="4564388"/>
            <a:ext cx="140239" cy="1079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271"/>
          <p:cNvCxnSpPr>
            <a:stCxn id="165" idx="3"/>
            <a:endCxn id="164" idx="0"/>
          </p:cNvCxnSpPr>
          <p:nvPr/>
        </p:nvCxnSpPr>
        <p:spPr>
          <a:xfrm flipH="1">
            <a:off x="9831908" y="4729258"/>
            <a:ext cx="103741" cy="23878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272"/>
          <p:cNvCxnSpPr>
            <a:stCxn id="164" idx="4"/>
            <a:endCxn id="163" idx="0"/>
          </p:cNvCxnSpPr>
          <p:nvPr/>
        </p:nvCxnSpPr>
        <p:spPr>
          <a:xfrm>
            <a:off x="9831908" y="5048546"/>
            <a:ext cx="35809" cy="18393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273"/>
          <p:cNvCxnSpPr>
            <a:stCxn id="163" idx="5"/>
            <a:endCxn id="162" idx="1"/>
          </p:cNvCxnSpPr>
          <p:nvPr/>
        </p:nvCxnSpPr>
        <p:spPr>
          <a:xfrm>
            <a:off x="9896180" y="5301200"/>
            <a:ext cx="79972" cy="15325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274"/>
          <p:cNvCxnSpPr>
            <a:stCxn id="162" idx="4"/>
            <a:endCxn id="159" idx="1"/>
          </p:cNvCxnSpPr>
          <p:nvPr/>
        </p:nvCxnSpPr>
        <p:spPr>
          <a:xfrm>
            <a:off x="10004614" y="5523173"/>
            <a:ext cx="96762" cy="14948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275"/>
          <p:cNvCxnSpPr>
            <a:stCxn id="159" idx="7"/>
            <a:endCxn id="172" idx="4"/>
          </p:cNvCxnSpPr>
          <p:nvPr/>
        </p:nvCxnSpPr>
        <p:spPr>
          <a:xfrm flipV="1">
            <a:off x="10158302" y="5475529"/>
            <a:ext cx="44674" cy="19712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276"/>
          <p:cNvCxnSpPr>
            <a:stCxn id="172" idx="6"/>
            <a:endCxn id="171" idx="2"/>
          </p:cNvCxnSpPr>
          <p:nvPr/>
        </p:nvCxnSpPr>
        <p:spPr>
          <a:xfrm>
            <a:off x="10232262" y="5446244"/>
            <a:ext cx="348267" cy="4416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277"/>
          <p:cNvCxnSpPr>
            <a:stCxn id="172" idx="5"/>
            <a:endCxn id="161" idx="0"/>
          </p:cNvCxnSpPr>
          <p:nvPr/>
        </p:nvCxnSpPr>
        <p:spPr>
          <a:xfrm>
            <a:off x="10223684" y="5466952"/>
            <a:ext cx="91163" cy="20846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278"/>
          <p:cNvCxnSpPr>
            <a:stCxn id="160" idx="1"/>
            <a:endCxn id="172" idx="5"/>
          </p:cNvCxnSpPr>
          <p:nvPr/>
        </p:nvCxnSpPr>
        <p:spPr>
          <a:xfrm flipH="1" flipV="1">
            <a:off x="10223684" y="5466952"/>
            <a:ext cx="251089" cy="2024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279"/>
          <p:cNvCxnSpPr>
            <a:stCxn id="172" idx="1"/>
            <a:endCxn id="176" idx="5"/>
          </p:cNvCxnSpPr>
          <p:nvPr/>
        </p:nvCxnSpPr>
        <p:spPr>
          <a:xfrm flipH="1" flipV="1">
            <a:off x="10048101" y="5203074"/>
            <a:ext cx="134166" cy="22246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280"/>
          <p:cNvCxnSpPr>
            <a:stCxn id="162" idx="7"/>
            <a:endCxn id="172" idx="2"/>
          </p:cNvCxnSpPr>
          <p:nvPr/>
        </p:nvCxnSpPr>
        <p:spPr>
          <a:xfrm flipV="1">
            <a:off x="10033077" y="5446244"/>
            <a:ext cx="140613" cy="821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81"/>
          <p:cNvCxnSpPr>
            <a:stCxn id="176" idx="3"/>
            <a:endCxn id="163" idx="7"/>
          </p:cNvCxnSpPr>
          <p:nvPr/>
        </p:nvCxnSpPr>
        <p:spPr>
          <a:xfrm flipH="1">
            <a:off x="9896180" y="5203074"/>
            <a:ext cx="110506" cy="4120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82"/>
          <p:cNvCxnSpPr>
            <a:stCxn id="162" idx="0"/>
            <a:endCxn id="176" idx="4"/>
          </p:cNvCxnSpPr>
          <p:nvPr/>
        </p:nvCxnSpPr>
        <p:spPr>
          <a:xfrm flipV="1">
            <a:off x="10004614" y="5211652"/>
            <a:ext cx="22779" cy="2310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83"/>
          <p:cNvCxnSpPr>
            <a:stCxn id="176" idx="0"/>
            <a:endCxn id="165" idx="4"/>
          </p:cNvCxnSpPr>
          <p:nvPr/>
        </p:nvCxnSpPr>
        <p:spPr>
          <a:xfrm flipH="1" flipV="1">
            <a:off x="9964112" y="4741047"/>
            <a:ext cx="63282" cy="41203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84"/>
          <p:cNvCxnSpPr>
            <a:stCxn id="176" idx="1"/>
            <a:endCxn id="164" idx="6"/>
          </p:cNvCxnSpPr>
          <p:nvPr/>
        </p:nvCxnSpPr>
        <p:spPr>
          <a:xfrm flipH="1" flipV="1">
            <a:off x="9872161" y="5008293"/>
            <a:ext cx="134525" cy="15336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85"/>
          <p:cNvCxnSpPr>
            <a:stCxn id="165" idx="6"/>
            <a:endCxn id="180" idx="1"/>
          </p:cNvCxnSpPr>
          <p:nvPr/>
        </p:nvCxnSpPr>
        <p:spPr>
          <a:xfrm>
            <a:off x="10004364" y="4700795"/>
            <a:ext cx="83673" cy="277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86"/>
          <p:cNvCxnSpPr>
            <a:stCxn id="180" idx="4"/>
            <a:endCxn id="173" idx="0"/>
          </p:cNvCxnSpPr>
          <p:nvPr/>
        </p:nvCxnSpPr>
        <p:spPr>
          <a:xfrm flipH="1">
            <a:off x="10127389" y="4834838"/>
            <a:ext cx="4661" cy="9974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87"/>
          <p:cNvCxnSpPr>
            <a:stCxn id="173" idx="5"/>
            <a:endCxn id="175" idx="1"/>
          </p:cNvCxnSpPr>
          <p:nvPr/>
        </p:nvCxnSpPr>
        <p:spPr>
          <a:xfrm>
            <a:off x="10171402" y="5040841"/>
            <a:ext cx="32971" cy="986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88"/>
          <p:cNvCxnSpPr>
            <a:stCxn id="175" idx="5"/>
            <a:endCxn id="174" idx="1"/>
          </p:cNvCxnSpPr>
          <p:nvPr/>
        </p:nvCxnSpPr>
        <p:spPr>
          <a:xfrm>
            <a:off x="10245789" y="5180944"/>
            <a:ext cx="96237" cy="3522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89"/>
          <p:cNvCxnSpPr>
            <a:stCxn id="174" idx="5"/>
            <a:endCxn id="171" idx="1"/>
          </p:cNvCxnSpPr>
          <p:nvPr/>
        </p:nvCxnSpPr>
        <p:spPr>
          <a:xfrm>
            <a:off x="10470686" y="5344827"/>
            <a:ext cx="118421" cy="1248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90"/>
          <p:cNvCxnSpPr>
            <a:stCxn id="174" idx="3"/>
            <a:endCxn id="172" idx="7"/>
          </p:cNvCxnSpPr>
          <p:nvPr/>
        </p:nvCxnSpPr>
        <p:spPr>
          <a:xfrm flipH="1">
            <a:off x="10223684" y="5344827"/>
            <a:ext cx="118343" cy="8070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91"/>
          <p:cNvCxnSpPr>
            <a:stCxn id="175" idx="3"/>
            <a:endCxn id="176" idx="6"/>
          </p:cNvCxnSpPr>
          <p:nvPr/>
        </p:nvCxnSpPr>
        <p:spPr>
          <a:xfrm flipH="1">
            <a:off x="10056679" y="5180944"/>
            <a:ext cx="147694" cy="142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92"/>
          <p:cNvCxnSpPr>
            <a:stCxn id="173" idx="3"/>
            <a:endCxn id="176" idx="7"/>
          </p:cNvCxnSpPr>
          <p:nvPr/>
        </p:nvCxnSpPr>
        <p:spPr>
          <a:xfrm flipH="1">
            <a:off x="10048101" y="5040841"/>
            <a:ext cx="35275" cy="1208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93"/>
          <p:cNvCxnSpPr>
            <a:stCxn id="173" idx="7"/>
            <a:endCxn id="177" idx="3"/>
          </p:cNvCxnSpPr>
          <p:nvPr/>
        </p:nvCxnSpPr>
        <p:spPr>
          <a:xfrm flipV="1">
            <a:off x="10171402" y="4759362"/>
            <a:ext cx="150588" cy="19345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94"/>
          <p:cNvCxnSpPr>
            <a:stCxn id="177" idx="7"/>
            <a:endCxn id="167" idx="3"/>
          </p:cNvCxnSpPr>
          <p:nvPr/>
        </p:nvCxnSpPr>
        <p:spPr>
          <a:xfrm flipV="1">
            <a:off x="10363406" y="4579354"/>
            <a:ext cx="32568" cy="1385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95"/>
          <p:cNvCxnSpPr>
            <a:stCxn id="180" idx="7"/>
            <a:endCxn id="167" idx="3"/>
          </p:cNvCxnSpPr>
          <p:nvPr/>
        </p:nvCxnSpPr>
        <p:spPr>
          <a:xfrm flipV="1">
            <a:off x="10176062" y="4579354"/>
            <a:ext cx="219912" cy="14922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96"/>
          <p:cNvCxnSpPr>
            <a:stCxn id="166" idx="5"/>
            <a:endCxn id="177" idx="1"/>
          </p:cNvCxnSpPr>
          <p:nvPr/>
        </p:nvCxnSpPr>
        <p:spPr>
          <a:xfrm>
            <a:off x="10201529" y="4592851"/>
            <a:ext cx="120462" cy="12509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97"/>
          <p:cNvCxnSpPr>
            <a:stCxn id="178" idx="7"/>
            <a:endCxn id="168" idx="3"/>
          </p:cNvCxnSpPr>
          <p:nvPr/>
        </p:nvCxnSpPr>
        <p:spPr>
          <a:xfrm flipV="1">
            <a:off x="10466207" y="4750252"/>
            <a:ext cx="199313" cy="1213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98"/>
          <p:cNvCxnSpPr>
            <a:stCxn id="178" idx="0"/>
            <a:endCxn id="167" idx="4"/>
          </p:cNvCxnSpPr>
          <p:nvPr/>
        </p:nvCxnSpPr>
        <p:spPr>
          <a:xfrm flipH="1" flipV="1">
            <a:off x="10424437" y="4591144"/>
            <a:ext cx="13308" cy="26869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99"/>
          <p:cNvCxnSpPr>
            <a:stCxn id="178" idx="1"/>
            <a:endCxn id="177" idx="5"/>
          </p:cNvCxnSpPr>
          <p:nvPr/>
        </p:nvCxnSpPr>
        <p:spPr>
          <a:xfrm flipH="1" flipV="1">
            <a:off x="10363406" y="4759362"/>
            <a:ext cx="45876" cy="1122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300"/>
          <p:cNvCxnSpPr>
            <a:stCxn id="181" idx="0"/>
            <a:endCxn id="178" idx="4"/>
          </p:cNvCxnSpPr>
          <p:nvPr/>
        </p:nvCxnSpPr>
        <p:spPr>
          <a:xfrm flipV="1">
            <a:off x="10395151" y="4940347"/>
            <a:ext cx="42593" cy="11922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301"/>
          <p:cNvCxnSpPr>
            <a:stCxn id="181" idx="4"/>
            <a:endCxn id="174" idx="0"/>
          </p:cNvCxnSpPr>
          <p:nvPr/>
        </p:nvCxnSpPr>
        <p:spPr>
          <a:xfrm>
            <a:off x="10395151" y="5118148"/>
            <a:ext cx="11205" cy="7137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302"/>
          <p:cNvCxnSpPr>
            <a:stCxn id="181" idx="1"/>
            <a:endCxn id="173" idx="6"/>
          </p:cNvCxnSpPr>
          <p:nvPr/>
        </p:nvCxnSpPr>
        <p:spPr>
          <a:xfrm flipH="1" flipV="1">
            <a:off x="10189633" y="4996828"/>
            <a:ext cx="184811" cy="7132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303"/>
          <p:cNvCxnSpPr>
            <a:stCxn id="174" idx="7"/>
            <a:endCxn id="179" idx="3"/>
          </p:cNvCxnSpPr>
          <p:nvPr/>
        </p:nvCxnSpPr>
        <p:spPr>
          <a:xfrm flipV="1">
            <a:off x="10470686" y="5141290"/>
            <a:ext cx="129648" cy="7487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304"/>
          <p:cNvCxnSpPr>
            <a:stCxn id="179" idx="0"/>
            <a:endCxn id="168" idx="4"/>
          </p:cNvCxnSpPr>
          <p:nvPr/>
        </p:nvCxnSpPr>
        <p:spPr>
          <a:xfrm flipV="1">
            <a:off x="10628797" y="4762041"/>
            <a:ext cx="65186" cy="31053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305"/>
          <p:cNvCxnSpPr>
            <a:stCxn id="179" idx="1"/>
            <a:endCxn id="178" idx="5"/>
          </p:cNvCxnSpPr>
          <p:nvPr/>
        </p:nvCxnSpPr>
        <p:spPr>
          <a:xfrm flipH="1" flipV="1">
            <a:off x="10466207" y="4928558"/>
            <a:ext cx="134126" cy="15580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306"/>
          <p:cNvCxnSpPr>
            <a:stCxn id="179" idx="7"/>
            <a:endCxn id="169" idx="3"/>
          </p:cNvCxnSpPr>
          <p:nvPr/>
        </p:nvCxnSpPr>
        <p:spPr>
          <a:xfrm flipV="1">
            <a:off x="10657259" y="5005753"/>
            <a:ext cx="108102" cy="7861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307"/>
          <p:cNvCxnSpPr>
            <a:stCxn id="179" idx="5"/>
            <a:endCxn id="170" idx="1"/>
          </p:cNvCxnSpPr>
          <p:nvPr/>
        </p:nvCxnSpPr>
        <p:spPr>
          <a:xfrm>
            <a:off x="10657259" y="5141290"/>
            <a:ext cx="85095" cy="8454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308"/>
          <p:cNvCxnSpPr>
            <a:stCxn id="171" idx="0"/>
            <a:endCxn id="179" idx="4"/>
          </p:cNvCxnSpPr>
          <p:nvPr/>
        </p:nvCxnSpPr>
        <p:spPr>
          <a:xfrm flipV="1">
            <a:off x="10609815" y="5153080"/>
            <a:ext cx="18982" cy="30804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2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2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2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7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7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7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2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7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2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2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7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2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7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2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7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7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2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7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2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7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6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7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2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7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2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7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2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7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2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7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1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2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7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2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7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1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2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6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7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1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2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2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6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7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2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6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7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1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2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7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7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1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2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6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2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7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2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7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1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2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6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7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2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7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1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2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7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1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2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6"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7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2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6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7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1"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2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7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1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2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6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7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2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6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7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1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2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6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7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1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2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7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1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2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6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7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2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6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7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1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2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6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7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1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2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79" grpId="0" animBg="1"/>
      <p:bldP spid="80" grpId="0"/>
      <p:bldP spid="81" grpId="0" animBg="1"/>
      <p:bldP spid="82" grpId="0"/>
      <p:bldP spid="83" grpId="0" animBg="1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56" grpId="0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6" name="Oval 6"/>
          <p:cNvSpPr/>
          <p:nvPr/>
        </p:nvSpPr>
        <p:spPr>
          <a:xfrm>
            <a:off x="1849623" y="2222198"/>
            <a:ext cx="2126512" cy="2126512"/>
          </a:xfrm>
          <a:prstGeom prst="ellipse">
            <a:avLst/>
          </a:prstGeom>
          <a:noFill/>
          <a:ln w="2540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7"/>
          <p:cNvSpPr/>
          <p:nvPr/>
        </p:nvSpPr>
        <p:spPr>
          <a:xfrm>
            <a:off x="6093783" y="2205161"/>
            <a:ext cx="2126512" cy="2126512"/>
          </a:xfrm>
          <a:prstGeom prst="arc">
            <a:avLst>
              <a:gd name="adj1" fmla="val 16200000"/>
              <a:gd name="adj2" fmla="val 10700215"/>
            </a:avLst>
          </a:prstGeom>
          <a:noFill/>
          <a:ln w="2540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8"/>
          <p:cNvSpPr/>
          <p:nvPr/>
        </p:nvSpPr>
        <p:spPr>
          <a:xfrm>
            <a:off x="3971703" y="2222198"/>
            <a:ext cx="2126512" cy="2126512"/>
          </a:xfrm>
          <a:prstGeom prst="ellipse">
            <a:avLst/>
          </a:prstGeom>
          <a:noFill/>
          <a:ln w="254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9"/>
          <p:cNvSpPr/>
          <p:nvPr/>
        </p:nvSpPr>
        <p:spPr>
          <a:xfrm>
            <a:off x="3971703" y="2222198"/>
            <a:ext cx="2126512" cy="2126512"/>
          </a:xfrm>
          <a:prstGeom prst="arc">
            <a:avLst>
              <a:gd name="adj1" fmla="val 10689146"/>
              <a:gd name="adj2" fmla="val 104143"/>
            </a:avLst>
          </a:prstGeom>
          <a:noFill/>
          <a:ln w="2540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10"/>
          <p:cNvSpPr/>
          <p:nvPr/>
        </p:nvSpPr>
        <p:spPr>
          <a:xfrm>
            <a:off x="1849623" y="2222198"/>
            <a:ext cx="2126512" cy="2126512"/>
          </a:xfrm>
          <a:prstGeom prst="arc">
            <a:avLst>
              <a:gd name="adj1" fmla="val 10667427"/>
              <a:gd name="adj2" fmla="val 314923"/>
            </a:avLst>
          </a:prstGeom>
          <a:noFill/>
          <a:ln w="254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1"/>
          <p:cNvSpPr/>
          <p:nvPr/>
        </p:nvSpPr>
        <p:spPr>
          <a:xfrm>
            <a:off x="8215863" y="2205161"/>
            <a:ext cx="2126512" cy="2126512"/>
          </a:xfrm>
          <a:prstGeom prst="ellipse">
            <a:avLst/>
          </a:prstGeom>
          <a:noFill/>
          <a:ln w="254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12"/>
          <p:cNvSpPr/>
          <p:nvPr/>
        </p:nvSpPr>
        <p:spPr>
          <a:xfrm>
            <a:off x="8215863" y="2205161"/>
            <a:ext cx="2126512" cy="2126512"/>
          </a:xfrm>
          <a:prstGeom prst="arc">
            <a:avLst>
              <a:gd name="adj1" fmla="val 10689146"/>
              <a:gd name="adj2" fmla="val 104143"/>
            </a:avLst>
          </a:prstGeom>
          <a:noFill/>
          <a:ln w="2540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13"/>
          <p:cNvSpPr/>
          <p:nvPr/>
        </p:nvSpPr>
        <p:spPr>
          <a:xfrm>
            <a:off x="6093783" y="2205161"/>
            <a:ext cx="2126512" cy="2126512"/>
          </a:xfrm>
          <a:prstGeom prst="arc">
            <a:avLst>
              <a:gd name="adj1" fmla="val 10583856"/>
              <a:gd name="adj2" fmla="val 339369"/>
            </a:avLst>
          </a:prstGeom>
          <a:noFill/>
          <a:ln w="254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4"/>
          <p:cNvSpPr/>
          <p:nvPr/>
        </p:nvSpPr>
        <p:spPr>
          <a:xfrm>
            <a:off x="2551593" y="2924168"/>
            <a:ext cx="722572" cy="7225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Oval 15"/>
          <p:cNvSpPr/>
          <p:nvPr/>
        </p:nvSpPr>
        <p:spPr>
          <a:xfrm>
            <a:off x="4678105" y="2924168"/>
            <a:ext cx="722572" cy="72257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Oval 16"/>
          <p:cNvSpPr/>
          <p:nvPr/>
        </p:nvSpPr>
        <p:spPr>
          <a:xfrm>
            <a:off x="6797969" y="2924168"/>
            <a:ext cx="722572" cy="7225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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Oval 17"/>
          <p:cNvSpPr/>
          <p:nvPr/>
        </p:nvSpPr>
        <p:spPr>
          <a:xfrm>
            <a:off x="8920049" y="2924168"/>
            <a:ext cx="722572" cy="72257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41964" y="4964633"/>
            <a:ext cx="214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untras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Etharums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quidem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51954" y="4964633"/>
            <a:ext cx="214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</a:t>
            </a:r>
            <a:endParaRPr lang="en-US" sz="20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2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86124" y="4964633"/>
            <a:ext cx="214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FORUM</a:t>
            </a:r>
            <a:endParaRPr lang="en-US" sz="20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2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00546" y="4964633"/>
            <a:ext cx="214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endParaRPr lang="en-US" sz="2000" b="1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laborum dolo rumes fugats untras. Etharums ser quidem rerum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endParaRPr lang="en-US" sz="120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22"/>
          <p:cNvSpPr/>
          <p:nvPr/>
        </p:nvSpPr>
        <p:spPr>
          <a:xfrm>
            <a:off x="2464096" y="2838886"/>
            <a:ext cx="893135" cy="893135"/>
          </a:xfrm>
          <a:prstGeom prst="ellipse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23"/>
          <p:cNvSpPr/>
          <p:nvPr/>
        </p:nvSpPr>
        <p:spPr>
          <a:xfrm>
            <a:off x="6706039" y="2838886"/>
            <a:ext cx="893135" cy="893135"/>
          </a:xfrm>
          <a:prstGeom prst="ellipse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24"/>
          <p:cNvSpPr/>
          <p:nvPr/>
        </p:nvSpPr>
        <p:spPr>
          <a:xfrm>
            <a:off x="8823687" y="2838886"/>
            <a:ext cx="893135" cy="893135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25"/>
          <p:cNvSpPr/>
          <p:nvPr/>
        </p:nvSpPr>
        <p:spPr>
          <a:xfrm>
            <a:off x="4593704" y="2838886"/>
            <a:ext cx="893135" cy="893135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4045" y="271186"/>
            <a:ext cx="6110515" cy="597320"/>
            <a:chOff x="384045" y="271186"/>
            <a:chExt cx="6110515" cy="597320"/>
          </a:xfrm>
        </p:grpSpPr>
        <p:grpSp>
          <p:nvGrpSpPr>
            <p:cNvPr id="5" name="组合 4"/>
            <p:cNvGrpSpPr/>
            <p:nvPr/>
          </p:nvGrpSpPr>
          <p:grpSpPr>
            <a:xfrm>
              <a:off x="384045" y="271186"/>
              <a:ext cx="3594685" cy="430887"/>
              <a:chOff x="384045" y="156886"/>
              <a:chExt cx="3594685" cy="430887"/>
            </a:xfrm>
          </p:grpSpPr>
          <p:sp>
            <p:nvSpPr>
              <p:cNvPr id="32" name="9"/>
              <p:cNvSpPr txBox="1"/>
              <p:nvPr/>
            </p:nvSpPr>
            <p:spPr>
              <a:xfrm>
                <a:off x="543474" y="156886"/>
                <a:ext cx="34352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zh-CN" alt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点击加入你的标题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5400000">
                <a:off x="359230" y="217236"/>
                <a:ext cx="359817" cy="310187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48" name="组合 47"/>
          <p:cNvGrpSpPr/>
          <p:nvPr/>
        </p:nvGrpSpPr>
        <p:grpSpPr>
          <a:xfrm>
            <a:off x="1240456" y="1558290"/>
            <a:ext cx="10293034" cy="4948505"/>
            <a:chOff x="1240456" y="1558290"/>
            <a:chExt cx="10293034" cy="4948505"/>
          </a:xfrm>
        </p:grpSpPr>
        <p:sp>
          <p:nvSpPr>
            <p:cNvPr id="7" name="Subtitle 2"/>
            <p:cNvSpPr txBox="1"/>
            <p:nvPr/>
          </p:nvSpPr>
          <p:spPr>
            <a:xfrm>
              <a:off x="9357416" y="4203021"/>
              <a:ext cx="2066688" cy="2303774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40"/>
                </a:lnSpc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Frequently, your initial font choice is taken Frequently, your initial font choice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  <a:p>
              <a:pPr>
                <a:lnSpc>
                  <a:spcPts val="4040"/>
                </a:lnSpc>
              </a:pPr>
              <a:endParaRPr lang="en-US" sz="1050" b="0" i="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66056" y="3855079"/>
              <a:ext cx="1061508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Entertainment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29798" y="3643492"/>
              <a:ext cx="1334020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  <a:latin typeface="Poppins SemiBold" charset="0"/>
                  <a:ea typeface="Poppins SemiBold" charset="0"/>
                  <a:cs typeface="Poppins SemiBold" charset="0"/>
                </a:rPr>
                <a:t>NEYMAR BLACK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Poppins SemiBold" charset="0"/>
                <a:ea typeface="Poppins SemiBold" charset="0"/>
                <a:cs typeface="Poppins SemiBold" charset="0"/>
              </a:endParaRPr>
            </a:p>
          </p:txBody>
        </p:sp>
        <p:sp>
          <p:nvSpPr>
            <p:cNvPr id="15" name="Subtitle 2"/>
            <p:cNvSpPr txBox="1"/>
            <p:nvPr/>
          </p:nvSpPr>
          <p:spPr>
            <a:xfrm>
              <a:off x="6694352" y="4203021"/>
              <a:ext cx="2066688" cy="2303774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40"/>
                </a:lnSpc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Frequently, your initial font choice is taken Frequently, your initial font choice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  <a:p>
              <a:pPr>
                <a:lnSpc>
                  <a:spcPts val="4040"/>
                </a:lnSpc>
              </a:pPr>
              <a:endParaRPr lang="en-US" sz="1050" b="0" i="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6653" y="3855079"/>
              <a:ext cx="994183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Social Media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6811" y="3643492"/>
              <a:ext cx="1253868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  <a:latin typeface="Poppins SemiBold" charset="0"/>
                  <a:ea typeface="Poppins SemiBold" charset="0"/>
                  <a:cs typeface="Poppins SemiBold" charset="0"/>
                </a:rPr>
                <a:t>VANESSA PINO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Poppins SemiBold" charset="0"/>
                <a:ea typeface="Poppins SemiBold" charset="0"/>
                <a:cs typeface="Poppins SemiBold" charset="0"/>
              </a:endParaRPr>
            </a:p>
          </p:txBody>
        </p:sp>
        <p:sp>
          <p:nvSpPr>
            <p:cNvPr id="23" name="Subtitle 2"/>
            <p:cNvSpPr txBox="1"/>
            <p:nvPr/>
          </p:nvSpPr>
          <p:spPr>
            <a:xfrm>
              <a:off x="3997000" y="4203021"/>
              <a:ext cx="2066688" cy="2303774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40"/>
                </a:lnSpc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Frequently, your initial font choice is taken Frequently, your initial font choice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  <a:p>
              <a:pPr>
                <a:lnSpc>
                  <a:spcPts val="4040"/>
                </a:lnSpc>
              </a:pPr>
              <a:endParaRPr lang="en-US" sz="1050" b="0" i="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7122" y="3855079"/>
              <a:ext cx="758541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Finances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8079" y="3643492"/>
              <a:ext cx="1016625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  <a:latin typeface="Poppins SemiBold" charset="0"/>
                  <a:ea typeface="Poppins SemiBold" charset="0"/>
                  <a:cs typeface="Poppins SemiBold" charset="0"/>
                </a:rPr>
                <a:t>DIANA ROVI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Poppins SemiBold" charset="0"/>
                <a:ea typeface="Poppins SemiBold" charset="0"/>
                <a:cs typeface="Poppins SemiBold" charset="0"/>
              </a:endParaRPr>
            </a:p>
          </p:txBody>
        </p:sp>
        <p:sp>
          <p:nvSpPr>
            <p:cNvPr id="31" name="Subtitle 2"/>
            <p:cNvSpPr txBox="1"/>
            <p:nvPr/>
          </p:nvSpPr>
          <p:spPr>
            <a:xfrm>
              <a:off x="1333936" y="4203021"/>
              <a:ext cx="2066688" cy="166090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87755" rtl="0" eaLnBrk="1" fontAlgn="auto" latinLnBrk="0" hangingPunct="1">
                <a:lnSpc>
                  <a:spcPts val="404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lang="en-US" sz="1050" b="0" i="0" dirty="0" smtClean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Frequently, your initial font choice is taken Frequently, your initial font choice</a:t>
              </a:r>
              <a:endParaRPr lang="en-US" sz="1050" b="0" i="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71615" y="3855079"/>
              <a:ext cx="803425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  <a:latin typeface="Poppins Light" charset="0"/>
                  <a:ea typeface="Poppins Light" charset="0"/>
                  <a:cs typeface="Poppins Light" charset="0"/>
                </a:rPr>
                <a:t>Marketing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54410" y="3643492"/>
              <a:ext cx="1237838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  <a:latin typeface="Poppins SemiBold" charset="0"/>
                  <a:ea typeface="Poppins SemiBold" charset="0"/>
                  <a:cs typeface="Poppins SemiBold" charset="0"/>
                </a:rPr>
                <a:t>DAVID COFFEE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Poppins SemiBold" charset="0"/>
                <a:ea typeface="Poppins SemiBold" charset="0"/>
                <a:cs typeface="Poppins SemiBold" charset="0"/>
              </a:endParaRPr>
            </a:p>
          </p:txBody>
        </p:sp>
        <p:sp>
          <p:nvSpPr>
            <p:cNvPr id="40" name="Rounded Rectangle 129"/>
            <p:cNvSpPr/>
            <p:nvPr/>
          </p:nvSpPr>
          <p:spPr>
            <a:xfrm>
              <a:off x="9288572" y="1558290"/>
              <a:ext cx="2244918" cy="4560354"/>
            </a:xfrm>
            <a:prstGeom prst="roundRect">
              <a:avLst>
                <a:gd name="adj" fmla="val 3939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ounded Rectangle 130"/>
            <p:cNvSpPr/>
            <p:nvPr/>
          </p:nvSpPr>
          <p:spPr>
            <a:xfrm>
              <a:off x="6613485" y="1558290"/>
              <a:ext cx="2244918" cy="4560354"/>
            </a:xfrm>
            <a:prstGeom prst="roundRect">
              <a:avLst>
                <a:gd name="adj" fmla="val 3939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131"/>
            <p:cNvSpPr/>
            <p:nvPr/>
          </p:nvSpPr>
          <p:spPr>
            <a:xfrm>
              <a:off x="3915543" y="1558290"/>
              <a:ext cx="2244918" cy="4560354"/>
            </a:xfrm>
            <a:prstGeom prst="roundRect">
              <a:avLst>
                <a:gd name="adj" fmla="val 3939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Rounded Rectangle 132"/>
            <p:cNvSpPr/>
            <p:nvPr/>
          </p:nvSpPr>
          <p:spPr>
            <a:xfrm>
              <a:off x="1240456" y="1558290"/>
              <a:ext cx="2244918" cy="4560354"/>
            </a:xfrm>
            <a:prstGeom prst="roundRect">
              <a:avLst>
                <a:gd name="adj" fmla="val 3939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4" name="图片占位符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" b="199"/>
            <a:stretch>
              <a:fillRect/>
            </a:stretch>
          </p:blipFill>
          <p:spPr>
            <a:xfrm>
              <a:off x="1632929" y="1942355"/>
              <a:ext cx="1467542" cy="1467507"/>
            </a:xfrm>
            <a:prstGeom prst="ellipse">
              <a:avLst/>
            </a:prstGeom>
          </p:spPr>
        </p:pic>
        <p:pic>
          <p:nvPicPr>
            <p:cNvPr id="45" name="图片占位符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" r="1546"/>
            <a:stretch>
              <a:fillRect/>
            </a:stretch>
          </p:blipFill>
          <p:spPr>
            <a:xfrm>
              <a:off x="4295993" y="1942355"/>
              <a:ext cx="1467542" cy="1467507"/>
            </a:xfrm>
            <a:prstGeom prst="ellipse">
              <a:avLst/>
            </a:prstGeom>
          </p:spPr>
        </p:pic>
        <p:pic>
          <p:nvPicPr>
            <p:cNvPr id="46" name="图片占位符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" b="654"/>
            <a:stretch>
              <a:fillRect/>
            </a:stretch>
          </p:blipFill>
          <p:spPr>
            <a:xfrm>
              <a:off x="6993345" y="1942355"/>
              <a:ext cx="1467542" cy="1467507"/>
            </a:xfrm>
            <a:prstGeom prst="ellipse">
              <a:avLst/>
            </a:prstGeom>
          </p:spPr>
        </p:pic>
        <p:pic>
          <p:nvPicPr>
            <p:cNvPr id="47" name="图片占位符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" b="66"/>
            <a:stretch>
              <a:fillRect/>
            </a:stretch>
          </p:blipFill>
          <p:spPr>
            <a:xfrm>
              <a:off x="9656409" y="1942355"/>
              <a:ext cx="1467542" cy="1467507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28846" y="2447099"/>
            <a:ext cx="6340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6000" b="1" kern="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加入你的标题描述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10"/>
          <p:cNvSpPr/>
          <p:nvPr>
            <p:custDataLst>
              <p:tags r:id="rId2"/>
            </p:custDataLst>
          </p:nvPr>
        </p:nvSpPr>
        <p:spPr>
          <a:xfrm>
            <a:off x="5276401" y="3788563"/>
            <a:ext cx="6454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description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品 11"/>
          <p:cNvCxnSpPr/>
          <p:nvPr>
            <p:custDataLst>
              <p:tags r:id="rId3"/>
            </p:custDataLst>
          </p:nvPr>
        </p:nvCxnSpPr>
        <p:spPr>
          <a:xfrm>
            <a:off x="5442852" y="3649806"/>
            <a:ext cx="6110515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3" name="平行四边形 12"/>
          <p:cNvSpPr/>
          <p:nvPr/>
        </p:nvSpPr>
        <p:spPr>
          <a:xfrm>
            <a:off x="276492" y="1909910"/>
            <a:ext cx="4716426" cy="2863986"/>
          </a:xfrm>
          <a:prstGeom prst="parallelogram">
            <a:avLst>
              <a:gd name="adj" fmla="val 4820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668162" y="2147747"/>
            <a:ext cx="3933086" cy="2388312"/>
          </a:xfrm>
          <a:prstGeom prst="parallelogram">
            <a:avLst>
              <a:gd name="adj" fmla="val 4820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Impact" panose="020B0806030902050204" pitchFamily="34" charset="0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1932571" y="2741739"/>
            <a:ext cx="140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4" grpId="0" animBg="1"/>
      <p:bldP spid="15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ISPRING_ULTRA_SCORM_TRACKING_SLIDES" val="1"/>
  <p:tag name="GENSWF_OUTPUT_FILE_NAME" val="33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  Office主题  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主题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主题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主题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主题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 Office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  Office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主题  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8602</Words>
  <Application>WPS 演示</Application>
  <PresentationFormat>自定义</PresentationFormat>
  <Paragraphs>647</Paragraphs>
  <Slides>27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27</vt:i4>
      </vt:variant>
    </vt:vector>
  </HeadingPairs>
  <TitlesOfParts>
    <vt:vector size="68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迷你简汉真广标</vt:lpstr>
      <vt:lpstr>ITC Avant Garde Std Bk</vt:lpstr>
      <vt:lpstr>Yu Gothic UI</vt:lpstr>
      <vt:lpstr>微软雅黑</vt:lpstr>
      <vt:lpstr>仿宋_GB2312</vt:lpstr>
      <vt:lpstr>仿宋</vt:lpstr>
      <vt:lpstr>叶根友行书繁</vt:lpstr>
      <vt:lpstr>Calibri</vt:lpstr>
      <vt:lpstr>Open Sans</vt:lpstr>
      <vt:lpstr>FontAwesome</vt:lpstr>
      <vt:lpstr>Simple-Line-Icons</vt:lpstr>
      <vt:lpstr>MV Boli</vt:lpstr>
      <vt:lpstr>Arial</vt:lpstr>
      <vt:lpstr>Open Sans Light</vt:lpstr>
      <vt:lpstr>Open Sans</vt:lpstr>
      <vt:lpstr>Poppins Light</vt:lpstr>
      <vt:lpstr>Poppins SemiBold</vt:lpstr>
      <vt:lpstr>Arial Unicode MS</vt:lpstr>
      <vt:lpstr>等线</vt:lpstr>
      <vt:lpstr>方正姚体</vt:lpstr>
      <vt:lpstr>Kartika</vt:lpstr>
      <vt:lpstr>Abel</vt:lpstr>
      <vt:lpstr>DejaVu Math TeX Gyre</vt:lpstr>
      <vt:lpstr>Office 主题​​</vt:lpstr>
      <vt:lpstr>Office主题</vt:lpstr>
      <vt:lpstr>Office主题 </vt:lpstr>
      <vt:lpstr>Office主题  </vt:lpstr>
      <vt:lpstr>Office主题   </vt:lpstr>
      <vt:lpstr>Office主题    </vt:lpstr>
      <vt:lpstr> Office主题</vt:lpstr>
      <vt:lpstr>  Office主题</vt:lpstr>
      <vt:lpstr>Office主题      </vt:lpstr>
      <vt:lpstr>  Office主题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一颗苹果</cp:lastModifiedBy>
  <cp:revision>1576</cp:revision>
  <dcterms:created xsi:type="dcterms:W3CDTF">2015-12-01T09:06:00Z</dcterms:created>
  <dcterms:modified xsi:type="dcterms:W3CDTF">2021-09-17T11:34:04Z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163448DB91E14CCC9931D23807F10D3C</vt:lpwstr>
  </property>
  <property fmtid="{D5CDD505-2E9C-101B-9397-08002B2CF9AE}" pid="3" name="KSOProductBuildVer">
    <vt:lpwstr>2052-11.1.0.10700</vt:lpwstr>
  </property>
</Properties>
</file>