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1"/>
  </p:notesMasterIdLst>
  <p:handoutMasterIdLst>
    <p:handoutMasterId r:id="rId32"/>
  </p:handoutMasterIdLst>
  <p:sldIdLst>
    <p:sldId id="256" r:id="rId4"/>
    <p:sldId id="262" r:id="rId5"/>
    <p:sldId id="257" r:id="rId6"/>
    <p:sldId id="267" r:id="rId7"/>
    <p:sldId id="268" r:id="rId8"/>
    <p:sldId id="269" r:id="rId9"/>
    <p:sldId id="270" r:id="rId10"/>
    <p:sldId id="271" r:id="rId12"/>
    <p:sldId id="263" r:id="rId13"/>
    <p:sldId id="272" r:id="rId14"/>
    <p:sldId id="273" r:id="rId15"/>
    <p:sldId id="274" r:id="rId16"/>
    <p:sldId id="275" r:id="rId17"/>
    <p:sldId id="276" r:id="rId18"/>
    <p:sldId id="264" r:id="rId19"/>
    <p:sldId id="277" r:id="rId20"/>
    <p:sldId id="278" r:id="rId21"/>
    <p:sldId id="279" r:id="rId22"/>
    <p:sldId id="280" r:id="rId23"/>
    <p:sldId id="281" r:id="rId24"/>
    <p:sldId id="265" r:id="rId25"/>
    <p:sldId id="282" r:id="rId26"/>
    <p:sldId id="283" r:id="rId27"/>
    <p:sldId id="284" r:id="rId28"/>
    <p:sldId id="285" r:id="rId29"/>
    <p:sldId id="286" r:id="rId30"/>
    <p:sldId id="266"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60"/>
  </p:normalViewPr>
  <p:slideViewPr>
    <p:cSldViewPr snapToGrid="0" showGuides="1">
      <p:cViewPr varScale="1">
        <p:scale>
          <a:sx n="109" d="100"/>
          <a:sy n="109" d="100"/>
        </p:scale>
        <p:origin x="414" y="96"/>
      </p:cViewPr>
      <p:guideLst>
        <p:guide orient="horz" pos="2158"/>
        <p:guide pos="386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9D298-9359-4E31-BE27-B550F9E045A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11216-F9B7-41FB-804E-140C71368C3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605457" y="2025548"/>
            <a:ext cx="3109057" cy="5451108"/>
          </a:xfrm>
          <a:custGeom>
            <a:avLst/>
            <a:gdLst>
              <a:gd name="connsiteX0" fmla="*/ 0 w 3109057"/>
              <a:gd name="connsiteY0" fmla="*/ 0 h 5451108"/>
              <a:gd name="connsiteX1" fmla="*/ 3109057 w 3109057"/>
              <a:gd name="connsiteY1" fmla="*/ 0 h 5451108"/>
              <a:gd name="connsiteX2" fmla="*/ 3109057 w 3109057"/>
              <a:gd name="connsiteY2" fmla="*/ 5451108 h 5451108"/>
              <a:gd name="connsiteX3" fmla="*/ 0 w 3109057"/>
              <a:gd name="connsiteY3" fmla="*/ 5451108 h 5451108"/>
            </a:gdLst>
            <a:ahLst/>
            <a:cxnLst>
              <a:cxn ang="0">
                <a:pos x="connsiteX0" y="connsiteY0"/>
              </a:cxn>
              <a:cxn ang="0">
                <a:pos x="connsiteX1" y="connsiteY1"/>
              </a:cxn>
              <a:cxn ang="0">
                <a:pos x="connsiteX2" y="connsiteY2"/>
              </a:cxn>
              <a:cxn ang="0">
                <a:pos x="connsiteX3" y="connsiteY3"/>
              </a:cxn>
            </a:cxnLst>
            <a:rect l="l" t="t" r="r" b="b"/>
            <a:pathLst>
              <a:path w="3109057" h="5451108">
                <a:moveTo>
                  <a:pt x="0" y="0"/>
                </a:moveTo>
                <a:lnTo>
                  <a:pt x="3109057" y="0"/>
                </a:lnTo>
                <a:lnTo>
                  <a:pt x="3109057" y="5451108"/>
                </a:lnTo>
                <a:lnTo>
                  <a:pt x="0" y="5451108"/>
                </a:lnTo>
                <a:close/>
              </a:path>
            </a:pathLst>
          </a:custGeom>
        </p:spPr>
        <p:txBody>
          <a:bodyPr wrap="square">
            <a:noAutofit/>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7362683" y="-1"/>
            <a:ext cx="2564091" cy="6858000"/>
          </a:xfrm>
          <a:custGeom>
            <a:avLst/>
            <a:gdLst>
              <a:gd name="connsiteX0" fmla="*/ 0 w 2564091"/>
              <a:gd name="connsiteY0" fmla="*/ 0 h 6858000"/>
              <a:gd name="connsiteX1" fmla="*/ 2564091 w 2564091"/>
              <a:gd name="connsiteY1" fmla="*/ 0 h 6858000"/>
              <a:gd name="connsiteX2" fmla="*/ 2564091 w 2564091"/>
              <a:gd name="connsiteY2" fmla="*/ 6858000 h 6858000"/>
              <a:gd name="connsiteX3" fmla="*/ 0 w 25640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64091" h="6858000">
                <a:moveTo>
                  <a:pt x="0" y="0"/>
                </a:moveTo>
                <a:lnTo>
                  <a:pt x="2564091" y="0"/>
                </a:lnTo>
                <a:lnTo>
                  <a:pt x="2564091" y="6858000"/>
                </a:lnTo>
                <a:lnTo>
                  <a:pt x="0" y="6858000"/>
                </a:lnTo>
                <a:close/>
              </a:path>
            </a:pathLst>
          </a:custGeom>
        </p:spPr>
        <p:txBody>
          <a:bodyPr wrap="square">
            <a:noAutofit/>
          </a:body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0" y="1035169"/>
            <a:ext cx="3048000" cy="2432649"/>
          </a:xfrm>
          <a:custGeom>
            <a:avLst/>
            <a:gdLst>
              <a:gd name="connsiteX0" fmla="*/ 0 w 3048000"/>
              <a:gd name="connsiteY0" fmla="*/ 0 h 2432649"/>
              <a:gd name="connsiteX1" fmla="*/ 3048000 w 3048000"/>
              <a:gd name="connsiteY1" fmla="*/ 0 h 2432649"/>
              <a:gd name="connsiteX2" fmla="*/ 3048000 w 3048000"/>
              <a:gd name="connsiteY2" fmla="*/ 2432649 h 2432649"/>
              <a:gd name="connsiteX3" fmla="*/ 0 w 3048000"/>
              <a:gd name="connsiteY3" fmla="*/ 2432649 h 2432649"/>
            </a:gdLst>
            <a:ahLst/>
            <a:cxnLst>
              <a:cxn ang="0">
                <a:pos x="connsiteX0" y="connsiteY0"/>
              </a:cxn>
              <a:cxn ang="0">
                <a:pos x="connsiteX1" y="connsiteY1"/>
              </a:cxn>
              <a:cxn ang="0">
                <a:pos x="connsiteX2" y="connsiteY2"/>
              </a:cxn>
              <a:cxn ang="0">
                <a:pos x="connsiteX3" y="connsiteY3"/>
              </a:cxn>
            </a:cxnLst>
            <a:rect l="l" t="t" r="r" b="b"/>
            <a:pathLst>
              <a:path w="3048000" h="2432649">
                <a:moveTo>
                  <a:pt x="0" y="0"/>
                </a:moveTo>
                <a:lnTo>
                  <a:pt x="3048000" y="0"/>
                </a:lnTo>
                <a:lnTo>
                  <a:pt x="3048000" y="2432649"/>
                </a:lnTo>
                <a:lnTo>
                  <a:pt x="0" y="2432649"/>
                </a:lnTo>
                <a:close/>
              </a:path>
            </a:pathLst>
          </a:custGeom>
        </p:spPr>
        <p:txBody>
          <a:bodyPr wrap="square">
            <a:noAutofit/>
          </a:bodyPr>
          <a:lstStyle/>
          <a:p>
            <a:endParaRPr lang="en-US"/>
          </a:p>
        </p:txBody>
      </p:sp>
      <p:sp>
        <p:nvSpPr>
          <p:cNvPr id="19" name="Picture Placeholder 18"/>
          <p:cNvSpPr>
            <a:spLocks noGrp="1"/>
          </p:cNvSpPr>
          <p:nvPr>
            <p:ph type="pic" sz="quarter" idx="11"/>
          </p:nvPr>
        </p:nvSpPr>
        <p:spPr>
          <a:xfrm>
            <a:off x="3048000" y="1035169"/>
            <a:ext cx="3048000" cy="2432649"/>
          </a:xfrm>
          <a:custGeom>
            <a:avLst/>
            <a:gdLst>
              <a:gd name="connsiteX0" fmla="*/ 0 w 3048000"/>
              <a:gd name="connsiteY0" fmla="*/ 0 h 2432649"/>
              <a:gd name="connsiteX1" fmla="*/ 3048000 w 3048000"/>
              <a:gd name="connsiteY1" fmla="*/ 0 h 2432649"/>
              <a:gd name="connsiteX2" fmla="*/ 3048000 w 3048000"/>
              <a:gd name="connsiteY2" fmla="*/ 2432649 h 2432649"/>
              <a:gd name="connsiteX3" fmla="*/ 0 w 3048000"/>
              <a:gd name="connsiteY3" fmla="*/ 2432649 h 2432649"/>
            </a:gdLst>
            <a:ahLst/>
            <a:cxnLst>
              <a:cxn ang="0">
                <a:pos x="connsiteX0" y="connsiteY0"/>
              </a:cxn>
              <a:cxn ang="0">
                <a:pos x="connsiteX1" y="connsiteY1"/>
              </a:cxn>
              <a:cxn ang="0">
                <a:pos x="connsiteX2" y="connsiteY2"/>
              </a:cxn>
              <a:cxn ang="0">
                <a:pos x="connsiteX3" y="connsiteY3"/>
              </a:cxn>
            </a:cxnLst>
            <a:rect l="l" t="t" r="r" b="b"/>
            <a:pathLst>
              <a:path w="3048000" h="2432649">
                <a:moveTo>
                  <a:pt x="0" y="0"/>
                </a:moveTo>
                <a:lnTo>
                  <a:pt x="3048000" y="0"/>
                </a:lnTo>
                <a:lnTo>
                  <a:pt x="3048000" y="2432649"/>
                </a:lnTo>
                <a:lnTo>
                  <a:pt x="0" y="2432649"/>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6096000" y="1035169"/>
            <a:ext cx="3048000" cy="2432649"/>
          </a:xfrm>
          <a:custGeom>
            <a:avLst/>
            <a:gdLst>
              <a:gd name="connsiteX0" fmla="*/ 0 w 3048000"/>
              <a:gd name="connsiteY0" fmla="*/ 0 h 2432649"/>
              <a:gd name="connsiteX1" fmla="*/ 3048000 w 3048000"/>
              <a:gd name="connsiteY1" fmla="*/ 0 h 2432649"/>
              <a:gd name="connsiteX2" fmla="*/ 3048000 w 3048000"/>
              <a:gd name="connsiteY2" fmla="*/ 2432649 h 2432649"/>
              <a:gd name="connsiteX3" fmla="*/ 0 w 3048000"/>
              <a:gd name="connsiteY3" fmla="*/ 2432649 h 2432649"/>
            </a:gdLst>
            <a:ahLst/>
            <a:cxnLst>
              <a:cxn ang="0">
                <a:pos x="connsiteX0" y="connsiteY0"/>
              </a:cxn>
              <a:cxn ang="0">
                <a:pos x="connsiteX1" y="connsiteY1"/>
              </a:cxn>
              <a:cxn ang="0">
                <a:pos x="connsiteX2" y="connsiteY2"/>
              </a:cxn>
              <a:cxn ang="0">
                <a:pos x="connsiteX3" y="connsiteY3"/>
              </a:cxn>
            </a:cxnLst>
            <a:rect l="l" t="t" r="r" b="b"/>
            <a:pathLst>
              <a:path w="3048000" h="2432649">
                <a:moveTo>
                  <a:pt x="0" y="0"/>
                </a:moveTo>
                <a:lnTo>
                  <a:pt x="3048000" y="0"/>
                </a:lnTo>
                <a:lnTo>
                  <a:pt x="3048000" y="2432649"/>
                </a:lnTo>
                <a:lnTo>
                  <a:pt x="0" y="2432649"/>
                </a:lnTo>
                <a:close/>
              </a:path>
            </a:pathLst>
          </a:custGeom>
        </p:spPr>
        <p:txBody>
          <a:bodyPr wrap="square">
            <a:noAutofit/>
          </a:bodyPr>
          <a:lstStyle/>
          <a:p>
            <a:endParaRPr lang="en-US"/>
          </a:p>
        </p:txBody>
      </p:sp>
      <p:sp>
        <p:nvSpPr>
          <p:cNvPr id="16" name="Picture Placeholder 15"/>
          <p:cNvSpPr>
            <a:spLocks noGrp="1"/>
          </p:cNvSpPr>
          <p:nvPr>
            <p:ph type="pic" sz="quarter" idx="13"/>
          </p:nvPr>
        </p:nvSpPr>
        <p:spPr>
          <a:xfrm>
            <a:off x="9144000" y="1035169"/>
            <a:ext cx="3048000" cy="2432649"/>
          </a:xfrm>
          <a:custGeom>
            <a:avLst/>
            <a:gdLst>
              <a:gd name="connsiteX0" fmla="*/ 0 w 3048000"/>
              <a:gd name="connsiteY0" fmla="*/ 0 h 2432649"/>
              <a:gd name="connsiteX1" fmla="*/ 3048000 w 3048000"/>
              <a:gd name="connsiteY1" fmla="*/ 0 h 2432649"/>
              <a:gd name="connsiteX2" fmla="*/ 3048000 w 3048000"/>
              <a:gd name="connsiteY2" fmla="*/ 2432649 h 2432649"/>
              <a:gd name="connsiteX3" fmla="*/ 0 w 3048000"/>
              <a:gd name="connsiteY3" fmla="*/ 2432649 h 2432649"/>
            </a:gdLst>
            <a:ahLst/>
            <a:cxnLst>
              <a:cxn ang="0">
                <a:pos x="connsiteX0" y="connsiteY0"/>
              </a:cxn>
              <a:cxn ang="0">
                <a:pos x="connsiteX1" y="connsiteY1"/>
              </a:cxn>
              <a:cxn ang="0">
                <a:pos x="connsiteX2" y="connsiteY2"/>
              </a:cxn>
              <a:cxn ang="0">
                <a:pos x="connsiteX3" y="connsiteY3"/>
              </a:cxn>
            </a:cxnLst>
            <a:rect l="l" t="t" r="r" b="b"/>
            <a:pathLst>
              <a:path w="3048000" h="2432649">
                <a:moveTo>
                  <a:pt x="0" y="0"/>
                </a:moveTo>
                <a:lnTo>
                  <a:pt x="3048000" y="0"/>
                </a:lnTo>
                <a:lnTo>
                  <a:pt x="3048000" y="2432649"/>
                </a:lnTo>
                <a:lnTo>
                  <a:pt x="0" y="2432649"/>
                </a:lnTo>
                <a:close/>
              </a:path>
            </a:pathLst>
          </a:custGeom>
        </p:spPr>
        <p:txBody>
          <a:bodyPr wrap="square">
            <a:noAutofit/>
          </a:body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98076" y="-878668"/>
            <a:ext cx="4449078" cy="6142211"/>
          </a:xfrm>
          <a:custGeom>
            <a:avLst/>
            <a:gdLst>
              <a:gd name="connsiteX0" fmla="*/ 9355 w 4449078"/>
              <a:gd name="connsiteY0" fmla="*/ 0 h 6142211"/>
              <a:gd name="connsiteX1" fmla="*/ 4442841 w 4449078"/>
              <a:gd name="connsiteY1" fmla="*/ 0 h 6142211"/>
              <a:gd name="connsiteX2" fmla="*/ 4449078 w 4449078"/>
              <a:gd name="connsiteY2" fmla="*/ 6859 h 6142211"/>
              <a:gd name="connsiteX3" fmla="*/ 4445959 w 4449078"/>
              <a:gd name="connsiteY3" fmla="*/ 6135352 h 6142211"/>
              <a:gd name="connsiteX4" fmla="*/ 4439723 w 4449078"/>
              <a:gd name="connsiteY4" fmla="*/ 6142211 h 6142211"/>
              <a:gd name="connsiteX5" fmla="*/ 6236 w 4449078"/>
              <a:gd name="connsiteY5" fmla="*/ 6142211 h 6142211"/>
              <a:gd name="connsiteX6" fmla="*/ 0 w 4449078"/>
              <a:gd name="connsiteY6" fmla="*/ 6135352 h 6142211"/>
              <a:gd name="connsiteX7" fmla="*/ 3118 w 4449078"/>
              <a:gd name="connsiteY7" fmla="*/ 6859 h 6142211"/>
              <a:gd name="connsiteX8" fmla="*/ 9355 w 4449078"/>
              <a:gd name="connsiteY8" fmla="*/ 0 h 6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078" h="6142211">
                <a:moveTo>
                  <a:pt x="9355" y="0"/>
                </a:moveTo>
                <a:cubicBezTo>
                  <a:pt x="4442841" y="0"/>
                  <a:pt x="4442841" y="0"/>
                  <a:pt x="4442841" y="0"/>
                </a:cubicBezTo>
                <a:cubicBezTo>
                  <a:pt x="4445959" y="0"/>
                  <a:pt x="4449078" y="3429"/>
                  <a:pt x="4449078" y="6859"/>
                </a:cubicBezTo>
                <a:lnTo>
                  <a:pt x="4445959" y="6135352"/>
                </a:lnTo>
                <a:cubicBezTo>
                  <a:pt x="4445959" y="6138781"/>
                  <a:pt x="4442841" y="6142211"/>
                  <a:pt x="4439723" y="6142211"/>
                </a:cubicBezTo>
                <a:cubicBezTo>
                  <a:pt x="6236" y="6142211"/>
                  <a:pt x="6236" y="6142211"/>
                  <a:pt x="6236" y="6142211"/>
                </a:cubicBezTo>
                <a:cubicBezTo>
                  <a:pt x="3118" y="6142211"/>
                  <a:pt x="0" y="6138781"/>
                  <a:pt x="0" y="6135352"/>
                </a:cubicBezTo>
                <a:cubicBezTo>
                  <a:pt x="3118" y="6859"/>
                  <a:pt x="3118" y="6859"/>
                  <a:pt x="3118" y="6859"/>
                </a:cubicBezTo>
                <a:cubicBezTo>
                  <a:pt x="3118" y="3429"/>
                  <a:pt x="6236" y="0"/>
                  <a:pt x="9355" y="0"/>
                </a:cubicBezTo>
                <a:close/>
              </a:path>
            </a:pathLst>
          </a:custGeom>
        </p:spPr>
        <p:txBody>
          <a:bodyPr wrap="square">
            <a:noAutofit/>
          </a:body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050FB53-7C65-4CF6-9819-9416C13450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C059F6-3193-4D8A-B970-D018BD2DA0F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0FB53-7C65-4CF6-9819-9416C13450F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059F6-3193-4D8A-B970-D018BD2DA0F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0D7EB-3BB2-417A-AA86-5F68F48D960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52A36-9C97-4219-937B-C7D4BD8CB7F5}"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22.wdp"/><Relationship Id="rId7" Type="http://schemas.openxmlformats.org/officeDocument/2006/relationships/image" Target="../media/image21.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67353" y="2574524"/>
            <a:ext cx="3734070" cy="1673440"/>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538763" y="2720146"/>
            <a:ext cx="7031518" cy="984885"/>
          </a:xfrm>
          <a:prstGeom prst="rect">
            <a:avLst/>
          </a:prstGeom>
          <a:noFill/>
        </p:spPr>
        <p:txBody>
          <a:bodyPr wrap="square" rtlCol="0">
            <a:spAutoFit/>
          </a:bodyPr>
          <a:lstStyle/>
          <a:p>
            <a:r>
              <a:rPr lang="zh-CN" altLang="en-US" sz="5800" dirty="0" smtClean="0">
                <a:latin typeface="方正兰亭粗黑简体" panose="02000000000000000000" pitchFamily="2" charset="-122"/>
                <a:ea typeface="方正兰亭粗黑简体" panose="02000000000000000000" pitchFamily="2" charset="-122"/>
              </a:rPr>
              <a:t>路演商务计划书</a:t>
            </a:r>
            <a:r>
              <a:rPr lang="zh-CN" altLang="en-US" sz="5800" dirty="0">
                <a:latin typeface="方正兰亭超细黑简体" panose="02000000000000000000" pitchFamily="2" charset="-122"/>
                <a:ea typeface="方正兰亭超细黑简体" panose="02000000000000000000" pitchFamily="2" charset="-122"/>
              </a:rPr>
              <a:t>模板</a:t>
            </a:r>
            <a:endParaRPr lang="zh-CN" altLang="en-US" sz="5800" dirty="0">
              <a:latin typeface="方正兰亭超细黑简体" panose="02000000000000000000" pitchFamily="2" charset="-122"/>
              <a:ea typeface="方正兰亭超细黑简体" panose="02000000000000000000" pitchFamily="2" charset="-122"/>
            </a:endParaRPr>
          </a:p>
        </p:txBody>
      </p:sp>
      <p:sp>
        <p:nvSpPr>
          <p:cNvPr id="6" name="文本框 5"/>
          <p:cNvSpPr txBox="1"/>
          <p:nvPr/>
        </p:nvSpPr>
        <p:spPr>
          <a:xfrm>
            <a:off x="4600138" y="3610378"/>
            <a:ext cx="6719977" cy="372267"/>
          </a:xfrm>
          <a:prstGeom prst="rect">
            <a:avLst/>
          </a:prstGeom>
          <a:noFill/>
        </p:spPr>
        <p:txBody>
          <a:bodyPr wrap="square" rtlCol="0">
            <a:spAutoFit/>
          </a:bodyPr>
          <a:lstStyle/>
          <a:p>
            <a:pPr algn="dist"/>
            <a:r>
              <a:rPr lang="en-US" altLang="zh-CN" dirty="0" smtClean="0">
                <a:latin typeface="微软雅黑" panose="020B0503020204020204" pitchFamily="34" charset="-122"/>
                <a:ea typeface="微软雅黑" panose="020B0503020204020204" pitchFamily="34" charset="-122"/>
              </a:rPr>
              <a:t>CLICK TO ADD UP YOUR TITLE HERE</a:t>
            </a: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164442" y="4039102"/>
            <a:ext cx="2676355" cy="368300"/>
          </a:xfrm>
          <a:prstGeom prst="rect">
            <a:avLst/>
          </a:prstGeom>
          <a:noFill/>
        </p:spPr>
        <p:txBody>
          <a:bodyPr wrap="square" rtlCol="0">
            <a:spAutoFit/>
          </a:bodyPr>
          <a:lstStyle/>
          <a:p>
            <a:pPr algn="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汇报人</a:t>
            </a:r>
            <a:r>
              <a:rPr lang="en-US" altLang="zh-CN" dirty="0" smtClean="0">
                <a:latin typeface="微软雅黑" panose="020B0503020204020204" pitchFamily="34" charset="-122"/>
                <a:ea typeface="微软雅黑" panose="020B0503020204020204" pitchFamily="34" charset="-122"/>
              </a:rPr>
              <a:t>/</a:t>
            </a:r>
            <a:r>
              <a:rPr lang="en-US" dirty="0" smtClean="0">
                <a:latin typeface="微软雅黑" panose="020B0503020204020204" pitchFamily="34" charset="-122"/>
                <a:ea typeface="微软雅黑" panose="020B0503020204020204" pitchFamily="34" charset="-122"/>
              </a:rPr>
              <a:t>XXX</a:t>
            </a:r>
            <a:endParaRPr lang="en-US" dirty="0" smtClean="0">
              <a:latin typeface="微软雅黑" panose="020B0503020204020204" pitchFamily="34" charset="-122"/>
              <a:ea typeface="微软雅黑" panose="020B0503020204020204" pitchFamily="34" charset="-122"/>
            </a:endParaRPr>
          </a:p>
        </p:txBody>
      </p:sp>
      <p:sp>
        <p:nvSpPr>
          <p:cNvPr id="16" name="图文框 15"/>
          <p:cNvSpPr/>
          <p:nvPr/>
        </p:nvSpPr>
        <p:spPr>
          <a:xfrm>
            <a:off x="168676" y="150920"/>
            <a:ext cx="11887200" cy="6551721"/>
          </a:xfrm>
          <a:prstGeom prst="frame">
            <a:avLst>
              <a:gd name="adj1" fmla="val 98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8661012" y="4596632"/>
            <a:ext cx="2676355" cy="368300"/>
          </a:xfrm>
          <a:prstGeom prst="rect">
            <a:avLst/>
          </a:prstGeom>
          <a:noFill/>
        </p:spPr>
        <p:txBody>
          <a:bodyPr wrap="square" rtlCol="0">
            <a:spAutoFit/>
          </a:bodyPr>
          <a:lstStyle/>
          <a:p>
            <a:pPr algn="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时间</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ＸＸ年ＸＸ月</a:t>
            </a:r>
            <a:endParaRPr lang="zh-CN" altLang="en-US" dirty="0" smtClean="0">
              <a:latin typeface="微软雅黑" panose="020B0503020204020204" pitchFamily="34" charset="-122"/>
              <a:ea typeface="微软雅黑" panose="020B0503020204020204" pitchFamily="34" charset="-122"/>
            </a:endParaRPr>
          </a:p>
        </p:txBody>
      </p:sp>
      <p:sp>
        <p:nvSpPr>
          <p:cNvPr id="3" name="文本框 2"/>
          <p:cNvSpPr txBox="1"/>
          <p:nvPr/>
        </p:nvSpPr>
        <p:spPr>
          <a:xfrm>
            <a:off x="791210" y="3106420"/>
            <a:ext cx="2780030" cy="645160"/>
          </a:xfrm>
          <a:prstGeom prst="rect">
            <a:avLst/>
          </a:prstGeom>
          <a:noFill/>
        </p:spPr>
        <p:txBody>
          <a:bodyPr wrap="square" rtlCol="0">
            <a:spAutoFit/>
          </a:bodyPr>
          <a:lstStyle/>
          <a:p>
            <a:r>
              <a:rPr lang="zh-CN" altLang="en-US" sz="36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ＬＯＧＯ</a:t>
            </a:r>
            <a:endParaRPr lang="zh-CN" altLang="en-US" sz="36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26"/>
          <p:cNvSpPr/>
          <p:nvPr/>
        </p:nvSpPr>
        <p:spPr>
          <a:xfrm>
            <a:off x="7524914" y="2987566"/>
            <a:ext cx="561109" cy="56110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28" name="椭圆 27"/>
          <p:cNvSpPr/>
          <p:nvPr/>
        </p:nvSpPr>
        <p:spPr>
          <a:xfrm>
            <a:off x="7519678" y="3973826"/>
            <a:ext cx="561109" cy="56110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29" name="椭圆 28"/>
          <p:cNvSpPr/>
          <p:nvPr/>
        </p:nvSpPr>
        <p:spPr>
          <a:xfrm>
            <a:off x="7540647" y="4954323"/>
            <a:ext cx="561109" cy="56110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矩形 3"/>
          <p:cNvSpPr/>
          <p:nvPr/>
        </p:nvSpPr>
        <p:spPr>
          <a:xfrm>
            <a:off x="0" y="1752599"/>
            <a:ext cx="7273636" cy="4066309"/>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 name="矩形 4"/>
          <p:cNvSpPr/>
          <p:nvPr/>
        </p:nvSpPr>
        <p:spPr>
          <a:xfrm>
            <a:off x="2348346" y="1752598"/>
            <a:ext cx="4921992" cy="4066309"/>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稻壳儿小白白(http://dwz.cn/Wu2UP)"/>
          <p:cNvSpPr txBox="1">
            <a:spLocks noChangeArrowheads="1"/>
          </p:cNvSpPr>
          <p:nvPr/>
        </p:nvSpPr>
        <p:spPr bwMode="auto">
          <a:xfrm>
            <a:off x="200001" y="3298195"/>
            <a:ext cx="19526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700" b="1" dirty="0" smtClean="0">
                <a:solidFill>
                  <a:schemeClr val="bg1"/>
                </a:solidFill>
                <a:latin typeface="微软雅黑" panose="020B0503020204020204" pitchFamily="34" charset="-122"/>
                <a:sym typeface="Arial" panose="020B0604020202020204" pitchFamily="34" charset="0"/>
              </a:rPr>
              <a:t>单击添加标题</a:t>
            </a:r>
            <a:endParaRPr lang="en-US" altLang="zh-CN" sz="1700" b="1" dirty="0">
              <a:solidFill>
                <a:schemeClr val="bg1"/>
              </a:solidFill>
              <a:latin typeface="微软雅黑" panose="020B0503020204020204" pitchFamily="34" charset="-122"/>
              <a:sym typeface="Arial" panose="020B0604020202020204" pitchFamily="34" charset="0"/>
            </a:endParaRPr>
          </a:p>
        </p:txBody>
      </p:sp>
      <p:sp>
        <p:nvSpPr>
          <p:cNvPr id="7" name="稻壳儿小白白(http://dwz.cn/Wu2UP)"/>
          <p:cNvSpPr txBox="1">
            <a:spLocks noChangeArrowheads="1"/>
          </p:cNvSpPr>
          <p:nvPr/>
        </p:nvSpPr>
        <p:spPr bwMode="auto">
          <a:xfrm>
            <a:off x="195721" y="3630289"/>
            <a:ext cx="195690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solidFill>
                  <a:schemeClr val="bg1"/>
                </a:solidFill>
                <a:latin typeface="微软雅黑" panose="020B0503020204020204" pitchFamily="34" charset="-122"/>
              </a:rPr>
              <a:t>在这里添加你的文本在这里添加你的文本在这里添加你的文本在这里添加你的文本</a:t>
            </a:r>
            <a:endParaRPr lang="zh-CN" altLang="zh-CN" sz="1200" dirty="0">
              <a:solidFill>
                <a:schemeClr val="bg1"/>
              </a:solidFill>
              <a:latin typeface="微软雅黑" panose="020B0503020204020204" pitchFamily="34" charset="-122"/>
            </a:endParaRPr>
          </a:p>
        </p:txBody>
      </p:sp>
      <p:sp>
        <p:nvSpPr>
          <p:cNvPr id="8" name="矩形 19"/>
          <p:cNvSpPr>
            <a:spLocks noChangeArrowheads="1"/>
          </p:cNvSpPr>
          <p:nvPr/>
        </p:nvSpPr>
        <p:spPr bwMode="auto">
          <a:xfrm>
            <a:off x="7466058" y="1814944"/>
            <a:ext cx="429645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pPr>
              <a:lnSpc>
                <a:spcPct val="120000"/>
              </a:lnSpc>
              <a:spcBef>
                <a:spcPct val="20000"/>
              </a:spcBef>
            </a:pPr>
            <a:r>
              <a:rPr lang="zh-CN" altLang="en-US" sz="1400" dirty="0">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a:t>
            </a:r>
            <a:endParaRPr lang="en-US" altLang="zh-CN" sz="1400"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 name="Group 33"/>
          <p:cNvGrpSpPr/>
          <p:nvPr/>
        </p:nvGrpSpPr>
        <p:grpSpPr>
          <a:xfrm>
            <a:off x="7646622" y="5054744"/>
            <a:ext cx="354280" cy="378189"/>
            <a:chOff x="8342313" y="10972800"/>
            <a:chExt cx="1293813" cy="1381125"/>
          </a:xfrm>
          <a:solidFill>
            <a:schemeClr val="bg1"/>
          </a:solidFill>
          <a:effectLst/>
        </p:grpSpPr>
        <p:sp>
          <p:nvSpPr>
            <p:cNvPr id="10"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1"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2"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grpSp>
        <p:nvGrpSpPr>
          <p:cNvPr id="13" name="Group 37"/>
          <p:cNvGrpSpPr/>
          <p:nvPr/>
        </p:nvGrpSpPr>
        <p:grpSpPr>
          <a:xfrm>
            <a:off x="7619503" y="3102283"/>
            <a:ext cx="379493" cy="331676"/>
            <a:chOff x="8296275" y="8293096"/>
            <a:chExt cx="1385888" cy="1211261"/>
          </a:xfrm>
          <a:solidFill>
            <a:schemeClr val="bg1"/>
          </a:solidFill>
          <a:effectLst/>
        </p:grpSpPr>
        <p:sp>
          <p:nvSpPr>
            <p:cNvPr id="14"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5"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grpSp>
        <p:nvGrpSpPr>
          <p:cNvPr id="16" name="Group 40"/>
          <p:cNvGrpSpPr/>
          <p:nvPr/>
        </p:nvGrpSpPr>
        <p:grpSpPr>
          <a:xfrm>
            <a:off x="7616592" y="4109457"/>
            <a:ext cx="378189" cy="319504"/>
            <a:chOff x="13828713" y="2805113"/>
            <a:chExt cx="1381125" cy="1166812"/>
          </a:xfrm>
          <a:solidFill>
            <a:schemeClr val="bg1"/>
          </a:solidFill>
          <a:effectLst/>
        </p:grpSpPr>
        <p:sp>
          <p:nvSpPr>
            <p:cNvPr id="17"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8"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9"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sp>
        <p:nvSpPr>
          <p:cNvPr id="20" name="稻壳儿小白白(http://dwz.cn/Wu2UP)"/>
          <p:cNvSpPr txBox="1">
            <a:spLocks noChangeArrowheads="1"/>
          </p:cNvSpPr>
          <p:nvPr/>
        </p:nvSpPr>
        <p:spPr bwMode="auto">
          <a:xfrm>
            <a:off x="8233141" y="2939399"/>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21" name="稻壳儿小白白(http://dwz.cn/Wu2UP)"/>
          <p:cNvSpPr txBox="1">
            <a:spLocks noChangeArrowheads="1"/>
          </p:cNvSpPr>
          <p:nvPr/>
        </p:nvSpPr>
        <p:spPr bwMode="auto">
          <a:xfrm>
            <a:off x="8228862" y="3256979"/>
            <a:ext cx="3533648"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在这里添加你的文本在这里添加你的文本在这里添加你的文本在这里添加你的文本</a:t>
            </a:r>
            <a:endParaRPr lang="zh-CN" altLang="zh-CN" sz="1200" dirty="0">
              <a:latin typeface="微软雅黑" panose="020B0503020204020204" pitchFamily="34" charset="-122"/>
            </a:endParaRPr>
          </a:p>
        </p:txBody>
      </p:sp>
      <p:sp>
        <p:nvSpPr>
          <p:cNvPr id="22" name="稻壳儿小白白(http://dwz.cn/Wu2UP)"/>
          <p:cNvSpPr txBox="1">
            <a:spLocks noChangeArrowheads="1"/>
          </p:cNvSpPr>
          <p:nvPr/>
        </p:nvSpPr>
        <p:spPr bwMode="auto">
          <a:xfrm>
            <a:off x="8244774" y="4946226"/>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23" name="稻壳儿小白白(http://dwz.cn/Wu2UP)"/>
          <p:cNvSpPr txBox="1">
            <a:spLocks noChangeArrowheads="1"/>
          </p:cNvSpPr>
          <p:nvPr/>
        </p:nvSpPr>
        <p:spPr bwMode="auto">
          <a:xfrm>
            <a:off x="8240493" y="5263806"/>
            <a:ext cx="3523755"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在这里添加你的文本在这里添加你的文本在这里添加你的文本在这里添加你的文本</a:t>
            </a:r>
            <a:endParaRPr lang="zh-CN" altLang="zh-CN" sz="1200" dirty="0">
              <a:latin typeface="微软雅黑" panose="020B0503020204020204" pitchFamily="34" charset="-122"/>
            </a:endParaRPr>
          </a:p>
        </p:txBody>
      </p:sp>
      <p:sp>
        <p:nvSpPr>
          <p:cNvPr id="24" name="稻壳儿小白白(http://dwz.cn/Wu2UP)"/>
          <p:cNvSpPr txBox="1">
            <a:spLocks noChangeArrowheads="1"/>
          </p:cNvSpPr>
          <p:nvPr/>
        </p:nvSpPr>
        <p:spPr bwMode="auto">
          <a:xfrm>
            <a:off x="8240493" y="394048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25" name="稻壳儿小白白(http://dwz.cn/Wu2UP)"/>
          <p:cNvSpPr txBox="1">
            <a:spLocks noChangeArrowheads="1"/>
          </p:cNvSpPr>
          <p:nvPr/>
        </p:nvSpPr>
        <p:spPr bwMode="auto">
          <a:xfrm>
            <a:off x="8236212" y="4258068"/>
            <a:ext cx="352718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在这里添加你的文本在这里添加你的文本在这里添加你的文本在这里添加你的文本</a:t>
            </a:r>
            <a:endParaRPr lang="zh-CN" altLang="zh-CN" sz="1200" dirty="0">
              <a:latin typeface="微软雅黑" panose="020B0503020204020204" pitchFamily="34" charset="-122"/>
            </a:endParaRPr>
          </a:p>
        </p:txBody>
      </p:sp>
      <p:grpSp>
        <p:nvGrpSpPr>
          <p:cNvPr id="32" name="组合 31"/>
          <p:cNvGrpSpPr/>
          <p:nvPr/>
        </p:nvGrpSpPr>
        <p:grpSpPr>
          <a:xfrm>
            <a:off x="-8918" y="243667"/>
            <a:ext cx="3981118" cy="433782"/>
            <a:chOff x="-8918" y="243667"/>
            <a:chExt cx="3981118" cy="433782"/>
          </a:xfrm>
        </p:grpSpPr>
        <p:sp>
          <p:nvSpPr>
            <p:cNvPr id="35" name="任意多边形 34"/>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任意多边形 129"/>
          <p:cNvSpPr/>
          <p:nvPr/>
        </p:nvSpPr>
        <p:spPr>
          <a:xfrm>
            <a:off x="1202282" y="3567705"/>
            <a:ext cx="1499614" cy="396286"/>
          </a:xfrm>
          <a:custGeom>
            <a:avLst/>
            <a:gdLst>
              <a:gd name="connsiteX0" fmla="*/ 749808 w 1499614"/>
              <a:gd name="connsiteY0" fmla="*/ 0 h 396286"/>
              <a:gd name="connsiteX1" fmla="*/ 897446 w 1499614"/>
              <a:gd name="connsiteY1" fmla="*/ 97860 h 396286"/>
              <a:gd name="connsiteX2" fmla="*/ 907289 w 1499614"/>
              <a:gd name="connsiteY2" fmla="*/ 146614 h 396286"/>
              <a:gd name="connsiteX3" fmla="*/ 1499614 w 1499614"/>
              <a:gd name="connsiteY3" fmla="*/ 146614 h 396286"/>
              <a:gd name="connsiteX4" fmla="*/ 1499614 w 1499614"/>
              <a:gd name="connsiteY4" fmla="*/ 396286 h 396286"/>
              <a:gd name="connsiteX5" fmla="*/ 124836 w 1499614"/>
              <a:gd name="connsiteY5" fmla="*/ 396286 h 396286"/>
              <a:gd name="connsiteX6" fmla="*/ 0 w 1499614"/>
              <a:gd name="connsiteY6" fmla="*/ 271450 h 396286"/>
              <a:gd name="connsiteX7" fmla="*/ 124836 w 1499614"/>
              <a:gd name="connsiteY7" fmla="*/ 146614 h 396286"/>
              <a:gd name="connsiteX8" fmla="*/ 592328 w 1499614"/>
              <a:gd name="connsiteY8" fmla="*/ 146614 h 396286"/>
              <a:gd name="connsiteX9" fmla="*/ 602171 w 1499614"/>
              <a:gd name="connsiteY9" fmla="*/ 97860 h 396286"/>
              <a:gd name="connsiteX10" fmla="*/ 749808 w 1499614"/>
              <a:gd name="connsiteY10" fmla="*/ 0 h 39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614" h="396286">
                <a:moveTo>
                  <a:pt x="749808" y="0"/>
                </a:moveTo>
                <a:cubicBezTo>
                  <a:pt x="816177" y="0"/>
                  <a:pt x="873121" y="40352"/>
                  <a:pt x="897446" y="97860"/>
                </a:cubicBezTo>
                <a:lnTo>
                  <a:pt x="907289" y="146614"/>
                </a:lnTo>
                <a:lnTo>
                  <a:pt x="1499614" y="146614"/>
                </a:lnTo>
                <a:lnTo>
                  <a:pt x="1499614" y="396286"/>
                </a:lnTo>
                <a:lnTo>
                  <a:pt x="124836" y="396286"/>
                </a:lnTo>
                <a:cubicBezTo>
                  <a:pt x="55891" y="396286"/>
                  <a:pt x="0" y="340395"/>
                  <a:pt x="0" y="271450"/>
                </a:cubicBezTo>
                <a:cubicBezTo>
                  <a:pt x="0" y="202505"/>
                  <a:pt x="55891" y="146614"/>
                  <a:pt x="124836" y="146614"/>
                </a:cubicBezTo>
                <a:lnTo>
                  <a:pt x="592328" y="146614"/>
                </a:lnTo>
                <a:lnTo>
                  <a:pt x="602171" y="97860"/>
                </a:lnTo>
                <a:cubicBezTo>
                  <a:pt x="626495" y="40352"/>
                  <a:pt x="683439" y="0"/>
                  <a:pt x="749808"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31" name="任意多边形 130"/>
          <p:cNvSpPr/>
          <p:nvPr/>
        </p:nvSpPr>
        <p:spPr>
          <a:xfrm>
            <a:off x="2770678" y="3714316"/>
            <a:ext cx="1499615" cy="385288"/>
          </a:xfrm>
          <a:custGeom>
            <a:avLst/>
            <a:gdLst>
              <a:gd name="connsiteX0" fmla="*/ 0 w 1499615"/>
              <a:gd name="connsiteY0" fmla="*/ 0 h 385288"/>
              <a:gd name="connsiteX1" fmla="*/ 1499615 w 1499615"/>
              <a:gd name="connsiteY1" fmla="*/ 0 h 385288"/>
              <a:gd name="connsiteX2" fmla="*/ 1499615 w 1499615"/>
              <a:gd name="connsiteY2" fmla="*/ 249674 h 385288"/>
              <a:gd name="connsiteX3" fmla="*/ 905068 w 1499615"/>
              <a:gd name="connsiteY3" fmla="*/ 249674 h 385288"/>
              <a:gd name="connsiteX4" fmla="*/ 897446 w 1499615"/>
              <a:gd name="connsiteY4" fmla="*/ 287427 h 385288"/>
              <a:gd name="connsiteX5" fmla="*/ 749808 w 1499615"/>
              <a:gd name="connsiteY5" fmla="*/ 385288 h 385288"/>
              <a:gd name="connsiteX6" fmla="*/ 602171 w 1499615"/>
              <a:gd name="connsiteY6" fmla="*/ 287427 h 385288"/>
              <a:gd name="connsiteX7" fmla="*/ 594549 w 1499615"/>
              <a:gd name="connsiteY7" fmla="*/ 249674 h 385288"/>
              <a:gd name="connsiteX8" fmla="*/ 0 w 1499615"/>
              <a:gd name="connsiteY8" fmla="*/ 249674 h 38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615" h="385288">
                <a:moveTo>
                  <a:pt x="0" y="0"/>
                </a:moveTo>
                <a:lnTo>
                  <a:pt x="1499615" y="0"/>
                </a:lnTo>
                <a:lnTo>
                  <a:pt x="1499615" y="249674"/>
                </a:lnTo>
                <a:lnTo>
                  <a:pt x="905068" y="249674"/>
                </a:lnTo>
                <a:lnTo>
                  <a:pt x="897446" y="287427"/>
                </a:lnTo>
                <a:cubicBezTo>
                  <a:pt x="873121" y="344936"/>
                  <a:pt x="816177" y="385288"/>
                  <a:pt x="749808" y="385288"/>
                </a:cubicBezTo>
                <a:cubicBezTo>
                  <a:pt x="683439" y="385288"/>
                  <a:pt x="626495" y="344936"/>
                  <a:pt x="602171" y="287427"/>
                </a:cubicBezTo>
                <a:lnTo>
                  <a:pt x="594549" y="249674"/>
                </a:lnTo>
                <a:lnTo>
                  <a:pt x="0" y="249674"/>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32" name="任意多边形 131"/>
          <p:cNvSpPr/>
          <p:nvPr/>
        </p:nvSpPr>
        <p:spPr>
          <a:xfrm>
            <a:off x="4339071" y="3567706"/>
            <a:ext cx="1499614" cy="396285"/>
          </a:xfrm>
          <a:custGeom>
            <a:avLst/>
            <a:gdLst>
              <a:gd name="connsiteX0" fmla="*/ 818587 w 1499614"/>
              <a:gd name="connsiteY0" fmla="*/ 0 h 396285"/>
              <a:gd name="connsiteX1" fmla="*/ 966225 w 1499614"/>
              <a:gd name="connsiteY1" fmla="*/ 97860 h 396285"/>
              <a:gd name="connsiteX2" fmla="*/ 976067 w 1499614"/>
              <a:gd name="connsiteY2" fmla="*/ 146613 h 396285"/>
              <a:gd name="connsiteX3" fmla="*/ 1499614 w 1499614"/>
              <a:gd name="connsiteY3" fmla="*/ 146613 h 396285"/>
              <a:gd name="connsiteX4" fmla="*/ 1499614 w 1499614"/>
              <a:gd name="connsiteY4" fmla="*/ 396285 h 396285"/>
              <a:gd name="connsiteX5" fmla="*/ 0 w 1499614"/>
              <a:gd name="connsiteY5" fmla="*/ 396285 h 396285"/>
              <a:gd name="connsiteX6" fmla="*/ 0 w 1499614"/>
              <a:gd name="connsiteY6" fmla="*/ 146613 h 396285"/>
              <a:gd name="connsiteX7" fmla="*/ 661107 w 1499614"/>
              <a:gd name="connsiteY7" fmla="*/ 146613 h 396285"/>
              <a:gd name="connsiteX8" fmla="*/ 670950 w 1499614"/>
              <a:gd name="connsiteY8" fmla="*/ 97860 h 396285"/>
              <a:gd name="connsiteX9" fmla="*/ 818587 w 1499614"/>
              <a:gd name="connsiteY9" fmla="*/ 0 h 39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614" h="396285">
                <a:moveTo>
                  <a:pt x="818587" y="0"/>
                </a:moveTo>
                <a:cubicBezTo>
                  <a:pt x="884956" y="0"/>
                  <a:pt x="941901" y="40352"/>
                  <a:pt x="966225" y="97860"/>
                </a:cubicBezTo>
                <a:lnTo>
                  <a:pt x="976067" y="146613"/>
                </a:lnTo>
                <a:lnTo>
                  <a:pt x="1499614" y="146613"/>
                </a:lnTo>
                <a:lnTo>
                  <a:pt x="1499614" y="396285"/>
                </a:lnTo>
                <a:lnTo>
                  <a:pt x="0" y="396285"/>
                </a:lnTo>
                <a:lnTo>
                  <a:pt x="0" y="146613"/>
                </a:lnTo>
                <a:lnTo>
                  <a:pt x="661107" y="146613"/>
                </a:lnTo>
                <a:lnTo>
                  <a:pt x="670950" y="97860"/>
                </a:lnTo>
                <a:cubicBezTo>
                  <a:pt x="695274" y="40352"/>
                  <a:pt x="752218" y="0"/>
                  <a:pt x="818587"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33" name="任意多边形 132"/>
          <p:cNvSpPr/>
          <p:nvPr/>
        </p:nvSpPr>
        <p:spPr>
          <a:xfrm>
            <a:off x="5907467" y="3714316"/>
            <a:ext cx="1499615" cy="385288"/>
          </a:xfrm>
          <a:custGeom>
            <a:avLst/>
            <a:gdLst>
              <a:gd name="connsiteX0" fmla="*/ 0 w 1499615"/>
              <a:gd name="connsiteY0" fmla="*/ 0 h 385288"/>
              <a:gd name="connsiteX1" fmla="*/ 1499615 w 1499615"/>
              <a:gd name="connsiteY1" fmla="*/ 0 h 385288"/>
              <a:gd name="connsiteX2" fmla="*/ 1499615 w 1499615"/>
              <a:gd name="connsiteY2" fmla="*/ 249674 h 385288"/>
              <a:gd name="connsiteX3" fmla="*/ 905068 w 1499615"/>
              <a:gd name="connsiteY3" fmla="*/ 249674 h 385288"/>
              <a:gd name="connsiteX4" fmla="*/ 897446 w 1499615"/>
              <a:gd name="connsiteY4" fmla="*/ 287427 h 385288"/>
              <a:gd name="connsiteX5" fmla="*/ 749808 w 1499615"/>
              <a:gd name="connsiteY5" fmla="*/ 385288 h 385288"/>
              <a:gd name="connsiteX6" fmla="*/ 602171 w 1499615"/>
              <a:gd name="connsiteY6" fmla="*/ 287427 h 385288"/>
              <a:gd name="connsiteX7" fmla="*/ 594549 w 1499615"/>
              <a:gd name="connsiteY7" fmla="*/ 249674 h 385288"/>
              <a:gd name="connsiteX8" fmla="*/ 0 w 1499615"/>
              <a:gd name="connsiteY8" fmla="*/ 249674 h 38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615" h="385288">
                <a:moveTo>
                  <a:pt x="0" y="0"/>
                </a:moveTo>
                <a:lnTo>
                  <a:pt x="1499615" y="0"/>
                </a:lnTo>
                <a:lnTo>
                  <a:pt x="1499615" y="249674"/>
                </a:lnTo>
                <a:lnTo>
                  <a:pt x="905068" y="249674"/>
                </a:lnTo>
                <a:lnTo>
                  <a:pt x="897446" y="287427"/>
                </a:lnTo>
                <a:cubicBezTo>
                  <a:pt x="873122" y="344936"/>
                  <a:pt x="816177" y="385288"/>
                  <a:pt x="749808" y="385288"/>
                </a:cubicBezTo>
                <a:cubicBezTo>
                  <a:pt x="683439" y="385288"/>
                  <a:pt x="626495" y="344936"/>
                  <a:pt x="602171" y="287427"/>
                </a:cubicBezTo>
                <a:lnTo>
                  <a:pt x="594549" y="249674"/>
                </a:lnTo>
                <a:lnTo>
                  <a:pt x="0" y="249674"/>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35" name="任意多边形 134"/>
          <p:cNvSpPr/>
          <p:nvPr/>
        </p:nvSpPr>
        <p:spPr>
          <a:xfrm>
            <a:off x="9044255" y="3714317"/>
            <a:ext cx="1499614" cy="385288"/>
          </a:xfrm>
          <a:custGeom>
            <a:avLst/>
            <a:gdLst>
              <a:gd name="connsiteX0" fmla="*/ 1374776 w 1499614"/>
              <a:gd name="connsiteY0" fmla="*/ 0 h 385288"/>
              <a:gd name="connsiteX1" fmla="*/ 1499614 w 1499614"/>
              <a:gd name="connsiteY1" fmla="*/ 124838 h 385288"/>
              <a:gd name="connsiteX2" fmla="*/ 1374776 w 1499614"/>
              <a:gd name="connsiteY2" fmla="*/ 249675 h 385288"/>
              <a:gd name="connsiteX3" fmla="*/ 905065 w 1499614"/>
              <a:gd name="connsiteY3" fmla="*/ 249675 h 385288"/>
              <a:gd name="connsiteX4" fmla="*/ 897443 w 1499614"/>
              <a:gd name="connsiteY4" fmla="*/ 287427 h 385288"/>
              <a:gd name="connsiteX5" fmla="*/ 749806 w 1499614"/>
              <a:gd name="connsiteY5" fmla="*/ 385288 h 385288"/>
              <a:gd name="connsiteX6" fmla="*/ 602169 w 1499614"/>
              <a:gd name="connsiteY6" fmla="*/ 287427 h 385288"/>
              <a:gd name="connsiteX7" fmla="*/ 594547 w 1499614"/>
              <a:gd name="connsiteY7" fmla="*/ 249675 h 385288"/>
              <a:gd name="connsiteX8" fmla="*/ 0 w 1499614"/>
              <a:gd name="connsiteY8" fmla="*/ 249675 h 385288"/>
              <a:gd name="connsiteX9" fmla="*/ 0 w 1499614"/>
              <a:gd name="connsiteY9" fmla="*/ 1 h 385288"/>
              <a:gd name="connsiteX10" fmla="*/ 1374776 w 1499614"/>
              <a:gd name="connsiteY10" fmla="*/ 0 h 38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614" h="385288">
                <a:moveTo>
                  <a:pt x="1374776" y="0"/>
                </a:moveTo>
                <a:cubicBezTo>
                  <a:pt x="1443722" y="0"/>
                  <a:pt x="1499614" y="55891"/>
                  <a:pt x="1499614" y="124838"/>
                </a:cubicBezTo>
                <a:cubicBezTo>
                  <a:pt x="1499614" y="193784"/>
                  <a:pt x="1443722" y="249675"/>
                  <a:pt x="1374776" y="249675"/>
                </a:cubicBezTo>
                <a:lnTo>
                  <a:pt x="905065" y="249675"/>
                </a:lnTo>
                <a:lnTo>
                  <a:pt x="897443" y="287427"/>
                </a:lnTo>
                <a:cubicBezTo>
                  <a:pt x="873119" y="344936"/>
                  <a:pt x="816175" y="385288"/>
                  <a:pt x="749806" y="385288"/>
                </a:cubicBezTo>
                <a:cubicBezTo>
                  <a:pt x="683437" y="385288"/>
                  <a:pt x="626493" y="344936"/>
                  <a:pt x="602169" y="287427"/>
                </a:cubicBezTo>
                <a:lnTo>
                  <a:pt x="594547" y="249675"/>
                </a:lnTo>
                <a:lnTo>
                  <a:pt x="0" y="249675"/>
                </a:lnTo>
                <a:lnTo>
                  <a:pt x="0" y="1"/>
                </a:lnTo>
                <a:cubicBezTo>
                  <a:pt x="458258" y="1"/>
                  <a:pt x="916518" y="0"/>
                  <a:pt x="1374776"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34" name="任意多边形 133"/>
          <p:cNvSpPr/>
          <p:nvPr/>
        </p:nvSpPr>
        <p:spPr>
          <a:xfrm>
            <a:off x="7475860" y="3567705"/>
            <a:ext cx="1499614" cy="396286"/>
          </a:xfrm>
          <a:custGeom>
            <a:avLst/>
            <a:gdLst>
              <a:gd name="connsiteX0" fmla="*/ 818586 w 1499614"/>
              <a:gd name="connsiteY0" fmla="*/ 0 h 396286"/>
              <a:gd name="connsiteX1" fmla="*/ 966223 w 1499614"/>
              <a:gd name="connsiteY1" fmla="*/ 97860 h 396286"/>
              <a:gd name="connsiteX2" fmla="*/ 976066 w 1499614"/>
              <a:gd name="connsiteY2" fmla="*/ 146614 h 396286"/>
              <a:gd name="connsiteX3" fmla="*/ 1499614 w 1499614"/>
              <a:gd name="connsiteY3" fmla="*/ 146614 h 396286"/>
              <a:gd name="connsiteX4" fmla="*/ 1499614 w 1499614"/>
              <a:gd name="connsiteY4" fmla="*/ 396286 h 396286"/>
              <a:gd name="connsiteX5" fmla="*/ 0 w 1499614"/>
              <a:gd name="connsiteY5" fmla="*/ 396286 h 396286"/>
              <a:gd name="connsiteX6" fmla="*/ 0 w 1499614"/>
              <a:gd name="connsiteY6" fmla="*/ 146614 h 396286"/>
              <a:gd name="connsiteX7" fmla="*/ 661106 w 1499614"/>
              <a:gd name="connsiteY7" fmla="*/ 146614 h 396286"/>
              <a:gd name="connsiteX8" fmla="*/ 670949 w 1499614"/>
              <a:gd name="connsiteY8" fmla="*/ 97860 h 396286"/>
              <a:gd name="connsiteX9" fmla="*/ 818586 w 1499614"/>
              <a:gd name="connsiteY9" fmla="*/ 0 h 39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614" h="396286">
                <a:moveTo>
                  <a:pt x="818586" y="0"/>
                </a:moveTo>
                <a:cubicBezTo>
                  <a:pt x="884955" y="0"/>
                  <a:pt x="941899" y="40352"/>
                  <a:pt x="966223" y="97860"/>
                </a:cubicBezTo>
                <a:lnTo>
                  <a:pt x="976066" y="146614"/>
                </a:lnTo>
                <a:lnTo>
                  <a:pt x="1499614" y="146614"/>
                </a:lnTo>
                <a:lnTo>
                  <a:pt x="1499614" y="396286"/>
                </a:lnTo>
                <a:lnTo>
                  <a:pt x="0" y="396286"/>
                </a:lnTo>
                <a:lnTo>
                  <a:pt x="0" y="146614"/>
                </a:lnTo>
                <a:lnTo>
                  <a:pt x="661106" y="146614"/>
                </a:lnTo>
                <a:lnTo>
                  <a:pt x="670949" y="97860"/>
                </a:lnTo>
                <a:cubicBezTo>
                  <a:pt x="695273" y="40352"/>
                  <a:pt x="752217" y="0"/>
                  <a:pt x="818586"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grpSp>
        <p:nvGrpSpPr>
          <p:cNvPr id="98" name="Group 20"/>
          <p:cNvGrpSpPr/>
          <p:nvPr/>
        </p:nvGrpSpPr>
        <p:grpSpPr>
          <a:xfrm>
            <a:off x="9561915" y="4185266"/>
            <a:ext cx="464294" cy="465087"/>
            <a:chOff x="9145588" y="4435475"/>
            <a:chExt cx="464344" cy="465138"/>
          </a:xfrm>
          <a:solidFill>
            <a:schemeClr val="tx1"/>
          </a:solidFill>
        </p:grpSpPr>
        <p:sp>
          <p:nvSpPr>
            <p:cNvPr id="99"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5"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8" name="Group 30"/>
          <p:cNvGrpSpPr/>
          <p:nvPr/>
        </p:nvGrpSpPr>
        <p:grpSpPr>
          <a:xfrm>
            <a:off x="8062299" y="3032889"/>
            <a:ext cx="464294" cy="464294"/>
            <a:chOff x="7287419" y="2577307"/>
            <a:chExt cx="464344" cy="464344"/>
          </a:xfrm>
          <a:solidFill>
            <a:schemeClr val="tx1"/>
          </a:solidFill>
        </p:grpSpPr>
        <p:sp>
          <p:nvSpPr>
            <p:cNvPr id="109"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1"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2" name="AutoShape 59"/>
          <p:cNvSpPr/>
          <p:nvPr/>
        </p:nvSpPr>
        <p:spPr bwMode="auto">
          <a:xfrm>
            <a:off x="3215628" y="4175840"/>
            <a:ext cx="465087" cy="46429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tx1"/>
          </a:solidFill>
          <a:ln>
            <a:noFill/>
          </a:ln>
          <a:effectLst/>
        </p:spPr>
        <p:txBody>
          <a:bodyPr lIns="19048" tIns="19048" rIns="19048" bIns="19048" anchor="ctr"/>
          <a:lstStyle/>
          <a:p>
            <a:pPr algn="ctr" defTabSz="227965" hangingPunct="0">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3" name="Group 38"/>
          <p:cNvGrpSpPr/>
          <p:nvPr/>
        </p:nvGrpSpPr>
        <p:grpSpPr>
          <a:xfrm>
            <a:off x="4925114" y="3026458"/>
            <a:ext cx="465087" cy="391276"/>
            <a:chOff x="5368132" y="2625725"/>
            <a:chExt cx="465138" cy="391319"/>
          </a:xfrm>
          <a:solidFill>
            <a:schemeClr val="tx1"/>
          </a:solidFill>
        </p:grpSpPr>
        <p:sp>
          <p:nvSpPr>
            <p:cNvPr id="114"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7" name="Group 42"/>
          <p:cNvGrpSpPr/>
          <p:nvPr/>
        </p:nvGrpSpPr>
        <p:grpSpPr>
          <a:xfrm>
            <a:off x="1719945" y="3032492"/>
            <a:ext cx="464294" cy="362706"/>
            <a:chOff x="2581275" y="1710532"/>
            <a:chExt cx="464344" cy="362744"/>
          </a:xfrm>
          <a:solidFill>
            <a:schemeClr val="tx1"/>
          </a:solidFill>
        </p:grpSpPr>
        <p:sp>
          <p:nvSpPr>
            <p:cNvPr id="118"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9"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0"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1"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2"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5" name="Group 52"/>
          <p:cNvGrpSpPr/>
          <p:nvPr/>
        </p:nvGrpSpPr>
        <p:grpSpPr>
          <a:xfrm>
            <a:off x="6498448" y="4175839"/>
            <a:ext cx="319054" cy="465087"/>
            <a:chOff x="5441157" y="4440238"/>
            <a:chExt cx="319088" cy="465138"/>
          </a:xfrm>
          <a:solidFill>
            <a:schemeClr val="tx1"/>
          </a:solidFill>
        </p:grpSpPr>
        <p:sp>
          <p:nvSpPr>
            <p:cNvPr id="126" name="AutoShape 97"/>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7" name="AutoShape 98"/>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8" name="AutoShape 99"/>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19048" tIns="19048" rIns="19048" bIns="19048" anchor="ctr"/>
            <a:lstStyle/>
            <a:p>
              <a:pPr algn="ctr" defTabSz="227965" hangingPunct="0">
                <a:lnSpc>
                  <a:spcPct val="120000"/>
                </a:lnSpc>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7" name="稻壳儿小白白(http://dwz.cn/Wu2UP)"/>
          <p:cNvSpPr txBox="1">
            <a:spLocks noChangeArrowheads="1"/>
          </p:cNvSpPr>
          <p:nvPr/>
        </p:nvSpPr>
        <p:spPr bwMode="auto">
          <a:xfrm>
            <a:off x="2553746" y="2038250"/>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75" name="稻壳儿小白白(http://dwz.cn/Wu2UP)"/>
          <p:cNvSpPr txBox="1">
            <a:spLocks noChangeArrowheads="1"/>
          </p:cNvSpPr>
          <p:nvPr/>
        </p:nvSpPr>
        <p:spPr bwMode="auto">
          <a:xfrm>
            <a:off x="2548999" y="2341797"/>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76" name="稻壳儿小白白(http://dwz.cn/Wu2UP)"/>
          <p:cNvSpPr txBox="1">
            <a:spLocks noChangeArrowheads="1"/>
          </p:cNvSpPr>
          <p:nvPr/>
        </p:nvSpPr>
        <p:spPr bwMode="auto">
          <a:xfrm>
            <a:off x="5553431" y="2038250"/>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77" name="稻壳儿小白白(http://dwz.cn/Wu2UP)"/>
          <p:cNvSpPr txBox="1">
            <a:spLocks noChangeArrowheads="1"/>
          </p:cNvSpPr>
          <p:nvPr/>
        </p:nvSpPr>
        <p:spPr bwMode="auto">
          <a:xfrm>
            <a:off x="5548684" y="2341797"/>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78" name="稻壳儿小白白(http://dwz.cn/Wu2UP)"/>
          <p:cNvSpPr txBox="1">
            <a:spLocks noChangeArrowheads="1"/>
          </p:cNvSpPr>
          <p:nvPr/>
        </p:nvSpPr>
        <p:spPr bwMode="auto">
          <a:xfrm>
            <a:off x="8825347" y="2038250"/>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79" name="稻壳儿小白白(http://dwz.cn/Wu2UP)"/>
          <p:cNvSpPr txBox="1">
            <a:spLocks noChangeArrowheads="1"/>
          </p:cNvSpPr>
          <p:nvPr/>
        </p:nvSpPr>
        <p:spPr bwMode="auto">
          <a:xfrm>
            <a:off x="8820600" y="2341797"/>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80" name="稻壳儿小白白(http://dwz.cn/Wu2UP)"/>
          <p:cNvSpPr txBox="1">
            <a:spLocks noChangeArrowheads="1"/>
          </p:cNvSpPr>
          <p:nvPr/>
        </p:nvSpPr>
        <p:spPr bwMode="auto">
          <a:xfrm>
            <a:off x="1263003" y="471305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81" name="稻壳儿小白白(http://dwz.cn/Wu2UP)"/>
          <p:cNvSpPr txBox="1">
            <a:spLocks noChangeArrowheads="1"/>
          </p:cNvSpPr>
          <p:nvPr/>
        </p:nvSpPr>
        <p:spPr bwMode="auto">
          <a:xfrm>
            <a:off x="1258256" y="5016599"/>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82" name="稻壳儿小白白(http://dwz.cn/Wu2UP)"/>
          <p:cNvSpPr txBox="1">
            <a:spLocks noChangeArrowheads="1"/>
          </p:cNvSpPr>
          <p:nvPr/>
        </p:nvSpPr>
        <p:spPr bwMode="auto">
          <a:xfrm>
            <a:off x="4262688" y="471305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83" name="稻壳儿小白白(http://dwz.cn/Wu2UP)"/>
          <p:cNvSpPr txBox="1">
            <a:spLocks noChangeArrowheads="1"/>
          </p:cNvSpPr>
          <p:nvPr/>
        </p:nvSpPr>
        <p:spPr bwMode="auto">
          <a:xfrm>
            <a:off x="4257941" y="5016599"/>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84" name="稻壳儿小白白(http://dwz.cn/Wu2UP)"/>
          <p:cNvSpPr txBox="1">
            <a:spLocks noChangeArrowheads="1"/>
          </p:cNvSpPr>
          <p:nvPr/>
        </p:nvSpPr>
        <p:spPr bwMode="auto">
          <a:xfrm>
            <a:off x="7534604" y="471305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85" name="稻壳儿小白白(http://dwz.cn/Wu2UP)"/>
          <p:cNvSpPr txBox="1">
            <a:spLocks noChangeArrowheads="1"/>
          </p:cNvSpPr>
          <p:nvPr/>
        </p:nvSpPr>
        <p:spPr bwMode="auto">
          <a:xfrm>
            <a:off x="7529857" y="5016599"/>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56" name="组合 55"/>
          <p:cNvGrpSpPr/>
          <p:nvPr/>
        </p:nvGrpSpPr>
        <p:grpSpPr>
          <a:xfrm>
            <a:off x="-8918" y="243667"/>
            <a:ext cx="3981118" cy="433782"/>
            <a:chOff x="-8918" y="243667"/>
            <a:chExt cx="3981118" cy="433782"/>
          </a:xfrm>
        </p:grpSpPr>
        <p:sp>
          <p:nvSpPr>
            <p:cNvPr id="59" name="任意多边形 58"/>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9908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500" fill="hold"/>
                                        <p:tgtEl>
                                          <p:spTgt spid="108"/>
                                        </p:tgtEl>
                                        <p:attrNameLst>
                                          <p:attrName>ppt_w</p:attrName>
                                        </p:attrNameLst>
                                      </p:cBhvr>
                                      <p:tavLst>
                                        <p:tav tm="0">
                                          <p:val>
                                            <p:fltVal val="0"/>
                                          </p:val>
                                        </p:tav>
                                        <p:tav tm="100000">
                                          <p:val>
                                            <p:strVal val="#ppt_w"/>
                                          </p:val>
                                        </p:tav>
                                      </p:tavLst>
                                    </p:anim>
                                    <p:anim calcmode="lin" valueType="num">
                                      <p:cBhvr>
                                        <p:cTn id="14" dur="500" fill="hold"/>
                                        <p:tgtEl>
                                          <p:spTgt spid="108"/>
                                        </p:tgtEl>
                                        <p:attrNameLst>
                                          <p:attrName>ppt_h</p:attrName>
                                        </p:attrNameLst>
                                      </p:cBhvr>
                                      <p:tavLst>
                                        <p:tav tm="0">
                                          <p:val>
                                            <p:fltVal val="0"/>
                                          </p:val>
                                        </p:tav>
                                        <p:tav tm="100000">
                                          <p:val>
                                            <p:strVal val="#ppt_h"/>
                                          </p:val>
                                        </p:tav>
                                      </p:tavLst>
                                    </p:anim>
                                    <p:animEffect transition="in" filter="fade">
                                      <p:cBhvr>
                                        <p:cTn id="15" dur="500"/>
                                        <p:tgtEl>
                                          <p:spTgt spid="10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Effect transition="in" filter="fade">
                                      <p:cBhvr>
                                        <p:cTn id="21" dur="500"/>
                                        <p:tgtEl>
                                          <p:spTgt spid="12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p:cTn id="25" dur="500" fill="hold"/>
                                        <p:tgtEl>
                                          <p:spTgt spid="113"/>
                                        </p:tgtEl>
                                        <p:attrNameLst>
                                          <p:attrName>ppt_w</p:attrName>
                                        </p:attrNameLst>
                                      </p:cBhvr>
                                      <p:tavLst>
                                        <p:tav tm="0">
                                          <p:val>
                                            <p:fltVal val="0"/>
                                          </p:val>
                                        </p:tav>
                                        <p:tav tm="100000">
                                          <p:val>
                                            <p:strVal val="#ppt_w"/>
                                          </p:val>
                                        </p:tav>
                                      </p:tavLst>
                                    </p:anim>
                                    <p:anim calcmode="lin" valueType="num">
                                      <p:cBhvr>
                                        <p:cTn id="26" dur="500" fill="hold"/>
                                        <p:tgtEl>
                                          <p:spTgt spid="113"/>
                                        </p:tgtEl>
                                        <p:attrNameLst>
                                          <p:attrName>ppt_h</p:attrName>
                                        </p:attrNameLst>
                                      </p:cBhvr>
                                      <p:tavLst>
                                        <p:tav tm="0">
                                          <p:val>
                                            <p:fltVal val="0"/>
                                          </p:val>
                                        </p:tav>
                                        <p:tav tm="100000">
                                          <p:val>
                                            <p:strVal val="#ppt_h"/>
                                          </p:val>
                                        </p:tav>
                                      </p:tavLst>
                                    </p:anim>
                                    <p:animEffect transition="in" filter="fade">
                                      <p:cBhvr>
                                        <p:cTn id="27" dur="500"/>
                                        <p:tgtEl>
                                          <p:spTgt spid="11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Effect transition="in" filter="fade">
                                      <p:cBhvr>
                                        <p:cTn id="33" dur="500"/>
                                        <p:tgtEl>
                                          <p:spTgt spid="11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p:cTn id="37" dur="500" fill="hold"/>
                                        <p:tgtEl>
                                          <p:spTgt spid="117"/>
                                        </p:tgtEl>
                                        <p:attrNameLst>
                                          <p:attrName>ppt_w</p:attrName>
                                        </p:attrNameLst>
                                      </p:cBhvr>
                                      <p:tavLst>
                                        <p:tav tm="0">
                                          <p:val>
                                            <p:fltVal val="0"/>
                                          </p:val>
                                        </p:tav>
                                        <p:tav tm="100000">
                                          <p:val>
                                            <p:strVal val="#ppt_w"/>
                                          </p:val>
                                        </p:tav>
                                      </p:tavLst>
                                    </p:anim>
                                    <p:anim calcmode="lin" valueType="num">
                                      <p:cBhvr>
                                        <p:cTn id="38" dur="500" fill="hold"/>
                                        <p:tgtEl>
                                          <p:spTgt spid="117"/>
                                        </p:tgtEl>
                                        <p:attrNameLst>
                                          <p:attrName>ppt_h</p:attrName>
                                        </p:attrNameLst>
                                      </p:cBhvr>
                                      <p:tavLst>
                                        <p:tav tm="0">
                                          <p:val>
                                            <p:fltVal val="0"/>
                                          </p:val>
                                        </p:tav>
                                        <p:tav tm="100000">
                                          <p:val>
                                            <p:strVal val="#ppt_h"/>
                                          </p:val>
                                        </p:tav>
                                      </p:tavLst>
                                    </p:anim>
                                    <p:animEffect transition="in" filter="fade">
                                      <p:cBhvr>
                                        <p:cTn id="3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889581" y="1883392"/>
            <a:ext cx="782219" cy="78221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bg1"/>
              </a:solidFill>
              <a:sym typeface="Arial" panose="020B0604020202020204" pitchFamily="34" charset="0"/>
            </a:endParaRPr>
          </a:p>
        </p:txBody>
      </p:sp>
      <p:sp>
        <p:nvSpPr>
          <p:cNvPr id="12" name="TextBox 11"/>
          <p:cNvSpPr txBox="1"/>
          <p:nvPr/>
        </p:nvSpPr>
        <p:spPr>
          <a:xfrm>
            <a:off x="5931876" y="2057289"/>
            <a:ext cx="697627" cy="427746"/>
          </a:xfrm>
          <a:prstGeom prst="rect">
            <a:avLst/>
          </a:prstGeom>
          <a:noFill/>
        </p:spPr>
        <p:txBody>
          <a:bodyPr wrap="none" rtlCol="0">
            <a:spAutoFit/>
          </a:bodyPr>
          <a:lstStyle/>
          <a:p>
            <a:pPr algn="just">
              <a:lnSpc>
                <a:spcPct val="120000"/>
              </a:lnSpc>
            </a:pPr>
            <a:r>
              <a:rPr lang="en-US" sz="20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93%</a:t>
            </a:r>
            <a:endParaRPr lang="en-GB" sz="20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Oval 8"/>
          <p:cNvSpPr/>
          <p:nvPr/>
        </p:nvSpPr>
        <p:spPr>
          <a:xfrm>
            <a:off x="5889581" y="2868880"/>
            <a:ext cx="782219" cy="78221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bg1"/>
              </a:solidFill>
              <a:sym typeface="Arial" panose="020B0604020202020204" pitchFamily="34" charset="0"/>
            </a:endParaRPr>
          </a:p>
        </p:txBody>
      </p:sp>
      <p:sp>
        <p:nvSpPr>
          <p:cNvPr id="13" name="TextBox 12"/>
          <p:cNvSpPr txBox="1"/>
          <p:nvPr/>
        </p:nvSpPr>
        <p:spPr>
          <a:xfrm>
            <a:off x="5931876" y="3042776"/>
            <a:ext cx="697627" cy="427746"/>
          </a:xfrm>
          <a:prstGeom prst="rect">
            <a:avLst/>
          </a:prstGeom>
          <a:noFill/>
        </p:spPr>
        <p:txBody>
          <a:bodyPr wrap="none" rtlCol="0">
            <a:spAutoFit/>
          </a:bodyPr>
          <a:lstStyle/>
          <a:p>
            <a:pPr algn="just">
              <a:lnSpc>
                <a:spcPct val="120000"/>
              </a:lnSpc>
            </a:pPr>
            <a:r>
              <a:rPr lang="en-US" sz="20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82%</a:t>
            </a:r>
            <a:endParaRPr lang="en-GB" sz="20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Oval 10"/>
          <p:cNvSpPr/>
          <p:nvPr/>
        </p:nvSpPr>
        <p:spPr>
          <a:xfrm>
            <a:off x="5889581" y="3854369"/>
            <a:ext cx="782219" cy="78221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bg1"/>
              </a:solidFill>
              <a:sym typeface="Arial" panose="020B0604020202020204" pitchFamily="34" charset="0"/>
            </a:endParaRPr>
          </a:p>
        </p:txBody>
      </p:sp>
      <p:sp>
        <p:nvSpPr>
          <p:cNvPr id="14" name="TextBox 13"/>
          <p:cNvSpPr txBox="1"/>
          <p:nvPr/>
        </p:nvSpPr>
        <p:spPr>
          <a:xfrm>
            <a:off x="5931876" y="4030392"/>
            <a:ext cx="697627" cy="427746"/>
          </a:xfrm>
          <a:prstGeom prst="rect">
            <a:avLst/>
          </a:prstGeom>
          <a:noFill/>
        </p:spPr>
        <p:txBody>
          <a:bodyPr wrap="none" rtlCol="0">
            <a:spAutoFit/>
          </a:bodyPr>
          <a:lstStyle/>
          <a:p>
            <a:pPr algn="just">
              <a:lnSpc>
                <a:spcPct val="120000"/>
              </a:lnSpc>
            </a:pPr>
            <a:r>
              <a:rPr lang="en-US" sz="20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70%</a:t>
            </a:r>
            <a:endParaRPr lang="en-GB" sz="20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Oval 9"/>
          <p:cNvSpPr/>
          <p:nvPr/>
        </p:nvSpPr>
        <p:spPr>
          <a:xfrm>
            <a:off x="5889581" y="4844107"/>
            <a:ext cx="782219" cy="782219"/>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bg1"/>
              </a:solidFill>
              <a:sym typeface="Arial" panose="020B0604020202020204" pitchFamily="34" charset="0"/>
            </a:endParaRPr>
          </a:p>
        </p:txBody>
      </p:sp>
      <p:sp>
        <p:nvSpPr>
          <p:cNvPr id="15" name="TextBox 14"/>
          <p:cNvSpPr txBox="1"/>
          <p:nvPr/>
        </p:nvSpPr>
        <p:spPr>
          <a:xfrm>
            <a:off x="5931876" y="5018004"/>
            <a:ext cx="697627" cy="427746"/>
          </a:xfrm>
          <a:prstGeom prst="rect">
            <a:avLst/>
          </a:prstGeom>
          <a:noFill/>
        </p:spPr>
        <p:txBody>
          <a:bodyPr wrap="none" rtlCol="0">
            <a:spAutoFit/>
          </a:bodyPr>
          <a:lstStyle/>
          <a:p>
            <a:pPr algn="just">
              <a:lnSpc>
                <a:spcPct val="120000"/>
              </a:lnSpc>
            </a:pPr>
            <a:r>
              <a:rPr lang="en-US" sz="20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68%</a:t>
            </a:r>
            <a:endParaRPr lang="en-GB" sz="20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Freeform 5"/>
          <p:cNvSpPr/>
          <p:nvPr/>
        </p:nvSpPr>
        <p:spPr>
          <a:xfrm rot="16200000">
            <a:off x="6625887" y="3153199"/>
            <a:ext cx="3991968" cy="3441750"/>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6" name="Freeform 15"/>
          <p:cNvSpPr>
            <a:spLocks noEditPoints="1"/>
          </p:cNvSpPr>
          <p:nvPr/>
        </p:nvSpPr>
        <p:spPr bwMode="auto">
          <a:xfrm>
            <a:off x="7696280" y="3103766"/>
            <a:ext cx="364522" cy="31244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Freeform 4"/>
          <p:cNvSpPr/>
          <p:nvPr/>
        </p:nvSpPr>
        <p:spPr>
          <a:xfrm rot="16200000">
            <a:off x="6756909" y="4012281"/>
            <a:ext cx="3001855" cy="2713691"/>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7" name="Freeform 16"/>
          <p:cNvSpPr>
            <a:spLocks noEditPoints="1"/>
          </p:cNvSpPr>
          <p:nvPr/>
        </p:nvSpPr>
        <p:spPr bwMode="auto">
          <a:xfrm>
            <a:off x="7682811" y="4094397"/>
            <a:ext cx="391460" cy="350158"/>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6"/>
          <p:cNvSpPr/>
          <p:nvPr/>
        </p:nvSpPr>
        <p:spPr>
          <a:xfrm rot="16200000">
            <a:off x="6497170" y="2296424"/>
            <a:ext cx="4977459" cy="4169809"/>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8" name="Freeform 17"/>
          <p:cNvSpPr>
            <a:spLocks noEditPoints="1"/>
          </p:cNvSpPr>
          <p:nvPr/>
        </p:nvSpPr>
        <p:spPr bwMode="auto">
          <a:xfrm>
            <a:off x="7702564" y="2081463"/>
            <a:ext cx="382480" cy="386072"/>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Freeform 3"/>
          <p:cNvSpPr/>
          <p:nvPr/>
        </p:nvSpPr>
        <p:spPr>
          <a:xfrm rot="16200000">
            <a:off x="6885437" y="4868872"/>
            <a:ext cx="2016740" cy="1985627"/>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19" name="Freeform 18"/>
          <p:cNvSpPr>
            <a:spLocks noEditPoints="1"/>
          </p:cNvSpPr>
          <p:nvPr/>
        </p:nvSpPr>
        <p:spPr bwMode="auto">
          <a:xfrm>
            <a:off x="7672039" y="5026018"/>
            <a:ext cx="413007" cy="418395"/>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20"/>
          <p:cNvSpPr/>
          <p:nvPr/>
        </p:nvSpPr>
        <p:spPr>
          <a:xfrm>
            <a:off x="1440433" y="2039077"/>
            <a:ext cx="410364" cy="302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5">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1376324" y="1985927"/>
            <a:ext cx="410364" cy="302934"/>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25" name="Rectangle 24"/>
          <p:cNvSpPr/>
          <p:nvPr/>
        </p:nvSpPr>
        <p:spPr>
          <a:xfrm>
            <a:off x="1440433" y="3123116"/>
            <a:ext cx="410364" cy="302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5">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ectangle 25"/>
          <p:cNvSpPr/>
          <p:nvPr/>
        </p:nvSpPr>
        <p:spPr>
          <a:xfrm>
            <a:off x="1376324" y="3069966"/>
            <a:ext cx="410364" cy="302934"/>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29" name="Rectangle 28"/>
          <p:cNvSpPr/>
          <p:nvPr/>
        </p:nvSpPr>
        <p:spPr>
          <a:xfrm>
            <a:off x="1440433" y="4233551"/>
            <a:ext cx="410364" cy="302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5">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Rectangle 29"/>
          <p:cNvSpPr/>
          <p:nvPr/>
        </p:nvSpPr>
        <p:spPr>
          <a:xfrm>
            <a:off x="1376324" y="4180401"/>
            <a:ext cx="410364" cy="302934"/>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33" name="Rectangle 32"/>
          <p:cNvSpPr/>
          <p:nvPr/>
        </p:nvSpPr>
        <p:spPr>
          <a:xfrm>
            <a:off x="1440433" y="5295866"/>
            <a:ext cx="410364" cy="302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5">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33"/>
          <p:cNvSpPr/>
          <p:nvPr/>
        </p:nvSpPr>
        <p:spPr>
          <a:xfrm>
            <a:off x="1376324" y="5242716"/>
            <a:ext cx="410364" cy="302934"/>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48" name="稻壳儿小白白(http://dwz.cn/Wu2UP)"/>
          <p:cNvSpPr txBox="1">
            <a:spLocks noChangeArrowheads="1"/>
          </p:cNvSpPr>
          <p:nvPr/>
        </p:nvSpPr>
        <p:spPr bwMode="auto">
          <a:xfrm>
            <a:off x="1980849" y="184697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49" name="稻壳儿小白白(http://dwz.cn/Wu2UP)"/>
          <p:cNvSpPr txBox="1">
            <a:spLocks noChangeArrowheads="1"/>
          </p:cNvSpPr>
          <p:nvPr/>
        </p:nvSpPr>
        <p:spPr bwMode="auto">
          <a:xfrm>
            <a:off x="1989749" y="2095933"/>
            <a:ext cx="351465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50" name="稻壳儿小白白(http://dwz.cn/Wu2UP)"/>
          <p:cNvSpPr txBox="1">
            <a:spLocks noChangeArrowheads="1"/>
          </p:cNvSpPr>
          <p:nvPr/>
        </p:nvSpPr>
        <p:spPr bwMode="auto">
          <a:xfrm>
            <a:off x="1981471" y="2919744"/>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51" name="稻壳儿小白白(http://dwz.cn/Wu2UP)"/>
          <p:cNvSpPr txBox="1">
            <a:spLocks noChangeArrowheads="1"/>
          </p:cNvSpPr>
          <p:nvPr/>
        </p:nvSpPr>
        <p:spPr bwMode="auto">
          <a:xfrm>
            <a:off x="1990371" y="3168699"/>
            <a:ext cx="351465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52" name="稻壳儿小白白(http://dwz.cn/Wu2UP)"/>
          <p:cNvSpPr txBox="1">
            <a:spLocks noChangeArrowheads="1"/>
          </p:cNvSpPr>
          <p:nvPr/>
        </p:nvSpPr>
        <p:spPr bwMode="auto">
          <a:xfrm>
            <a:off x="1980849" y="403039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53" name="稻壳儿小白白(http://dwz.cn/Wu2UP)"/>
          <p:cNvSpPr txBox="1">
            <a:spLocks noChangeArrowheads="1"/>
          </p:cNvSpPr>
          <p:nvPr/>
        </p:nvSpPr>
        <p:spPr bwMode="auto">
          <a:xfrm>
            <a:off x="1989749" y="4279347"/>
            <a:ext cx="351465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54" name="稻壳儿小白白(http://dwz.cn/Wu2UP)"/>
          <p:cNvSpPr txBox="1">
            <a:spLocks noChangeArrowheads="1"/>
          </p:cNvSpPr>
          <p:nvPr/>
        </p:nvSpPr>
        <p:spPr bwMode="auto">
          <a:xfrm>
            <a:off x="1981471" y="510315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55" name="稻壳儿小白白(http://dwz.cn/Wu2UP)"/>
          <p:cNvSpPr txBox="1">
            <a:spLocks noChangeArrowheads="1"/>
          </p:cNvSpPr>
          <p:nvPr/>
        </p:nvSpPr>
        <p:spPr bwMode="auto">
          <a:xfrm>
            <a:off x="1990371" y="5352113"/>
            <a:ext cx="351465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39" name="组合 38"/>
          <p:cNvGrpSpPr/>
          <p:nvPr/>
        </p:nvGrpSpPr>
        <p:grpSpPr>
          <a:xfrm>
            <a:off x="-8918" y="243667"/>
            <a:ext cx="3981118" cy="433782"/>
            <a:chOff x="-8918" y="243667"/>
            <a:chExt cx="3981118" cy="433782"/>
          </a:xfrm>
        </p:grpSpPr>
        <p:sp>
          <p:nvSpPr>
            <p:cNvPr id="47" name="任意多边形 46"/>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563521"/>
            <a:ext cx="3546764" cy="4532479"/>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5" name="矩形 4"/>
          <p:cNvSpPr/>
          <p:nvPr/>
        </p:nvSpPr>
        <p:spPr>
          <a:xfrm>
            <a:off x="3699164" y="1563521"/>
            <a:ext cx="2632363" cy="3645788"/>
          </a:xfrm>
          <a:prstGeom prst="rect">
            <a:avLst/>
          </a:prstGeom>
          <a:blipFill dpi="0" rotWithShape="1">
            <a:blip r:embed="rId1"/>
            <a:srcRect/>
            <a:stretch>
              <a:fillRect l="-60000" r="-2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99163" y="5209309"/>
            <a:ext cx="2632363" cy="88669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 name="矩形 6"/>
          <p:cNvSpPr/>
          <p:nvPr/>
        </p:nvSpPr>
        <p:spPr>
          <a:xfrm>
            <a:off x="6483925" y="1563521"/>
            <a:ext cx="2632363" cy="3645788"/>
          </a:xfrm>
          <a:prstGeom prst="rect">
            <a:avLst/>
          </a:prstGeom>
          <a:blipFill>
            <a:blip r:embed="rId2"/>
            <a:stretch>
              <a:fillRect l="-60000" r="-2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483924" y="5209309"/>
            <a:ext cx="2632363" cy="88669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矩形 8"/>
          <p:cNvSpPr/>
          <p:nvPr/>
        </p:nvSpPr>
        <p:spPr>
          <a:xfrm>
            <a:off x="9268684" y="1563521"/>
            <a:ext cx="2632363" cy="3645788"/>
          </a:xfrm>
          <a:prstGeom prst="rect">
            <a:avLst/>
          </a:prstGeom>
          <a:blipFill dpi="0" rotWithShape="1">
            <a:blip r:embed="rId3"/>
            <a:srcRect/>
            <a:stretch>
              <a:fillRect l="-88000" r="-5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268683" y="5209309"/>
            <a:ext cx="2632363" cy="88669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稻壳儿小白白(http://dwz.cn/Wu2UP)"/>
          <p:cNvSpPr txBox="1">
            <a:spLocks noChangeArrowheads="1"/>
          </p:cNvSpPr>
          <p:nvPr/>
        </p:nvSpPr>
        <p:spPr bwMode="auto">
          <a:xfrm>
            <a:off x="848323" y="2994016"/>
            <a:ext cx="18437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1700" b="1" dirty="0" smtClean="0">
                <a:solidFill>
                  <a:schemeClr val="bg1"/>
                </a:solidFill>
                <a:latin typeface="微软雅黑" panose="020B0503020204020204" pitchFamily="34" charset="-122"/>
                <a:sym typeface="Arial" panose="020B0604020202020204" pitchFamily="34" charset="0"/>
              </a:rPr>
              <a:t>单击添加标题</a:t>
            </a:r>
            <a:endParaRPr lang="en-US" altLang="zh-CN" sz="1700" b="1" dirty="0">
              <a:solidFill>
                <a:schemeClr val="bg1"/>
              </a:solidFill>
              <a:latin typeface="微软雅黑" panose="020B0503020204020204" pitchFamily="34" charset="-122"/>
              <a:sym typeface="Arial" panose="020B0604020202020204" pitchFamily="34" charset="0"/>
            </a:endParaRPr>
          </a:p>
        </p:txBody>
      </p:sp>
      <p:sp>
        <p:nvSpPr>
          <p:cNvPr id="12" name="稻壳儿小白白(http://dwz.cn/Wu2UP)"/>
          <p:cNvSpPr txBox="1">
            <a:spLocks noChangeArrowheads="1"/>
          </p:cNvSpPr>
          <p:nvPr/>
        </p:nvSpPr>
        <p:spPr bwMode="auto">
          <a:xfrm>
            <a:off x="619427" y="3460936"/>
            <a:ext cx="2339935"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zh-CN" altLang="zh-CN" sz="1200" dirty="0">
                <a:solidFill>
                  <a:schemeClr val="bg1"/>
                </a:solidFill>
                <a:latin typeface="微软雅黑" panose="020B0503020204020204" pitchFamily="34" charset="-122"/>
              </a:rPr>
              <a:t>在这里添加你的文本在这里添加你的文本在这里添加你的文本在这里添加你的文本在这里添加你的文本在这里添加你的文本在这里添加你的文本在这里添加你的文本</a:t>
            </a:r>
            <a:endParaRPr lang="zh-CN" altLang="zh-CN" sz="1200" dirty="0">
              <a:solidFill>
                <a:schemeClr val="bg1"/>
              </a:solidFill>
              <a:latin typeface="微软雅黑" panose="020B0503020204020204" pitchFamily="34" charset="-122"/>
            </a:endParaRPr>
          </a:p>
          <a:p>
            <a:pPr algn="ctr"/>
            <a:endParaRPr lang="zh-CN" altLang="zh-CN" sz="1200" dirty="0">
              <a:solidFill>
                <a:schemeClr val="bg1"/>
              </a:solidFill>
              <a:latin typeface="微软雅黑" panose="020B0503020204020204" pitchFamily="34" charset="-122"/>
            </a:endParaRPr>
          </a:p>
        </p:txBody>
      </p:sp>
      <p:sp>
        <p:nvSpPr>
          <p:cNvPr id="13" name="稻壳儿小白白(http://dwz.cn/Wu2UP)"/>
          <p:cNvSpPr txBox="1">
            <a:spLocks noChangeArrowheads="1"/>
          </p:cNvSpPr>
          <p:nvPr/>
        </p:nvSpPr>
        <p:spPr bwMode="auto">
          <a:xfrm>
            <a:off x="4093487" y="5521849"/>
            <a:ext cx="18437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1700" b="1" dirty="0" smtClean="0">
                <a:solidFill>
                  <a:schemeClr val="bg1"/>
                </a:solidFill>
                <a:latin typeface="微软雅黑" panose="020B0503020204020204" pitchFamily="34" charset="-122"/>
                <a:sym typeface="Arial" panose="020B0604020202020204" pitchFamily="34" charset="0"/>
              </a:rPr>
              <a:t>关键词</a:t>
            </a:r>
            <a:r>
              <a:rPr lang="en-US" altLang="zh-CN" sz="1700" b="1" dirty="0" smtClean="0">
                <a:solidFill>
                  <a:schemeClr val="bg1"/>
                </a:solidFill>
                <a:latin typeface="微软雅黑" panose="020B0503020204020204" pitchFamily="34" charset="-122"/>
                <a:sym typeface="Arial" panose="020B0604020202020204" pitchFamily="34" charset="0"/>
              </a:rPr>
              <a:t>1</a:t>
            </a:r>
            <a:endParaRPr lang="en-US" altLang="zh-CN" sz="1700" b="1" dirty="0">
              <a:solidFill>
                <a:schemeClr val="bg1"/>
              </a:solidFill>
              <a:latin typeface="微软雅黑" panose="020B0503020204020204" pitchFamily="34" charset="-122"/>
              <a:sym typeface="Arial" panose="020B0604020202020204" pitchFamily="34" charset="0"/>
            </a:endParaRPr>
          </a:p>
        </p:txBody>
      </p:sp>
      <p:sp>
        <p:nvSpPr>
          <p:cNvPr id="14" name="稻壳儿小白白(http://dwz.cn/Wu2UP)"/>
          <p:cNvSpPr txBox="1">
            <a:spLocks noChangeArrowheads="1"/>
          </p:cNvSpPr>
          <p:nvPr/>
        </p:nvSpPr>
        <p:spPr bwMode="auto">
          <a:xfrm>
            <a:off x="6878248" y="5521849"/>
            <a:ext cx="18437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1700" b="1" dirty="0" smtClean="0">
                <a:solidFill>
                  <a:schemeClr val="bg1"/>
                </a:solidFill>
                <a:latin typeface="微软雅黑" panose="020B0503020204020204" pitchFamily="34" charset="-122"/>
                <a:sym typeface="Arial" panose="020B0604020202020204" pitchFamily="34" charset="0"/>
              </a:rPr>
              <a:t>关键词</a:t>
            </a:r>
            <a:r>
              <a:rPr lang="en-US" altLang="zh-CN" sz="1700" b="1" dirty="0">
                <a:solidFill>
                  <a:schemeClr val="bg1"/>
                </a:solidFill>
                <a:latin typeface="微软雅黑" panose="020B0503020204020204" pitchFamily="34" charset="-122"/>
                <a:sym typeface="Arial" panose="020B0604020202020204" pitchFamily="34" charset="0"/>
              </a:rPr>
              <a:t>2</a:t>
            </a:r>
            <a:endParaRPr lang="en-US" altLang="zh-CN" sz="1700" b="1" dirty="0">
              <a:solidFill>
                <a:schemeClr val="bg1"/>
              </a:solidFill>
              <a:latin typeface="微软雅黑" panose="020B0503020204020204" pitchFamily="34" charset="-122"/>
              <a:sym typeface="Arial" panose="020B0604020202020204" pitchFamily="34" charset="0"/>
            </a:endParaRPr>
          </a:p>
        </p:txBody>
      </p:sp>
      <p:sp>
        <p:nvSpPr>
          <p:cNvPr id="15" name="稻壳儿小白白(http://dwz.cn/Wu2UP)"/>
          <p:cNvSpPr txBox="1">
            <a:spLocks noChangeArrowheads="1"/>
          </p:cNvSpPr>
          <p:nvPr/>
        </p:nvSpPr>
        <p:spPr bwMode="auto">
          <a:xfrm>
            <a:off x="9663007" y="5521849"/>
            <a:ext cx="18437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1700" b="1" dirty="0" smtClean="0">
                <a:solidFill>
                  <a:schemeClr val="bg1"/>
                </a:solidFill>
                <a:latin typeface="微软雅黑" panose="020B0503020204020204" pitchFamily="34" charset="-122"/>
                <a:sym typeface="Arial" panose="020B0604020202020204" pitchFamily="34" charset="0"/>
              </a:rPr>
              <a:t>关键词</a:t>
            </a:r>
            <a:r>
              <a:rPr lang="en-US" altLang="zh-CN" sz="1700" b="1" dirty="0" smtClean="0">
                <a:solidFill>
                  <a:schemeClr val="bg1"/>
                </a:solidFill>
                <a:latin typeface="微软雅黑" panose="020B0503020204020204" pitchFamily="34" charset="-122"/>
                <a:sym typeface="Arial" panose="020B0604020202020204" pitchFamily="34" charset="0"/>
              </a:rPr>
              <a:t>3</a:t>
            </a:r>
            <a:endParaRPr lang="en-US" altLang="zh-CN" sz="1700" b="1" dirty="0">
              <a:solidFill>
                <a:schemeClr val="bg1"/>
              </a:solidFill>
              <a:latin typeface="微软雅黑" panose="020B0503020204020204" pitchFamily="34" charset="-122"/>
              <a:sym typeface="Arial" panose="020B0604020202020204" pitchFamily="34" charset="0"/>
            </a:endParaRPr>
          </a:p>
        </p:txBody>
      </p:sp>
      <p:grpSp>
        <p:nvGrpSpPr>
          <p:cNvPr id="22" name="组合 21"/>
          <p:cNvGrpSpPr/>
          <p:nvPr/>
        </p:nvGrpSpPr>
        <p:grpSpPr>
          <a:xfrm>
            <a:off x="-8918" y="243667"/>
            <a:ext cx="3981118" cy="433782"/>
            <a:chOff x="-8918" y="243667"/>
            <a:chExt cx="3981118" cy="433782"/>
          </a:xfrm>
        </p:grpSpPr>
        <p:sp>
          <p:nvSpPr>
            <p:cNvPr id="25" name="任意多边形 24"/>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a:spLocks noEditPoints="1"/>
          </p:cNvSpPr>
          <p:nvPr/>
        </p:nvSpPr>
        <p:spPr bwMode="auto">
          <a:xfrm>
            <a:off x="1017537" y="1700263"/>
            <a:ext cx="2208536" cy="2599825"/>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sym typeface="+mn-lt"/>
            </a:endParaRPr>
          </a:p>
        </p:txBody>
      </p:sp>
      <p:sp>
        <p:nvSpPr>
          <p:cNvPr id="4" name="椭圆 3"/>
          <p:cNvSpPr/>
          <p:nvPr/>
        </p:nvSpPr>
        <p:spPr>
          <a:xfrm>
            <a:off x="1239427" y="2338377"/>
            <a:ext cx="1753966" cy="1754203"/>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7" name="矩形 6"/>
          <p:cNvSpPr/>
          <p:nvPr/>
        </p:nvSpPr>
        <p:spPr>
          <a:xfrm>
            <a:off x="1915572" y="1388967"/>
            <a:ext cx="445933" cy="62224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8" name="椭圆 7"/>
          <p:cNvSpPr/>
          <p:nvPr/>
        </p:nvSpPr>
        <p:spPr>
          <a:xfrm>
            <a:off x="1303399" y="2417285"/>
            <a:ext cx="1626020" cy="1626017"/>
          </a:xfrm>
          <a:prstGeom prst="ellipse">
            <a:avLst/>
          </a:prstGeom>
          <a:blipFill dpi="0" rotWithShape="1">
            <a:blip r:embed="rId1"/>
            <a:srcRect/>
            <a:stretch>
              <a:fillRect l="-31000" r="-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0" name="Freeform 9"/>
          <p:cNvSpPr>
            <a:spLocks noEditPoints="1"/>
          </p:cNvSpPr>
          <p:nvPr/>
        </p:nvSpPr>
        <p:spPr bwMode="auto">
          <a:xfrm>
            <a:off x="3657678" y="1700263"/>
            <a:ext cx="2208536" cy="2599825"/>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sym typeface="+mn-lt"/>
            </a:endParaRPr>
          </a:p>
        </p:txBody>
      </p:sp>
      <p:sp>
        <p:nvSpPr>
          <p:cNvPr id="11" name="椭圆 10"/>
          <p:cNvSpPr/>
          <p:nvPr/>
        </p:nvSpPr>
        <p:spPr>
          <a:xfrm>
            <a:off x="3879568" y="2338377"/>
            <a:ext cx="1753966" cy="1754203"/>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14" name="矩形 13"/>
          <p:cNvSpPr/>
          <p:nvPr/>
        </p:nvSpPr>
        <p:spPr>
          <a:xfrm>
            <a:off x="4555713" y="1388967"/>
            <a:ext cx="445933" cy="62224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15" name="椭圆 14"/>
          <p:cNvSpPr/>
          <p:nvPr/>
        </p:nvSpPr>
        <p:spPr>
          <a:xfrm>
            <a:off x="3948935" y="2402469"/>
            <a:ext cx="1626020" cy="1626017"/>
          </a:xfrm>
          <a:prstGeom prst="ellipse">
            <a:avLst/>
          </a:prstGeom>
          <a:blipFill dpi="0" rotWithShape="1">
            <a:blip r:embed="rId2"/>
            <a:srcRect/>
            <a:stretch>
              <a:fillRect l="-62000" t="-3000" r="-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7" name="Freeform 9"/>
          <p:cNvSpPr>
            <a:spLocks noEditPoints="1"/>
          </p:cNvSpPr>
          <p:nvPr/>
        </p:nvSpPr>
        <p:spPr bwMode="auto">
          <a:xfrm>
            <a:off x="6233505" y="1700263"/>
            <a:ext cx="2208536" cy="2599825"/>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sym typeface="+mn-lt"/>
            </a:endParaRPr>
          </a:p>
        </p:txBody>
      </p:sp>
      <p:sp>
        <p:nvSpPr>
          <p:cNvPr id="18" name="椭圆 17"/>
          <p:cNvSpPr/>
          <p:nvPr/>
        </p:nvSpPr>
        <p:spPr>
          <a:xfrm>
            <a:off x="6455395" y="2338377"/>
            <a:ext cx="1753966" cy="1754203"/>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21" name="矩形 20"/>
          <p:cNvSpPr/>
          <p:nvPr/>
        </p:nvSpPr>
        <p:spPr>
          <a:xfrm>
            <a:off x="7131541" y="1388967"/>
            <a:ext cx="445933" cy="62224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22" name="椭圆 21"/>
          <p:cNvSpPr/>
          <p:nvPr/>
        </p:nvSpPr>
        <p:spPr>
          <a:xfrm>
            <a:off x="6519366" y="2398449"/>
            <a:ext cx="1626020" cy="1626017"/>
          </a:xfrm>
          <a:prstGeom prst="ellipse">
            <a:avLst/>
          </a:prstGeom>
          <a:blipFill dpi="0" rotWithShape="1">
            <a:blip r:embed="rId3"/>
            <a:srcRect/>
            <a:stretch>
              <a:fillRect l="-25000" t="-7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4" name="Freeform 9"/>
          <p:cNvSpPr>
            <a:spLocks noEditPoints="1"/>
          </p:cNvSpPr>
          <p:nvPr/>
        </p:nvSpPr>
        <p:spPr bwMode="auto">
          <a:xfrm>
            <a:off x="8809333" y="1700263"/>
            <a:ext cx="2208536" cy="2599825"/>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sym typeface="+mn-lt"/>
            </a:endParaRPr>
          </a:p>
        </p:txBody>
      </p:sp>
      <p:sp>
        <p:nvSpPr>
          <p:cNvPr id="25" name="椭圆 24"/>
          <p:cNvSpPr/>
          <p:nvPr/>
        </p:nvSpPr>
        <p:spPr>
          <a:xfrm>
            <a:off x="9031223" y="2338377"/>
            <a:ext cx="1753966" cy="1754203"/>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28" name="矩形 27"/>
          <p:cNvSpPr/>
          <p:nvPr/>
        </p:nvSpPr>
        <p:spPr>
          <a:xfrm>
            <a:off x="9707369" y="1388967"/>
            <a:ext cx="445933" cy="62224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a:solidFill>
                <a:schemeClr val="tx1"/>
              </a:solidFill>
              <a:cs typeface="+mn-ea"/>
              <a:sym typeface="+mn-lt"/>
            </a:endParaRPr>
          </a:p>
        </p:txBody>
      </p:sp>
      <p:sp>
        <p:nvSpPr>
          <p:cNvPr id="29" name="椭圆 28"/>
          <p:cNvSpPr/>
          <p:nvPr/>
        </p:nvSpPr>
        <p:spPr>
          <a:xfrm>
            <a:off x="9095195" y="2402469"/>
            <a:ext cx="1626020" cy="1626017"/>
          </a:xfrm>
          <a:prstGeom prst="ellipse">
            <a:avLst/>
          </a:prstGeom>
          <a:blipFill dpi="0" rotWithShape="1">
            <a:blip r:embed="rId4"/>
            <a:srcRect/>
            <a:stretch>
              <a:fillRect l="-47000" r="-29000" b="-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0" name="等腰三角形 15"/>
          <p:cNvSpPr>
            <a:spLocks noChangeArrowheads="1"/>
          </p:cNvSpPr>
          <p:nvPr/>
        </p:nvSpPr>
        <p:spPr bwMode="auto">
          <a:xfrm flipV="1">
            <a:off x="1963364" y="4401657"/>
            <a:ext cx="287778" cy="192558"/>
          </a:xfrm>
          <a:prstGeom prst="triangle">
            <a:avLst>
              <a:gd name="adj" fmla="val 50000"/>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a:solidFill>
                <a:schemeClr val="tx1"/>
              </a:solidFill>
              <a:sym typeface="+mn-lt"/>
            </a:endParaRPr>
          </a:p>
        </p:txBody>
      </p:sp>
      <p:sp>
        <p:nvSpPr>
          <p:cNvPr id="31" name="等腰三角形 26"/>
          <p:cNvSpPr>
            <a:spLocks noChangeArrowheads="1"/>
          </p:cNvSpPr>
          <p:nvPr/>
        </p:nvSpPr>
        <p:spPr bwMode="auto">
          <a:xfrm flipV="1">
            <a:off x="4586923" y="4401657"/>
            <a:ext cx="287778" cy="192558"/>
          </a:xfrm>
          <a:prstGeom prst="triangle">
            <a:avLst>
              <a:gd name="adj" fmla="val 50000"/>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a:solidFill>
                <a:schemeClr val="tx1"/>
              </a:solidFill>
              <a:sym typeface="+mn-lt"/>
            </a:endParaRPr>
          </a:p>
        </p:txBody>
      </p:sp>
      <p:sp>
        <p:nvSpPr>
          <p:cNvPr id="32" name="等腰三角形 32"/>
          <p:cNvSpPr>
            <a:spLocks noChangeArrowheads="1"/>
          </p:cNvSpPr>
          <p:nvPr/>
        </p:nvSpPr>
        <p:spPr bwMode="auto">
          <a:xfrm flipV="1">
            <a:off x="7128583" y="4401657"/>
            <a:ext cx="287778" cy="192558"/>
          </a:xfrm>
          <a:prstGeom prst="triangle">
            <a:avLst>
              <a:gd name="adj" fmla="val 50000"/>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a:solidFill>
                <a:schemeClr val="tx1"/>
              </a:solidFill>
              <a:sym typeface="+mn-lt"/>
            </a:endParaRPr>
          </a:p>
        </p:txBody>
      </p:sp>
      <p:sp>
        <p:nvSpPr>
          <p:cNvPr id="33" name="等腰三角形 38"/>
          <p:cNvSpPr>
            <a:spLocks noChangeArrowheads="1"/>
          </p:cNvSpPr>
          <p:nvPr/>
        </p:nvSpPr>
        <p:spPr bwMode="auto">
          <a:xfrm flipV="1">
            <a:off x="9752440" y="4401657"/>
            <a:ext cx="287778" cy="192558"/>
          </a:xfrm>
          <a:prstGeom prst="triangle">
            <a:avLst>
              <a:gd name="adj" fmla="val 50000"/>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a:solidFill>
                <a:schemeClr val="tx1"/>
              </a:solidFill>
              <a:sym typeface="+mn-lt"/>
            </a:endParaRPr>
          </a:p>
        </p:txBody>
      </p:sp>
      <p:grpSp>
        <p:nvGrpSpPr>
          <p:cNvPr id="46" name="组合 45"/>
          <p:cNvGrpSpPr/>
          <p:nvPr/>
        </p:nvGrpSpPr>
        <p:grpSpPr>
          <a:xfrm>
            <a:off x="1055142" y="4644851"/>
            <a:ext cx="2145353" cy="1686877"/>
            <a:chOff x="2756869" y="1402324"/>
            <a:chExt cx="2145353" cy="1686877"/>
          </a:xfrm>
        </p:grpSpPr>
        <p:sp>
          <p:nvSpPr>
            <p:cNvPr id="47" name="Rectangle 4"/>
            <p:cNvSpPr/>
            <p:nvPr/>
          </p:nvSpPr>
          <p:spPr bwMode="auto">
            <a:xfrm>
              <a:off x="2810374" y="1696450"/>
              <a:ext cx="2091848"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dist" fontAlgn="base">
                <a:spcBef>
                  <a:spcPct val="0"/>
                </a:spcBef>
                <a:spcAft>
                  <a:spcPct val="0"/>
                </a:spcAft>
              </a:pPr>
              <a:endParaRPr lang="en-US" sz="1100" dirty="0">
                <a:latin typeface="微软雅黑" panose="020B0503020204020204" pitchFamily="34" charset="-122"/>
                <a:ea typeface="微软雅黑" panose="020B0503020204020204" pitchFamily="34" charset="-122"/>
                <a:cs typeface="Lato Light" charset="0"/>
                <a:sym typeface="Lato Light" charset="0"/>
              </a:endParaRPr>
            </a:p>
            <a:p>
              <a:pPr algn="dist" fontAlgn="base">
                <a:lnSpc>
                  <a:spcPct val="125000"/>
                </a:lnSpc>
                <a:spcBef>
                  <a:spcPct val="0"/>
                </a:spcBef>
                <a:spcAft>
                  <a:spcPct val="0"/>
                </a:spcAft>
              </a:pPr>
              <a:r>
                <a:rPr lang="zh-CN" altLang="en-US" sz="1100" dirty="0">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a:t>
              </a:r>
              <a:r>
                <a:rPr lang="zh-CN" altLang="en-US" sz="1100" dirty="0" smtClean="0">
                  <a:latin typeface="微软雅黑" panose="020B0503020204020204" pitchFamily="34" charset="-122"/>
                  <a:ea typeface="微软雅黑" panose="020B0503020204020204" pitchFamily="34" charset="-122"/>
                  <a:sym typeface="Arial" panose="020B0604020202020204" pitchFamily="34" charset="0"/>
                </a:rPr>
                <a:t>字体</a:t>
              </a:r>
              <a:r>
                <a:rPr lang="en-US" altLang="zh-CN" sz="11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zh-CN" sz="1100" dirty="0">
                  <a:latin typeface="微软雅黑" panose="020B0503020204020204" pitchFamily="34" charset="-122"/>
                  <a:ea typeface="微软雅黑" panose="020B0503020204020204" pitchFamily="34" charset="-122"/>
                </a:rPr>
                <a:t>在这里添加你的文本在这里添加你的文本在这里添加你的文本</a:t>
              </a:r>
              <a:endParaRPr lang="en-US" sz="1100" dirty="0">
                <a:latin typeface="微软雅黑" panose="020B0503020204020204" pitchFamily="34" charset="-122"/>
                <a:ea typeface="微软雅黑" panose="020B0503020204020204" pitchFamily="34" charset="-122"/>
                <a:cs typeface="Lato Light" charset="0"/>
                <a:sym typeface="Lato Light" charset="0"/>
              </a:endParaRPr>
            </a:p>
          </p:txBody>
        </p:sp>
        <p:sp>
          <p:nvSpPr>
            <p:cNvPr id="48" name="矩形 47"/>
            <p:cNvSpPr/>
            <p:nvPr/>
          </p:nvSpPr>
          <p:spPr>
            <a:xfrm>
              <a:off x="2756869" y="1402324"/>
              <a:ext cx="1098099" cy="430887"/>
            </a:xfrm>
            <a:prstGeom prst="rect">
              <a:avLst/>
            </a:prstGeom>
          </p:spPr>
          <p:txBody>
            <a:bodyPr wrap="square">
              <a:spAutoFit/>
            </a:bodyPr>
            <a:lstStyle/>
            <a:p>
              <a:pPr algn="dist" fontAlgn="base">
                <a:spcBef>
                  <a:spcPct val="0"/>
                </a:spcBef>
                <a:spcAft>
                  <a:spcPct val="0"/>
                </a:spcAft>
              </a:pPr>
              <a:r>
                <a:rPr lang="zh-CN" altLang="en-US" sz="2200" b="1" dirty="0">
                  <a:latin typeface="微软雅黑" panose="020B0503020204020204" pitchFamily="34" charset="-122"/>
                  <a:ea typeface="微软雅黑" panose="020B0503020204020204" pitchFamily="34" charset="-122"/>
                  <a:cs typeface="Lato Light" charset="0"/>
                  <a:sym typeface="Lato Light" charset="0"/>
                </a:rPr>
                <a:t>无名氏</a:t>
              </a:r>
              <a:endParaRPr lang="en-US" altLang="zh-CN" sz="2200" b="1" dirty="0">
                <a:latin typeface="微软雅黑" panose="020B0503020204020204" pitchFamily="34" charset="-122"/>
                <a:ea typeface="微软雅黑" panose="020B0503020204020204" pitchFamily="34" charset="-122"/>
                <a:cs typeface="Lato Light" charset="0"/>
                <a:sym typeface="Lato Light" charset="0"/>
              </a:endParaRPr>
            </a:p>
          </p:txBody>
        </p:sp>
        <p:sp>
          <p:nvSpPr>
            <p:cNvPr id="49" name="矩形 48"/>
            <p:cNvSpPr/>
            <p:nvPr/>
          </p:nvSpPr>
          <p:spPr>
            <a:xfrm>
              <a:off x="3794226" y="1557951"/>
              <a:ext cx="1107996" cy="276999"/>
            </a:xfrm>
            <a:prstGeom prst="rect">
              <a:avLst/>
            </a:prstGeom>
          </p:spPr>
          <p:txBody>
            <a:bodyPr wrap="non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cs typeface="Lato Light" charset="0"/>
                  <a:sym typeface="Lato Light" charset="0"/>
                </a:rPr>
                <a:t>高级项目经理</a:t>
              </a:r>
              <a:endParaRPr lang="en-US" altLang="zh-CN" sz="1200" dirty="0">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50" name="组合 49"/>
          <p:cNvGrpSpPr/>
          <p:nvPr/>
        </p:nvGrpSpPr>
        <p:grpSpPr>
          <a:xfrm>
            <a:off x="3658135" y="4632961"/>
            <a:ext cx="2145353" cy="1686877"/>
            <a:chOff x="2756869" y="1402324"/>
            <a:chExt cx="2145353" cy="1686877"/>
          </a:xfrm>
        </p:grpSpPr>
        <p:sp>
          <p:nvSpPr>
            <p:cNvPr id="51" name="Rectangle 4"/>
            <p:cNvSpPr/>
            <p:nvPr/>
          </p:nvSpPr>
          <p:spPr bwMode="auto">
            <a:xfrm>
              <a:off x="2810374" y="1696450"/>
              <a:ext cx="2091848"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dist" fontAlgn="base">
                <a:spcBef>
                  <a:spcPct val="0"/>
                </a:spcBef>
                <a:spcAft>
                  <a:spcPct val="0"/>
                </a:spcAft>
              </a:pPr>
              <a:endParaRPr lang="en-US" sz="1100" dirty="0">
                <a:latin typeface="微软雅黑" panose="020B0503020204020204" pitchFamily="34" charset="-122"/>
                <a:ea typeface="微软雅黑" panose="020B0503020204020204" pitchFamily="34" charset="-122"/>
                <a:cs typeface="Lato Light" charset="0"/>
                <a:sym typeface="Lato Light" charset="0"/>
              </a:endParaRPr>
            </a:p>
            <a:p>
              <a:pPr algn="dist" fontAlgn="base">
                <a:lnSpc>
                  <a:spcPct val="125000"/>
                </a:lnSpc>
                <a:spcBef>
                  <a:spcPct val="0"/>
                </a:spcBef>
                <a:spcAft>
                  <a:spcPct val="0"/>
                </a:spcAft>
              </a:pPr>
              <a:r>
                <a:rPr lang="zh-CN" altLang="en-US" sz="1100" dirty="0">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a:t>
              </a:r>
              <a:r>
                <a:rPr lang="zh-CN" altLang="en-US" sz="1100" dirty="0" smtClean="0">
                  <a:latin typeface="微软雅黑" panose="020B0503020204020204" pitchFamily="34" charset="-122"/>
                  <a:ea typeface="微软雅黑" panose="020B0503020204020204" pitchFamily="34" charset="-122"/>
                  <a:sym typeface="Arial" panose="020B0604020202020204" pitchFamily="34" charset="0"/>
                </a:rPr>
                <a:t>字体</a:t>
              </a:r>
              <a:r>
                <a:rPr lang="en-US" altLang="zh-CN" sz="11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zh-CN" sz="1100" dirty="0">
                  <a:latin typeface="微软雅黑" panose="020B0503020204020204" pitchFamily="34" charset="-122"/>
                  <a:ea typeface="微软雅黑" panose="020B0503020204020204" pitchFamily="34" charset="-122"/>
                </a:rPr>
                <a:t>在这里添加你的文本在这里添加你的文本在这里添加你的文本</a:t>
              </a:r>
              <a:endParaRPr lang="en-US" sz="1100" dirty="0">
                <a:latin typeface="微软雅黑" panose="020B0503020204020204" pitchFamily="34" charset="-122"/>
                <a:ea typeface="微软雅黑" panose="020B0503020204020204" pitchFamily="34" charset="-122"/>
                <a:cs typeface="Lato Light" charset="0"/>
                <a:sym typeface="Lato Light" charset="0"/>
              </a:endParaRPr>
            </a:p>
          </p:txBody>
        </p:sp>
        <p:sp>
          <p:nvSpPr>
            <p:cNvPr id="52" name="矩形 51"/>
            <p:cNvSpPr/>
            <p:nvPr/>
          </p:nvSpPr>
          <p:spPr>
            <a:xfrm>
              <a:off x="2756869" y="1402324"/>
              <a:ext cx="1098099" cy="430887"/>
            </a:xfrm>
            <a:prstGeom prst="rect">
              <a:avLst/>
            </a:prstGeom>
          </p:spPr>
          <p:txBody>
            <a:bodyPr wrap="square">
              <a:spAutoFit/>
            </a:bodyPr>
            <a:lstStyle/>
            <a:p>
              <a:pPr algn="dist" fontAlgn="base">
                <a:spcBef>
                  <a:spcPct val="0"/>
                </a:spcBef>
                <a:spcAft>
                  <a:spcPct val="0"/>
                </a:spcAft>
              </a:pPr>
              <a:r>
                <a:rPr lang="zh-CN" altLang="en-US" sz="2200" b="1" dirty="0">
                  <a:latin typeface="微软雅黑" panose="020B0503020204020204" pitchFamily="34" charset="-122"/>
                  <a:ea typeface="微软雅黑" panose="020B0503020204020204" pitchFamily="34" charset="-122"/>
                  <a:cs typeface="Lato Light" charset="0"/>
                  <a:sym typeface="Lato Light" charset="0"/>
                </a:rPr>
                <a:t>无名氏</a:t>
              </a:r>
              <a:endParaRPr lang="en-US" altLang="zh-CN" sz="2200" b="1" dirty="0">
                <a:latin typeface="微软雅黑" panose="020B0503020204020204" pitchFamily="34" charset="-122"/>
                <a:ea typeface="微软雅黑" panose="020B0503020204020204" pitchFamily="34" charset="-122"/>
                <a:cs typeface="Lato Light" charset="0"/>
                <a:sym typeface="Lato Light" charset="0"/>
              </a:endParaRPr>
            </a:p>
          </p:txBody>
        </p:sp>
        <p:sp>
          <p:nvSpPr>
            <p:cNvPr id="53" name="矩形 52"/>
            <p:cNvSpPr/>
            <p:nvPr/>
          </p:nvSpPr>
          <p:spPr>
            <a:xfrm>
              <a:off x="3794226" y="1557951"/>
              <a:ext cx="1107996" cy="276999"/>
            </a:xfrm>
            <a:prstGeom prst="rect">
              <a:avLst/>
            </a:prstGeom>
          </p:spPr>
          <p:txBody>
            <a:bodyPr wrap="non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cs typeface="Lato Light" charset="0"/>
                  <a:sym typeface="Lato Light" charset="0"/>
                </a:rPr>
                <a:t>高级项目经理</a:t>
              </a:r>
              <a:endParaRPr lang="en-US" altLang="zh-CN" sz="1200" dirty="0">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54" name="组合 53"/>
          <p:cNvGrpSpPr/>
          <p:nvPr/>
        </p:nvGrpSpPr>
        <p:grpSpPr>
          <a:xfrm>
            <a:off x="6343684" y="4640160"/>
            <a:ext cx="2145353" cy="1686877"/>
            <a:chOff x="2756869" y="1402324"/>
            <a:chExt cx="2145353" cy="1686877"/>
          </a:xfrm>
        </p:grpSpPr>
        <p:sp>
          <p:nvSpPr>
            <p:cNvPr id="55" name="Rectangle 4"/>
            <p:cNvSpPr/>
            <p:nvPr/>
          </p:nvSpPr>
          <p:spPr bwMode="auto">
            <a:xfrm>
              <a:off x="2810374" y="1696450"/>
              <a:ext cx="2091848"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dist" fontAlgn="base">
                <a:spcBef>
                  <a:spcPct val="0"/>
                </a:spcBef>
                <a:spcAft>
                  <a:spcPct val="0"/>
                </a:spcAft>
              </a:pPr>
              <a:endParaRPr lang="en-US" sz="1100" dirty="0">
                <a:latin typeface="微软雅黑" panose="020B0503020204020204" pitchFamily="34" charset="-122"/>
                <a:ea typeface="微软雅黑" panose="020B0503020204020204" pitchFamily="34" charset="-122"/>
                <a:cs typeface="Lato Light" charset="0"/>
                <a:sym typeface="Lato Light" charset="0"/>
              </a:endParaRPr>
            </a:p>
            <a:p>
              <a:pPr algn="dist" fontAlgn="base">
                <a:lnSpc>
                  <a:spcPct val="125000"/>
                </a:lnSpc>
                <a:spcBef>
                  <a:spcPct val="0"/>
                </a:spcBef>
                <a:spcAft>
                  <a:spcPct val="0"/>
                </a:spcAft>
              </a:pPr>
              <a:r>
                <a:rPr lang="zh-CN" altLang="en-US" sz="1100" dirty="0">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a:t>
              </a:r>
              <a:r>
                <a:rPr lang="zh-CN" altLang="en-US" sz="1100" dirty="0" smtClean="0">
                  <a:latin typeface="微软雅黑" panose="020B0503020204020204" pitchFamily="34" charset="-122"/>
                  <a:ea typeface="微软雅黑" panose="020B0503020204020204" pitchFamily="34" charset="-122"/>
                  <a:sym typeface="Arial" panose="020B0604020202020204" pitchFamily="34" charset="0"/>
                </a:rPr>
                <a:t>字体</a:t>
              </a:r>
              <a:r>
                <a:rPr lang="en-US" altLang="zh-CN" sz="11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zh-CN" sz="1100" dirty="0">
                  <a:latin typeface="微软雅黑" panose="020B0503020204020204" pitchFamily="34" charset="-122"/>
                  <a:ea typeface="微软雅黑" panose="020B0503020204020204" pitchFamily="34" charset="-122"/>
                </a:rPr>
                <a:t>在这里添加你的文本在这里添加你的文本在这里添加你的文本</a:t>
              </a:r>
              <a:endParaRPr lang="en-US" sz="1100" dirty="0">
                <a:latin typeface="微软雅黑" panose="020B0503020204020204" pitchFamily="34" charset="-122"/>
                <a:ea typeface="微软雅黑" panose="020B0503020204020204" pitchFamily="34" charset="-122"/>
                <a:cs typeface="Lato Light" charset="0"/>
                <a:sym typeface="Lato Light" charset="0"/>
              </a:endParaRPr>
            </a:p>
          </p:txBody>
        </p:sp>
        <p:sp>
          <p:nvSpPr>
            <p:cNvPr id="56" name="矩形 55"/>
            <p:cNvSpPr/>
            <p:nvPr/>
          </p:nvSpPr>
          <p:spPr>
            <a:xfrm>
              <a:off x="2756869" y="1402324"/>
              <a:ext cx="1098099" cy="430887"/>
            </a:xfrm>
            <a:prstGeom prst="rect">
              <a:avLst/>
            </a:prstGeom>
          </p:spPr>
          <p:txBody>
            <a:bodyPr wrap="square">
              <a:spAutoFit/>
            </a:bodyPr>
            <a:lstStyle/>
            <a:p>
              <a:pPr algn="dist" fontAlgn="base">
                <a:spcBef>
                  <a:spcPct val="0"/>
                </a:spcBef>
                <a:spcAft>
                  <a:spcPct val="0"/>
                </a:spcAft>
              </a:pPr>
              <a:r>
                <a:rPr lang="zh-CN" altLang="en-US" sz="2200" b="1" dirty="0">
                  <a:latin typeface="微软雅黑" panose="020B0503020204020204" pitchFamily="34" charset="-122"/>
                  <a:ea typeface="微软雅黑" panose="020B0503020204020204" pitchFamily="34" charset="-122"/>
                  <a:cs typeface="Lato Light" charset="0"/>
                  <a:sym typeface="Lato Light" charset="0"/>
                </a:rPr>
                <a:t>无名氏</a:t>
              </a:r>
              <a:endParaRPr lang="en-US" altLang="zh-CN" sz="2200" b="1" dirty="0">
                <a:latin typeface="微软雅黑" panose="020B0503020204020204" pitchFamily="34" charset="-122"/>
                <a:ea typeface="微软雅黑" panose="020B0503020204020204" pitchFamily="34" charset="-122"/>
                <a:cs typeface="Lato Light" charset="0"/>
                <a:sym typeface="Lato Light" charset="0"/>
              </a:endParaRPr>
            </a:p>
          </p:txBody>
        </p:sp>
        <p:sp>
          <p:nvSpPr>
            <p:cNvPr id="57" name="矩形 56"/>
            <p:cNvSpPr/>
            <p:nvPr/>
          </p:nvSpPr>
          <p:spPr>
            <a:xfrm>
              <a:off x="3794226" y="1557951"/>
              <a:ext cx="1107996" cy="276999"/>
            </a:xfrm>
            <a:prstGeom prst="rect">
              <a:avLst/>
            </a:prstGeom>
          </p:spPr>
          <p:txBody>
            <a:bodyPr wrap="non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cs typeface="Lato Light" charset="0"/>
                  <a:sym typeface="Lato Light" charset="0"/>
                </a:rPr>
                <a:t>高级项目经理</a:t>
              </a:r>
              <a:endParaRPr lang="en-US" altLang="zh-CN" sz="1200" dirty="0">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58" name="组合 57"/>
          <p:cNvGrpSpPr/>
          <p:nvPr/>
        </p:nvGrpSpPr>
        <p:grpSpPr>
          <a:xfrm>
            <a:off x="8946677" y="4628270"/>
            <a:ext cx="2145353" cy="1686877"/>
            <a:chOff x="2756869" y="1402324"/>
            <a:chExt cx="2145353" cy="1686877"/>
          </a:xfrm>
        </p:grpSpPr>
        <p:sp>
          <p:nvSpPr>
            <p:cNvPr id="59" name="Rectangle 4"/>
            <p:cNvSpPr/>
            <p:nvPr/>
          </p:nvSpPr>
          <p:spPr bwMode="auto">
            <a:xfrm>
              <a:off x="2810374" y="1696450"/>
              <a:ext cx="2091848"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dist" fontAlgn="base">
                <a:spcBef>
                  <a:spcPct val="0"/>
                </a:spcBef>
                <a:spcAft>
                  <a:spcPct val="0"/>
                </a:spcAft>
              </a:pPr>
              <a:endParaRPr lang="en-US" sz="1100" dirty="0">
                <a:latin typeface="微软雅黑" panose="020B0503020204020204" pitchFamily="34" charset="-122"/>
                <a:ea typeface="微软雅黑" panose="020B0503020204020204" pitchFamily="34" charset="-122"/>
                <a:cs typeface="Lato Light" charset="0"/>
                <a:sym typeface="Lato Light" charset="0"/>
              </a:endParaRPr>
            </a:p>
            <a:p>
              <a:pPr algn="dist" fontAlgn="base">
                <a:lnSpc>
                  <a:spcPct val="125000"/>
                </a:lnSpc>
                <a:spcBef>
                  <a:spcPct val="0"/>
                </a:spcBef>
                <a:spcAft>
                  <a:spcPct val="0"/>
                </a:spcAft>
              </a:pPr>
              <a:r>
                <a:rPr lang="zh-CN" altLang="en-US" sz="1100" dirty="0">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a:t>
              </a:r>
              <a:r>
                <a:rPr lang="zh-CN" altLang="en-US" sz="1100" dirty="0" smtClean="0">
                  <a:latin typeface="微软雅黑" panose="020B0503020204020204" pitchFamily="34" charset="-122"/>
                  <a:ea typeface="微软雅黑" panose="020B0503020204020204" pitchFamily="34" charset="-122"/>
                  <a:sym typeface="Arial" panose="020B0604020202020204" pitchFamily="34" charset="0"/>
                </a:rPr>
                <a:t>字体</a:t>
              </a:r>
              <a:r>
                <a:rPr lang="en-US" altLang="zh-CN" sz="11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zh-CN" sz="1100" dirty="0">
                  <a:latin typeface="微软雅黑" panose="020B0503020204020204" pitchFamily="34" charset="-122"/>
                  <a:ea typeface="微软雅黑" panose="020B0503020204020204" pitchFamily="34" charset="-122"/>
                </a:rPr>
                <a:t>在这里添加你的文本在这里添加你的文本在这里添加你的文本</a:t>
              </a:r>
              <a:endParaRPr lang="en-US" sz="1100" dirty="0">
                <a:latin typeface="微软雅黑" panose="020B0503020204020204" pitchFamily="34" charset="-122"/>
                <a:ea typeface="微软雅黑" panose="020B0503020204020204" pitchFamily="34" charset="-122"/>
                <a:cs typeface="Lato Light" charset="0"/>
                <a:sym typeface="Lato Light" charset="0"/>
              </a:endParaRPr>
            </a:p>
          </p:txBody>
        </p:sp>
        <p:sp>
          <p:nvSpPr>
            <p:cNvPr id="60" name="矩形 59"/>
            <p:cNvSpPr/>
            <p:nvPr/>
          </p:nvSpPr>
          <p:spPr>
            <a:xfrm>
              <a:off x="2756869" y="1402324"/>
              <a:ext cx="1098099" cy="430887"/>
            </a:xfrm>
            <a:prstGeom prst="rect">
              <a:avLst/>
            </a:prstGeom>
          </p:spPr>
          <p:txBody>
            <a:bodyPr wrap="square">
              <a:spAutoFit/>
            </a:bodyPr>
            <a:lstStyle/>
            <a:p>
              <a:pPr algn="dist" fontAlgn="base">
                <a:spcBef>
                  <a:spcPct val="0"/>
                </a:spcBef>
                <a:spcAft>
                  <a:spcPct val="0"/>
                </a:spcAft>
              </a:pPr>
              <a:r>
                <a:rPr lang="zh-CN" altLang="en-US" sz="2200" b="1" dirty="0">
                  <a:latin typeface="微软雅黑" panose="020B0503020204020204" pitchFamily="34" charset="-122"/>
                  <a:ea typeface="微软雅黑" panose="020B0503020204020204" pitchFamily="34" charset="-122"/>
                  <a:cs typeface="Lato Light" charset="0"/>
                  <a:sym typeface="Lato Light" charset="0"/>
                </a:rPr>
                <a:t>无名氏</a:t>
              </a:r>
              <a:endParaRPr lang="en-US" altLang="zh-CN" sz="2200" b="1" dirty="0">
                <a:latin typeface="微软雅黑" panose="020B0503020204020204" pitchFamily="34" charset="-122"/>
                <a:ea typeface="微软雅黑" panose="020B0503020204020204" pitchFamily="34" charset="-122"/>
                <a:cs typeface="Lato Light" charset="0"/>
                <a:sym typeface="Lato Light" charset="0"/>
              </a:endParaRPr>
            </a:p>
          </p:txBody>
        </p:sp>
        <p:sp>
          <p:nvSpPr>
            <p:cNvPr id="61" name="矩形 60"/>
            <p:cNvSpPr/>
            <p:nvPr/>
          </p:nvSpPr>
          <p:spPr>
            <a:xfrm>
              <a:off x="3794226" y="1557951"/>
              <a:ext cx="1107996" cy="276999"/>
            </a:xfrm>
            <a:prstGeom prst="rect">
              <a:avLst/>
            </a:prstGeom>
          </p:spPr>
          <p:txBody>
            <a:bodyPr wrap="non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cs typeface="Lato Light" charset="0"/>
                  <a:sym typeface="Lato Light" charset="0"/>
                </a:rPr>
                <a:t>高级项目经理</a:t>
              </a:r>
              <a:endParaRPr lang="en-US" altLang="zh-CN" sz="1200" dirty="0">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3" name="组合 42"/>
          <p:cNvGrpSpPr/>
          <p:nvPr/>
        </p:nvGrpSpPr>
        <p:grpSpPr>
          <a:xfrm>
            <a:off x="-8918" y="243667"/>
            <a:ext cx="3981118" cy="433782"/>
            <a:chOff x="-8918" y="243667"/>
            <a:chExt cx="3981118" cy="433782"/>
          </a:xfrm>
        </p:grpSpPr>
        <p:sp>
          <p:nvSpPr>
            <p:cNvPr id="67" name="任意多边形 66"/>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8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5827" y="2534030"/>
            <a:ext cx="5807121" cy="1107996"/>
          </a:xfrm>
          <a:prstGeom prst="rect">
            <a:avLst/>
          </a:prstGeom>
          <a:noFill/>
        </p:spPr>
        <p:txBody>
          <a:bodyPr wrap="square" rtlCol="0">
            <a:spAutoFit/>
          </a:bodyPr>
          <a:lstStyle/>
          <a:p>
            <a:r>
              <a:rPr lang="zh-CN" altLang="en-US" sz="6600" dirty="0" smtClean="0">
                <a:latin typeface="方正兰亭粗黑简体" panose="02000000000000000000" pitchFamily="2" charset="-122"/>
                <a:ea typeface="方正兰亭粗黑简体" panose="02000000000000000000" pitchFamily="2" charset="-122"/>
              </a:rPr>
              <a:t>市场状况分析</a:t>
            </a:r>
            <a:endParaRPr lang="zh-CN" altLang="en-US" sz="6600" dirty="0">
              <a:latin typeface="方正兰亭粗黑简体" panose="02000000000000000000" pitchFamily="2" charset="-122"/>
              <a:ea typeface="方正兰亭粗黑简体" panose="02000000000000000000" pitchFamily="2" charset="-122"/>
            </a:endParaRPr>
          </a:p>
        </p:txBody>
      </p:sp>
      <p:sp>
        <p:nvSpPr>
          <p:cNvPr id="3" name="文本框 2"/>
          <p:cNvSpPr txBox="1"/>
          <p:nvPr/>
        </p:nvSpPr>
        <p:spPr>
          <a:xfrm>
            <a:off x="4475636" y="4000433"/>
            <a:ext cx="5697937"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编辑</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建议您在展示时采用微软雅黑字体，本模版所有图形线条及其相应素材均可自由编辑、改色、替换。</a:t>
            </a:r>
            <a:endParaRPr lang="zh-CN" altLang="en-US" sz="14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475636"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5" name="文本框 4"/>
          <p:cNvSpPr txBox="1"/>
          <p:nvPr/>
        </p:nvSpPr>
        <p:spPr>
          <a:xfrm>
            <a:off x="7947928" y="3598133"/>
            <a:ext cx="1742092"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6" name="文本框 5"/>
          <p:cNvSpPr txBox="1"/>
          <p:nvPr/>
        </p:nvSpPr>
        <p:spPr>
          <a:xfrm>
            <a:off x="6233178"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9" name="任意多边形 8"/>
          <p:cNvSpPr/>
          <p:nvPr/>
        </p:nvSpPr>
        <p:spPr>
          <a:xfrm rot="5400000">
            <a:off x="825115" y="1375730"/>
            <a:ext cx="4424901" cy="1673440"/>
          </a:xfrm>
          <a:custGeom>
            <a:avLst/>
            <a:gdLst>
              <a:gd name="connsiteX0" fmla="*/ 0 w 4424901"/>
              <a:gd name="connsiteY0" fmla="*/ 1673440 h 1673440"/>
              <a:gd name="connsiteX1" fmla="*/ 0 w 4424901"/>
              <a:gd name="connsiteY1" fmla="*/ 0 h 1673440"/>
              <a:gd name="connsiteX2" fmla="*/ 690831 w 4424901"/>
              <a:gd name="connsiteY2" fmla="*/ 0 h 1673440"/>
              <a:gd name="connsiteX3" fmla="*/ 1624614 w 4424901"/>
              <a:gd name="connsiteY3" fmla="*/ 0 h 1673440"/>
              <a:gd name="connsiteX4" fmla="*/ 3609074 w 4424901"/>
              <a:gd name="connsiteY4" fmla="*/ 0 h 1673440"/>
              <a:gd name="connsiteX5" fmla="*/ 4424901 w 4424901"/>
              <a:gd name="connsiteY5" fmla="*/ 836720 h 1673440"/>
              <a:gd name="connsiteX6" fmla="*/ 3609074 w 4424901"/>
              <a:gd name="connsiteY6" fmla="*/ 1673440 h 1673440"/>
              <a:gd name="connsiteX7" fmla="*/ 1624614 w 4424901"/>
              <a:gd name="connsiteY7" fmla="*/ 1673440 h 1673440"/>
              <a:gd name="connsiteX8" fmla="*/ 690831 w 4424901"/>
              <a:gd name="connsiteY8" fmla="*/ 1673440 h 1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901" h="1673440">
                <a:moveTo>
                  <a:pt x="0" y="1673440"/>
                </a:moveTo>
                <a:lnTo>
                  <a:pt x="0" y="0"/>
                </a:lnTo>
                <a:lnTo>
                  <a:pt x="690831" y="0"/>
                </a:lnTo>
                <a:lnTo>
                  <a:pt x="1624614" y="0"/>
                </a:lnTo>
                <a:lnTo>
                  <a:pt x="3609074" y="0"/>
                </a:lnTo>
                <a:cubicBezTo>
                  <a:pt x="4059599" y="0"/>
                  <a:pt x="4424901" y="374587"/>
                  <a:pt x="4424901" y="836720"/>
                </a:cubicBezTo>
                <a:cubicBezTo>
                  <a:pt x="4424901" y="1298853"/>
                  <a:pt x="4059599" y="1673440"/>
                  <a:pt x="3609074" y="1673440"/>
                </a:cubicBezTo>
                <a:lnTo>
                  <a:pt x="1624614" y="1673440"/>
                </a:lnTo>
                <a:lnTo>
                  <a:pt x="690831" y="167344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115894" y="2306127"/>
            <a:ext cx="1801936" cy="2646878"/>
          </a:xfrm>
          <a:prstGeom prst="rect">
            <a:avLst/>
          </a:prstGeom>
          <a:noFill/>
        </p:spPr>
        <p:txBody>
          <a:bodyPr wrap="square" rtlCol="0">
            <a:spAutoFit/>
          </a:bodyPr>
          <a:lstStyle/>
          <a:p>
            <a:pPr algn="ctr"/>
            <a:r>
              <a:rPr lang="en-US" altLang="zh-CN" sz="16600" b="1" dirty="0">
                <a:solidFill>
                  <a:schemeClr val="bg1"/>
                </a:solidFill>
                <a:latin typeface="Impact" panose="020B0806030902050204" pitchFamily="34" charset="0"/>
                <a:ea typeface="方正兰亭粗黑简体" panose="02000000000000000000" pitchFamily="2" charset="-122"/>
              </a:rPr>
              <a:t>3</a:t>
            </a:r>
            <a:endParaRPr lang="zh-CN" altLang="en-US" sz="16600" b="1" dirty="0">
              <a:solidFill>
                <a:schemeClr val="bg1"/>
              </a:solidFill>
              <a:latin typeface="Impact" panose="020B0806030902050204" pitchFamily="34" charset="0"/>
              <a:ea typeface="方正兰亭粗黑简体" panose="02000000000000000000"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bwMode="auto">
          <a:xfrm>
            <a:off x="1213509" y="1896332"/>
            <a:ext cx="1367533" cy="368182"/>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9" name="Freeform 8"/>
          <p:cNvSpPr/>
          <p:nvPr/>
        </p:nvSpPr>
        <p:spPr bwMode="auto">
          <a:xfrm rot="16200000" flipH="1">
            <a:off x="1976171" y="2501203"/>
            <a:ext cx="841559" cy="368181"/>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0" name="Freeform 9"/>
          <p:cNvSpPr/>
          <p:nvPr/>
        </p:nvSpPr>
        <p:spPr bwMode="auto">
          <a:xfrm>
            <a:off x="2581043" y="2737891"/>
            <a:ext cx="1367533" cy="368182"/>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1" name="Freeform 10"/>
          <p:cNvSpPr/>
          <p:nvPr/>
        </p:nvSpPr>
        <p:spPr bwMode="auto">
          <a:xfrm rot="16200000" flipH="1">
            <a:off x="3343705" y="3342762"/>
            <a:ext cx="841559" cy="368181"/>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2" name="Freeform 11"/>
          <p:cNvSpPr/>
          <p:nvPr/>
        </p:nvSpPr>
        <p:spPr bwMode="auto">
          <a:xfrm>
            <a:off x="3948577" y="3579451"/>
            <a:ext cx="1367533" cy="368182"/>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3" name="Freeform 12"/>
          <p:cNvSpPr/>
          <p:nvPr/>
        </p:nvSpPr>
        <p:spPr bwMode="auto">
          <a:xfrm rot="16200000" flipH="1">
            <a:off x="4711239" y="4184320"/>
            <a:ext cx="841559" cy="368181"/>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4" name="Freeform 13"/>
          <p:cNvSpPr/>
          <p:nvPr/>
        </p:nvSpPr>
        <p:spPr bwMode="auto">
          <a:xfrm>
            <a:off x="5316109" y="4421009"/>
            <a:ext cx="1367533" cy="368182"/>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5" name="Freeform 14"/>
          <p:cNvSpPr/>
          <p:nvPr/>
        </p:nvSpPr>
        <p:spPr bwMode="auto">
          <a:xfrm rot="16200000" flipH="1">
            <a:off x="6078771" y="5025878"/>
            <a:ext cx="841559" cy="368181"/>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1" fmla="*/ 0 w 1981200"/>
              <a:gd name="connsiteY0-2" fmla="*/ 0 h 533400"/>
              <a:gd name="connsiteX1-3" fmla="*/ 1676400 w 1981200"/>
              <a:gd name="connsiteY1-4" fmla="*/ 0 h 533400"/>
              <a:gd name="connsiteX2-5" fmla="*/ 1981200 w 1981200"/>
              <a:gd name="connsiteY2-6" fmla="*/ 533400 h 533400"/>
              <a:gd name="connsiteX3-7" fmla="*/ 0 w 1981200"/>
              <a:gd name="connsiteY3-8" fmla="*/ 533400 h 533400"/>
              <a:gd name="connsiteX4-9" fmla="*/ 0 w 1981200"/>
              <a:gd name="connsiteY4-10" fmla="*/ 0 h 533400"/>
              <a:gd name="connsiteX0-11" fmla="*/ 0 w 1981200"/>
              <a:gd name="connsiteY0-12" fmla="*/ 0 h 533400"/>
              <a:gd name="connsiteX1-13" fmla="*/ 1600200 w 1981200"/>
              <a:gd name="connsiteY1-14" fmla="*/ 0 h 533400"/>
              <a:gd name="connsiteX2-15" fmla="*/ 1981200 w 1981200"/>
              <a:gd name="connsiteY2-16" fmla="*/ 533400 h 533400"/>
              <a:gd name="connsiteX3-17" fmla="*/ 0 w 1981200"/>
              <a:gd name="connsiteY3-18" fmla="*/ 533400 h 533400"/>
              <a:gd name="connsiteX4-19" fmla="*/ 0 w 1981200"/>
              <a:gd name="connsiteY4-20" fmla="*/ 0 h 53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1200" h="533400">
                <a:moveTo>
                  <a:pt x="0" y="0"/>
                </a:moveTo>
                <a:lnTo>
                  <a:pt x="1600200" y="0"/>
                </a:lnTo>
                <a:lnTo>
                  <a:pt x="1981200" y="533400"/>
                </a:lnTo>
                <a:lnTo>
                  <a:pt x="0" y="533400"/>
                </a:lnTo>
                <a:lnTo>
                  <a:pt x="0" y="0"/>
                </a:lnTo>
                <a:close/>
              </a:path>
            </a:pathLst>
          </a:cu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9" name="Rectangle 18"/>
          <p:cNvSpPr/>
          <p:nvPr/>
        </p:nvSpPr>
        <p:spPr bwMode="auto">
          <a:xfrm>
            <a:off x="6683643" y="5262568"/>
            <a:ext cx="1411648" cy="36818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20" name="Rectangle 19"/>
          <p:cNvSpPr/>
          <p:nvPr/>
        </p:nvSpPr>
        <p:spPr>
          <a:xfrm>
            <a:off x="2686431" y="3329998"/>
            <a:ext cx="679673" cy="223972"/>
          </a:xfrm>
          <a:prstGeom prst="rect">
            <a:avLst/>
          </a:prstGeom>
        </p:spPr>
        <p:txBody>
          <a:bodyPr wrap="none" lIns="0" tIns="0" rIns="0" bIns="0">
            <a:spAutoFit/>
          </a:bodyPr>
          <a:lstStyle/>
          <a:p>
            <a:pPr algn="ctr">
              <a:lnSpc>
                <a:spcPct val="120000"/>
              </a:lnSpc>
            </a:pPr>
            <a:r>
              <a:rPr lang="zh-CN" altLang="en-US" sz="1325"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20"/>
          <p:cNvSpPr/>
          <p:nvPr/>
        </p:nvSpPr>
        <p:spPr>
          <a:xfrm>
            <a:off x="4020296" y="4171558"/>
            <a:ext cx="679673" cy="223972"/>
          </a:xfrm>
          <a:prstGeom prst="rect">
            <a:avLst/>
          </a:prstGeom>
        </p:spPr>
        <p:txBody>
          <a:bodyPr wrap="none" lIns="0" tIns="0" rIns="0" bIns="0">
            <a:spAutoFit/>
          </a:bodyPr>
          <a:lstStyle/>
          <a:p>
            <a:pPr algn="ctr">
              <a:lnSpc>
                <a:spcPct val="120000"/>
              </a:lnSpc>
            </a:pPr>
            <a:r>
              <a:rPr lang="zh-CN" altLang="en-US" sz="1325"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1363303" y="2488439"/>
            <a:ext cx="679673" cy="223972"/>
          </a:xfrm>
          <a:prstGeom prst="rect">
            <a:avLst/>
          </a:prstGeom>
        </p:spPr>
        <p:txBody>
          <a:bodyPr wrap="none" lIns="0" tIns="0" rIns="0" bIns="0">
            <a:spAutoFit/>
          </a:bodyPr>
          <a:lstStyle/>
          <a:p>
            <a:pPr algn="ctr">
              <a:lnSpc>
                <a:spcPct val="120000"/>
              </a:lnSpc>
            </a:pPr>
            <a:r>
              <a:rPr lang="zh-CN" altLang="en-US" sz="1325"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22"/>
          <p:cNvSpPr/>
          <p:nvPr/>
        </p:nvSpPr>
        <p:spPr>
          <a:xfrm>
            <a:off x="5371609" y="5013116"/>
            <a:ext cx="679673" cy="223972"/>
          </a:xfrm>
          <a:prstGeom prst="rect">
            <a:avLst/>
          </a:prstGeom>
        </p:spPr>
        <p:txBody>
          <a:bodyPr wrap="none" lIns="0" tIns="0" rIns="0" bIns="0">
            <a:spAutoFit/>
          </a:bodyPr>
          <a:lstStyle/>
          <a:p>
            <a:pPr algn="ctr">
              <a:lnSpc>
                <a:spcPct val="120000"/>
              </a:lnSpc>
            </a:pPr>
            <a:r>
              <a:rPr lang="zh-CN" altLang="en-US" sz="1325"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23"/>
          <p:cNvSpPr/>
          <p:nvPr/>
        </p:nvSpPr>
        <p:spPr>
          <a:xfrm>
            <a:off x="7022064" y="5707949"/>
            <a:ext cx="679673" cy="223972"/>
          </a:xfrm>
          <a:prstGeom prst="rect">
            <a:avLst/>
          </a:prstGeom>
        </p:spPr>
        <p:txBody>
          <a:bodyPr wrap="none" lIns="0" tIns="0" rIns="0" bIns="0">
            <a:spAutoFit/>
          </a:bodyPr>
          <a:lstStyle/>
          <a:p>
            <a:pPr algn="ctr">
              <a:lnSpc>
                <a:spcPct val="120000"/>
              </a:lnSpc>
            </a:pPr>
            <a:r>
              <a:rPr lang="zh-CN" altLang="en-US" sz="1325"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5"/>
          <p:cNvSpPr/>
          <p:nvPr/>
        </p:nvSpPr>
        <p:spPr bwMode="auto">
          <a:xfrm>
            <a:off x="7080669" y="4676805"/>
            <a:ext cx="471159" cy="471159"/>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tx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63"/>
          <p:cNvSpPr>
            <a:spLocks noEditPoints="1"/>
          </p:cNvSpPr>
          <p:nvPr/>
        </p:nvSpPr>
        <p:spPr bwMode="auto">
          <a:xfrm>
            <a:off x="2840396" y="2247564"/>
            <a:ext cx="534698" cy="389158"/>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tx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103"/>
          <p:cNvSpPr>
            <a:spLocks noEditPoints="1"/>
          </p:cNvSpPr>
          <p:nvPr/>
        </p:nvSpPr>
        <p:spPr bwMode="auto">
          <a:xfrm>
            <a:off x="1597566" y="1278737"/>
            <a:ext cx="355920" cy="524099"/>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tx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56"/>
          <p:cNvSpPr>
            <a:spLocks noEditPoints="1"/>
          </p:cNvSpPr>
          <p:nvPr/>
        </p:nvSpPr>
        <p:spPr bwMode="auto">
          <a:xfrm>
            <a:off x="4173063" y="2973235"/>
            <a:ext cx="554296" cy="554296"/>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tx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66"/>
          <p:cNvSpPr>
            <a:spLocks noEditPoints="1"/>
          </p:cNvSpPr>
          <p:nvPr/>
        </p:nvSpPr>
        <p:spPr bwMode="auto">
          <a:xfrm>
            <a:off x="5580385" y="3905341"/>
            <a:ext cx="537423" cy="416848"/>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tx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31" name="Straight Connector 30"/>
          <p:cNvCxnSpPr/>
          <p:nvPr/>
        </p:nvCxnSpPr>
        <p:spPr>
          <a:xfrm>
            <a:off x="2492817" y="1903968"/>
            <a:ext cx="1455761" cy="1838"/>
          </a:xfrm>
          <a:prstGeom prst="line">
            <a:avLst/>
          </a:prstGeom>
          <a:ln w="6350" cap="rnd">
            <a:solidFill>
              <a:srgbClr val="1F4E79"/>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60350" y="2737892"/>
            <a:ext cx="1455761" cy="1838"/>
          </a:xfrm>
          <a:prstGeom prst="line">
            <a:avLst/>
          </a:prstGeom>
          <a:ln w="6350" cap="rnd">
            <a:solidFill>
              <a:srgbClr val="1F4E79"/>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27882" y="3577611"/>
            <a:ext cx="1455761" cy="1838"/>
          </a:xfrm>
          <a:prstGeom prst="line">
            <a:avLst/>
          </a:prstGeom>
          <a:ln w="6350" cap="rnd">
            <a:solidFill>
              <a:srgbClr val="1F4E79"/>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639529" y="4421010"/>
            <a:ext cx="1455761" cy="1838"/>
          </a:xfrm>
          <a:prstGeom prst="line">
            <a:avLst/>
          </a:prstGeom>
          <a:ln w="6350" cap="rnd">
            <a:solidFill>
              <a:srgbClr val="1F4E79"/>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稻壳儿小白白(http://dwz.cn/Wu2UP)"/>
          <p:cNvSpPr txBox="1">
            <a:spLocks noChangeArrowheads="1"/>
          </p:cNvSpPr>
          <p:nvPr/>
        </p:nvSpPr>
        <p:spPr bwMode="auto">
          <a:xfrm>
            <a:off x="4102184" y="147373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59" name="稻壳儿小白白(http://dwz.cn/Wu2UP)"/>
          <p:cNvSpPr txBox="1">
            <a:spLocks noChangeArrowheads="1"/>
          </p:cNvSpPr>
          <p:nvPr/>
        </p:nvSpPr>
        <p:spPr bwMode="auto">
          <a:xfrm>
            <a:off x="4097437" y="1709039"/>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64" name="稻壳儿小白白(http://dwz.cn/Wu2UP)"/>
          <p:cNvSpPr txBox="1">
            <a:spLocks noChangeArrowheads="1"/>
          </p:cNvSpPr>
          <p:nvPr/>
        </p:nvSpPr>
        <p:spPr bwMode="auto">
          <a:xfrm>
            <a:off x="5540598" y="2360296"/>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65" name="稻壳儿小白白(http://dwz.cn/Wu2UP)"/>
          <p:cNvSpPr txBox="1">
            <a:spLocks noChangeArrowheads="1"/>
          </p:cNvSpPr>
          <p:nvPr/>
        </p:nvSpPr>
        <p:spPr bwMode="auto">
          <a:xfrm>
            <a:off x="5535851" y="2595603"/>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66" name="稻壳儿小白白(http://dwz.cn/Wu2UP)"/>
          <p:cNvSpPr txBox="1">
            <a:spLocks noChangeArrowheads="1"/>
          </p:cNvSpPr>
          <p:nvPr/>
        </p:nvSpPr>
        <p:spPr bwMode="auto">
          <a:xfrm>
            <a:off x="6903383" y="3208929"/>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67" name="稻壳儿小白白(http://dwz.cn/Wu2UP)"/>
          <p:cNvSpPr txBox="1">
            <a:spLocks noChangeArrowheads="1"/>
          </p:cNvSpPr>
          <p:nvPr/>
        </p:nvSpPr>
        <p:spPr bwMode="auto">
          <a:xfrm>
            <a:off x="6898636" y="3444236"/>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68" name="稻壳儿小白白(http://dwz.cn/Wu2UP)"/>
          <p:cNvSpPr txBox="1">
            <a:spLocks noChangeArrowheads="1"/>
          </p:cNvSpPr>
          <p:nvPr/>
        </p:nvSpPr>
        <p:spPr bwMode="auto">
          <a:xfrm>
            <a:off x="8301659" y="4144366"/>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69" name="稻壳儿小白白(http://dwz.cn/Wu2UP)"/>
          <p:cNvSpPr txBox="1">
            <a:spLocks noChangeArrowheads="1"/>
          </p:cNvSpPr>
          <p:nvPr/>
        </p:nvSpPr>
        <p:spPr bwMode="auto">
          <a:xfrm>
            <a:off x="8296912" y="4379673"/>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70" name="稻壳儿小白白(http://dwz.cn/Wu2UP)"/>
          <p:cNvSpPr txBox="1">
            <a:spLocks noChangeArrowheads="1"/>
          </p:cNvSpPr>
          <p:nvPr/>
        </p:nvSpPr>
        <p:spPr bwMode="auto">
          <a:xfrm>
            <a:off x="8588050" y="5096727"/>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71" name="稻壳儿小白白(http://dwz.cn/Wu2UP)"/>
          <p:cNvSpPr txBox="1">
            <a:spLocks noChangeArrowheads="1"/>
          </p:cNvSpPr>
          <p:nvPr/>
        </p:nvSpPr>
        <p:spPr bwMode="auto">
          <a:xfrm>
            <a:off x="8583303" y="5332034"/>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43" name="组合 42"/>
          <p:cNvGrpSpPr/>
          <p:nvPr/>
        </p:nvGrpSpPr>
        <p:grpSpPr>
          <a:xfrm>
            <a:off x="-8918" y="243667"/>
            <a:ext cx="3981118" cy="433782"/>
            <a:chOff x="-8918" y="243667"/>
            <a:chExt cx="3981118" cy="433782"/>
          </a:xfrm>
        </p:grpSpPr>
        <p:sp>
          <p:nvSpPr>
            <p:cNvPr id="51" name="任意多边形 50"/>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895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left)">
                                      <p:cBhvr>
                                        <p:cTn id="45" dur="500"/>
                                        <p:tgtEl>
                                          <p:spTgt spid="41"/>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fltVal val="0"/>
                                          </p:val>
                                        </p:tav>
                                        <p:tav tm="100000">
                                          <p:val>
                                            <p:strVal val="#ppt_h"/>
                                          </p:val>
                                        </p:tav>
                                      </p:tavLst>
                                    </p:anim>
                                    <p:animEffect transition="in" filter="fade">
                                      <p:cBhvr>
                                        <p:cTn id="55" dur="500"/>
                                        <p:tgtEl>
                                          <p:spTgt spid="29"/>
                                        </p:tgtEl>
                                      </p:cBhvr>
                                    </p:animEffect>
                                  </p:childTnLst>
                                </p:cTn>
                              </p:par>
                            </p:childTnLst>
                          </p:cTn>
                        </p:par>
                        <p:par>
                          <p:cTn id="56" fill="hold">
                            <p:stCondLst>
                              <p:cond delay="5500"/>
                            </p:stCondLst>
                            <p:childTnLst>
                              <p:par>
                                <p:cTn id="57" presetID="22" presetClass="entr" presetSubtype="8"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500"/>
                                        <p:tgtEl>
                                          <p:spTgt spid="42"/>
                                        </p:tgtEl>
                                      </p:cBhvr>
                                    </p:animEffect>
                                  </p:childTnLst>
                                </p:cTn>
                              </p:par>
                            </p:childTnLst>
                          </p:cTn>
                        </p:par>
                        <p:par>
                          <p:cTn id="60" fill="hold">
                            <p:stCondLst>
                              <p:cond delay="6000"/>
                            </p:stCondLst>
                            <p:childTnLst>
                              <p:par>
                                <p:cTn id="61" presetID="2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7000"/>
                            </p:stCondLst>
                            <p:childTnLst>
                              <p:par>
                                <p:cTn id="69" presetID="53" presetClass="entr" presetSubtype="16"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原创作者QQ：598969553                   _2"/>
          <p:cNvPicPr>
            <a:picLocks noChangeAspect="1"/>
          </p:cNvPicPr>
          <p:nvPr/>
        </p:nvPicPr>
        <p:blipFill>
          <a:blip r:embed="rId1">
            <a:grayscl/>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t="160" r="19469"/>
          <a:stretch>
            <a:fillRect/>
          </a:stretch>
        </p:blipFill>
        <p:spPr bwMode="auto">
          <a:xfrm>
            <a:off x="899276" y="1703547"/>
            <a:ext cx="2440530" cy="2016073"/>
          </a:xfrm>
          <a:custGeom>
            <a:avLst/>
            <a:gdLst>
              <a:gd name="connsiteX0" fmla="*/ 0 w 2440530"/>
              <a:gd name="connsiteY0" fmla="*/ 0 h 2016073"/>
              <a:gd name="connsiteX1" fmla="*/ 2440530 w 2440530"/>
              <a:gd name="connsiteY1" fmla="*/ 0 h 2016073"/>
              <a:gd name="connsiteX2" fmla="*/ 2440530 w 2440530"/>
              <a:gd name="connsiteY2" fmla="*/ 2016073 h 2016073"/>
              <a:gd name="connsiteX3" fmla="*/ 0 w 2440530"/>
              <a:gd name="connsiteY3" fmla="*/ 2016073 h 2016073"/>
            </a:gdLst>
            <a:ahLst/>
            <a:cxnLst>
              <a:cxn ang="0">
                <a:pos x="connsiteX0" y="connsiteY0"/>
              </a:cxn>
              <a:cxn ang="0">
                <a:pos x="connsiteX1" y="connsiteY1"/>
              </a:cxn>
              <a:cxn ang="0">
                <a:pos x="connsiteX2" y="connsiteY2"/>
              </a:cxn>
              <a:cxn ang="0">
                <a:pos x="connsiteX3" y="connsiteY3"/>
              </a:cxn>
            </a:cxnLst>
            <a:rect l="l" t="t" r="r" b="b"/>
            <a:pathLst>
              <a:path w="2440530" h="2016073">
                <a:moveTo>
                  <a:pt x="0" y="0"/>
                </a:moveTo>
                <a:lnTo>
                  <a:pt x="2440530" y="0"/>
                </a:lnTo>
                <a:lnTo>
                  <a:pt x="2440530" y="2016073"/>
                </a:lnTo>
                <a:lnTo>
                  <a:pt x="0" y="201607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原创作者QQ：598969553                   _3"/>
          <p:cNvPicPr>
            <a:picLocks noChangeAspect="1"/>
          </p:cNvPicPr>
          <p:nvPr/>
        </p:nvPicPr>
        <p:blipFill>
          <a:blip r:embed="rId3" cstate="print">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490" t="404" r="8451" b="8548"/>
          <a:stretch>
            <a:fillRect/>
          </a:stretch>
        </p:blipFill>
        <p:spPr bwMode="auto">
          <a:xfrm>
            <a:off x="8867567" y="1703547"/>
            <a:ext cx="2447390" cy="2019300"/>
          </a:xfrm>
          <a:custGeom>
            <a:avLst/>
            <a:gdLst>
              <a:gd name="connsiteX0" fmla="*/ 0 w 2447390"/>
              <a:gd name="connsiteY0" fmla="*/ 0 h 2019300"/>
              <a:gd name="connsiteX1" fmla="*/ 2447390 w 2447390"/>
              <a:gd name="connsiteY1" fmla="*/ 0 h 2019300"/>
              <a:gd name="connsiteX2" fmla="*/ 2447390 w 2447390"/>
              <a:gd name="connsiteY2" fmla="*/ 2019300 h 2019300"/>
              <a:gd name="connsiteX3" fmla="*/ 0 w 2447390"/>
              <a:gd name="connsiteY3" fmla="*/ 2019300 h 2019300"/>
            </a:gdLst>
            <a:ahLst/>
            <a:cxnLst>
              <a:cxn ang="0">
                <a:pos x="connsiteX0" y="connsiteY0"/>
              </a:cxn>
              <a:cxn ang="0">
                <a:pos x="connsiteX1" y="connsiteY1"/>
              </a:cxn>
              <a:cxn ang="0">
                <a:pos x="connsiteX2" y="connsiteY2"/>
              </a:cxn>
              <a:cxn ang="0">
                <a:pos x="connsiteX3" y="connsiteY3"/>
              </a:cxn>
            </a:cxnLst>
            <a:rect l="l" t="t" r="r" b="b"/>
            <a:pathLst>
              <a:path w="2447390" h="2019300">
                <a:moveTo>
                  <a:pt x="0" y="0"/>
                </a:moveTo>
                <a:lnTo>
                  <a:pt x="2447390" y="0"/>
                </a:lnTo>
                <a:lnTo>
                  <a:pt x="2447390" y="2019300"/>
                </a:lnTo>
                <a:lnTo>
                  <a:pt x="0" y="20193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原创作者QQ：598969553                   _4"/>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9780" t="35693" r="2082" b="18609"/>
          <a:stretch>
            <a:fillRect/>
          </a:stretch>
        </p:blipFill>
        <p:spPr bwMode="auto">
          <a:xfrm>
            <a:off x="3550800" y="1703547"/>
            <a:ext cx="2447390" cy="2010046"/>
          </a:xfrm>
          <a:custGeom>
            <a:avLst/>
            <a:gdLst>
              <a:gd name="connsiteX0" fmla="*/ 0 w 2447390"/>
              <a:gd name="connsiteY0" fmla="*/ 0 h 2010046"/>
              <a:gd name="connsiteX1" fmla="*/ 2447390 w 2447390"/>
              <a:gd name="connsiteY1" fmla="*/ 0 h 2010046"/>
              <a:gd name="connsiteX2" fmla="*/ 2447390 w 2447390"/>
              <a:gd name="connsiteY2" fmla="*/ 2010046 h 2010046"/>
              <a:gd name="connsiteX3" fmla="*/ 0 w 2447390"/>
              <a:gd name="connsiteY3" fmla="*/ 2010046 h 2010046"/>
            </a:gdLst>
            <a:ahLst/>
            <a:cxnLst>
              <a:cxn ang="0">
                <a:pos x="connsiteX0" y="connsiteY0"/>
              </a:cxn>
              <a:cxn ang="0">
                <a:pos x="connsiteX1" y="connsiteY1"/>
              </a:cxn>
              <a:cxn ang="0">
                <a:pos x="connsiteX2" y="connsiteY2"/>
              </a:cxn>
              <a:cxn ang="0">
                <a:pos x="connsiteX3" y="connsiteY3"/>
              </a:cxn>
            </a:cxnLst>
            <a:rect l="l" t="t" r="r" b="b"/>
            <a:pathLst>
              <a:path w="2447390" h="2010046">
                <a:moveTo>
                  <a:pt x="0" y="0"/>
                </a:moveTo>
                <a:lnTo>
                  <a:pt x="2447390" y="0"/>
                </a:lnTo>
                <a:lnTo>
                  <a:pt x="2447390" y="2010046"/>
                </a:lnTo>
                <a:lnTo>
                  <a:pt x="0" y="201004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原创作者QQ：598969553                   _5"/>
          <p:cNvPicPr>
            <a:picLocks noChangeAspect="1"/>
          </p:cNvPicPr>
          <p:nvPr/>
        </p:nvPicPr>
        <p:blipFill>
          <a:blip r:embed="rId7">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657" t="696" r="18917" b="928"/>
          <a:stretch>
            <a:fillRect/>
          </a:stretch>
        </p:blipFill>
        <p:spPr bwMode="auto">
          <a:xfrm>
            <a:off x="6209184" y="1703547"/>
            <a:ext cx="2447390" cy="2019300"/>
          </a:xfrm>
          <a:custGeom>
            <a:avLst/>
            <a:gdLst>
              <a:gd name="connsiteX0" fmla="*/ 0 w 2447390"/>
              <a:gd name="connsiteY0" fmla="*/ 0 h 2019300"/>
              <a:gd name="connsiteX1" fmla="*/ 2447390 w 2447390"/>
              <a:gd name="connsiteY1" fmla="*/ 0 h 2019300"/>
              <a:gd name="connsiteX2" fmla="*/ 2447390 w 2447390"/>
              <a:gd name="connsiteY2" fmla="*/ 2019300 h 2019300"/>
              <a:gd name="connsiteX3" fmla="*/ 0 w 2447390"/>
              <a:gd name="connsiteY3" fmla="*/ 2019300 h 2019300"/>
            </a:gdLst>
            <a:ahLst/>
            <a:cxnLst>
              <a:cxn ang="0">
                <a:pos x="connsiteX0" y="connsiteY0"/>
              </a:cxn>
              <a:cxn ang="0">
                <a:pos x="connsiteX1" y="connsiteY1"/>
              </a:cxn>
              <a:cxn ang="0">
                <a:pos x="connsiteX2" y="connsiteY2"/>
              </a:cxn>
              <a:cxn ang="0">
                <a:pos x="connsiteX3" y="connsiteY3"/>
              </a:cxn>
            </a:cxnLst>
            <a:rect l="l" t="t" r="r" b="b"/>
            <a:pathLst>
              <a:path w="2447390" h="2019300">
                <a:moveTo>
                  <a:pt x="0" y="0"/>
                </a:moveTo>
                <a:lnTo>
                  <a:pt x="2447390" y="0"/>
                </a:lnTo>
                <a:lnTo>
                  <a:pt x="2447390" y="2019300"/>
                </a:lnTo>
                <a:lnTo>
                  <a:pt x="0" y="20193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原创作者QQ：598969553                   _6"/>
          <p:cNvSpPr/>
          <p:nvPr/>
        </p:nvSpPr>
        <p:spPr>
          <a:xfrm>
            <a:off x="899276" y="3716159"/>
            <a:ext cx="2440530" cy="203434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 name="原创作者QQ：598969553                   _7"/>
          <p:cNvSpPr/>
          <p:nvPr/>
        </p:nvSpPr>
        <p:spPr>
          <a:xfrm>
            <a:off x="899276" y="3184716"/>
            <a:ext cx="2440530" cy="53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 name="原创作者QQ：598969553                   _8"/>
          <p:cNvSpPr/>
          <p:nvPr/>
        </p:nvSpPr>
        <p:spPr>
          <a:xfrm>
            <a:off x="3550799" y="3716159"/>
            <a:ext cx="2440530" cy="203434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原创作者QQ：598969553                   _9"/>
          <p:cNvSpPr/>
          <p:nvPr/>
        </p:nvSpPr>
        <p:spPr>
          <a:xfrm>
            <a:off x="3550798" y="3184716"/>
            <a:ext cx="2447391" cy="53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0" name="原创作者QQ：598969553                   _10"/>
          <p:cNvSpPr/>
          <p:nvPr/>
        </p:nvSpPr>
        <p:spPr>
          <a:xfrm>
            <a:off x="6216045" y="3716159"/>
            <a:ext cx="2440530" cy="203434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原创作者QQ：598969553                   _11"/>
          <p:cNvSpPr/>
          <p:nvPr/>
        </p:nvSpPr>
        <p:spPr>
          <a:xfrm>
            <a:off x="6202321" y="3184716"/>
            <a:ext cx="2454254" cy="53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原创作者QQ：598969553                   _12"/>
          <p:cNvSpPr/>
          <p:nvPr/>
        </p:nvSpPr>
        <p:spPr>
          <a:xfrm>
            <a:off x="8881290" y="3716159"/>
            <a:ext cx="2440530" cy="203434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原创作者QQ：598969553                   _13"/>
          <p:cNvSpPr/>
          <p:nvPr/>
        </p:nvSpPr>
        <p:spPr>
          <a:xfrm>
            <a:off x="8867567" y="3184716"/>
            <a:ext cx="2454253" cy="53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8" name="稻壳儿小白白(http://dwz.cn/Wu2UP)"/>
          <p:cNvSpPr txBox="1">
            <a:spLocks noChangeArrowheads="1"/>
          </p:cNvSpPr>
          <p:nvPr/>
        </p:nvSpPr>
        <p:spPr bwMode="auto">
          <a:xfrm>
            <a:off x="1372921" y="3300925"/>
            <a:ext cx="150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b="1" dirty="0" smtClean="0">
                <a:solidFill>
                  <a:schemeClr val="bg1"/>
                </a:solidFill>
                <a:latin typeface="微软雅黑" panose="020B0503020204020204" pitchFamily="34" charset="-122"/>
                <a:sym typeface="Arial" panose="020B0604020202020204" pitchFamily="34" charset="0"/>
              </a:rPr>
              <a:t>成功案例</a:t>
            </a:r>
            <a:r>
              <a:rPr lang="zh-CN" altLang="en-US" b="1" dirty="0">
                <a:solidFill>
                  <a:schemeClr val="bg1"/>
                </a:solidFill>
                <a:latin typeface="微软雅黑" panose="020B0503020204020204" pitchFamily="34" charset="-122"/>
                <a:sym typeface="Arial" panose="020B0604020202020204" pitchFamily="34" charset="0"/>
              </a:rPr>
              <a:t>展示</a:t>
            </a:r>
            <a:endParaRPr lang="en-US" altLang="zh-CN" b="1" dirty="0">
              <a:solidFill>
                <a:schemeClr val="bg1"/>
              </a:solidFill>
              <a:latin typeface="微软雅黑" panose="020B0503020204020204" pitchFamily="34" charset="-122"/>
              <a:sym typeface="Arial" panose="020B0604020202020204" pitchFamily="34" charset="0"/>
            </a:endParaRPr>
          </a:p>
        </p:txBody>
      </p:sp>
      <p:sp>
        <p:nvSpPr>
          <p:cNvPr id="19" name="稻壳儿小白白(http://dwz.cn/Wu2UP)"/>
          <p:cNvSpPr txBox="1">
            <a:spLocks noChangeArrowheads="1"/>
          </p:cNvSpPr>
          <p:nvPr/>
        </p:nvSpPr>
        <p:spPr bwMode="auto">
          <a:xfrm>
            <a:off x="1110840" y="4194840"/>
            <a:ext cx="2032758" cy="10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pPr>
            <a:r>
              <a:rPr lang="zh-CN" altLang="zh-CN" sz="1400" dirty="0">
                <a:solidFill>
                  <a:schemeClr val="bg1"/>
                </a:solidFill>
                <a:latin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sym typeface="Arial" panose="020B0604020202020204" pitchFamily="34" charset="0"/>
              </a:rPr>
              <a:t>单击</a:t>
            </a:r>
            <a:r>
              <a:rPr lang="zh-CN" altLang="en-US" sz="1400" dirty="0">
                <a:solidFill>
                  <a:schemeClr val="bg1"/>
                </a:solidFill>
                <a:latin typeface="微软雅黑" panose="020B0503020204020204" pitchFamily="34" charset="-122"/>
                <a:sym typeface="Arial" panose="020B0604020202020204" pitchFamily="34" charset="0"/>
              </a:rPr>
              <a:t>此处可编辑内容，根据您的需要自由拉伸文本框</a:t>
            </a:r>
            <a:r>
              <a:rPr lang="zh-CN" altLang="en-US" sz="1400" dirty="0" smtClean="0">
                <a:solidFill>
                  <a:schemeClr val="bg1"/>
                </a:solidFill>
                <a:latin typeface="微软雅黑" panose="020B0503020204020204" pitchFamily="34" charset="-122"/>
                <a:sym typeface="Arial" panose="020B0604020202020204" pitchFamily="34" charset="0"/>
              </a:rPr>
              <a:t>大小</a:t>
            </a:r>
            <a:endParaRPr lang="en-US" altLang="zh-CN" sz="1400" dirty="0">
              <a:solidFill>
                <a:schemeClr val="bg1"/>
              </a:solidFill>
              <a:latin typeface="微软雅黑" panose="020B0503020204020204" pitchFamily="34" charset="-122"/>
              <a:sym typeface="Arial" panose="020B0604020202020204" pitchFamily="34" charset="0"/>
            </a:endParaRPr>
          </a:p>
        </p:txBody>
      </p:sp>
      <p:sp>
        <p:nvSpPr>
          <p:cNvPr id="22" name="稻壳儿小白白(http://dwz.cn/Wu2UP)"/>
          <p:cNvSpPr txBox="1">
            <a:spLocks noChangeArrowheads="1"/>
          </p:cNvSpPr>
          <p:nvPr/>
        </p:nvSpPr>
        <p:spPr bwMode="auto">
          <a:xfrm>
            <a:off x="3993750" y="3300925"/>
            <a:ext cx="150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b="1" dirty="0" smtClean="0">
                <a:solidFill>
                  <a:schemeClr val="bg1"/>
                </a:solidFill>
                <a:latin typeface="微软雅黑" panose="020B0503020204020204" pitchFamily="34" charset="-122"/>
                <a:sym typeface="Arial" panose="020B0604020202020204" pitchFamily="34" charset="0"/>
              </a:rPr>
              <a:t>成功案例</a:t>
            </a:r>
            <a:r>
              <a:rPr lang="zh-CN" altLang="en-US" b="1" dirty="0">
                <a:solidFill>
                  <a:schemeClr val="bg1"/>
                </a:solidFill>
                <a:latin typeface="微软雅黑" panose="020B0503020204020204" pitchFamily="34" charset="-122"/>
                <a:sym typeface="Arial" panose="020B0604020202020204" pitchFamily="34" charset="0"/>
              </a:rPr>
              <a:t>展示</a:t>
            </a:r>
            <a:endParaRPr lang="en-US" altLang="zh-CN" b="1" dirty="0">
              <a:solidFill>
                <a:schemeClr val="bg1"/>
              </a:solidFill>
              <a:latin typeface="微软雅黑" panose="020B0503020204020204" pitchFamily="34" charset="-122"/>
              <a:sym typeface="Arial" panose="020B0604020202020204" pitchFamily="34" charset="0"/>
            </a:endParaRPr>
          </a:p>
        </p:txBody>
      </p:sp>
      <p:sp>
        <p:nvSpPr>
          <p:cNvPr id="23" name="稻壳儿小白白(http://dwz.cn/Wu2UP)"/>
          <p:cNvSpPr txBox="1">
            <a:spLocks noChangeArrowheads="1"/>
          </p:cNvSpPr>
          <p:nvPr/>
        </p:nvSpPr>
        <p:spPr bwMode="auto">
          <a:xfrm>
            <a:off x="3731669" y="4194840"/>
            <a:ext cx="2032758" cy="10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pPr>
            <a:r>
              <a:rPr lang="zh-CN" altLang="zh-CN" sz="1400" dirty="0">
                <a:solidFill>
                  <a:schemeClr val="bg1"/>
                </a:solidFill>
                <a:latin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sym typeface="Arial" panose="020B0604020202020204" pitchFamily="34" charset="0"/>
              </a:rPr>
              <a:t>单击</a:t>
            </a:r>
            <a:r>
              <a:rPr lang="zh-CN" altLang="en-US" sz="1400" dirty="0">
                <a:solidFill>
                  <a:schemeClr val="bg1"/>
                </a:solidFill>
                <a:latin typeface="微软雅黑" panose="020B0503020204020204" pitchFamily="34" charset="-122"/>
                <a:sym typeface="Arial" panose="020B0604020202020204" pitchFamily="34" charset="0"/>
              </a:rPr>
              <a:t>此处可编辑内容，根据您的需要自由拉伸文本框</a:t>
            </a:r>
            <a:r>
              <a:rPr lang="zh-CN" altLang="en-US" sz="1400" dirty="0" smtClean="0">
                <a:solidFill>
                  <a:schemeClr val="bg1"/>
                </a:solidFill>
                <a:latin typeface="微软雅黑" panose="020B0503020204020204" pitchFamily="34" charset="-122"/>
                <a:sym typeface="Arial" panose="020B0604020202020204" pitchFamily="34" charset="0"/>
              </a:rPr>
              <a:t>大小</a:t>
            </a:r>
            <a:endParaRPr lang="en-US" altLang="zh-CN" sz="1400" dirty="0">
              <a:solidFill>
                <a:schemeClr val="bg1"/>
              </a:solidFill>
              <a:latin typeface="微软雅黑" panose="020B0503020204020204" pitchFamily="34" charset="-122"/>
              <a:sym typeface="Arial" panose="020B0604020202020204" pitchFamily="34" charset="0"/>
            </a:endParaRPr>
          </a:p>
        </p:txBody>
      </p:sp>
      <p:sp>
        <p:nvSpPr>
          <p:cNvPr id="24" name="稻壳儿小白白(http://dwz.cn/Wu2UP)"/>
          <p:cNvSpPr txBox="1">
            <a:spLocks noChangeArrowheads="1"/>
          </p:cNvSpPr>
          <p:nvPr/>
        </p:nvSpPr>
        <p:spPr bwMode="auto">
          <a:xfrm>
            <a:off x="6674288" y="3300925"/>
            <a:ext cx="150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b="1" dirty="0" smtClean="0">
                <a:solidFill>
                  <a:schemeClr val="bg1"/>
                </a:solidFill>
                <a:latin typeface="微软雅黑" panose="020B0503020204020204" pitchFamily="34" charset="-122"/>
                <a:sym typeface="Arial" panose="020B0604020202020204" pitchFamily="34" charset="0"/>
              </a:rPr>
              <a:t>成功案例</a:t>
            </a:r>
            <a:r>
              <a:rPr lang="zh-CN" altLang="en-US" b="1" dirty="0">
                <a:solidFill>
                  <a:schemeClr val="bg1"/>
                </a:solidFill>
                <a:latin typeface="微软雅黑" panose="020B0503020204020204" pitchFamily="34" charset="-122"/>
                <a:sym typeface="Arial" panose="020B0604020202020204" pitchFamily="34" charset="0"/>
              </a:rPr>
              <a:t>展示</a:t>
            </a:r>
            <a:endParaRPr lang="en-US" altLang="zh-CN" b="1" dirty="0">
              <a:solidFill>
                <a:schemeClr val="bg1"/>
              </a:solidFill>
              <a:latin typeface="微软雅黑" panose="020B0503020204020204" pitchFamily="34" charset="-122"/>
              <a:sym typeface="Arial" panose="020B0604020202020204" pitchFamily="34" charset="0"/>
            </a:endParaRPr>
          </a:p>
        </p:txBody>
      </p:sp>
      <p:sp>
        <p:nvSpPr>
          <p:cNvPr id="25" name="稻壳儿小白白(http://dwz.cn/Wu2UP)"/>
          <p:cNvSpPr txBox="1">
            <a:spLocks noChangeArrowheads="1"/>
          </p:cNvSpPr>
          <p:nvPr/>
        </p:nvSpPr>
        <p:spPr bwMode="auto">
          <a:xfrm>
            <a:off x="6412207" y="4194840"/>
            <a:ext cx="2032758" cy="10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pPr>
            <a:r>
              <a:rPr lang="zh-CN" altLang="zh-CN" sz="1400" dirty="0">
                <a:solidFill>
                  <a:schemeClr val="bg1"/>
                </a:solidFill>
                <a:latin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sym typeface="Arial" panose="020B0604020202020204" pitchFamily="34" charset="0"/>
              </a:rPr>
              <a:t>单击</a:t>
            </a:r>
            <a:r>
              <a:rPr lang="zh-CN" altLang="en-US" sz="1400" dirty="0">
                <a:solidFill>
                  <a:schemeClr val="bg1"/>
                </a:solidFill>
                <a:latin typeface="微软雅黑" panose="020B0503020204020204" pitchFamily="34" charset="-122"/>
                <a:sym typeface="Arial" panose="020B0604020202020204" pitchFamily="34" charset="0"/>
              </a:rPr>
              <a:t>此处可编辑内容，根据您的需要自由拉伸文本框</a:t>
            </a:r>
            <a:r>
              <a:rPr lang="zh-CN" altLang="en-US" sz="1400" dirty="0" smtClean="0">
                <a:solidFill>
                  <a:schemeClr val="bg1"/>
                </a:solidFill>
                <a:latin typeface="微软雅黑" panose="020B0503020204020204" pitchFamily="34" charset="-122"/>
                <a:sym typeface="Arial" panose="020B0604020202020204" pitchFamily="34" charset="0"/>
              </a:rPr>
              <a:t>大小</a:t>
            </a:r>
            <a:endParaRPr lang="en-US" altLang="zh-CN" sz="1400" dirty="0">
              <a:solidFill>
                <a:schemeClr val="bg1"/>
              </a:solidFill>
              <a:latin typeface="微软雅黑" panose="020B0503020204020204" pitchFamily="34" charset="-122"/>
              <a:sym typeface="Arial" panose="020B0604020202020204" pitchFamily="34" charset="0"/>
            </a:endParaRPr>
          </a:p>
        </p:txBody>
      </p:sp>
      <p:sp>
        <p:nvSpPr>
          <p:cNvPr id="26" name="稻壳儿小白白(http://dwz.cn/Wu2UP)"/>
          <p:cNvSpPr txBox="1">
            <a:spLocks noChangeArrowheads="1"/>
          </p:cNvSpPr>
          <p:nvPr/>
        </p:nvSpPr>
        <p:spPr bwMode="auto">
          <a:xfrm>
            <a:off x="9367449" y="3326099"/>
            <a:ext cx="150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b="1" dirty="0" smtClean="0">
                <a:solidFill>
                  <a:schemeClr val="bg1"/>
                </a:solidFill>
                <a:latin typeface="微软雅黑" panose="020B0503020204020204" pitchFamily="34" charset="-122"/>
                <a:sym typeface="Arial" panose="020B0604020202020204" pitchFamily="34" charset="0"/>
              </a:rPr>
              <a:t>成功案例</a:t>
            </a:r>
            <a:r>
              <a:rPr lang="zh-CN" altLang="en-US" b="1" dirty="0">
                <a:solidFill>
                  <a:schemeClr val="bg1"/>
                </a:solidFill>
                <a:latin typeface="微软雅黑" panose="020B0503020204020204" pitchFamily="34" charset="-122"/>
                <a:sym typeface="Arial" panose="020B0604020202020204" pitchFamily="34" charset="0"/>
              </a:rPr>
              <a:t>展示</a:t>
            </a:r>
            <a:endParaRPr lang="en-US" altLang="zh-CN" b="1" dirty="0">
              <a:solidFill>
                <a:schemeClr val="bg1"/>
              </a:solidFill>
              <a:latin typeface="微软雅黑" panose="020B0503020204020204" pitchFamily="34" charset="-122"/>
              <a:sym typeface="Arial" panose="020B0604020202020204" pitchFamily="34" charset="0"/>
            </a:endParaRPr>
          </a:p>
        </p:txBody>
      </p:sp>
      <p:sp>
        <p:nvSpPr>
          <p:cNvPr id="27" name="稻壳儿小白白(http://dwz.cn/Wu2UP)"/>
          <p:cNvSpPr txBox="1">
            <a:spLocks noChangeArrowheads="1"/>
          </p:cNvSpPr>
          <p:nvPr/>
        </p:nvSpPr>
        <p:spPr bwMode="auto">
          <a:xfrm>
            <a:off x="9105368" y="4234528"/>
            <a:ext cx="2032758" cy="10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pPr>
            <a:r>
              <a:rPr lang="zh-CN" altLang="zh-CN" sz="1400" dirty="0">
                <a:solidFill>
                  <a:schemeClr val="bg1"/>
                </a:solidFill>
                <a:latin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sym typeface="Arial" panose="020B0604020202020204" pitchFamily="34" charset="0"/>
              </a:rPr>
              <a:t>单击</a:t>
            </a:r>
            <a:r>
              <a:rPr lang="zh-CN" altLang="en-US" sz="1400" dirty="0">
                <a:solidFill>
                  <a:schemeClr val="bg1"/>
                </a:solidFill>
                <a:latin typeface="微软雅黑" panose="020B0503020204020204" pitchFamily="34" charset="-122"/>
                <a:sym typeface="Arial" panose="020B0604020202020204" pitchFamily="34" charset="0"/>
              </a:rPr>
              <a:t>此处可编辑内容，根据您的需要自由拉伸文本框</a:t>
            </a:r>
            <a:r>
              <a:rPr lang="zh-CN" altLang="en-US" sz="1400" dirty="0" smtClean="0">
                <a:solidFill>
                  <a:schemeClr val="bg1"/>
                </a:solidFill>
                <a:latin typeface="微软雅黑" panose="020B0503020204020204" pitchFamily="34" charset="-122"/>
                <a:sym typeface="Arial" panose="020B0604020202020204" pitchFamily="34" charset="0"/>
              </a:rPr>
              <a:t>大小</a:t>
            </a:r>
            <a:endParaRPr lang="en-US" altLang="zh-CN" sz="1400" dirty="0">
              <a:solidFill>
                <a:schemeClr val="bg1"/>
              </a:solidFill>
              <a:latin typeface="微软雅黑" panose="020B0503020204020204" pitchFamily="34" charset="-122"/>
              <a:sym typeface="Arial" panose="020B0604020202020204" pitchFamily="34" charset="0"/>
            </a:endParaRPr>
          </a:p>
        </p:txBody>
      </p:sp>
      <p:grpSp>
        <p:nvGrpSpPr>
          <p:cNvPr id="28" name="组合 27"/>
          <p:cNvGrpSpPr/>
          <p:nvPr/>
        </p:nvGrpSpPr>
        <p:grpSpPr>
          <a:xfrm>
            <a:off x="-8918" y="243667"/>
            <a:ext cx="3981118" cy="433782"/>
            <a:chOff x="-8918" y="243667"/>
            <a:chExt cx="3981118" cy="433782"/>
          </a:xfrm>
        </p:grpSpPr>
        <p:sp>
          <p:nvSpPr>
            <p:cNvPr id="36" name="任意多边形 35"/>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14" name="文本框 13"/>
          <p:cNvSpPr txBox="1"/>
          <p:nvPr/>
        </p:nvSpPr>
        <p:spPr>
          <a:xfrm>
            <a:off x="-73660" y="2895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bwMode="auto">
          <a:xfrm>
            <a:off x="7384647" y="956533"/>
            <a:ext cx="3541853" cy="7447784"/>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id-ID">
              <a:solidFill>
                <a:schemeClr val="tx1"/>
              </a:solidFill>
            </a:endParaRPr>
          </a:p>
        </p:txBody>
      </p:sp>
      <p:sp>
        <p:nvSpPr>
          <p:cNvPr id="4" name="Oval 3"/>
          <p:cNvSpPr>
            <a:spLocks noChangeArrowheads="1"/>
          </p:cNvSpPr>
          <p:nvPr/>
        </p:nvSpPr>
        <p:spPr bwMode="auto">
          <a:xfrm>
            <a:off x="9106990" y="1274590"/>
            <a:ext cx="105989" cy="106018"/>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5" name="Oval 4"/>
          <p:cNvSpPr>
            <a:spLocks noChangeArrowheads="1"/>
          </p:cNvSpPr>
          <p:nvPr/>
        </p:nvSpPr>
        <p:spPr bwMode="auto">
          <a:xfrm>
            <a:off x="9142321" y="1309927"/>
            <a:ext cx="26500" cy="26506"/>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6" name="Oval 5"/>
          <p:cNvSpPr>
            <a:spLocks noChangeArrowheads="1"/>
          </p:cNvSpPr>
          <p:nvPr/>
        </p:nvSpPr>
        <p:spPr bwMode="auto">
          <a:xfrm>
            <a:off x="9106990" y="1265751"/>
            <a:ext cx="105989" cy="106018"/>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7" name="Oval 6"/>
          <p:cNvSpPr>
            <a:spLocks noChangeArrowheads="1"/>
          </p:cNvSpPr>
          <p:nvPr/>
        </p:nvSpPr>
        <p:spPr bwMode="auto">
          <a:xfrm>
            <a:off x="9142321" y="1301090"/>
            <a:ext cx="26500" cy="26506"/>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8" name="Oval 7"/>
          <p:cNvSpPr>
            <a:spLocks noChangeArrowheads="1"/>
          </p:cNvSpPr>
          <p:nvPr/>
        </p:nvSpPr>
        <p:spPr bwMode="auto">
          <a:xfrm>
            <a:off x="9124656" y="1283421"/>
            <a:ext cx="70660" cy="70678"/>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9" name="Oval 8"/>
          <p:cNvSpPr>
            <a:spLocks noChangeArrowheads="1"/>
          </p:cNvSpPr>
          <p:nvPr/>
        </p:nvSpPr>
        <p:spPr bwMode="auto">
          <a:xfrm>
            <a:off x="9124656" y="1283421"/>
            <a:ext cx="70660" cy="70678"/>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10" name="Oval 9"/>
          <p:cNvSpPr>
            <a:spLocks noChangeArrowheads="1"/>
          </p:cNvSpPr>
          <p:nvPr/>
        </p:nvSpPr>
        <p:spPr bwMode="auto">
          <a:xfrm>
            <a:off x="9142321" y="1301090"/>
            <a:ext cx="35329" cy="35341"/>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11" name="Oval 10"/>
          <p:cNvSpPr>
            <a:spLocks noChangeArrowheads="1"/>
          </p:cNvSpPr>
          <p:nvPr/>
        </p:nvSpPr>
        <p:spPr bwMode="auto">
          <a:xfrm>
            <a:off x="9142321" y="1301090"/>
            <a:ext cx="35329" cy="35341"/>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12" name="Freeform 11"/>
          <p:cNvSpPr/>
          <p:nvPr/>
        </p:nvSpPr>
        <p:spPr bwMode="auto">
          <a:xfrm>
            <a:off x="9151156" y="1309927"/>
            <a:ext cx="8835" cy="8837"/>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13" name="Freeform 12"/>
          <p:cNvSpPr/>
          <p:nvPr/>
        </p:nvSpPr>
        <p:spPr bwMode="auto">
          <a:xfrm>
            <a:off x="9151156" y="1309927"/>
            <a:ext cx="8835" cy="8837"/>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14" name="Oval 13"/>
          <p:cNvSpPr>
            <a:spLocks noChangeArrowheads="1"/>
          </p:cNvSpPr>
          <p:nvPr/>
        </p:nvSpPr>
        <p:spPr bwMode="auto">
          <a:xfrm>
            <a:off x="8868515" y="7653352"/>
            <a:ext cx="574119" cy="574266"/>
          </a:xfrm>
          <a:prstGeom prst="ellipse">
            <a:avLst/>
          </a:prstGeom>
          <a:noFill/>
          <a:ln>
            <a:solidFill>
              <a:schemeClr val="bg1">
                <a:lumMod val="95000"/>
              </a:schemeClr>
            </a:solidFill>
          </a:ln>
        </p:spPr>
        <p:txBody>
          <a:bodyPr vert="horz" wrap="square" lIns="91440" tIns="45720" rIns="91440" bIns="45720" numCol="1" anchor="t" anchorCtr="0" compatLnSpc="1"/>
          <a:lstStyle/>
          <a:p>
            <a:endParaRPr lang="id-ID">
              <a:latin typeface="Roboto Light"/>
            </a:endParaRPr>
          </a:p>
        </p:txBody>
      </p:sp>
      <p:sp>
        <p:nvSpPr>
          <p:cNvPr id="15" name="Rectangle 14"/>
          <p:cNvSpPr>
            <a:spLocks noChangeArrowheads="1"/>
          </p:cNvSpPr>
          <p:nvPr/>
        </p:nvSpPr>
        <p:spPr bwMode="auto">
          <a:xfrm>
            <a:off x="7605457" y="2025549"/>
            <a:ext cx="3109057" cy="5451108"/>
          </a:xfrm>
          <a:prstGeom prst="rect">
            <a:avLst/>
          </a:prstGeom>
          <a:blipFill dpi="0" rotWithShape="1">
            <a:blip r:embed="rId1"/>
            <a:srcRect/>
            <a:stretch>
              <a:fillRect l="-173000" t="-9000" r="-129000" b="-48000"/>
            </a:stretch>
          </a:blipFill>
          <a:ln>
            <a:noFill/>
          </a:ln>
        </p:spPr>
        <p:txBody>
          <a:bodyPr vert="horz" wrap="square" lIns="91440" tIns="45720" rIns="91440" bIns="45720" numCol="1" anchor="t" anchorCtr="0" compatLnSpc="1"/>
          <a:lstStyle/>
          <a:p>
            <a:endParaRPr lang="id-ID">
              <a:latin typeface="Roboto Light"/>
            </a:endParaRPr>
          </a:p>
        </p:txBody>
      </p:sp>
      <p:sp>
        <p:nvSpPr>
          <p:cNvPr id="16" name="Freeform 15"/>
          <p:cNvSpPr/>
          <p:nvPr/>
        </p:nvSpPr>
        <p:spPr bwMode="auto">
          <a:xfrm>
            <a:off x="8886180" y="1530797"/>
            <a:ext cx="644779" cy="150196"/>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17" name="Freeform 16"/>
          <p:cNvSpPr/>
          <p:nvPr/>
        </p:nvSpPr>
        <p:spPr bwMode="auto">
          <a:xfrm>
            <a:off x="8921511" y="1574973"/>
            <a:ext cx="574119" cy="61848"/>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id-ID">
              <a:latin typeface="Roboto Light"/>
            </a:endParaRPr>
          </a:p>
        </p:txBody>
      </p:sp>
      <p:sp>
        <p:nvSpPr>
          <p:cNvPr id="18" name="Oval 17"/>
          <p:cNvSpPr>
            <a:spLocks noChangeArrowheads="1"/>
          </p:cNvSpPr>
          <p:nvPr/>
        </p:nvSpPr>
        <p:spPr bwMode="auto">
          <a:xfrm>
            <a:off x="8674199" y="1557304"/>
            <a:ext cx="97162" cy="97187"/>
          </a:xfrm>
          <a:prstGeom prst="ellipse">
            <a:avLst/>
          </a:prstGeom>
          <a:solidFill>
            <a:schemeClr val="bg1"/>
          </a:solidFill>
          <a:ln>
            <a:noFill/>
          </a:ln>
        </p:spPr>
        <p:txBody>
          <a:bodyPr vert="horz" wrap="square" lIns="91440" tIns="45720" rIns="91440" bIns="45720" numCol="1" anchor="t" anchorCtr="0" compatLnSpc="1"/>
          <a:lstStyle/>
          <a:p>
            <a:endParaRPr lang="id-ID">
              <a:latin typeface="Roboto Light"/>
            </a:endParaRPr>
          </a:p>
        </p:txBody>
      </p:sp>
      <p:sp>
        <p:nvSpPr>
          <p:cNvPr id="22" name="TextBox 21"/>
          <p:cNvSpPr txBox="1"/>
          <p:nvPr/>
        </p:nvSpPr>
        <p:spPr>
          <a:xfrm>
            <a:off x="1676190" y="2093699"/>
            <a:ext cx="4091037" cy="1446550"/>
          </a:xfrm>
          <a:prstGeom prst="rect">
            <a:avLst/>
          </a:prstGeom>
          <a:noFill/>
        </p:spPr>
        <p:txBody>
          <a:bodyPr wrap="square" rtlCol="0">
            <a:spAutoFit/>
          </a:bodyPr>
          <a:lstStyle/>
          <a:p>
            <a:pPr algn="r"/>
            <a:r>
              <a:rPr lang="zh-CN" altLang="en-US" sz="4400" b="1" dirty="0" smtClean="0">
                <a:latin typeface="Nexa Bold" charset="0"/>
                <a:ea typeface="Nexa Bold" charset="0"/>
                <a:cs typeface="Nexa Bold" charset="0"/>
              </a:rPr>
              <a:t>在此添加一个</a:t>
            </a:r>
            <a:endParaRPr lang="en-US" altLang="zh-CN" sz="4400" b="1" dirty="0" smtClean="0">
              <a:latin typeface="Nexa Bold" charset="0"/>
              <a:ea typeface="Nexa Bold" charset="0"/>
              <a:cs typeface="Nexa Bold" charset="0"/>
            </a:endParaRPr>
          </a:p>
          <a:p>
            <a:pPr algn="r"/>
            <a:r>
              <a:rPr lang="zh-CN" altLang="en-US" sz="4400" b="1" dirty="0" smtClean="0">
                <a:latin typeface="Nexa Bold" charset="0"/>
                <a:ea typeface="Nexa Bold" charset="0"/>
                <a:cs typeface="Nexa Bold" charset="0"/>
              </a:rPr>
              <a:t>标题</a:t>
            </a:r>
            <a:endParaRPr lang="en-US" altLang="zh-CN" sz="4400" b="1" dirty="0">
              <a:latin typeface="Nexa Bold" charset="0"/>
              <a:ea typeface="Nexa Bold" charset="0"/>
              <a:cs typeface="Nexa Bold" charset="0"/>
            </a:endParaRPr>
          </a:p>
        </p:txBody>
      </p:sp>
      <p:sp>
        <p:nvSpPr>
          <p:cNvPr id="23" name="Rectangle 22"/>
          <p:cNvSpPr/>
          <p:nvPr/>
        </p:nvSpPr>
        <p:spPr>
          <a:xfrm>
            <a:off x="2314937" y="4405844"/>
            <a:ext cx="3452290" cy="959943"/>
          </a:xfrm>
          <a:prstGeom prst="rect">
            <a:avLst/>
          </a:prstGeom>
        </p:spPr>
        <p:txBody>
          <a:bodyPr wrap="square">
            <a:spAutoFit/>
          </a:bodyPr>
          <a:lstStyle/>
          <a:p>
            <a:pPr algn="r">
              <a:lnSpc>
                <a:spcPct val="120000"/>
              </a:lnSpc>
              <a:spcBef>
                <a:spcPct val="20000"/>
              </a:spcBef>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单击此处编辑您要的内容，建议您在展示时采用微软雅黑字体，本模版所有图形线条及其相应素材均可自由编辑、改色、替换。单击此处编辑您要的内容，建议您在展示时采用微软雅黑字体。</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4" name="Straight Connector 23"/>
          <p:cNvCxnSpPr/>
          <p:nvPr/>
        </p:nvCxnSpPr>
        <p:spPr>
          <a:xfrm>
            <a:off x="3171464" y="3746743"/>
            <a:ext cx="24654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ight Triangle 24"/>
          <p:cNvSpPr/>
          <p:nvPr/>
        </p:nvSpPr>
        <p:spPr>
          <a:xfrm rot="16200000" flipH="1">
            <a:off x="5315922" y="3864475"/>
            <a:ext cx="320949" cy="320949"/>
          </a:xfrm>
          <a:prstGeom prst="rtTriangl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 name="Cross 28"/>
          <p:cNvSpPr/>
          <p:nvPr/>
        </p:nvSpPr>
        <p:spPr>
          <a:xfrm>
            <a:off x="738594" y="5477519"/>
            <a:ext cx="711746" cy="711746"/>
          </a:xfrm>
          <a:prstGeom prst="plus">
            <a:avLst>
              <a:gd name="adj" fmla="val 46053"/>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grpSp>
        <p:nvGrpSpPr>
          <p:cNvPr id="28" name="组合 27"/>
          <p:cNvGrpSpPr/>
          <p:nvPr/>
        </p:nvGrpSpPr>
        <p:grpSpPr>
          <a:xfrm>
            <a:off x="-8918" y="243667"/>
            <a:ext cx="3981118" cy="433782"/>
            <a:chOff x="-8918" y="243667"/>
            <a:chExt cx="3981118" cy="433782"/>
          </a:xfrm>
        </p:grpSpPr>
        <p:sp>
          <p:nvSpPr>
            <p:cNvPr id="37" name="任意多边形 36"/>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895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任意多边形 53"/>
          <p:cNvSpPr/>
          <p:nvPr/>
        </p:nvSpPr>
        <p:spPr>
          <a:xfrm>
            <a:off x="1336316" y="3031710"/>
            <a:ext cx="2699347" cy="1646813"/>
          </a:xfrm>
          <a:custGeom>
            <a:avLst/>
            <a:gdLst>
              <a:gd name="connsiteX0" fmla="*/ 1090468 w 2699346"/>
              <a:gd name="connsiteY0" fmla="*/ 0 h 1687203"/>
              <a:gd name="connsiteX1" fmla="*/ 1418836 w 2699346"/>
              <a:gd name="connsiteY1" fmla="*/ 66295 h 1687203"/>
              <a:gd name="connsiteX2" fmla="*/ 1552004 w 2699346"/>
              <a:gd name="connsiteY2" fmla="*/ 138576 h 1687203"/>
              <a:gd name="connsiteX3" fmla="*/ 2699346 w 2699346"/>
              <a:gd name="connsiteY3" fmla="*/ 138576 h 1687203"/>
              <a:gd name="connsiteX4" fmla="*/ 2699346 w 2699346"/>
              <a:gd name="connsiteY4" fmla="*/ 1542833 h 1687203"/>
              <a:gd name="connsiteX5" fmla="*/ 1562492 w 2699346"/>
              <a:gd name="connsiteY5" fmla="*/ 1542833 h 1687203"/>
              <a:gd name="connsiteX6" fmla="*/ 1562134 w 2699346"/>
              <a:gd name="connsiteY6" fmla="*/ 1543129 h 1687203"/>
              <a:gd name="connsiteX7" fmla="*/ 1090468 w 2699346"/>
              <a:gd name="connsiteY7" fmla="*/ 1687203 h 1687203"/>
              <a:gd name="connsiteX8" fmla="*/ 762101 w 2699346"/>
              <a:gd name="connsiteY8" fmla="*/ 1620909 h 1687203"/>
              <a:gd name="connsiteX9" fmla="*/ 632005 w 2699346"/>
              <a:gd name="connsiteY9" fmla="*/ 1550295 h 1687203"/>
              <a:gd name="connsiteX10" fmla="*/ 0 w 2699346"/>
              <a:gd name="connsiteY10" fmla="*/ 1550295 h 1687203"/>
              <a:gd name="connsiteX11" fmla="*/ 0 w 2699346"/>
              <a:gd name="connsiteY11" fmla="*/ 135155 h 1687203"/>
              <a:gd name="connsiteX12" fmla="*/ 635235 w 2699346"/>
              <a:gd name="connsiteY12" fmla="*/ 135155 h 1687203"/>
              <a:gd name="connsiteX13" fmla="*/ 762101 w 2699346"/>
              <a:gd name="connsiteY13" fmla="*/ 66295 h 1687203"/>
              <a:gd name="connsiteX14" fmla="*/ 1090468 w 2699346"/>
              <a:gd name="connsiteY14" fmla="*/ 0 h 16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9346" h="1687203">
                <a:moveTo>
                  <a:pt x="1090468" y="0"/>
                </a:moveTo>
                <a:cubicBezTo>
                  <a:pt x="1206945" y="0"/>
                  <a:pt x="1317909" y="23606"/>
                  <a:pt x="1418836" y="66295"/>
                </a:cubicBezTo>
                <a:lnTo>
                  <a:pt x="1552004" y="138576"/>
                </a:lnTo>
                <a:lnTo>
                  <a:pt x="2699346" y="138576"/>
                </a:lnTo>
                <a:lnTo>
                  <a:pt x="2699346" y="1542833"/>
                </a:lnTo>
                <a:lnTo>
                  <a:pt x="1562492" y="1542833"/>
                </a:lnTo>
                <a:lnTo>
                  <a:pt x="1562134" y="1543129"/>
                </a:lnTo>
                <a:cubicBezTo>
                  <a:pt x="1427494" y="1634089"/>
                  <a:pt x="1265184" y="1687203"/>
                  <a:pt x="1090468" y="1687203"/>
                </a:cubicBezTo>
                <a:cubicBezTo>
                  <a:pt x="973991" y="1687203"/>
                  <a:pt x="863028" y="1663597"/>
                  <a:pt x="762101" y="1620909"/>
                </a:cubicBezTo>
                <a:lnTo>
                  <a:pt x="632005" y="1550295"/>
                </a:lnTo>
                <a:lnTo>
                  <a:pt x="0" y="1550295"/>
                </a:lnTo>
                <a:lnTo>
                  <a:pt x="0" y="135155"/>
                </a:lnTo>
                <a:lnTo>
                  <a:pt x="635235" y="135155"/>
                </a:lnTo>
                <a:lnTo>
                  <a:pt x="762101" y="66295"/>
                </a:lnTo>
                <a:cubicBezTo>
                  <a:pt x="863028" y="23606"/>
                  <a:pt x="973991" y="0"/>
                  <a:pt x="1090468"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0" name="任意多边形 49"/>
          <p:cNvSpPr/>
          <p:nvPr/>
        </p:nvSpPr>
        <p:spPr>
          <a:xfrm>
            <a:off x="3472142" y="3031710"/>
            <a:ext cx="2452479" cy="1646813"/>
          </a:xfrm>
          <a:custGeom>
            <a:avLst/>
            <a:gdLst>
              <a:gd name="connsiteX0" fmla="*/ 0 w 2452479"/>
              <a:gd name="connsiteY0" fmla="*/ 843602 h 1687203"/>
              <a:gd name="connsiteX1" fmla="*/ 843601 w 2452479"/>
              <a:gd name="connsiteY1" fmla="*/ 0 h 1687203"/>
              <a:gd name="connsiteX2" fmla="*/ 1171969 w 2452479"/>
              <a:gd name="connsiteY2" fmla="*/ 66295 h 1687203"/>
              <a:gd name="connsiteX3" fmla="*/ 1305137 w 2452479"/>
              <a:gd name="connsiteY3" fmla="*/ 138576 h 1687203"/>
              <a:gd name="connsiteX4" fmla="*/ 2452479 w 2452479"/>
              <a:gd name="connsiteY4" fmla="*/ 138576 h 1687203"/>
              <a:gd name="connsiteX5" fmla="*/ 2452479 w 2452479"/>
              <a:gd name="connsiteY5" fmla="*/ 1542833 h 1687203"/>
              <a:gd name="connsiteX6" fmla="*/ 1315625 w 2452479"/>
              <a:gd name="connsiteY6" fmla="*/ 1542833 h 1687203"/>
              <a:gd name="connsiteX7" fmla="*/ 1315267 w 2452479"/>
              <a:gd name="connsiteY7" fmla="*/ 1543129 h 1687203"/>
              <a:gd name="connsiteX8" fmla="*/ 843601 w 2452479"/>
              <a:gd name="connsiteY8" fmla="*/ 1687203 h 1687203"/>
              <a:gd name="connsiteX9" fmla="*/ 0 w 2452479"/>
              <a:gd name="connsiteY9" fmla="*/ 843602 h 16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2479" h="1687203">
                <a:moveTo>
                  <a:pt x="0" y="843602"/>
                </a:moveTo>
                <a:cubicBezTo>
                  <a:pt x="0" y="377694"/>
                  <a:pt x="377693" y="0"/>
                  <a:pt x="843601" y="0"/>
                </a:cubicBezTo>
                <a:cubicBezTo>
                  <a:pt x="960078" y="0"/>
                  <a:pt x="1071042" y="23606"/>
                  <a:pt x="1171969" y="66295"/>
                </a:cubicBezTo>
                <a:lnTo>
                  <a:pt x="1305137" y="138576"/>
                </a:lnTo>
                <a:lnTo>
                  <a:pt x="2452479" y="138576"/>
                </a:lnTo>
                <a:lnTo>
                  <a:pt x="2452479" y="1542833"/>
                </a:lnTo>
                <a:lnTo>
                  <a:pt x="1315625" y="1542833"/>
                </a:lnTo>
                <a:lnTo>
                  <a:pt x="1315267" y="1543129"/>
                </a:lnTo>
                <a:cubicBezTo>
                  <a:pt x="1180627" y="1634089"/>
                  <a:pt x="1018317" y="1687203"/>
                  <a:pt x="843601" y="1687203"/>
                </a:cubicBezTo>
                <a:cubicBezTo>
                  <a:pt x="377693" y="1687203"/>
                  <a:pt x="0" y="1309510"/>
                  <a:pt x="0" y="843602"/>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2" name="任意多边形 51"/>
          <p:cNvSpPr/>
          <p:nvPr/>
        </p:nvSpPr>
        <p:spPr>
          <a:xfrm>
            <a:off x="5381487" y="3018781"/>
            <a:ext cx="2452479" cy="1646813"/>
          </a:xfrm>
          <a:custGeom>
            <a:avLst/>
            <a:gdLst>
              <a:gd name="connsiteX0" fmla="*/ 0 w 2452479"/>
              <a:gd name="connsiteY0" fmla="*/ 843602 h 1687203"/>
              <a:gd name="connsiteX1" fmla="*/ 843601 w 2452479"/>
              <a:gd name="connsiteY1" fmla="*/ 0 h 1687203"/>
              <a:gd name="connsiteX2" fmla="*/ 1171969 w 2452479"/>
              <a:gd name="connsiteY2" fmla="*/ 66295 h 1687203"/>
              <a:gd name="connsiteX3" fmla="*/ 1305137 w 2452479"/>
              <a:gd name="connsiteY3" fmla="*/ 138576 h 1687203"/>
              <a:gd name="connsiteX4" fmla="*/ 2452479 w 2452479"/>
              <a:gd name="connsiteY4" fmla="*/ 138576 h 1687203"/>
              <a:gd name="connsiteX5" fmla="*/ 2452479 w 2452479"/>
              <a:gd name="connsiteY5" fmla="*/ 1542833 h 1687203"/>
              <a:gd name="connsiteX6" fmla="*/ 1315625 w 2452479"/>
              <a:gd name="connsiteY6" fmla="*/ 1542833 h 1687203"/>
              <a:gd name="connsiteX7" fmla="*/ 1315267 w 2452479"/>
              <a:gd name="connsiteY7" fmla="*/ 1543129 h 1687203"/>
              <a:gd name="connsiteX8" fmla="*/ 843601 w 2452479"/>
              <a:gd name="connsiteY8" fmla="*/ 1687203 h 1687203"/>
              <a:gd name="connsiteX9" fmla="*/ 0 w 2452479"/>
              <a:gd name="connsiteY9" fmla="*/ 843602 h 16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2479" h="1687203">
                <a:moveTo>
                  <a:pt x="0" y="843602"/>
                </a:moveTo>
                <a:cubicBezTo>
                  <a:pt x="0" y="377694"/>
                  <a:pt x="377693" y="0"/>
                  <a:pt x="843601" y="0"/>
                </a:cubicBezTo>
                <a:cubicBezTo>
                  <a:pt x="960078" y="0"/>
                  <a:pt x="1071042" y="23606"/>
                  <a:pt x="1171969" y="66295"/>
                </a:cubicBezTo>
                <a:lnTo>
                  <a:pt x="1305137" y="138576"/>
                </a:lnTo>
                <a:lnTo>
                  <a:pt x="2452479" y="138576"/>
                </a:lnTo>
                <a:lnTo>
                  <a:pt x="2452479" y="1542833"/>
                </a:lnTo>
                <a:lnTo>
                  <a:pt x="1315625" y="1542833"/>
                </a:lnTo>
                <a:lnTo>
                  <a:pt x="1315267" y="1543129"/>
                </a:lnTo>
                <a:cubicBezTo>
                  <a:pt x="1180627" y="1634089"/>
                  <a:pt x="1018317" y="1687203"/>
                  <a:pt x="843601" y="1687203"/>
                </a:cubicBezTo>
                <a:cubicBezTo>
                  <a:pt x="377693" y="1687203"/>
                  <a:pt x="0" y="1309510"/>
                  <a:pt x="0" y="843602"/>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9" name="椭圆 38"/>
          <p:cNvSpPr>
            <a:spLocks noChangeAspect="1"/>
          </p:cNvSpPr>
          <p:nvPr/>
        </p:nvSpPr>
        <p:spPr>
          <a:xfrm rot="16200000">
            <a:off x="1726180" y="3141863"/>
            <a:ext cx="1404789" cy="1439243"/>
          </a:xfrm>
          <a:prstGeom prst="ellipse">
            <a:avLst/>
          </a:prstGeom>
          <a:gradFill>
            <a:gsLst>
              <a:gs pos="0">
                <a:srgbClr val="E7E7E7"/>
              </a:gs>
              <a:gs pos="100000">
                <a:srgbClr val="FFFFFF"/>
              </a:gs>
            </a:gsLst>
            <a:lin ang="3600000" scaled="0"/>
          </a:gradFill>
          <a:ln w="22225">
            <a:gradFill>
              <a:gsLst>
                <a:gs pos="0">
                  <a:schemeClr val="accent1">
                    <a:lumMod val="5000"/>
                    <a:lumOff val="95000"/>
                  </a:schemeClr>
                </a:gs>
                <a:gs pos="100000">
                  <a:schemeClr val="bg1">
                    <a:alpha val="0"/>
                  </a:schemeClr>
                </a:gs>
              </a:gsLst>
              <a:lin ang="3600000" scaled="0"/>
            </a:gradFill>
          </a:ln>
          <a:effectLst>
            <a:outerShdw blurRad="127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a:spLocks noChangeAspect="1"/>
          </p:cNvSpPr>
          <p:nvPr/>
        </p:nvSpPr>
        <p:spPr>
          <a:xfrm rot="16200000">
            <a:off x="3612348" y="3129554"/>
            <a:ext cx="1404789" cy="1439243"/>
          </a:xfrm>
          <a:prstGeom prst="ellipse">
            <a:avLst/>
          </a:prstGeom>
          <a:gradFill>
            <a:gsLst>
              <a:gs pos="0">
                <a:srgbClr val="E7E7E7"/>
              </a:gs>
              <a:gs pos="100000">
                <a:srgbClr val="FFFFFF"/>
              </a:gs>
            </a:gsLst>
            <a:lin ang="3600000" scaled="0"/>
          </a:gradFill>
          <a:ln w="22225">
            <a:gradFill>
              <a:gsLst>
                <a:gs pos="0">
                  <a:schemeClr val="accent1">
                    <a:lumMod val="5000"/>
                    <a:lumOff val="95000"/>
                  </a:schemeClr>
                </a:gs>
                <a:gs pos="100000">
                  <a:schemeClr val="bg1">
                    <a:alpha val="0"/>
                  </a:schemeClr>
                </a:gs>
              </a:gsLst>
              <a:lin ang="3600000" scaled="0"/>
            </a:gradFill>
          </a:ln>
          <a:effectLst>
            <a:outerShdw blurRad="127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a:spLocks noChangeAspect="1"/>
          </p:cNvSpPr>
          <p:nvPr/>
        </p:nvSpPr>
        <p:spPr>
          <a:xfrm rot="16200000">
            <a:off x="5522960" y="3109205"/>
            <a:ext cx="1404789" cy="1439243"/>
          </a:xfrm>
          <a:prstGeom prst="ellipse">
            <a:avLst/>
          </a:prstGeom>
          <a:gradFill>
            <a:gsLst>
              <a:gs pos="0">
                <a:srgbClr val="E7E7E7"/>
              </a:gs>
              <a:gs pos="100000">
                <a:srgbClr val="FFFFFF"/>
              </a:gs>
            </a:gsLst>
            <a:lin ang="3600000" scaled="0"/>
          </a:gradFill>
          <a:ln w="22225">
            <a:gradFill>
              <a:gsLst>
                <a:gs pos="0">
                  <a:schemeClr val="accent1">
                    <a:lumMod val="5000"/>
                    <a:lumOff val="95000"/>
                  </a:schemeClr>
                </a:gs>
                <a:gs pos="100000">
                  <a:schemeClr val="bg1">
                    <a:alpha val="0"/>
                  </a:schemeClr>
                </a:gs>
              </a:gsLst>
              <a:lin ang="3600000" scaled="0"/>
            </a:gradFill>
          </a:ln>
          <a:effectLst>
            <a:outerShdw blurRad="127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任意多边形 39"/>
          <p:cNvSpPr>
            <a:spLocks noChangeAspect="1"/>
          </p:cNvSpPr>
          <p:nvPr/>
        </p:nvSpPr>
        <p:spPr>
          <a:xfrm rot="16200000" flipV="1">
            <a:off x="8100946" y="1987364"/>
            <a:ext cx="2073153" cy="3734747"/>
          </a:xfrm>
          <a:custGeom>
            <a:avLst/>
            <a:gdLst>
              <a:gd name="connsiteX0" fmla="*/ 2314393 w 2314393"/>
              <a:gd name="connsiteY0" fmla="*/ 1995167 h 4069525"/>
              <a:gd name="connsiteX1" fmla="*/ 1157197 w 2314393"/>
              <a:gd name="connsiteY1" fmla="*/ 0 h 4069525"/>
              <a:gd name="connsiteX2" fmla="*/ 0 w 2314393"/>
              <a:gd name="connsiteY2" fmla="*/ 1995167 h 4069525"/>
              <a:gd name="connsiteX3" fmla="*/ 415595 w 2314393"/>
              <a:gd name="connsiteY3" fmla="*/ 1995167 h 4069525"/>
              <a:gd name="connsiteX4" fmla="*/ 436022 w 2314393"/>
              <a:gd name="connsiteY4" fmla="*/ 2084426 h 4069525"/>
              <a:gd name="connsiteX5" fmla="*/ 450632 w 2314393"/>
              <a:gd name="connsiteY5" fmla="*/ 2202242 h 4069525"/>
              <a:gd name="connsiteX6" fmla="*/ 392647 w 2314393"/>
              <a:gd name="connsiteY6" fmla="*/ 2662110 h 4069525"/>
              <a:gd name="connsiteX7" fmla="*/ 380639 w 2314393"/>
              <a:gd name="connsiteY7" fmla="*/ 2689096 h 4069525"/>
              <a:gd name="connsiteX8" fmla="*/ 317081 w 2314393"/>
              <a:gd name="connsiteY8" fmla="*/ 2806193 h 4069525"/>
              <a:gd name="connsiteX9" fmla="*/ 245618 w 2314393"/>
              <a:gd name="connsiteY9" fmla="*/ 3160159 h 4069525"/>
              <a:gd name="connsiteX10" fmla="*/ 1154984 w 2314393"/>
              <a:gd name="connsiteY10" fmla="*/ 4069525 h 4069525"/>
              <a:gd name="connsiteX11" fmla="*/ 2064350 w 2314393"/>
              <a:gd name="connsiteY11" fmla="*/ 3160159 h 4069525"/>
              <a:gd name="connsiteX12" fmla="*/ 1992887 w 2314393"/>
              <a:gd name="connsiteY12" fmla="*/ 2806193 h 4069525"/>
              <a:gd name="connsiteX13" fmla="*/ 1985046 w 2314393"/>
              <a:gd name="connsiteY13" fmla="*/ 2791746 h 4069525"/>
              <a:gd name="connsiteX14" fmla="*/ 1985046 w 2314393"/>
              <a:gd name="connsiteY14" fmla="*/ 2763253 h 4069525"/>
              <a:gd name="connsiteX15" fmla="*/ 1939600 w 2314393"/>
              <a:gd name="connsiteY15" fmla="*/ 2642261 h 4069525"/>
              <a:gd name="connsiteX16" fmla="*/ 1894238 w 2314393"/>
              <a:gd name="connsiteY16" fmla="*/ 2317585 h 4069525"/>
              <a:gd name="connsiteX17" fmla="*/ 1895539 w 2314393"/>
              <a:gd name="connsiteY17" fmla="*/ 2298926 h 4069525"/>
              <a:gd name="connsiteX18" fmla="*/ 1897708 w 2314393"/>
              <a:gd name="connsiteY18" fmla="*/ 2202240 h 4069525"/>
              <a:gd name="connsiteX19" fmla="*/ 1912319 w 2314393"/>
              <a:gd name="connsiteY19" fmla="*/ 2084425 h 4069525"/>
              <a:gd name="connsiteX20" fmla="*/ 1932746 w 2314393"/>
              <a:gd name="connsiteY20" fmla="*/ 1995167 h 406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4393" h="4069525">
                <a:moveTo>
                  <a:pt x="2314393" y="1995167"/>
                </a:moveTo>
                <a:lnTo>
                  <a:pt x="1157197" y="0"/>
                </a:lnTo>
                <a:lnTo>
                  <a:pt x="0" y="1995167"/>
                </a:lnTo>
                <a:lnTo>
                  <a:pt x="415595" y="1995167"/>
                </a:lnTo>
                <a:lnTo>
                  <a:pt x="436022" y="2084426"/>
                </a:lnTo>
                <a:cubicBezTo>
                  <a:pt x="442811" y="2122964"/>
                  <a:pt x="447716" y="2162265"/>
                  <a:pt x="450632" y="2202242"/>
                </a:cubicBezTo>
                <a:cubicBezTo>
                  <a:pt x="462300" y="2362145"/>
                  <a:pt x="441056" y="2517710"/>
                  <a:pt x="392647" y="2662110"/>
                </a:cubicBezTo>
                <a:lnTo>
                  <a:pt x="380639" y="2689096"/>
                </a:lnTo>
                <a:lnTo>
                  <a:pt x="317081" y="2806193"/>
                </a:lnTo>
                <a:cubicBezTo>
                  <a:pt x="271064" y="2914988"/>
                  <a:pt x="245618" y="3034602"/>
                  <a:pt x="245618" y="3160159"/>
                </a:cubicBezTo>
                <a:cubicBezTo>
                  <a:pt x="245618" y="3662388"/>
                  <a:pt x="652756" y="4069525"/>
                  <a:pt x="1154984" y="4069525"/>
                </a:cubicBezTo>
                <a:cubicBezTo>
                  <a:pt x="1657213" y="4069525"/>
                  <a:pt x="2064350" y="3662388"/>
                  <a:pt x="2064350" y="3160159"/>
                </a:cubicBezTo>
                <a:cubicBezTo>
                  <a:pt x="2064350" y="3034602"/>
                  <a:pt x="2038904" y="2914988"/>
                  <a:pt x="1992887" y="2806193"/>
                </a:cubicBezTo>
                <a:lnTo>
                  <a:pt x="1985046" y="2791746"/>
                </a:lnTo>
                <a:lnTo>
                  <a:pt x="1985046" y="2763253"/>
                </a:lnTo>
                <a:lnTo>
                  <a:pt x="1939600" y="2642261"/>
                </a:lnTo>
                <a:cubicBezTo>
                  <a:pt x="1910390" y="2542468"/>
                  <a:pt x="1894238" y="2432752"/>
                  <a:pt x="1894238" y="2317585"/>
                </a:cubicBezTo>
                <a:lnTo>
                  <a:pt x="1895539" y="2298926"/>
                </a:lnTo>
                <a:lnTo>
                  <a:pt x="1897708" y="2202240"/>
                </a:lnTo>
                <a:cubicBezTo>
                  <a:pt x="1900625" y="2162264"/>
                  <a:pt x="1905530" y="2122963"/>
                  <a:pt x="1912319" y="2084425"/>
                </a:cubicBezTo>
                <a:lnTo>
                  <a:pt x="1932746" y="1995167"/>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29" name="椭圆 28"/>
          <p:cNvSpPr>
            <a:spLocks noChangeAspect="1"/>
          </p:cNvSpPr>
          <p:nvPr/>
        </p:nvSpPr>
        <p:spPr>
          <a:xfrm rot="16200000">
            <a:off x="7408490" y="3133307"/>
            <a:ext cx="1404789" cy="1439243"/>
          </a:xfrm>
          <a:prstGeom prst="ellipse">
            <a:avLst/>
          </a:prstGeom>
          <a:gradFill>
            <a:gsLst>
              <a:gs pos="0">
                <a:srgbClr val="E7E7E7"/>
              </a:gs>
              <a:gs pos="100000">
                <a:srgbClr val="FFFFFF"/>
              </a:gs>
            </a:gsLst>
            <a:lin ang="3600000" scaled="0"/>
          </a:gradFill>
          <a:ln w="22225">
            <a:gradFill>
              <a:gsLst>
                <a:gs pos="0">
                  <a:schemeClr val="accent1">
                    <a:lumMod val="5000"/>
                    <a:lumOff val="95000"/>
                  </a:schemeClr>
                </a:gs>
                <a:gs pos="100000">
                  <a:schemeClr val="bg1">
                    <a:alpha val="0"/>
                  </a:schemeClr>
                </a:gs>
              </a:gsLst>
              <a:lin ang="3600000" scaled="0"/>
            </a:gradFill>
          </a:ln>
          <a:effectLst>
            <a:outerShdw blurRad="127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3" name="组合 62"/>
          <p:cNvGrpSpPr/>
          <p:nvPr/>
        </p:nvGrpSpPr>
        <p:grpSpPr>
          <a:xfrm>
            <a:off x="5887371" y="3406737"/>
            <a:ext cx="675967" cy="691665"/>
            <a:chOff x="7002627" y="828237"/>
            <a:chExt cx="444697" cy="466185"/>
          </a:xfrm>
          <a:solidFill>
            <a:srgbClr val="000000"/>
          </a:solidFill>
        </p:grpSpPr>
        <p:sp>
          <p:nvSpPr>
            <p:cNvPr id="64"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2" name="组合 71"/>
          <p:cNvGrpSpPr>
            <a:grpSpLocks noChangeAspect="1"/>
          </p:cNvGrpSpPr>
          <p:nvPr/>
        </p:nvGrpSpPr>
        <p:grpSpPr>
          <a:xfrm>
            <a:off x="4046475" y="3501929"/>
            <a:ext cx="556397" cy="607340"/>
            <a:chOff x="5999255" y="3275006"/>
            <a:chExt cx="402656" cy="450303"/>
          </a:xfrm>
          <a:solidFill>
            <a:srgbClr val="000000"/>
          </a:solidFill>
        </p:grpSpPr>
        <p:sp>
          <p:nvSpPr>
            <p:cNvPr id="73"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8" name="组合 77"/>
          <p:cNvGrpSpPr/>
          <p:nvPr/>
        </p:nvGrpSpPr>
        <p:grpSpPr>
          <a:xfrm>
            <a:off x="7863582" y="3583689"/>
            <a:ext cx="510311" cy="492957"/>
            <a:chOff x="6967126" y="4092464"/>
            <a:chExt cx="453105" cy="448433"/>
          </a:xfrm>
          <a:solidFill>
            <a:srgbClr val="000000"/>
          </a:solidFill>
        </p:grpSpPr>
        <p:sp>
          <p:nvSpPr>
            <p:cNvPr id="80"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2" name="组合 81"/>
          <p:cNvGrpSpPr/>
          <p:nvPr/>
        </p:nvGrpSpPr>
        <p:grpSpPr>
          <a:xfrm>
            <a:off x="2207674" y="3576374"/>
            <a:ext cx="531535" cy="558319"/>
            <a:chOff x="7005429" y="4859473"/>
            <a:chExt cx="466184" cy="501686"/>
          </a:xfrm>
          <a:solidFill>
            <a:srgbClr val="000000"/>
          </a:solidFill>
        </p:grpSpPr>
        <p:sp>
          <p:nvSpPr>
            <p:cNvPr id="8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8" name="组合 87"/>
          <p:cNvGrpSpPr/>
          <p:nvPr/>
        </p:nvGrpSpPr>
        <p:grpSpPr>
          <a:xfrm flipH="1">
            <a:off x="2200471" y="2332751"/>
            <a:ext cx="410781" cy="791227"/>
            <a:chOff x="1878770" y="3086100"/>
            <a:chExt cx="1242840" cy="2452614"/>
          </a:xfrm>
          <a:solidFill>
            <a:srgbClr val="1F4E79"/>
          </a:solidFill>
          <a:effectLst>
            <a:outerShdw blurRad="127000" dist="76200" dir="2700000" algn="tl" rotWithShape="0">
              <a:prstClr val="black">
                <a:alpha val="20000"/>
              </a:prstClr>
            </a:outerShdw>
          </a:effectLst>
        </p:grpSpPr>
        <p:sp>
          <p:nvSpPr>
            <p:cNvPr id="89" name="等腰三角形 88"/>
            <p:cNvSpPr/>
            <p:nvPr/>
          </p:nvSpPr>
          <p:spPr>
            <a:xfrm flipV="1">
              <a:off x="2429433" y="4022025"/>
              <a:ext cx="141514" cy="15166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0" name="椭圆 89"/>
            <p:cNvSpPr/>
            <p:nvPr/>
          </p:nvSpPr>
          <p:spPr>
            <a:xfrm>
              <a:off x="1878770" y="3086100"/>
              <a:ext cx="1242840" cy="1242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91" name="组合 90"/>
          <p:cNvGrpSpPr/>
          <p:nvPr/>
        </p:nvGrpSpPr>
        <p:grpSpPr>
          <a:xfrm flipH="1">
            <a:off x="6017371" y="2369011"/>
            <a:ext cx="410781" cy="791227"/>
            <a:chOff x="1878770" y="3086100"/>
            <a:chExt cx="1242840" cy="2452614"/>
          </a:xfrm>
          <a:solidFill>
            <a:srgbClr val="1F4E79"/>
          </a:solidFill>
          <a:effectLst>
            <a:outerShdw blurRad="127000" dist="76200" dir="2700000" algn="tl" rotWithShape="0">
              <a:prstClr val="black">
                <a:alpha val="20000"/>
              </a:prstClr>
            </a:outerShdw>
          </a:effectLst>
        </p:grpSpPr>
        <p:sp>
          <p:nvSpPr>
            <p:cNvPr id="92" name="等腰三角形 91"/>
            <p:cNvSpPr/>
            <p:nvPr/>
          </p:nvSpPr>
          <p:spPr>
            <a:xfrm flipV="1">
              <a:off x="2429433" y="4022025"/>
              <a:ext cx="141514" cy="15166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3" name="椭圆 92"/>
            <p:cNvSpPr/>
            <p:nvPr/>
          </p:nvSpPr>
          <p:spPr>
            <a:xfrm>
              <a:off x="1878770" y="3086100"/>
              <a:ext cx="1242840" cy="1242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94" name="组合 93"/>
          <p:cNvGrpSpPr/>
          <p:nvPr/>
        </p:nvGrpSpPr>
        <p:grpSpPr>
          <a:xfrm flipH="1" flipV="1">
            <a:off x="4115051" y="4535854"/>
            <a:ext cx="410781" cy="791227"/>
            <a:chOff x="1878770" y="3086100"/>
            <a:chExt cx="1242840" cy="2452614"/>
          </a:xfrm>
          <a:solidFill>
            <a:srgbClr val="1F4E79"/>
          </a:solidFill>
          <a:effectLst>
            <a:outerShdw blurRad="127000" dist="76200" dir="2700000" algn="tl" rotWithShape="0">
              <a:prstClr val="black">
                <a:alpha val="20000"/>
              </a:prstClr>
            </a:outerShdw>
          </a:effectLst>
        </p:grpSpPr>
        <p:sp>
          <p:nvSpPr>
            <p:cNvPr id="95" name="等腰三角形 94"/>
            <p:cNvSpPr/>
            <p:nvPr/>
          </p:nvSpPr>
          <p:spPr>
            <a:xfrm flipV="1">
              <a:off x="2429433" y="4022025"/>
              <a:ext cx="141514" cy="15166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6" name="椭圆 95"/>
            <p:cNvSpPr/>
            <p:nvPr/>
          </p:nvSpPr>
          <p:spPr>
            <a:xfrm>
              <a:off x="1878770" y="3086100"/>
              <a:ext cx="1242840" cy="1242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97" name="组合 96"/>
          <p:cNvGrpSpPr/>
          <p:nvPr/>
        </p:nvGrpSpPr>
        <p:grpSpPr>
          <a:xfrm flipH="1" flipV="1">
            <a:off x="7913346" y="4535854"/>
            <a:ext cx="410781" cy="791227"/>
            <a:chOff x="1878770" y="3086100"/>
            <a:chExt cx="1242840" cy="2452614"/>
          </a:xfrm>
          <a:solidFill>
            <a:srgbClr val="1F4E79"/>
          </a:solidFill>
          <a:effectLst>
            <a:outerShdw blurRad="127000" dist="76200" dir="2700000" algn="tl" rotWithShape="0">
              <a:prstClr val="black">
                <a:alpha val="20000"/>
              </a:prstClr>
            </a:outerShdw>
          </a:effectLst>
        </p:grpSpPr>
        <p:sp>
          <p:nvSpPr>
            <p:cNvPr id="98" name="等腰三角形 97"/>
            <p:cNvSpPr/>
            <p:nvPr/>
          </p:nvSpPr>
          <p:spPr>
            <a:xfrm flipV="1">
              <a:off x="2429433" y="4022025"/>
              <a:ext cx="141514" cy="15166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9" name="椭圆 98"/>
            <p:cNvSpPr/>
            <p:nvPr/>
          </p:nvSpPr>
          <p:spPr>
            <a:xfrm>
              <a:off x="1878770" y="3086100"/>
              <a:ext cx="1242840" cy="1242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sp>
        <p:nvSpPr>
          <p:cNvPr id="100" name="稻壳儿小白白(http://dwz.cn/Wu2UP)"/>
          <p:cNvSpPr txBox="1">
            <a:spLocks noChangeArrowheads="1"/>
          </p:cNvSpPr>
          <p:nvPr/>
        </p:nvSpPr>
        <p:spPr bwMode="auto">
          <a:xfrm>
            <a:off x="1534031" y="152316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项目进度</a:t>
            </a:r>
            <a:endParaRPr lang="en-US" altLang="zh-CN" sz="1600" b="1" dirty="0">
              <a:latin typeface="微软雅黑" panose="020B0503020204020204" pitchFamily="34" charset="-122"/>
              <a:sym typeface="Arial" panose="020B0604020202020204" pitchFamily="34" charset="0"/>
            </a:endParaRPr>
          </a:p>
        </p:txBody>
      </p:sp>
      <p:sp>
        <p:nvSpPr>
          <p:cNvPr id="101" name="稻壳儿小白白(http://dwz.cn/Wu2UP)"/>
          <p:cNvSpPr txBox="1">
            <a:spLocks noChangeArrowheads="1"/>
          </p:cNvSpPr>
          <p:nvPr/>
        </p:nvSpPr>
        <p:spPr bwMode="auto">
          <a:xfrm>
            <a:off x="1515237" y="1840748"/>
            <a:ext cx="2155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dirty="0" smtClean="0">
                <a:latin typeface="微软雅黑" panose="020B0503020204020204" pitchFamily="34" charset="-122"/>
                <a:sym typeface="Arial" panose="020B0604020202020204" pitchFamily="34" charset="0"/>
              </a:rPr>
              <a:t>单击此处可编辑内容，根据您的需要自由拉伸文本框大小。</a:t>
            </a:r>
            <a:endParaRPr lang="en-US" altLang="zh-CN" sz="1200" dirty="0">
              <a:latin typeface="微软雅黑" panose="020B0503020204020204" pitchFamily="34" charset="-122"/>
              <a:sym typeface="Arial" panose="020B0604020202020204" pitchFamily="34" charset="0"/>
            </a:endParaRPr>
          </a:p>
        </p:txBody>
      </p:sp>
      <p:sp>
        <p:nvSpPr>
          <p:cNvPr id="102" name="稻壳儿小白白(http://dwz.cn/Wu2UP)"/>
          <p:cNvSpPr txBox="1">
            <a:spLocks noChangeArrowheads="1"/>
          </p:cNvSpPr>
          <p:nvPr/>
        </p:nvSpPr>
        <p:spPr bwMode="auto">
          <a:xfrm>
            <a:off x="5422293" y="151855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项目进度</a:t>
            </a:r>
            <a:endParaRPr lang="en-US" altLang="zh-CN" sz="1600" b="1" dirty="0">
              <a:latin typeface="微软雅黑" panose="020B0503020204020204" pitchFamily="34" charset="-122"/>
              <a:sym typeface="Arial" panose="020B0604020202020204" pitchFamily="34" charset="0"/>
            </a:endParaRPr>
          </a:p>
        </p:txBody>
      </p:sp>
      <p:sp>
        <p:nvSpPr>
          <p:cNvPr id="103" name="稻壳儿小白白(http://dwz.cn/Wu2UP)"/>
          <p:cNvSpPr txBox="1">
            <a:spLocks noChangeArrowheads="1"/>
          </p:cNvSpPr>
          <p:nvPr/>
        </p:nvSpPr>
        <p:spPr bwMode="auto">
          <a:xfrm>
            <a:off x="5403499" y="1836138"/>
            <a:ext cx="2155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dirty="0" smtClean="0">
                <a:latin typeface="微软雅黑" panose="020B0503020204020204" pitchFamily="34" charset="-122"/>
                <a:sym typeface="Arial" panose="020B0604020202020204" pitchFamily="34" charset="0"/>
              </a:rPr>
              <a:t>单击此处可编辑内容，根据您的需要自由拉伸文本框大小。</a:t>
            </a:r>
            <a:endParaRPr lang="en-US" altLang="zh-CN" sz="1200" dirty="0">
              <a:latin typeface="微软雅黑" panose="020B0503020204020204" pitchFamily="34" charset="-122"/>
              <a:sym typeface="Arial" panose="020B0604020202020204" pitchFamily="34" charset="0"/>
            </a:endParaRPr>
          </a:p>
        </p:txBody>
      </p:sp>
      <p:sp>
        <p:nvSpPr>
          <p:cNvPr id="105" name="稻壳儿小白白(http://dwz.cn/Wu2UP)"/>
          <p:cNvSpPr txBox="1">
            <a:spLocks noChangeArrowheads="1"/>
          </p:cNvSpPr>
          <p:nvPr/>
        </p:nvSpPr>
        <p:spPr bwMode="auto">
          <a:xfrm>
            <a:off x="3670943" y="5475567"/>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项目进度</a:t>
            </a:r>
            <a:endParaRPr lang="en-US" altLang="zh-CN" sz="1600" b="1" dirty="0">
              <a:latin typeface="微软雅黑" panose="020B0503020204020204" pitchFamily="34" charset="-122"/>
              <a:sym typeface="Arial" panose="020B0604020202020204" pitchFamily="34" charset="0"/>
            </a:endParaRPr>
          </a:p>
        </p:txBody>
      </p:sp>
      <p:sp>
        <p:nvSpPr>
          <p:cNvPr id="106" name="稻壳儿小白白(http://dwz.cn/Wu2UP)"/>
          <p:cNvSpPr txBox="1">
            <a:spLocks noChangeArrowheads="1"/>
          </p:cNvSpPr>
          <p:nvPr/>
        </p:nvSpPr>
        <p:spPr bwMode="auto">
          <a:xfrm>
            <a:off x="3652149" y="5793147"/>
            <a:ext cx="2155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dirty="0" smtClean="0">
                <a:latin typeface="微软雅黑" panose="020B0503020204020204" pitchFamily="34" charset="-122"/>
                <a:sym typeface="Arial" panose="020B0604020202020204" pitchFamily="34" charset="0"/>
              </a:rPr>
              <a:t>单击此处可编辑内容，根据您的需要自由拉伸文本框大小。</a:t>
            </a:r>
            <a:endParaRPr lang="en-US" altLang="zh-CN" sz="1200" dirty="0">
              <a:latin typeface="微软雅黑" panose="020B0503020204020204" pitchFamily="34" charset="-122"/>
              <a:sym typeface="Arial" panose="020B0604020202020204" pitchFamily="34" charset="0"/>
            </a:endParaRPr>
          </a:p>
        </p:txBody>
      </p:sp>
      <p:sp>
        <p:nvSpPr>
          <p:cNvPr id="107" name="稻壳儿小白白(http://dwz.cn/Wu2UP)"/>
          <p:cNvSpPr txBox="1">
            <a:spLocks noChangeArrowheads="1"/>
          </p:cNvSpPr>
          <p:nvPr/>
        </p:nvSpPr>
        <p:spPr bwMode="auto">
          <a:xfrm>
            <a:off x="7559205" y="5470957"/>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项目进度</a:t>
            </a:r>
            <a:endParaRPr lang="en-US" altLang="zh-CN" sz="1600" b="1" dirty="0">
              <a:latin typeface="微软雅黑" panose="020B0503020204020204" pitchFamily="34" charset="-122"/>
              <a:sym typeface="Arial" panose="020B0604020202020204" pitchFamily="34" charset="0"/>
            </a:endParaRPr>
          </a:p>
        </p:txBody>
      </p:sp>
      <p:sp>
        <p:nvSpPr>
          <p:cNvPr id="108" name="稻壳儿小白白(http://dwz.cn/Wu2UP)"/>
          <p:cNvSpPr txBox="1">
            <a:spLocks noChangeArrowheads="1"/>
          </p:cNvSpPr>
          <p:nvPr/>
        </p:nvSpPr>
        <p:spPr bwMode="auto">
          <a:xfrm>
            <a:off x="7540411" y="5788537"/>
            <a:ext cx="2155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dirty="0" smtClean="0">
                <a:latin typeface="微软雅黑" panose="020B0503020204020204" pitchFamily="34" charset="-122"/>
                <a:sym typeface="Arial" panose="020B0604020202020204" pitchFamily="34" charset="0"/>
              </a:rPr>
              <a:t>单击此处可编辑内容，根据您的需要自由拉伸文本框大小。</a:t>
            </a:r>
            <a:endParaRPr lang="en-US" altLang="zh-CN" sz="1200" dirty="0">
              <a:latin typeface="微软雅黑" panose="020B0503020204020204" pitchFamily="34" charset="-122"/>
              <a:sym typeface="Arial" panose="020B0604020202020204" pitchFamily="34" charset="0"/>
            </a:endParaRPr>
          </a:p>
        </p:txBody>
      </p:sp>
      <p:grpSp>
        <p:nvGrpSpPr>
          <p:cNvPr id="104" name="组合 103"/>
          <p:cNvGrpSpPr/>
          <p:nvPr/>
        </p:nvGrpSpPr>
        <p:grpSpPr>
          <a:xfrm>
            <a:off x="-8918" y="243667"/>
            <a:ext cx="3981118" cy="433782"/>
            <a:chOff x="-8918" y="243667"/>
            <a:chExt cx="3981118" cy="433782"/>
          </a:xfrm>
        </p:grpSpPr>
        <p:sp>
          <p:nvSpPr>
            <p:cNvPr id="111" name="任意多边形 110"/>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流程图: 终止 13"/>
          <p:cNvSpPr/>
          <p:nvPr/>
        </p:nvSpPr>
        <p:spPr>
          <a:xfrm>
            <a:off x="871129" y="1790224"/>
            <a:ext cx="4872721" cy="1667858"/>
          </a:xfrm>
          <a:prstGeom prst="flowChartTermina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流程图: 终止 18"/>
          <p:cNvSpPr/>
          <p:nvPr/>
        </p:nvSpPr>
        <p:spPr>
          <a:xfrm>
            <a:off x="6236973" y="1790224"/>
            <a:ext cx="4872721" cy="1667858"/>
          </a:xfrm>
          <a:prstGeom prst="flowChartTermina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流程图: 终止 22"/>
          <p:cNvSpPr/>
          <p:nvPr/>
        </p:nvSpPr>
        <p:spPr>
          <a:xfrm>
            <a:off x="871129" y="3735747"/>
            <a:ext cx="4872721" cy="1667858"/>
          </a:xfrm>
          <a:prstGeom prst="flowChartTermina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流程图: 终止 26"/>
          <p:cNvSpPr/>
          <p:nvPr/>
        </p:nvSpPr>
        <p:spPr>
          <a:xfrm>
            <a:off x="6236973" y="3735747"/>
            <a:ext cx="4872721" cy="1667858"/>
          </a:xfrm>
          <a:prstGeom prst="flowChartTermina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p:cNvSpPr txBox="1"/>
          <p:nvPr/>
        </p:nvSpPr>
        <p:spPr>
          <a:xfrm>
            <a:off x="1885664" y="2060054"/>
            <a:ext cx="3778156" cy="800219"/>
          </a:xfrm>
          <a:prstGeom prst="rect">
            <a:avLst/>
          </a:prstGeom>
          <a:noFill/>
        </p:spPr>
        <p:txBody>
          <a:bodyPr wrap="square" rtlCol="0">
            <a:spAutoFit/>
          </a:bodyPr>
          <a:lstStyle/>
          <a:p>
            <a:r>
              <a:rPr lang="zh-CN" altLang="en-US" sz="4600" dirty="0" smtClean="0">
                <a:solidFill>
                  <a:schemeClr val="bg1"/>
                </a:solidFill>
                <a:latin typeface="方正兰亭粗黑简体" panose="02000000000000000000" pitchFamily="2" charset="-122"/>
                <a:ea typeface="方正兰亭粗黑简体" panose="02000000000000000000" pitchFamily="2" charset="-122"/>
              </a:rPr>
              <a:t>项目背景简介</a:t>
            </a:r>
            <a:endParaRPr lang="zh-CN" altLang="en-US" sz="46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11" name="TextBox 98"/>
          <p:cNvSpPr txBox="1"/>
          <p:nvPr/>
        </p:nvSpPr>
        <p:spPr>
          <a:xfrm>
            <a:off x="1051999" y="1871719"/>
            <a:ext cx="667618" cy="1569660"/>
          </a:xfrm>
          <a:prstGeom prst="rect">
            <a:avLst/>
          </a:prstGeom>
          <a:noFill/>
        </p:spPr>
        <p:txBody>
          <a:bodyPr wrap="square" rtlCol="0">
            <a:spAutoFit/>
          </a:bodyPr>
          <a:lstStyle/>
          <a:p>
            <a:r>
              <a:rPr lang="en-US" altLang="zh-CN" sz="9600" dirty="0">
                <a:solidFill>
                  <a:schemeClr val="bg1"/>
                </a:solidFill>
                <a:latin typeface="Impact" panose="020B0806030902050204" pitchFamily="34" charset="0"/>
                <a:ea typeface="Kozuka Gothic Pr6N B" panose="020B0800000000000000" pitchFamily="34" charset="-128"/>
              </a:rPr>
              <a:t>1</a:t>
            </a:r>
            <a:r>
              <a:rPr lang="en-US" altLang="zh-CN" sz="9600" dirty="0" smtClean="0">
                <a:solidFill>
                  <a:schemeClr val="bg1"/>
                </a:solidFill>
                <a:latin typeface="Impact" panose="020B0806030902050204" pitchFamily="34" charset="0"/>
                <a:ea typeface="Kozuka Gothic Pr6N B" panose="020B0800000000000000" pitchFamily="34" charset="-128"/>
              </a:rPr>
              <a:t>. </a:t>
            </a:r>
            <a:endParaRPr lang="zh-CN" altLang="en-US" sz="9600" dirty="0">
              <a:solidFill>
                <a:schemeClr val="bg1"/>
              </a:solidFill>
              <a:latin typeface="Impact" panose="020B0806030902050204" pitchFamily="34" charset="0"/>
              <a:ea typeface="Kozuka Gothic Pr6N B" panose="020B0800000000000000" pitchFamily="34" charset="-128"/>
            </a:endParaRPr>
          </a:p>
        </p:txBody>
      </p:sp>
      <p:sp>
        <p:nvSpPr>
          <p:cNvPr id="12" name="文本框 11"/>
          <p:cNvSpPr txBox="1"/>
          <p:nvPr/>
        </p:nvSpPr>
        <p:spPr>
          <a:xfrm>
            <a:off x="1926609" y="2738317"/>
            <a:ext cx="3614381" cy="430887"/>
          </a:xfrm>
          <a:prstGeom prst="rect">
            <a:avLst/>
          </a:prstGeom>
          <a:noFill/>
        </p:spPr>
        <p:txBody>
          <a:bodyPr wrap="square" rtlCol="0">
            <a:spAutoFit/>
          </a:bodyPr>
          <a:lstStyle/>
          <a:p>
            <a:pPr algn="dist"/>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编辑</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线条均</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可自由编辑、改色、</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替换</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251508" y="2060054"/>
            <a:ext cx="3778156" cy="800219"/>
          </a:xfrm>
          <a:prstGeom prst="rect">
            <a:avLst/>
          </a:prstGeom>
          <a:noFill/>
        </p:spPr>
        <p:txBody>
          <a:bodyPr wrap="square" rtlCol="0">
            <a:spAutoFit/>
          </a:bodyPr>
          <a:lstStyle/>
          <a:p>
            <a:r>
              <a:rPr lang="zh-CN" altLang="en-US" sz="4600" dirty="0" smtClean="0">
                <a:solidFill>
                  <a:schemeClr val="bg1"/>
                </a:solidFill>
                <a:latin typeface="方正兰亭粗黑简体" panose="02000000000000000000" pitchFamily="2" charset="-122"/>
                <a:ea typeface="方正兰亭粗黑简体" panose="02000000000000000000" pitchFamily="2" charset="-122"/>
              </a:rPr>
              <a:t>项目计划介绍</a:t>
            </a:r>
            <a:endParaRPr lang="zh-CN" altLang="en-US" sz="46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17" name="TextBox 98"/>
          <p:cNvSpPr txBox="1"/>
          <p:nvPr/>
        </p:nvSpPr>
        <p:spPr>
          <a:xfrm>
            <a:off x="6417843" y="1871719"/>
            <a:ext cx="874610" cy="1569660"/>
          </a:xfrm>
          <a:prstGeom prst="rect">
            <a:avLst/>
          </a:prstGeom>
          <a:noFill/>
        </p:spPr>
        <p:txBody>
          <a:bodyPr wrap="square" rtlCol="0">
            <a:spAutoFit/>
          </a:bodyPr>
          <a:lstStyle/>
          <a:p>
            <a:r>
              <a:rPr lang="en-US" altLang="zh-CN" sz="9600" dirty="0">
                <a:solidFill>
                  <a:schemeClr val="bg1"/>
                </a:solidFill>
                <a:latin typeface="Impact" panose="020B0806030902050204" pitchFamily="34" charset="0"/>
                <a:ea typeface="Kozuka Gothic Pr6N B" panose="020B0800000000000000" pitchFamily="34" charset="-128"/>
              </a:rPr>
              <a:t>2</a:t>
            </a:r>
            <a:r>
              <a:rPr lang="en-US" altLang="zh-CN" sz="9600" dirty="0" smtClean="0">
                <a:solidFill>
                  <a:schemeClr val="bg1"/>
                </a:solidFill>
                <a:latin typeface="Impact" panose="020B0806030902050204" pitchFamily="34" charset="0"/>
                <a:ea typeface="Kozuka Gothic Pr6N B" panose="020B0800000000000000" pitchFamily="34" charset="-128"/>
              </a:rPr>
              <a:t>. </a:t>
            </a:r>
            <a:endParaRPr lang="zh-CN" altLang="en-US" sz="9600" dirty="0">
              <a:solidFill>
                <a:schemeClr val="bg1"/>
              </a:solidFill>
              <a:latin typeface="Impact" panose="020B0806030902050204" pitchFamily="34" charset="0"/>
              <a:ea typeface="Kozuka Gothic Pr6N B" panose="020B0800000000000000" pitchFamily="34" charset="-128"/>
            </a:endParaRPr>
          </a:p>
        </p:txBody>
      </p:sp>
      <p:sp>
        <p:nvSpPr>
          <p:cNvPr id="18" name="文本框 17"/>
          <p:cNvSpPr txBox="1"/>
          <p:nvPr/>
        </p:nvSpPr>
        <p:spPr>
          <a:xfrm>
            <a:off x="7292453" y="2738317"/>
            <a:ext cx="3614381" cy="430887"/>
          </a:xfrm>
          <a:prstGeom prst="rect">
            <a:avLst/>
          </a:prstGeom>
          <a:noFill/>
        </p:spPr>
        <p:txBody>
          <a:bodyPr wrap="square" rtlCol="0">
            <a:spAutoFit/>
          </a:bodyPr>
          <a:lstStyle/>
          <a:p>
            <a:pPr algn="dist"/>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编辑</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线条均</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可自由编辑、改色、</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替换</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885664" y="4005577"/>
            <a:ext cx="3778156" cy="800219"/>
          </a:xfrm>
          <a:prstGeom prst="rect">
            <a:avLst/>
          </a:prstGeom>
          <a:noFill/>
        </p:spPr>
        <p:txBody>
          <a:bodyPr wrap="square" rtlCol="0">
            <a:spAutoFit/>
          </a:bodyPr>
          <a:lstStyle/>
          <a:p>
            <a:r>
              <a:rPr lang="zh-CN" altLang="en-US" sz="4600" dirty="0" smtClean="0">
                <a:solidFill>
                  <a:schemeClr val="bg1"/>
                </a:solidFill>
                <a:latin typeface="方正兰亭粗黑简体" panose="02000000000000000000" pitchFamily="2" charset="-122"/>
                <a:ea typeface="方正兰亭粗黑简体" panose="02000000000000000000" pitchFamily="2" charset="-122"/>
              </a:rPr>
              <a:t>市场状况分析</a:t>
            </a:r>
            <a:endParaRPr lang="zh-CN" altLang="en-US" sz="4600" dirty="0">
              <a:solidFill>
                <a:schemeClr val="bg1"/>
              </a:solidFill>
              <a:latin typeface="方正兰亭粗黑简体" panose="02000000000000000000" pitchFamily="2" charset="-122"/>
              <a:ea typeface="方正兰亭粗黑简体" panose="02000000000000000000" pitchFamily="2" charset="-122"/>
            </a:endParaRPr>
          </a:p>
        </p:txBody>
      </p:sp>
      <p:sp>
        <p:nvSpPr>
          <p:cNvPr id="21" name="TextBox 98"/>
          <p:cNvSpPr txBox="1"/>
          <p:nvPr/>
        </p:nvSpPr>
        <p:spPr>
          <a:xfrm>
            <a:off x="1051999" y="3817242"/>
            <a:ext cx="874610" cy="1569660"/>
          </a:xfrm>
          <a:prstGeom prst="rect">
            <a:avLst/>
          </a:prstGeom>
          <a:noFill/>
        </p:spPr>
        <p:txBody>
          <a:bodyPr wrap="square" rtlCol="0">
            <a:spAutoFit/>
          </a:bodyPr>
          <a:lstStyle/>
          <a:p>
            <a:r>
              <a:rPr lang="en-US" altLang="zh-CN" sz="9600" dirty="0" smtClean="0">
                <a:solidFill>
                  <a:schemeClr val="bg1"/>
                </a:solidFill>
                <a:latin typeface="Impact" panose="020B0806030902050204" pitchFamily="34" charset="0"/>
                <a:ea typeface="Kozuka Gothic Pr6N B" panose="020B0800000000000000" pitchFamily="34" charset="-128"/>
              </a:rPr>
              <a:t>3. </a:t>
            </a:r>
            <a:endParaRPr lang="zh-CN" altLang="en-US" sz="9600" dirty="0">
              <a:solidFill>
                <a:schemeClr val="bg1"/>
              </a:solidFill>
              <a:latin typeface="Impact" panose="020B0806030902050204" pitchFamily="34" charset="0"/>
              <a:ea typeface="Kozuka Gothic Pr6N B" panose="020B0800000000000000" pitchFamily="34" charset="-128"/>
            </a:endParaRPr>
          </a:p>
        </p:txBody>
      </p:sp>
      <p:sp>
        <p:nvSpPr>
          <p:cNvPr id="22" name="文本框 21"/>
          <p:cNvSpPr txBox="1"/>
          <p:nvPr/>
        </p:nvSpPr>
        <p:spPr>
          <a:xfrm>
            <a:off x="1926609" y="4683840"/>
            <a:ext cx="3614381" cy="430887"/>
          </a:xfrm>
          <a:prstGeom prst="rect">
            <a:avLst/>
          </a:prstGeom>
          <a:noFill/>
        </p:spPr>
        <p:txBody>
          <a:bodyPr wrap="square" rtlCol="0">
            <a:spAutoFit/>
          </a:bodyPr>
          <a:lstStyle/>
          <a:p>
            <a:pPr algn="dist"/>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编辑</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线条均</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可自由编辑、改色、</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替换</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7251508" y="4005577"/>
            <a:ext cx="3778156" cy="800219"/>
          </a:xfrm>
          <a:prstGeom prst="rect">
            <a:avLst/>
          </a:prstGeom>
          <a:noFill/>
        </p:spPr>
        <p:txBody>
          <a:bodyPr wrap="square" rtlCol="0">
            <a:spAutoFit/>
          </a:bodyPr>
          <a:lstStyle/>
          <a:p>
            <a:r>
              <a:rPr lang="zh-CN" altLang="en-US" sz="4600" dirty="0" smtClean="0">
                <a:solidFill>
                  <a:schemeClr val="bg1"/>
                </a:solidFill>
                <a:latin typeface="方正兰亭粗黑简体" panose="02000000000000000000" pitchFamily="2" charset="-122"/>
                <a:ea typeface="方正兰亭粗黑简体" panose="02000000000000000000" pitchFamily="2" charset="-122"/>
              </a:rPr>
              <a:t>投资回报分析</a:t>
            </a:r>
            <a:endParaRPr lang="zh-CN" altLang="en-US" sz="4600" dirty="0">
              <a:solidFill>
                <a:schemeClr val="bg1"/>
              </a:solidFill>
              <a:latin typeface="方正兰亭粗黑简体" panose="02000000000000000000" pitchFamily="2" charset="-122"/>
              <a:ea typeface="方正兰亭粗黑简体" panose="02000000000000000000" pitchFamily="2" charset="-122"/>
            </a:endParaRPr>
          </a:p>
        </p:txBody>
      </p:sp>
      <p:sp>
        <p:nvSpPr>
          <p:cNvPr id="25" name="TextBox 98"/>
          <p:cNvSpPr txBox="1"/>
          <p:nvPr/>
        </p:nvSpPr>
        <p:spPr>
          <a:xfrm>
            <a:off x="6417843" y="3817242"/>
            <a:ext cx="874610" cy="1569660"/>
          </a:xfrm>
          <a:prstGeom prst="rect">
            <a:avLst/>
          </a:prstGeom>
          <a:noFill/>
        </p:spPr>
        <p:txBody>
          <a:bodyPr wrap="square" rtlCol="0">
            <a:spAutoFit/>
          </a:bodyPr>
          <a:lstStyle/>
          <a:p>
            <a:r>
              <a:rPr lang="en-US" altLang="zh-CN" sz="9600" dirty="0" smtClean="0">
                <a:solidFill>
                  <a:schemeClr val="bg1"/>
                </a:solidFill>
                <a:latin typeface="Impact" panose="020B0806030902050204" pitchFamily="34" charset="0"/>
                <a:ea typeface="Kozuka Gothic Pr6N B" panose="020B0800000000000000" pitchFamily="34" charset="-128"/>
              </a:rPr>
              <a:t>4. </a:t>
            </a:r>
            <a:endParaRPr lang="zh-CN" altLang="en-US" sz="9600" dirty="0">
              <a:solidFill>
                <a:schemeClr val="bg1"/>
              </a:solidFill>
              <a:latin typeface="Impact" panose="020B0806030902050204" pitchFamily="34" charset="0"/>
              <a:ea typeface="Kozuka Gothic Pr6N B" panose="020B0800000000000000" pitchFamily="34" charset="-128"/>
            </a:endParaRPr>
          </a:p>
        </p:txBody>
      </p:sp>
      <p:sp>
        <p:nvSpPr>
          <p:cNvPr id="26" name="文本框 25"/>
          <p:cNvSpPr txBox="1"/>
          <p:nvPr/>
        </p:nvSpPr>
        <p:spPr>
          <a:xfrm>
            <a:off x="7292453" y="4683840"/>
            <a:ext cx="3614381" cy="430887"/>
          </a:xfrm>
          <a:prstGeom prst="rect">
            <a:avLst/>
          </a:prstGeom>
          <a:noFill/>
        </p:spPr>
        <p:txBody>
          <a:bodyPr wrap="square" rtlCol="0">
            <a:spAutoFit/>
          </a:bodyPr>
          <a:lstStyle/>
          <a:p>
            <a:pPr algn="dist"/>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编辑</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线条均</a:t>
            </a:r>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可自由编辑、改色、</a:t>
            </a:r>
            <a:r>
              <a:rPr lang="zh-CN" altLang="en-US" sz="11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替换</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1"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073511" y="1858692"/>
            <a:ext cx="4044982" cy="3333699"/>
            <a:chOff x="4073511" y="1858692"/>
            <a:chExt cx="4044982" cy="3333699"/>
          </a:xfrm>
          <a:solidFill>
            <a:srgbClr val="1F4E79"/>
          </a:solidFill>
        </p:grpSpPr>
        <p:sp>
          <p:nvSpPr>
            <p:cNvPr id="6" name="Freeform 67"/>
            <p:cNvSpPr/>
            <p:nvPr/>
          </p:nvSpPr>
          <p:spPr bwMode="auto">
            <a:xfrm rot="1883109">
              <a:off x="4073511" y="2926619"/>
              <a:ext cx="1523198" cy="1518466"/>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7" name="Freeform 67"/>
            <p:cNvSpPr/>
            <p:nvPr/>
          </p:nvSpPr>
          <p:spPr bwMode="auto">
            <a:xfrm rot="4961872">
              <a:off x="4742043" y="2128646"/>
              <a:ext cx="1848248" cy="1842509"/>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8" name="Freeform 67"/>
            <p:cNvSpPr/>
            <p:nvPr/>
          </p:nvSpPr>
          <p:spPr bwMode="auto">
            <a:xfrm rot="7696778">
              <a:off x="5883191" y="2238215"/>
              <a:ext cx="1628429" cy="1623373"/>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9" name="Freeform 67"/>
            <p:cNvSpPr/>
            <p:nvPr/>
          </p:nvSpPr>
          <p:spPr bwMode="auto">
            <a:xfrm rot="10345882">
              <a:off x="6637375" y="3072530"/>
              <a:ext cx="1481118" cy="147651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0" name="Freeform 67"/>
            <p:cNvSpPr/>
            <p:nvPr/>
          </p:nvSpPr>
          <p:spPr bwMode="auto">
            <a:xfrm rot="12440007">
              <a:off x="6683779" y="4097619"/>
              <a:ext cx="1098183" cy="109477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1" name="Freeform 67"/>
            <p:cNvSpPr/>
            <p:nvPr/>
          </p:nvSpPr>
          <p:spPr bwMode="auto">
            <a:xfrm rot="20954305">
              <a:off x="4451866" y="3969268"/>
              <a:ext cx="1098183" cy="109477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2" name="Freeform 67"/>
            <p:cNvSpPr/>
            <p:nvPr/>
          </p:nvSpPr>
          <p:spPr bwMode="auto">
            <a:xfrm rot="2241606">
              <a:off x="4086753" y="2409134"/>
              <a:ext cx="915735" cy="91289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3" name="Freeform 67"/>
            <p:cNvSpPr/>
            <p:nvPr/>
          </p:nvSpPr>
          <p:spPr bwMode="auto">
            <a:xfrm rot="6355571">
              <a:off x="5755765" y="1860114"/>
              <a:ext cx="915734" cy="91289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14" name="Freeform 67"/>
            <p:cNvSpPr/>
            <p:nvPr/>
          </p:nvSpPr>
          <p:spPr bwMode="auto">
            <a:xfrm rot="9774375">
              <a:off x="7084922" y="2598569"/>
              <a:ext cx="915735" cy="91289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grpSp>
      <p:grpSp>
        <p:nvGrpSpPr>
          <p:cNvPr id="2" name="组合 1"/>
          <p:cNvGrpSpPr/>
          <p:nvPr/>
        </p:nvGrpSpPr>
        <p:grpSpPr>
          <a:xfrm>
            <a:off x="4131806" y="3767059"/>
            <a:ext cx="3746933" cy="2108391"/>
            <a:chOff x="4131806" y="3767059"/>
            <a:chExt cx="3746933" cy="2108391"/>
          </a:xfrm>
          <a:solidFill>
            <a:srgbClr val="1F4E79"/>
          </a:solidFill>
        </p:grpSpPr>
        <p:sp>
          <p:nvSpPr>
            <p:cNvPr id="5" name="Freeform 4"/>
            <p:cNvSpPr/>
            <p:nvPr/>
          </p:nvSpPr>
          <p:spPr bwMode="auto">
            <a:xfrm flipH="1">
              <a:off x="5555830" y="3767059"/>
              <a:ext cx="1077189" cy="1730274"/>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grpFill/>
            <a:ln>
              <a:noFill/>
            </a:ln>
          </p:spPr>
          <p:txBody>
            <a:bodyPr vert="horz" wrap="square" lIns="91430" tIns="45716" rIns="91430" bIns="45716" numCol="1" anchor="t" anchorCtr="0" compatLnSpc="1">
              <a:noAutofit/>
            </a:bodyPr>
            <a:lstStyle/>
            <a:p>
              <a:pPr algn="just">
                <a:lnSpc>
                  <a:spcPct val="120000"/>
                </a:lnSpc>
              </a:pPr>
              <a:endParaRPr lang="id-ID"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20"/>
            <p:cNvSpPr/>
            <p:nvPr/>
          </p:nvSpPr>
          <p:spPr>
            <a:xfrm>
              <a:off x="4131806" y="5222793"/>
              <a:ext cx="3746933" cy="652657"/>
            </a:xfrm>
            <a:custGeom>
              <a:avLst/>
              <a:gdLst>
                <a:gd name="connsiteX0" fmla="*/ 2069981 w 4139963"/>
                <a:gd name="connsiteY0" fmla="*/ 0 h 721117"/>
                <a:gd name="connsiteX1" fmla="*/ 4041693 w 4139963"/>
                <a:gd name="connsiteY1" fmla="*/ 631822 h 721117"/>
                <a:gd name="connsiteX2" fmla="*/ 4139963 w 4139963"/>
                <a:gd name="connsiteY2" fmla="*/ 721117 h 721117"/>
                <a:gd name="connsiteX3" fmla="*/ 4029024 w 4139963"/>
                <a:gd name="connsiteY3" fmla="*/ 677936 h 721117"/>
                <a:gd name="connsiteX4" fmla="*/ 2069980 w 4139963"/>
                <a:gd name="connsiteY4" fmla="*/ 366464 h 721117"/>
                <a:gd name="connsiteX5" fmla="*/ 110936 w 4139963"/>
                <a:gd name="connsiteY5" fmla="*/ 677936 h 721117"/>
                <a:gd name="connsiteX6" fmla="*/ 0 w 4139963"/>
                <a:gd name="connsiteY6" fmla="*/ 721115 h 721117"/>
                <a:gd name="connsiteX7" fmla="*/ 98269 w 4139963"/>
                <a:gd name="connsiteY7" fmla="*/ 631822 h 721117"/>
                <a:gd name="connsiteX8" fmla="*/ 2069981 w 4139963"/>
                <a:gd name="connsiteY8" fmla="*/ 0 h 7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9963" h="721117">
                  <a:moveTo>
                    <a:pt x="2069981" y="0"/>
                  </a:moveTo>
                  <a:cubicBezTo>
                    <a:pt x="2863778" y="0"/>
                    <a:pt x="3573033" y="245952"/>
                    <a:pt x="4041693" y="631822"/>
                  </a:cubicBezTo>
                  <a:lnTo>
                    <a:pt x="4139963" y="721117"/>
                  </a:lnTo>
                  <a:lnTo>
                    <a:pt x="4029024" y="677936"/>
                  </a:lnTo>
                  <a:cubicBezTo>
                    <a:pt x="3469804" y="481289"/>
                    <a:pt x="2795654" y="366464"/>
                    <a:pt x="2069980" y="366464"/>
                  </a:cubicBezTo>
                  <a:cubicBezTo>
                    <a:pt x="1344306" y="366464"/>
                    <a:pt x="670157" y="481289"/>
                    <a:pt x="110936" y="677936"/>
                  </a:cubicBezTo>
                  <a:lnTo>
                    <a:pt x="0" y="721115"/>
                  </a:lnTo>
                  <a:lnTo>
                    <a:pt x="98269" y="631822"/>
                  </a:lnTo>
                  <a:cubicBezTo>
                    <a:pt x="566929" y="245952"/>
                    <a:pt x="1276184" y="0"/>
                    <a:pt x="20699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7" name="稻壳儿小白白(http://dwz.cn/Wu2UP)"/>
          <p:cNvSpPr txBox="1">
            <a:spLocks noChangeArrowheads="1"/>
          </p:cNvSpPr>
          <p:nvPr/>
        </p:nvSpPr>
        <p:spPr bwMode="auto">
          <a:xfrm>
            <a:off x="8522655" y="2517075"/>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8" name="稻壳儿小白白(http://dwz.cn/Wu2UP)"/>
          <p:cNvSpPr txBox="1">
            <a:spLocks noChangeArrowheads="1"/>
          </p:cNvSpPr>
          <p:nvPr/>
        </p:nvSpPr>
        <p:spPr bwMode="auto">
          <a:xfrm>
            <a:off x="8517908" y="2820622"/>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39" name="稻壳儿小白白(http://dwz.cn/Wu2UP)"/>
          <p:cNvSpPr txBox="1">
            <a:spLocks noChangeArrowheads="1"/>
          </p:cNvSpPr>
          <p:nvPr/>
        </p:nvSpPr>
        <p:spPr bwMode="auto">
          <a:xfrm>
            <a:off x="1415255" y="2517075"/>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40" name="稻壳儿小白白(http://dwz.cn/Wu2UP)"/>
          <p:cNvSpPr txBox="1">
            <a:spLocks noChangeArrowheads="1"/>
          </p:cNvSpPr>
          <p:nvPr/>
        </p:nvSpPr>
        <p:spPr bwMode="auto">
          <a:xfrm>
            <a:off x="1016986" y="2814211"/>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41" name="稻壳儿小白白(http://dwz.cn/Wu2UP)"/>
          <p:cNvSpPr txBox="1">
            <a:spLocks noChangeArrowheads="1"/>
          </p:cNvSpPr>
          <p:nvPr/>
        </p:nvSpPr>
        <p:spPr bwMode="auto">
          <a:xfrm>
            <a:off x="1428971" y="410072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42" name="稻壳儿小白白(http://dwz.cn/Wu2UP)"/>
          <p:cNvSpPr txBox="1">
            <a:spLocks noChangeArrowheads="1"/>
          </p:cNvSpPr>
          <p:nvPr/>
        </p:nvSpPr>
        <p:spPr bwMode="auto">
          <a:xfrm>
            <a:off x="1030702" y="4397864"/>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43" name="稻壳儿小白白(http://dwz.cn/Wu2UP)"/>
          <p:cNvSpPr txBox="1">
            <a:spLocks noChangeArrowheads="1"/>
          </p:cNvSpPr>
          <p:nvPr/>
        </p:nvSpPr>
        <p:spPr bwMode="auto">
          <a:xfrm>
            <a:off x="8564813" y="4101933"/>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44" name="稻壳儿小白白(http://dwz.cn/Wu2UP)"/>
          <p:cNvSpPr txBox="1">
            <a:spLocks noChangeArrowheads="1"/>
          </p:cNvSpPr>
          <p:nvPr/>
        </p:nvSpPr>
        <p:spPr bwMode="auto">
          <a:xfrm>
            <a:off x="8560066" y="4405480"/>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28" name="组合 27"/>
          <p:cNvGrpSpPr/>
          <p:nvPr/>
        </p:nvGrpSpPr>
        <p:grpSpPr>
          <a:xfrm>
            <a:off x="-8918" y="243667"/>
            <a:ext cx="3981118" cy="433782"/>
            <a:chOff x="-8918" y="243667"/>
            <a:chExt cx="3981118" cy="433782"/>
          </a:xfrm>
        </p:grpSpPr>
        <p:sp>
          <p:nvSpPr>
            <p:cNvPr id="36" name="任意多边形 35"/>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4" name="文本框 3"/>
          <p:cNvSpPr txBox="1"/>
          <p:nvPr/>
        </p:nvSpPr>
        <p:spPr>
          <a:xfrm>
            <a:off x="-66675"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5827" y="2534030"/>
            <a:ext cx="5807121" cy="1107996"/>
          </a:xfrm>
          <a:prstGeom prst="rect">
            <a:avLst/>
          </a:prstGeom>
          <a:noFill/>
        </p:spPr>
        <p:txBody>
          <a:bodyPr wrap="square" rtlCol="0">
            <a:spAutoFit/>
          </a:bodyPr>
          <a:lstStyle/>
          <a:p>
            <a:r>
              <a:rPr lang="zh-CN" altLang="en-US" sz="6600" dirty="0" smtClean="0">
                <a:latin typeface="方正兰亭粗黑简体" panose="02000000000000000000" pitchFamily="2" charset="-122"/>
                <a:ea typeface="方正兰亭粗黑简体" panose="02000000000000000000" pitchFamily="2" charset="-122"/>
              </a:rPr>
              <a:t>投资回报分析</a:t>
            </a:r>
            <a:endParaRPr lang="zh-CN" altLang="en-US" sz="6600" dirty="0">
              <a:latin typeface="方正兰亭粗黑简体" panose="02000000000000000000" pitchFamily="2" charset="-122"/>
              <a:ea typeface="方正兰亭粗黑简体" panose="02000000000000000000" pitchFamily="2" charset="-122"/>
            </a:endParaRPr>
          </a:p>
        </p:txBody>
      </p:sp>
      <p:sp>
        <p:nvSpPr>
          <p:cNvPr id="3" name="文本框 2"/>
          <p:cNvSpPr txBox="1"/>
          <p:nvPr/>
        </p:nvSpPr>
        <p:spPr>
          <a:xfrm>
            <a:off x="4475636" y="4000433"/>
            <a:ext cx="5697937"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编辑</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建议您在展示时采用微软雅黑字体，本模版所有图形线条及其相应素材均可自由编辑、改色、替换。</a:t>
            </a:r>
            <a:endParaRPr lang="zh-CN" altLang="en-US" sz="14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475636"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5" name="文本框 4"/>
          <p:cNvSpPr txBox="1"/>
          <p:nvPr/>
        </p:nvSpPr>
        <p:spPr>
          <a:xfrm>
            <a:off x="7947928" y="3598133"/>
            <a:ext cx="1742092"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6" name="文本框 5"/>
          <p:cNvSpPr txBox="1"/>
          <p:nvPr/>
        </p:nvSpPr>
        <p:spPr>
          <a:xfrm>
            <a:off x="6233178"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9" name="任意多边形 8"/>
          <p:cNvSpPr/>
          <p:nvPr/>
        </p:nvSpPr>
        <p:spPr>
          <a:xfrm rot="5400000">
            <a:off x="825115" y="1375730"/>
            <a:ext cx="4424901" cy="1673440"/>
          </a:xfrm>
          <a:custGeom>
            <a:avLst/>
            <a:gdLst>
              <a:gd name="connsiteX0" fmla="*/ 0 w 4424901"/>
              <a:gd name="connsiteY0" fmla="*/ 1673440 h 1673440"/>
              <a:gd name="connsiteX1" fmla="*/ 0 w 4424901"/>
              <a:gd name="connsiteY1" fmla="*/ 0 h 1673440"/>
              <a:gd name="connsiteX2" fmla="*/ 690831 w 4424901"/>
              <a:gd name="connsiteY2" fmla="*/ 0 h 1673440"/>
              <a:gd name="connsiteX3" fmla="*/ 1624614 w 4424901"/>
              <a:gd name="connsiteY3" fmla="*/ 0 h 1673440"/>
              <a:gd name="connsiteX4" fmla="*/ 3609074 w 4424901"/>
              <a:gd name="connsiteY4" fmla="*/ 0 h 1673440"/>
              <a:gd name="connsiteX5" fmla="*/ 4424901 w 4424901"/>
              <a:gd name="connsiteY5" fmla="*/ 836720 h 1673440"/>
              <a:gd name="connsiteX6" fmla="*/ 3609074 w 4424901"/>
              <a:gd name="connsiteY6" fmla="*/ 1673440 h 1673440"/>
              <a:gd name="connsiteX7" fmla="*/ 1624614 w 4424901"/>
              <a:gd name="connsiteY7" fmla="*/ 1673440 h 1673440"/>
              <a:gd name="connsiteX8" fmla="*/ 690831 w 4424901"/>
              <a:gd name="connsiteY8" fmla="*/ 1673440 h 1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901" h="1673440">
                <a:moveTo>
                  <a:pt x="0" y="1673440"/>
                </a:moveTo>
                <a:lnTo>
                  <a:pt x="0" y="0"/>
                </a:lnTo>
                <a:lnTo>
                  <a:pt x="690831" y="0"/>
                </a:lnTo>
                <a:lnTo>
                  <a:pt x="1624614" y="0"/>
                </a:lnTo>
                <a:lnTo>
                  <a:pt x="3609074" y="0"/>
                </a:lnTo>
                <a:cubicBezTo>
                  <a:pt x="4059599" y="0"/>
                  <a:pt x="4424901" y="374587"/>
                  <a:pt x="4424901" y="836720"/>
                </a:cubicBezTo>
                <a:cubicBezTo>
                  <a:pt x="4424901" y="1298853"/>
                  <a:pt x="4059599" y="1673440"/>
                  <a:pt x="3609074" y="1673440"/>
                </a:cubicBezTo>
                <a:lnTo>
                  <a:pt x="1624614" y="1673440"/>
                </a:lnTo>
                <a:lnTo>
                  <a:pt x="690831" y="167344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072350" y="2306127"/>
            <a:ext cx="1801936" cy="2646878"/>
          </a:xfrm>
          <a:prstGeom prst="rect">
            <a:avLst/>
          </a:prstGeom>
          <a:noFill/>
        </p:spPr>
        <p:txBody>
          <a:bodyPr wrap="square" rtlCol="0">
            <a:spAutoFit/>
          </a:bodyPr>
          <a:lstStyle/>
          <a:p>
            <a:pPr algn="ctr"/>
            <a:r>
              <a:rPr lang="en-US" altLang="zh-CN" sz="16600" b="1" dirty="0" smtClean="0">
                <a:solidFill>
                  <a:schemeClr val="bg1"/>
                </a:solidFill>
                <a:latin typeface="Impact" panose="020B0806030902050204" pitchFamily="34" charset="0"/>
                <a:ea typeface="方正兰亭粗黑简体" panose="02000000000000000000" pitchFamily="2" charset="-122"/>
              </a:rPr>
              <a:t>4</a:t>
            </a:r>
            <a:endParaRPr lang="zh-CN" altLang="en-US" sz="16600" b="1" dirty="0">
              <a:solidFill>
                <a:schemeClr val="bg1"/>
              </a:solidFill>
              <a:latin typeface="Impact" panose="020B0806030902050204" pitchFamily="34" charset="0"/>
              <a:ea typeface="方正兰亭粗黑简体" panose="02000000000000000000"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Up Arrow 64"/>
          <p:cNvSpPr/>
          <p:nvPr/>
        </p:nvSpPr>
        <p:spPr>
          <a:xfrm>
            <a:off x="5747918" y="1946318"/>
            <a:ext cx="428965" cy="4778354"/>
          </a:xfrm>
          <a:prstGeom prst="upArrow">
            <a:avLst>
              <a:gd name="adj1" fmla="val 50000"/>
              <a:gd name="adj2" fmla="val 67147"/>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tx1"/>
              </a:solidFill>
              <a:sym typeface="Arial" panose="020B0604020202020204" pitchFamily="34" charset="0"/>
            </a:endParaRPr>
          </a:p>
        </p:txBody>
      </p:sp>
      <p:sp>
        <p:nvSpPr>
          <p:cNvPr id="66" name="Bent Arrow 65"/>
          <p:cNvSpPr/>
          <p:nvPr/>
        </p:nvSpPr>
        <p:spPr>
          <a:xfrm>
            <a:off x="5853918" y="2776669"/>
            <a:ext cx="2706117" cy="3948004"/>
          </a:xfrm>
          <a:prstGeom prst="bentArrow">
            <a:avLst>
              <a:gd name="adj1" fmla="val 8879"/>
              <a:gd name="adj2" fmla="val 9038"/>
              <a:gd name="adj3" fmla="val 15734"/>
              <a:gd name="adj4" fmla="val 19454"/>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tx1"/>
              </a:solidFill>
              <a:sym typeface="Arial" panose="020B0604020202020204" pitchFamily="34" charset="0"/>
            </a:endParaRPr>
          </a:p>
        </p:txBody>
      </p:sp>
      <p:sp>
        <p:nvSpPr>
          <p:cNvPr id="54" name="Bent Arrow 53"/>
          <p:cNvSpPr/>
          <p:nvPr/>
        </p:nvSpPr>
        <p:spPr>
          <a:xfrm flipH="1">
            <a:off x="3389884" y="3570676"/>
            <a:ext cx="2706117" cy="3153997"/>
          </a:xfrm>
          <a:prstGeom prst="bentArrow">
            <a:avLst>
              <a:gd name="adj1" fmla="val 8879"/>
              <a:gd name="adj2" fmla="val 9038"/>
              <a:gd name="adj3" fmla="val 15734"/>
              <a:gd name="adj4" fmla="val 19454"/>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tx1"/>
              </a:solidFill>
              <a:sym typeface="Arial" panose="020B0604020202020204" pitchFamily="34" charset="0"/>
            </a:endParaRPr>
          </a:p>
        </p:txBody>
      </p:sp>
      <p:sp>
        <p:nvSpPr>
          <p:cNvPr id="51" name="Bent Arrow 50"/>
          <p:cNvSpPr/>
          <p:nvPr/>
        </p:nvSpPr>
        <p:spPr>
          <a:xfrm>
            <a:off x="5855215" y="4011792"/>
            <a:ext cx="2401071" cy="2712880"/>
          </a:xfrm>
          <a:prstGeom prst="bentArrow">
            <a:avLst>
              <a:gd name="adj1" fmla="val 10194"/>
              <a:gd name="adj2" fmla="val 9038"/>
              <a:gd name="adj3" fmla="val 14263"/>
              <a:gd name="adj4" fmla="val 24932"/>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tx1"/>
              </a:solidFill>
              <a:sym typeface="Arial" panose="020B0604020202020204" pitchFamily="34" charset="0"/>
            </a:endParaRPr>
          </a:p>
        </p:txBody>
      </p:sp>
      <p:sp>
        <p:nvSpPr>
          <p:cNvPr id="57" name="Bent Arrow 56"/>
          <p:cNvSpPr/>
          <p:nvPr/>
        </p:nvSpPr>
        <p:spPr>
          <a:xfrm flipH="1">
            <a:off x="4033081" y="4701139"/>
            <a:ext cx="2062917" cy="2158290"/>
          </a:xfrm>
          <a:prstGeom prst="bentArrow">
            <a:avLst>
              <a:gd name="adj1" fmla="val 13458"/>
              <a:gd name="adj2" fmla="val 12349"/>
              <a:gd name="adj3" fmla="val 17061"/>
              <a:gd name="adj4" fmla="val 30061"/>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tx1"/>
              </a:solidFill>
              <a:sym typeface="Arial" panose="020B0604020202020204" pitchFamily="34" charset="0"/>
            </a:endParaRPr>
          </a:p>
        </p:txBody>
      </p:sp>
      <p:sp>
        <p:nvSpPr>
          <p:cNvPr id="73" name="Freeform 245"/>
          <p:cNvSpPr/>
          <p:nvPr/>
        </p:nvSpPr>
        <p:spPr bwMode="auto">
          <a:xfrm>
            <a:off x="5178316" y="5228981"/>
            <a:ext cx="383935" cy="38393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tx1"/>
          </a:solidFill>
          <a:ln w="9525">
            <a:noFill/>
            <a:round/>
          </a:ln>
        </p:spPr>
        <p:txBody>
          <a:bodyPr vert="horz" wrap="square" lIns="105867" tIns="52933" rIns="105867" bIns="52933" numCol="1" anchor="t" anchorCtr="0" compatLnSpc="1"/>
          <a:lstStyle/>
          <a:p>
            <a:pPr>
              <a:lnSpc>
                <a:spcPct val="120000"/>
              </a:lnSpc>
            </a:pPr>
            <a:endParaRPr lang="en-US" sz="151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5"/>
          <p:cNvSpPr>
            <a:spLocks noEditPoints="1"/>
          </p:cNvSpPr>
          <p:nvPr/>
        </p:nvSpPr>
        <p:spPr bwMode="auto">
          <a:xfrm>
            <a:off x="6266138" y="2213105"/>
            <a:ext cx="428808" cy="428808"/>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tx1"/>
          </a:solidFill>
          <a:ln w="9525">
            <a:noFill/>
            <a:round/>
          </a:ln>
        </p:spPr>
        <p:txBody>
          <a:bodyPr vert="horz" wrap="square" lIns="105867" tIns="52933" rIns="105867" bIns="52933" numCol="1" anchor="t" anchorCtr="0" compatLnSpc="1"/>
          <a:lstStyle/>
          <a:p>
            <a:pPr>
              <a:lnSpc>
                <a:spcPct val="120000"/>
              </a:lnSpc>
            </a:pPr>
            <a:endParaRPr lang="en-US" sz="151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Freeform 217"/>
          <p:cNvSpPr>
            <a:spLocks noEditPoints="1"/>
          </p:cNvSpPr>
          <p:nvPr/>
        </p:nvSpPr>
        <p:spPr bwMode="auto">
          <a:xfrm>
            <a:off x="5237948" y="4123911"/>
            <a:ext cx="438662" cy="328996"/>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tx1"/>
          </a:solidFill>
          <a:ln w="9525">
            <a:noFill/>
            <a:round/>
          </a:ln>
        </p:spPr>
        <p:txBody>
          <a:bodyPr vert="horz" wrap="square" lIns="105867" tIns="52933" rIns="105867" bIns="52933" numCol="1" anchor="t" anchorCtr="0" compatLnSpc="1"/>
          <a:lstStyle/>
          <a:p>
            <a:pPr>
              <a:lnSpc>
                <a:spcPct val="120000"/>
              </a:lnSpc>
            </a:pPr>
            <a:endParaRPr lang="en-US" sz="151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216"/>
          <p:cNvSpPr>
            <a:spLocks noEditPoints="1"/>
          </p:cNvSpPr>
          <p:nvPr/>
        </p:nvSpPr>
        <p:spPr bwMode="auto">
          <a:xfrm>
            <a:off x="6280520" y="4537994"/>
            <a:ext cx="392598" cy="395267"/>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tx1"/>
          </a:solidFill>
          <a:ln w="9525">
            <a:noFill/>
            <a:round/>
          </a:ln>
        </p:spPr>
        <p:txBody>
          <a:bodyPr vert="horz" wrap="square" lIns="105867" tIns="52933" rIns="105867" bIns="52933" numCol="1" anchor="t" anchorCtr="0" compatLnSpc="1"/>
          <a:lstStyle/>
          <a:p>
            <a:pPr>
              <a:lnSpc>
                <a:spcPct val="120000"/>
              </a:lnSpc>
            </a:pPr>
            <a:endParaRPr lang="en-US" sz="151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135"/>
          <p:cNvSpPr>
            <a:spLocks noEditPoints="1"/>
          </p:cNvSpPr>
          <p:nvPr/>
        </p:nvSpPr>
        <p:spPr bwMode="auto">
          <a:xfrm>
            <a:off x="6240329" y="3329902"/>
            <a:ext cx="351226" cy="328996"/>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tx1"/>
          </a:solidFill>
          <a:ln w="9525">
            <a:noFill/>
            <a:round/>
          </a:ln>
        </p:spPr>
        <p:txBody>
          <a:bodyPr vert="horz" wrap="square" lIns="105867" tIns="52933" rIns="105867" bIns="52933" numCol="1" anchor="t" anchorCtr="0" compatLnSpc="1"/>
          <a:lstStyle/>
          <a:p>
            <a:pPr>
              <a:lnSpc>
                <a:spcPct val="120000"/>
              </a:lnSpc>
            </a:pPr>
            <a:endParaRPr lang="en-US" sz="151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稻壳儿小白白(http://dwz.cn/Wu2UP)"/>
          <p:cNvSpPr txBox="1">
            <a:spLocks noChangeArrowheads="1"/>
          </p:cNvSpPr>
          <p:nvPr/>
        </p:nvSpPr>
        <p:spPr bwMode="auto">
          <a:xfrm>
            <a:off x="8854878" y="2571455"/>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22" name="稻壳儿小白白(http://dwz.cn/Wu2UP)"/>
          <p:cNvSpPr txBox="1">
            <a:spLocks noChangeArrowheads="1"/>
          </p:cNvSpPr>
          <p:nvPr/>
        </p:nvSpPr>
        <p:spPr bwMode="auto">
          <a:xfrm>
            <a:off x="8850131" y="2875002"/>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27" name="稻壳儿小白白(http://dwz.cn/Wu2UP)"/>
          <p:cNvSpPr txBox="1">
            <a:spLocks noChangeArrowheads="1"/>
          </p:cNvSpPr>
          <p:nvPr/>
        </p:nvSpPr>
        <p:spPr bwMode="auto">
          <a:xfrm>
            <a:off x="8564782" y="3890711"/>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28" name="稻壳儿小白白(http://dwz.cn/Wu2UP)"/>
          <p:cNvSpPr txBox="1">
            <a:spLocks noChangeArrowheads="1"/>
          </p:cNvSpPr>
          <p:nvPr/>
        </p:nvSpPr>
        <p:spPr bwMode="auto">
          <a:xfrm>
            <a:off x="8560035" y="4194258"/>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29" name="稻壳儿小白白(http://dwz.cn/Wu2UP)"/>
          <p:cNvSpPr txBox="1">
            <a:spLocks noChangeArrowheads="1"/>
          </p:cNvSpPr>
          <p:nvPr/>
        </p:nvSpPr>
        <p:spPr bwMode="auto">
          <a:xfrm>
            <a:off x="3325253" y="2155374"/>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0" name="稻壳儿小白白(http://dwz.cn/Wu2UP)"/>
          <p:cNvSpPr txBox="1">
            <a:spLocks noChangeArrowheads="1"/>
          </p:cNvSpPr>
          <p:nvPr/>
        </p:nvSpPr>
        <p:spPr bwMode="auto">
          <a:xfrm>
            <a:off x="2926984" y="2452510"/>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31" name="稻壳儿小白白(http://dwz.cn/Wu2UP)"/>
          <p:cNvSpPr txBox="1">
            <a:spLocks noChangeArrowheads="1"/>
          </p:cNvSpPr>
          <p:nvPr/>
        </p:nvSpPr>
        <p:spPr bwMode="auto">
          <a:xfrm>
            <a:off x="1205920" y="3305968"/>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2" name="稻壳儿小白白(http://dwz.cn/Wu2UP)"/>
          <p:cNvSpPr txBox="1">
            <a:spLocks noChangeArrowheads="1"/>
          </p:cNvSpPr>
          <p:nvPr/>
        </p:nvSpPr>
        <p:spPr bwMode="auto">
          <a:xfrm>
            <a:off x="807651" y="3603104"/>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33" name="稻壳儿小白白(http://dwz.cn/Wu2UP)"/>
          <p:cNvSpPr txBox="1">
            <a:spLocks noChangeArrowheads="1"/>
          </p:cNvSpPr>
          <p:nvPr/>
        </p:nvSpPr>
        <p:spPr bwMode="auto">
          <a:xfrm>
            <a:off x="1918544" y="4537994"/>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4" name="稻壳儿小白白(http://dwz.cn/Wu2UP)"/>
          <p:cNvSpPr txBox="1">
            <a:spLocks noChangeArrowheads="1"/>
          </p:cNvSpPr>
          <p:nvPr/>
        </p:nvSpPr>
        <p:spPr bwMode="auto">
          <a:xfrm>
            <a:off x="1520275" y="4835130"/>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35" name="组合 34"/>
          <p:cNvGrpSpPr/>
          <p:nvPr/>
        </p:nvGrpSpPr>
        <p:grpSpPr>
          <a:xfrm>
            <a:off x="-8918" y="243667"/>
            <a:ext cx="3981118" cy="433782"/>
            <a:chOff x="-8918" y="243667"/>
            <a:chExt cx="3981118" cy="433782"/>
          </a:xfrm>
        </p:grpSpPr>
        <p:sp>
          <p:nvSpPr>
            <p:cNvPr id="43" name="任意多边形 42"/>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strips(upLeft)">
                                      <p:cBhvr>
                                        <p:cTn id="7" dur="1000"/>
                                        <p:tgtEl>
                                          <p:spTgt spid="5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p:cTn id="11" dur="500" fill="hold"/>
                                        <p:tgtEl>
                                          <p:spTgt spid="73"/>
                                        </p:tgtEl>
                                        <p:attrNameLst>
                                          <p:attrName>ppt_w</p:attrName>
                                        </p:attrNameLst>
                                      </p:cBhvr>
                                      <p:tavLst>
                                        <p:tav tm="0">
                                          <p:val>
                                            <p:fltVal val="0"/>
                                          </p:val>
                                        </p:tav>
                                        <p:tav tm="100000">
                                          <p:val>
                                            <p:strVal val="#ppt_w"/>
                                          </p:val>
                                        </p:tav>
                                      </p:tavLst>
                                    </p:anim>
                                    <p:anim calcmode="lin" valueType="num">
                                      <p:cBhvr>
                                        <p:cTn id="12" dur="500" fill="hold"/>
                                        <p:tgtEl>
                                          <p:spTgt spid="73"/>
                                        </p:tgtEl>
                                        <p:attrNameLst>
                                          <p:attrName>ppt_h</p:attrName>
                                        </p:attrNameLst>
                                      </p:cBhvr>
                                      <p:tavLst>
                                        <p:tav tm="0">
                                          <p:val>
                                            <p:fltVal val="0"/>
                                          </p:val>
                                        </p:tav>
                                        <p:tav tm="100000">
                                          <p:val>
                                            <p:strVal val="#ppt_h"/>
                                          </p:val>
                                        </p:tav>
                                      </p:tavLst>
                                    </p:anim>
                                    <p:animEffect transition="in" filter="fade">
                                      <p:cBhvr>
                                        <p:cTn id="13" dur="500"/>
                                        <p:tgtEl>
                                          <p:spTgt spid="73"/>
                                        </p:tgtEl>
                                      </p:cBhvr>
                                    </p:animEffect>
                                  </p:childTnLst>
                                </p:cTn>
                              </p:par>
                            </p:childTnLst>
                          </p:cTn>
                        </p:par>
                        <p:par>
                          <p:cTn id="14" fill="hold">
                            <p:stCondLst>
                              <p:cond delay="1500"/>
                            </p:stCondLst>
                            <p:childTnLst>
                              <p:par>
                                <p:cTn id="15" presetID="18" presetClass="entr" presetSubtype="3"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strips(upRight)">
                                      <p:cBhvr>
                                        <p:cTn id="17" dur="1000"/>
                                        <p:tgtEl>
                                          <p:spTgt spid="51"/>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76"/>
                                        </p:tgtEl>
                                        <p:attrNameLst>
                                          <p:attrName>style.visibility</p:attrName>
                                        </p:attrNameLst>
                                      </p:cBhvr>
                                      <p:to>
                                        <p:strVal val="visible"/>
                                      </p:to>
                                    </p:set>
                                    <p:anim calcmode="lin" valueType="num">
                                      <p:cBhvr>
                                        <p:cTn id="21" dur="500" fill="hold"/>
                                        <p:tgtEl>
                                          <p:spTgt spid="76"/>
                                        </p:tgtEl>
                                        <p:attrNameLst>
                                          <p:attrName>ppt_w</p:attrName>
                                        </p:attrNameLst>
                                      </p:cBhvr>
                                      <p:tavLst>
                                        <p:tav tm="0">
                                          <p:val>
                                            <p:fltVal val="0"/>
                                          </p:val>
                                        </p:tav>
                                        <p:tav tm="100000">
                                          <p:val>
                                            <p:strVal val="#ppt_w"/>
                                          </p:val>
                                        </p:tav>
                                      </p:tavLst>
                                    </p:anim>
                                    <p:anim calcmode="lin" valueType="num">
                                      <p:cBhvr>
                                        <p:cTn id="22" dur="500" fill="hold"/>
                                        <p:tgtEl>
                                          <p:spTgt spid="76"/>
                                        </p:tgtEl>
                                        <p:attrNameLst>
                                          <p:attrName>ppt_h</p:attrName>
                                        </p:attrNameLst>
                                      </p:cBhvr>
                                      <p:tavLst>
                                        <p:tav tm="0">
                                          <p:val>
                                            <p:fltVal val="0"/>
                                          </p:val>
                                        </p:tav>
                                        <p:tav tm="100000">
                                          <p:val>
                                            <p:strVal val="#ppt_h"/>
                                          </p:val>
                                        </p:tav>
                                      </p:tavLst>
                                    </p:anim>
                                    <p:animEffect transition="in" filter="fade">
                                      <p:cBhvr>
                                        <p:cTn id="23" dur="500"/>
                                        <p:tgtEl>
                                          <p:spTgt spid="76"/>
                                        </p:tgtEl>
                                      </p:cBhvr>
                                    </p:animEffect>
                                  </p:childTnLst>
                                </p:cTn>
                              </p:par>
                            </p:childTnLst>
                          </p:cTn>
                        </p:par>
                        <p:par>
                          <p:cTn id="24" fill="hold">
                            <p:stCondLst>
                              <p:cond delay="3000"/>
                            </p:stCondLst>
                            <p:childTnLst>
                              <p:par>
                                <p:cTn id="25" presetID="18" presetClass="entr" presetSubtype="9"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strips(upLeft)">
                                      <p:cBhvr>
                                        <p:cTn id="27" dur="1000"/>
                                        <p:tgtEl>
                                          <p:spTgt spid="54"/>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childTnLst>
                          </p:cTn>
                        </p:par>
                        <p:par>
                          <p:cTn id="34" fill="hold">
                            <p:stCondLst>
                              <p:cond delay="4500"/>
                            </p:stCondLst>
                            <p:childTnLst>
                              <p:par>
                                <p:cTn id="35" presetID="18" presetClass="entr" presetSubtype="3"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strips(upRight)">
                                      <p:cBhvr>
                                        <p:cTn id="37" dur="1000"/>
                                        <p:tgtEl>
                                          <p:spTgt spid="66"/>
                                        </p:tgtEl>
                                      </p:cBhvr>
                                    </p:animEffect>
                                  </p:childTnLst>
                                </p:cTn>
                              </p:par>
                            </p:childTnLst>
                          </p:cTn>
                        </p:par>
                        <p:par>
                          <p:cTn id="38" fill="hold">
                            <p:stCondLst>
                              <p:cond delay="5500"/>
                            </p:stCondLst>
                            <p:childTnLst>
                              <p:par>
                                <p:cTn id="39" presetID="53" presetClass="entr" presetSubtype="16" fill="hold" grpId="0" nodeType="after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p:cTn id="41" dur="500" fill="hold"/>
                                        <p:tgtEl>
                                          <p:spTgt spid="77"/>
                                        </p:tgtEl>
                                        <p:attrNameLst>
                                          <p:attrName>ppt_w</p:attrName>
                                        </p:attrNameLst>
                                      </p:cBhvr>
                                      <p:tavLst>
                                        <p:tav tm="0">
                                          <p:val>
                                            <p:fltVal val="0"/>
                                          </p:val>
                                        </p:tav>
                                        <p:tav tm="100000">
                                          <p:val>
                                            <p:strVal val="#ppt_w"/>
                                          </p:val>
                                        </p:tav>
                                      </p:tavLst>
                                    </p:anim>
                                    <p:anim calcmode="lin" valueType="num">
                                      <p:cBhvr>
                                        <p:cTn id="42" dur="500" fill="hold"/>
                                        <p:tgtEl>
                                          <p:spTgt spid="77"/>
                                        </p:tgtEl>
                                        <p:attrNameLst>
                                          <p:attrName>ppt_h</p:attrName>
                                        </p:attrNameLst>
                                      </p:cBhvr>
                                      <p:tavLst>
                                        <p:tav tm="0">
                                          <p:val>
                                            <p:fltVal val="0"/>
                                          </p:val>
                                        </p:tav>
                                        <p:tav tm="100000">
                                          <p:val>
                                            <p:strVal val="#ppt_h"/>
                                          </p:val>
                                        </p:tav>
                                      </p:tavLst>
                                    </p:anim>
                                    <p:animEffect transition="in" filter="fade">
                                      <p:cBhvr>
                                        <p:cTn id="43" dur="500"/>
                                        <p:tgtEl>
                                          <p:spTgt spid="77"/>
                                        </p:tgtEl>
                                      </p:cBhvr>
                                    </p:animEffect>
                                  </p:childTnLst>
                                </p:cTn>
                              </p:par>
                            </p:childTnLst>
                          </p:cTn>
                        </p:par>
                        <p:par>
                          <p:cTn id="44" fill="hold">
                            <p:stCondLst>
                              <p:cond delay="6000"/>
                            </p:stCondLst>
                            <p:childTnLst>
                              <p:par>
                                <p:cTn id="45" presetID="18" presetClass="entr" presetSubtype="9"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strips(upLeft)">
                                      <p:cBhvr>
                                        <p:cTn id="47" dur="1000"/>
                                        <p:tgtEl>
                                          <p:spTgt spid="65"/>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74"/>
                                        </p:tgtEl>
                                        <p:attrNameLst>
                                          <p:attrName>style.visibility</p:attrName>
                                        </p:attrNameLst>
                                      </p:cBhvr>
                                      <p:to>
                                        <p:strVal val="visible"/>
                                      </p:to>
                                    </p:set>
                                    <p:anim calcmode="lin" valueType="num">
                                      <p:cBhvr>
                                        <p:cTn id="51" dur="500" fill="hold"/>
                                        <p:tgtEl>
                                          <p:spTgt spid="74"/>
                                        </p:tgtEl>
                                        <p:attrNameLst>
                                          <p:attrName>ppt_w</p:attrName>
                                        </p:attrNameLst>
                                      </p:cBhvr>
                                      <p:tavLst>
                                        <p:tav tm="0">
                                          <p:val>
                                            <p:fltVal val="0"/>
                                          </p:val>
                                        </p:tav>
                                        <p:tav tm="100000">
                                          <p:val>
                                            <p:strVal val="#ppt_w"/>
                                          </p:val>
                                        </p:tav>
                                      </p:tavLst>
                                    </p:anim>
                                    <p:anim calcmode="lin" valueType="num">
                                      <p:cBhvr>
                                        <p:cTn id="52" dur="500" fill="hold"/>
                                        <p:tgtEl>
                                          <p:spTgt spid="74"/>
                                        </p:tgtEl>
                                        <p:attrNameLst>
                                          <p:attrName>ppt_h</p:attrName>
                                        </p:attrNameLst>
                                      </p:cBhvr>
                                      <p:tavLst>
                                        <p:tav tm="0">
                                          <p:val>
                                            <p:fltVal val="0"/>
                                          </p:val>
                                        </p:tav>
                                        <p:tav tm="100000">
                                          <p:val>
                                            <p:strVal val="#ppt_h"/>
                                          </p:val>
                                        </p:tav>
                                      </p:tavLst>
                                    </p:anim>
                                    <p:animEffect transition="in" filter="fade">
                                      <p:cBhvr>
                                        <p:cTn id="5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54" grpId="0" animBg="1"/>
      <p:bldP spid="51" grpId="0" animBg="1"/>
      <p:bldP spid="57" grpId="0" animBg="1"/>
      <p:bldP spid="73" grpId="0" animBg="1"/>
      <p:bldP spid="74" grpId="0" animBg="1"/>
      <p:bldP spid="75" grpId="0" animBg="1"/>
      <p:bldP spid="76" grpId="0" animBg="1"/>
      <p:bldP spid="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6810"/>
          <p:cNvSpPr/>
          <p:nvPr/>
        </p:nvSpPr>
        <p:spPr bwMode="auto">
          <a:xfrm>
            <a:off x="3229297" y="3016170"/>
            <a:ext cx="1164908" cy="473557"/>
          </a:xfrm>
          <a:custGeom>
            <a:avLst/>
            <a:gdLst>
              <a:gd name="T0" fmla="*/ 115 w 1166"/>
              <a:gd name="T1" fmla="*/ 445 h 474"/>
              <a:gd name="T2" fmla="*/ 115 w 1166"/>
              <a:gd name="T3" fmla="*/ 168 h 474"/>
              <a:gd name="T4" fmla="*/ 203 w 1166"/>
              <a:gd name="T5" fmla="*/ 168 h 474"/>
              <a:gd name="T6" fmla="*/ 100 w 1166"/>
              <a:gd name="T7" fmla="*/ 0 h 474"/>
              <a:gd name="T8" fmla="*/ 0 w 1166"/>
              <a:gd name="T9" fmla="*/ 168 h 474"/>
              <a:gd name="T10" fmla="*/ 86 w 1166"/>
              <a:gd name="T11" fmla="*/ 168 h 474"/>
              <a:gd name="T12" fmla="*/ 86 w 1166"/>
              <a:gd name="T13" fmla="*/ 474 h 474"/>
              <a:gd name="T14" fmla="*/ 1166 w 1166"/>
              <a:gd name="T15" fmla="*/ 474 h 474"/>
              <a:gd name="T16" fmla="*/ 1166 w 1166"/>
              <a:gd name="T17" fmla="*/ 445 h 474"/>
              <a:gd name="T18" fmla="*/ 115 w 1166"/>
              <a:gd name="T19" fmla="*/ 4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6" h="474">
                <a:moveTo>
                  <a:pt x="115" y="445"/>
                </a:moveTo>
                <a:lnTo>
                  <a:pt x="115" y="168"/>
                </a:lnTo>
                <a:lnTo>
                  <a:pt x="203" y="168"/>
                </a:lnTo>
                <a:lnTo>
                  <a:pt x="100" y="0"/>
                </a:lnTo>
                <a:lnTo>
                  <a:pt x="0" y="168"/>
                </a:lnTo>
                <a:lnTo>
                  <a:pt x="86" y="168"/>
                </a:lnTo>
                <a:lnTo>
                  <a:pt x="86" y="474"/>
                </a:lnTo>
                <a:lnTo>
                  <a:pt x="1166" y="474"/>
                </a:lnTo>
                <a:lnTo>
                  <a:pt x="1166" y="445"/>
                </a:lnTo>
                <a:lnTo>
                  <a:pt x="115" y="445"/>
                </a:lnTo>
                <a:close/>
              </a:path>
            </a:pathLst>
          </a:custGeom>
          <a:solidFill>
            <a:srgbClr val="1F4E79"/>
          </a:solidFill>
          <a:ln>
            <a:noFill/>
          </a:ln>
        </p:spPr>
        <p:txBody>
          <a:bodyPr vert="horz" wrap="square" lIns="91430" tIns="45716" rIns="91430" bIns="45716" numCol="1" anchor="t" anchorCtr="0" compatLnSpc="1"/>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6814"/>
          <p:cNvSpPr/>
          <p:nvPr/>
        </p:nvSpPr>
        <p:spPr bwMode="auto">
          <a:xfrm>
            <a:off x="7829693" y="3017168"/>
            <a:ext cx="1243836" cy="471558"/>
          </a:xfrm>
          <a:custGeom>
            <a:avLst/>
            <a:gdLst>
              <a:gd name="T0" fmla="*/ 1245 w 1245"/>
              <a:gd name="T1" fmla="*/ 165 h 472"/>
              <a:gd name="T2" fmla="*/ 1143 w 1245"/>
              <a:gd name="T3" fmla="*/ 0 h 472"/>
              <a:gd name="T4" fmla="*/ 1043 w 1245"/>
              <a:gd name="T5" fmla="*/ 165 h 472"/>
              <a:gd name="T6" fmla="*/ 1129 w 1245"/>
              <a:gd name="T7" fmla="*/ 165 h 472"/>
              <a:gd name="T8" fmla="*/ 1129 w 1245"/>
              <a:gd name="T9" fmla="*/ 444 h 472"/>
              <a:gd name="T10" fmla="*/ 0 w 1245"/>
              <a:gd name="T11" fmla="*/ 444 h 472"/>
              <a:gd name="T12" fmla="*/ 0 w 1245"/>
              <a:gd name="T13" fmla="*/ 472 h 472"/>
              <a:gd name="T14" fmla="*/ 1157 w 1245"/>
              <a:gd name="T15" fmla="*/ 472 h 472"/>
              <a:gd name="T16" fmla="*/ 1157 w 1245"/>
              <a:gd name="T17" fmla="*/ 165 h 472"/>
              <a:gd name="T18" fmla="*/ 1245 w 1245"/>
              <a:gd name="T19" fmla="*/ 1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5" h="472">
                <a:moveTo>
                  <a:pt x="1245" y="165"/>
                </a:moveTo>
                <a:lnTo>
                  <a:pt x="1143" y="0"/>
                </a:lnTo>
                <a:lnTo>
                  <a:pt x="1043" y="165"/>
                </a:lnTo>
                <a:lnTo>
                  <a:pt x="1129" y="165"/>
                </a:lnTo>
                <a:lnTo>
                  <a:pt x="1129" y="444"/>
                </a:lnTo>
                <a:lnTo>
                  <a:pt x="0" y="444"/>
                </a:lnTo>
                <a:lnTo>
                  <a:pt x="0" y="472"/>
                </a:lnTo>
                <a:lnTo>
                  <a:pt x="1157" y="472"/>
                </a:lnTo>
                <a:lnTo>
                  <a:pt x="1157" y="165"/>
                </a:lnTo>
                <a:lnTo>
                  <a:pt x="1245" y="165"/>
                </a:lnTo>
                <a:close/>
              </a:path>
            </a:pathLst>
          </a:custGeom>
          <a:solidFill>
            <a:srgbClr val="1F4E79"/>
          </a:solidFill>
          <a:ln>
            <a:noFill/>
          </a:ln>
        </p:spPr>
        <p:txBody>
          <a:bodyPr vert="horz" wrap="square" lIns="91430" tIns="45716" rIns="91430" bIns="45716" numCol="1" anchor="t" anchorCtr="0" compatLnSpc="1"/>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6847"/>
          <p:cNvSpPr/>
          <p:nvPr/>
        </p:nvSpPr>
        <p:spPr bwMode="auto">
          <a:xfrm>
            <a:off x="7240894" y="4703098"/>
            <a:ext cx="478001" cy="226479"/>
          </a:xfrm>
          <a:custGeom>
            <a:avLst/>
            <a:gdLst>
              <a:gd name="T0" fmla="*/ 0 w 439"/>
              <a:gd name="T1" fmla="*/ 88 h 208"/>
              <a:gd name="T2" fmla="*/ 0 w 439"/>
              <a:gd name="T3" fmla="*/ 118 h 208"/>
              <a:gd name="T4" fmla="*/ 273 w 439"/>
              <a:gd name="T5" fmla="*/ 118 h 208"/>
              <a:gd name="T6" fmla="*/ 273 w 439"/>
              <a:gd name="T7" fmla="*/ 208 h 208"/>
              <a:gd name="T8" fmla="*/ 439 w 439"/>
              <a:gd name="T9" fmla="*/ 103 h 208"/>
              <a:gd name="T10" fmla="*/ 273 w 439"/>
              <a:gd name="T11" fmla="*/ 0 h 208"/>
              <a:gd name="T12" fmla="*/ 273 w 439"/>
              <a:gd name="T13" fmla="*/ 88 h 208"/>
              <a:gd name="T14" fmla="*/ 0 w 439"/>
              <a:gd name="T15" fmla="*/ 88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208">
                <a:moveTo>
                  <a:pt x="0" y="88"/>
                </a:moveTo>
                <a:lnTo>
                  <a:pt x="0" y="118"/>
                </a:lnTo>
                <a:lnTo>
                  <a:pt x="273" y="118"/>
                </a:lnTo>
                <a:lnTo>
                  <a:pt x="273" y="208"/>
                </a:lnTo>
                <a:lnTo>
                  <a:pt x="439" y="103"/>
                </a:lnTo>
                <a:lnTo>
                  <a:pt x="273" y="0"/>
                </a:lnTo>
                <a:lnTo>
                  <a:pt x="273" y="88"/>
                </a:lnTo>
                <a:lnTo>
                  <a:pt x="0" y="88"/>
                </a:lnTo>
                <a:close/>
              </a:path>
            </a:pathLst>
          </a:custGeom>
          <a:solidFill>
            <a:srgbClr val="1F4E79"/>
          </a:solidFill>
          <a:ln>
            <a:noFill/>
          </a:ln>
        </p:spPr>
        <p:txBody>
          <a:bodyPr vert="horz" wrap="square" lIns="91430" tIns="45716" rIns="91430" bIns="45716" numCol="1" anchor="t" anchorCtr="0" compatLnSpc="1"/>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6851"/>
          <p:cNvSpPr/>
          <p:nvPr/>
        </p:nvSpPr>
        <p:spPr bwMode="auto">
          <a:xfrm>
            <a:off x="4427003" y="4703098"/>
            <a:ext cx="478001" cy="226479"/>
          </a:xfrm>
          <a:custGeom>
            <a:avLst/>
            <a:gdLst>
              <a:gd name="T0" fmla="*/ 439 w 439"/>
              <a:gd name="T1" fmla="*/ 88 h 208"/>
              <a:gd name="T2" fmla="*/ 439 w 439"/>
              <a:gd name="T3" fmla="*/ 118 h 208"/>
              <a:gd name="T4" fmla="*/ 165 w 439"/>
              <a:gd name="T5" fmla="*/ 118 h 208"/>
              <a:gd name="T6" fmla="*/ 165 w 439"/>
              <a:gd name="T7" fmla="*/ 208 h 208"/>
              <a:gd name="T8" fmla="*/ 0 w 439"/>
              <a:gd name="T9" fmla="*/ 103 h 208"/>
              <a:gd name="T10" fmla="*/ 165 w 439"/>
              <a:gd name="T11" fmla="*/ 0 h 208"/>
              <a:gd name="T12" fmla="*/ 165 w 439"/>
              <a:gd name="T13" fmla="*/ 88 h 208"/>
              <a:gd name="T14" fmla="*/ 439 w 439"/>
              <a:gd name="T15" fmla="*/ 88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208">
                <a:moveTo>
                  <a:pt x="439" y="88"/>
                </a:moveTo>
                <a:lnTo>
                  <a:pt x="439" y="118"/>
                </a:lnTo>
                <a:lnTo>
                  <a:pt x="165" y="118"/>
                </a:lnTo>
                <a:lnTo>
                  <a:pt x="165" y="208"/>
                </a:lnTo>
                <a:lnTo>
                  <a:pt x="0" y="103"/>
                </a:lnTo>
                <a:lnTo>
                  <a:pt x="165" y="0"/>
                </a:lnTo>
                <a:lnTo>
                  <a:pt x="165" y="88"/>
                </a:lnTo>
                <a:lnTo>
                  <a:pt x="439" y="88"/>
                </a:lnTo>
                <a:close/>
              </a:path>
            </a:pathLst>
          </a:custGeom>
          <a:solidFill>
            <a:srgbClr val="1F4E79"/>
          </a:solidFill>
          <a:ln>
            <a:noFill/>
          </a:ln>
        </p:spPr>
        <p:txBody>
          <a:bodyPr vert="horz" wrap="square" lIns="91430" tIns="45716" rIns="91430" bIns="45716" numCol="1" anchor="t" anchorCtr="0" compatLnSpc="1"/>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75"/>
          <p:cNvSpPr txBox="1"/>
          <p:nvPr/>
        </p:nvSpPr>
        <p:spPr>
          <a:xfrm>
            <a:off x="10005983" y="2158076"/>
            <a:ext cx="184731" cy="258532"/>
          </a:xfrm>
          <a:prstGeom prst="rect">
            <a:avLst/>
          </a:prstGeom>
          <a:noFill/>
        </p:spPr>
        <p:txBody>
          <a:bodyPr wrap="none" rtlCol="0">
            <a:spAutoFit/>
          </a:bodyP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78"/>
          <p:cNvSpPr/>
          <p:nvPr/>
        </p:nvSpPr>
        <p:spPr bwMode="auto">
          <a:xfrm>
            <a:off x="4807602" y="3896015"/>
            <a:ext cx="1295111" cy="1783935"/>
          </a:xfrm>
          <a:custGeom>
            <a:avLst/>
            <a:gdLst>
              <a:gd name="connsiteX0" fmla="*/ 1295252 w 1295253"/>
              <a:gd name="connsiteY0" fmla="*/ 0 h 1784131"/>
              <a:gd name="connsiteX1" fmla="*/ 1295252 w 1295253"/>
              <a:gd name="connsiteY1" fmla="*/ 3485 h 1784131"/>
              <a:gd name="connsiteX2" fmla="*/ 1295252 w 1295253"/>
              <a:gd name="connsiteY2" fmla="*/ 9020 h 1784131"/>
              <a:gd name="connsiteX3" fmla="*/ 1295253 w 1295253"/>
              <a:gd name="connsiteY3" fmla="*/ 9020 h 1784131"/>
              <a:gd name="connsiteX4" fmla="*/ 1295253 w 1295253"/>
              <a:gd name="connsiteY4" fmla="*/ 1784130 h 1784131"/>
              <a:gd name="connsiteX5" fmla="*/ 1295252 w 1295253"/>
              <a:gd name="connsiteY5" fmla="*/ 1784129 h 1784131"/>
              <a:gd name="connsiteX6" fmla="*/ 1295252 w 1295253"/>
              <a:gd name="connsiteY6" fmla="*/ 1784131 h 1784131"/>
              <a:gd name="connsiteX7" fmla="*/ 1289916 w 1295253"/>
              <a:gd name="connsiteY7" fmla="*/ 1779839 h 1784131"/>
              <a:gd name="connsiteX8" fmla="*/ 1289264 w 1295253"/>
              <a:gd name="connsiteY8" fmla="*/ 1779305 h 1784131"/>
              <a:gd name="connsiteX9" fmla="*/ 1285709 w 1295253"/>
              <a:gd name="connsiteY9" fmla="*/ 1776442 h 1784131"/>
              <a:gd name="connsiteX10" fmla="*/ 1278981 w 1295253"/>
              <a:gd name="connsiteY10" fmla="*/ 1770899 h 1784131"/>
              <a:gd name="connsiteX11" fmla="*/ 1274454 w 1295253"/>
              <a:gd name="connsiteY11" fmla="*/ 1767198 h 1784131"/>
              <a:gd name="connsiteX12" fmla="*/ 1271339 w 1295253"/>
              <a:gd name="connsiteY12" fmla="*/ 1764603 h 1784131"/>
              <a:gd name="connsiteX13" fmla="*/ 1258397 w 1295253"/>
              <a:gd name="connsiteY13" fmla="*/ 1753940 h 1784131"/>
              <a:gd name="connsiteX14" fmla="*/ 924699 w 1295253"/>
              <a:gd name="connsiteY14" fmla="*/ 1448778 h 1784131"/>
              <a:gd name="connsiteX15" fmla="*/ 885343 w 1295253"/>
              <a:gd name="connsiteY15" fmla="*/ 1408842 h 1784131"/>
              <a:gd name="connsiteX16" fmla="*/ 884367 w 1295253"/>
              <a:gd name="connsiteY16" fmla="*/ 1407885 h 1784131"/>
              <a:gd name="connsiteX17" fmla="*/ 883417 w 1295253"/>
              <a:gd name="connsiteY17" fmla="*/ 1406888 h 1784131"/>
              <a:gd name="connsiteX18" fmla="*/ 832405 w 1295253"/>
              <a:gd name="connsiteY18" fmla="*/ 1355125 h 1784131"/>
              <a:gd name="connsiteX19" fmla="*/ 794341 w 1295253"/>
              <a:gd name="connsiteY19" fmla="*/ 1313361 h 1784131"/>
              <a:gd name="connsiteX20" fmla="*/ 742842 w 1295253"/>
              <a:gd name="connsiteY20" fmla="*/ 1259289 h 1784131"/>
              <a:gd name="connsiteX21" fmla="*/ 685733 w 1295253"/>
              <a:gd name="connsiteY21" fmla="*/ 1194198 h 1784131"/>
              <a:gd name="connsiteX22" fmla="*/ 638119 w 1295253"/>
              <a:gd name="connsiteY22" fmla="*/ 1141956 h 1784131"/>
              <a:gd name="connsiteX23" fmla="*/ 619297 w 1295253"/>
              <a:gd name="connsiteY23" fmla="*/ 1118475 h 1784131"/>
              <a:gd name="connsiteX24" fmla="*/ 596804 w 1295253"/>
              <a:gd name="connsiteY24" fmla="*/ 1092837 h 1784131"/>
              <a:gd name="connsiteX25" fmla="*/ 452796 w 1295253"/>
              <a:gd name="connsiteY25" fmla="*/ 911354 h 1784131"/>
              <a:gd name="connsiteX26" fmla="*/ 453050 w 1295253"/>
              <a:gd name="connsiteY26" fmla="*/ 911076 h 1784131"/>
              <a:gd name="connsiteX27" fmla="*/ 444115 w 1295253"/>
              <a:gd name="connsiteY27" fmla="*/ 899929 h 1784131"/>
              <a:gd name="connsiteX28" fmla="*/ 120377 w 1295253"/>
              <a:gd name="connsiteY28" fmla="*/ 356324 h 1784131"/>
              <a:gd name="connsiteX29" fmla="*/ 0 w 1295253"/>
              <a:gd name="connsiteY29" fmla="*/ 9020 h 1784131"/>
              <a:gd name="connsiteX30" fmla="*/ 1286485 w 1295253"/>
              <a:gd name="connsiteY30" fmla="*/ 9020 h 178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5253" h="1784131">
                <a:moveTo>
                  <a:pt x="1295252" y="0"/>
                </a:moveTo>
                <a:cubicBezTo>
                  <a:pt x="1295252" y="0"/>
                  <a:pt x="1295252" y="0"/>
                  <a:pt x="1295252" y="3485"/>
                </a:cubicBezTo>
                <a:lnTo>
                  <a:pt x="1295252" y="9020"/>
                </a:lnTo>
                <a:lnTo>
                  <a:pt x="1295253" y="9020"/>
                </a:lnTo>
                <a:cubicBezTo>
                  <a:pt x="1295253" y="9020"/>
                  <a:pt x="1295253" y="9020"/>
                  <a:pt x="1295253" y="1784130"/>
                </a:cubicBezTo>
                <a:lnTo>
                  <a:pt x="1295252" y="1784129"/>
                </a:lnTo>
                <a:lnTo>
                  <a:pt x="1295252" y="1784131"/>
                </a:lnTo>
                <a:cubicBezTo>
                  <a:pt x="1295252" y="1784131"/>
                  <a:pt x="1293428" y="1782681"/>
                  <a:pt x="1289916" y="1779839"/>
                </a:cubicBezTo>
                <a:lnTo>
                  <a:pt x="1289264" y="1779305"/>
                </a:lnTo>
                <a:lnTo>
                  <a:pt x="1285709" y="1776442"/>
                </a:lnTo>
                <a:lnTo>
                  <a:pt x="1278981" y="1770899"/>
                </a:lnTo>
                <a:lnTo>
                  <a:pt x="1274454" y="1767198"/>
                </a:lnTo>
                <a:lnTo>
                  <a:pt x="1271339" y="1764603"/>
                </a:lnTo>
                <a:lnTo>
                  <a:pt x="1258397" y="1753940"/>
                </a:lnTo>
                <a:cubicBezTo>
                  <a:pt x="1199173" y="1704561"/>
                  <a:pt x="1074176" y="1596976"/>
                  <a:pt x="924699" y="1448778"/>
                </a:cubicBezTo>
                <a:lnTo>
                  <a:pt x="885343" y="1408842"/>
                </a:lnTo>
                <a:lnTo>
                  <a:pt x="884367" y="1407885"/>
                </a:lnTo>
                <a:lnTo>
                  <a:pt x="883417" y="1406888"/>
                </a:lnTo>
                <a:lnTo>
                  <a:pt x="832405" y="1355125"/>
                </a:lnTo>
                <a:lnTo>
                  <a:pt x="794341" y="1313361"/>
                </a:lnTo>
                <a:lnTo>
                  <a:pt x="742842" y="1259289"/>
                </a:lnTo>
                <a:lnTo>
                  <a:pt x="685733" y="1194198"/>
                </a:lnTo>
                <a:lnTo>
                  <a:pt x="638119" y="1141956"/>
                </a:lnTo>
                <a:lnTo>
                  <a:pt x="619297" y="1118475"/>
                </a:lnTo>
                <a:lnTo>
                  <a:pt x="596804" y="1092837"/>
                </a:lnTo>
                <a:cubicBezTo>
                  <a:pt x="548099" y="1034691"/>
                  <a:pt x="499733" y="974039"/>
                  <a:pt x="452796" y="911354"/>
                </a:cubicBezTo>
                <a:lnTo>
                  <a:pt x="453050" y="911076"/>
                </a:lnTo>
                <a:lnTo>
                  <a:pt x="444115" y="899929"/>
                </a:lnTo>
                <a:cubicBezTo>
                  <a:pt x="318397" y="730460"/>
                  <a:pt x="203437" y="546256"/>
                  <a:pt x="120377" y="356324"/>
                </a:cubicBezTo>
                <a:cubicBezTo>
                  <a:pt x="67411" y="235733"/>
                  <a:pt x="26483" y="119965"/>
                  <a:pt x="0" y="9020"/>
                </a:cubicBezTo>
                <a:lnTo>
                  <a:pt x="1286485" y="902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74" name="Freeform 73"/>
          <p:cNvSpPr/>
          <p:nvPr/>
        </p:nvSpPr>
        <p:spPr bwMode="auto">
          <a:xfrm>
            <a:off x="4755133" y="2153569"/>
            <a:ext cx="1347580" cy="2132062"/>
          </a:xfrm>
          <a:custGeom>
            <a:avLst/>
            <a:gdLst>
              <a:gd name="connsiteX0" fmla="*/ 1345319 w 1347728"/>
              <a:gd name="connsiteY0" fmla="*/ 0 h 2132297"/>
              <a:gd name="connsiteX1" fmla="*/ 1347727 w 1347728"/>
              <a:gd name="connsiteY1" fmla="*/ 0 h 2132297"/>
              <a:gd name="connsiteX2" fmla="*/ 1347728 w 1347728"/>
              <a:gd name="connsiteY2" fmla="*/ 0 h 2132297"/>
              <a:gd name="connsiteX3" fmla="*/ 1347728 w 1347728"/>
              <a:gd name="connsiteY3" fmla="*/ 1730011 h 2132297"/>
              <a:gd name="connsiteX4" fmla="*/ 1347727 w 1347728"/>
              <a:gd name="connsiteY4" fmla="*/ 1730010 h 2132297"/>
              <a:gd name="connsiteX5" fmla="*/ 1347727 w 1347728"/>
              <a:gd name="connsiteY5" fmla="*/ 1751616 h 2132297"/>
              <a:gd name="connsiteX6" fmla="*/ 967215 w 1347728"/>
              <a:gd name="connsiteY6" fmla="*/ 1751616 h 2132297"/>
              <a:gd name="connsiteX7" fmla="*/ 1000931 w 1347728"/>
              <a:gd name="connsiteY7" fmla="*/ 1876903 h 2132297"/>
              <a:gd name="connsiteX8" fmla="*/ 745651 w 1347728"/>
              <a:gd name="connsiteY8" fmla="*/ 2132297 h 2132297"/>
              <a:gd name="connsiteX9" fmla="*/ 487962 w 1347728"/>
              <a:gd name="connsiteY9" fmla="*/ 1876903 h 2132297"/>
              <a:gd name="connsiteX10" fmla="*/ 521679 w 1347728"/>
              <a:gd name="connsiteY10" fmla="*/ 1751616 h 2132297"/>
              <a:gd name="connsiteX11" fmla="*/ 52059 w 1347728"/>
              <a:gd name="connsiteY11" fmla="*/ 1751616 h 2132297"/>
              <a:gd name="connsiteX12" fmla="*/ 112996 w 1347728"/>
              <a:gd name="connsiteY12" fmla="*/ 800807 h 2132297"/>
              <a:gd name="connsiteX13" fmla="*/ 157046 w 1347728"/>
              <a:gd name="connsiteY13" fmla="*/ 714666 h 2132297"/>
              <a:gd name="connsiteX14" fmla="*/ 155301 w 1347728"/>
              <a:gd name="connsiteY14" fmla="*/ 713208 h 2132297"/>
              <a:gd name="connsiteX15" fmla="*/ 169790 w 1347728"/>
              <a:gd name="connsiteY15" fmla="*/ 689745 h 2132297"/>
              <a:gd name="connsiteX16" fmla="*/ 190574 w 1347728"/>
              <a:gd name="connsiteY16" fmla="*/ 649101 h 2132297"/>
              <a:gd name="connsiteX17" fmla="*/ 244285 w 1347728"/>
              <a:gd name="connsiteY17" fmla="*/ 569107 h 2132297"/>
              <a:gd name="connsiteX18" fmla="*/ 256477 w 1347728"/>
              <a:gd name="connsiteY18" fmla="*/ 549363 h 2132297"/>
              <a:gd name="connsiteX19" fmla="*/ 262751 w 1347728"/>
              <a:gd name="connsiteY19" fmla="*/ 541603 h 2132297"/>
              <a:gd name="connsiteX20" fmla="*/ 283562 w 1347728"/>
              <a:gd name="connsiteY20" fmla="*/ 510609 h 2132297"/>
              <a:gd name="connsiteX21" fmla="*/ 383607 w 1347728"/>
              <a:gd name="connsiteY21" fmla="*/ 392148 h 2132297"/>
              <a:gd name="connsiteX22" fmla="*/ 388969 w 1347728"/>
              <a:gd name="connsiteY22" fmla="*/ 385518 h 2132297"/>
              <a:gd name="connsiteX23" fmla="*/ 1345319 w 1347728"/>
              <a:gd name="connsiteY23" fmla="*/ 0 h 21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728" h="2132297">
                <a:moveTo>
                  <a:pt x="1345319" y="0"/>
                </a:moveTo>
                <a:cubicBezTo>
                  <a:pt x="1345319" y="0"/>
                  <a:pt x="1345319" y="0"/>
                  <a:pt x="1347727" y="0"/>
                </a:cubicBezTo>
                <a:lnTo>
                  <a:pt x="1347728" y="0"/>
                </a:lnTo>
                <a:cubicBezTo>
                  <a:pt x="1347728" y="0"/>
                  <a:pt x="1347728" y="0"/>
                  <a:pt x="1347728" y="1730011"/>
                </a:cubicBezTo>
                <a:lnTo>
                  <a:pt x="1347727" y="1730010"/>
                </a:lnTo>
                <a:lnTo>
                  <a:pt x="1347727" y="1751616"/>
                </a:lnTo>
                <a:cubicBezTo>
                  <a:pt x="1347727" y="1751616"/>
                  <a:pt x="1347727" y="1751616"/>
                  <a:pt x="967215" y="1751616"/>
                </a:cubicBezTo>
                <a:cubicBezTo>
                  <a:pt x="988890" y="1790166"/>
                  <a:pt x="1000931" y="1831125"/>
                  <a:pt x="1000931" y="1876903"/>
                </a:cubicBezTo>
                <a:cubicBezTo>
                  <a:pt x="1000931" y="2019057"/>
                  <a:pt x="885333" y="2132297"/>
                  <a:pt x="745651" y="2132297"/>
                </a:cubicBezTo>
                <a:cubicBezTo>
                  <a:pt x="603561" y="2132297"/>
                  <a:pt x="487962" y="2019057"/>
                  <a:pt x="487962" y="1876903"/>
                </a:cubicBezTo>
                <a:cubicBezTo>
                  <a:pt x="487962" y="1831125"/>
                  <a:pt x="500004" y="1790166"/>
                  <a:pt x="521679" y="1751616"/>
                </a:cubicBezTo>
                <a:cubicBezTo>
                  <a:pt x="521679" y="1751616"/>
                  <a:pt x="521679" y="1751616"/>
                  <a:pt x="52059" y="1751616"/>
                </a:cubicBezTo>
                <a:cubicBezTo>
                  <a:pt x="-41263" y="1382680"/>
                  <a:pt x="-1940" y="1064568"/>
                  <a:pt x="112996" y="800807"/>
                </a:cubicBezTo>
                <a:lnTo>
                  <a:pt x="157046" y="714666"/>
                </a:lnTo>
                <a:lnTo>
                  <a:pt x="155301" y="713208"/>
                </a:lnTo>
                <a:lnTo>
                  <a:pt x="169790" y="689745"/>
                </a:lnTo>
                <a:lnTo>
                  <a:pt x="190574" y="649101"/>
                </a:lnTo>
                <a:lnTo>
                  <a:pt x="244285" y="569107"/>
                </a:lnTo>
                <a:lnTo>
                  <a:pt x="256477" y="549363"/>
                </a:lnTo>
                <a:lnTo>
                  <a:pt x="262751" y="541603"/>
                </a:lnTo>
                <a:lnTo>
                  <a:pt x="283562" y="510609"/>
                </a:lnTo>
                <a:lnTo>
                  <a:pt x="383607" y="392148"/>
                </a:lnTo>
                <a:lnTo>
                  <a:pt x="388969" y="385518"/>
                </a:lnTo>
                <a:cubicBezTo>
                  <a:pt x="728630" y="26504"/>
                  <a:pt x="1212827" y="0"/>
                  <a:pt x="1345319" y="0"/>
                </a:cubicBezTo>
                <a:close/>
              </a:path>
            </a:pathLst>
          </a:cu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75" name="Freeform 74"/>
          <p:cNvSpPr/>
          <p:nvPr/>
        </p:nvSpPr>
        <p:spPr bwMode="auto">
          <a:xfrm>
            <a:off x="5718508" y="2153569"/>
            <a:ext cx="1733465" cy="1751466"/>
          </a:xfrm>
          <a:custGeom>
            <a:avLst/>
            <a:gdLst>
              <a:gd name="connsiteX0" fmla="*/ 384247 w 1733655"/>
              <a:gd name="connsiteY0" fmla="*/ 0 h 1751659"/>
              <a:gd name="connsiteX1" fmla="*/ 386659 w 1733655"/>
              <a:gd name="connsiteY1" fmla="*/ 0 h 1751659"/>
              <a:gd name="connsiteX2" fmla="*/ 1343949 w 1733655"/>
              <a:gd name="connsiteY2" fmla="*/ 385510 h 1751659"/>
              <a:gd name="connsiteX3" fmla="*/ 1733564 w 1733655"/>
              <a:gd name="connsiteY3" fmla="*/ 1333547 h 1751659"/>
              <a:gd name="connsiteX4" fmla="*/ 1733559 w 1733655"/>
              <a:gd name="connsiteY4" fmla="*/ 1333647 h 1751659"/>
              <a:gd name="connsiteX5" fmla="*/ 1733564 w 1733655"/>
              <a:gd name="connsiteY5" fmla="*/ 1333718 h 1751659"/>
              <a:gd name="connsiteX6" fmla="*/ 1681533 w 1733655"/>
              <a:gd name="connsiteY6" fmla="*/ 1751659 h 1751659"/>
              <a:gd name="connsiteX7" fmla="*/ 1678999 w 1733655"/>
              <a:gd name="connsiteY7" fmla="*/ 1751659 h 1751659"/>
              <a:gd name="connsiteX8" fmla="*/ 1672981 w 1733655"/>
              <a:gd name="connsiteY8" fmla="*/ 1751659 h 1751659"/>
              <a:gd name="connsiteX9" fmla="*/ 1661263 w 1733655"/>
              <a:gd name="connsiteY9" fmla="*/ 1751659 h 1751659"/>
              <a:gd name="connsiteX10" fmla="*/ 1641943 w 1733655"/>
              <a:gd name="connsiteY10" fmla="*/ 1751659 h 1751659"/>
              <a:gd name="connsiteX11" fmla="*/ 1613121 w 1733655"/>
              <a:gd name="connsiteY11" fmla="*/ 1751659 h 1751659"/>
              <a:gd name="connsiteX12" fmla="*/ 1572898 w 1733655"/>
              <a:gd name="connsiteY12" fmla="*/ 1751659 h 1751659"/>
              <a:gd name="connsiteX13" fmla="*/ 1519372 w 1733655"/>
              <a:gd name="connsiteY13" fmla="*/ 1751659 h 1751659"/>
              <a:gd name="connsiteX14" fmla="*/ 1450644 w 1733655"/>
              <a:gd name="connsiteY14" fmla="*/ 1751659 h 1751659"/>
              <a:gd name="connsiteX15" fmla="*/ 1364813 w 1733655"/>
              <a:gd name="connsiteY15" fmla="*/ 1751659 h 1751659"/>
              <a:gd name="connsiteX16" fmla="*/ 1259978 w 1733655"/>
              <a:gd name="connsiteY16" fmla="*/ 1751659 h 1751659"/>
              <a:gd name="connsiteX17" fmla="*/ 1134240 w 1733655"/>
              <a:gd name="connsiteY17" fmla="*/ 1751659 h 1751659"/>
              <a:gd name="connsiteX18" fmla="*/ 985699 w 1733655"/>
              <a:gd name="connsiteY18" fmla="*/ 1751659 h 1751659"/>
              <a:gd name="connsiteX19" fmla="*/ 812453 w 1733655"/>
              <a:gd name="connsiteY19" fmla="*/ 1751659 h 1751659"/>
              <a:gd name="connsiteX20" fmla="*/ 612602 w 1733655"/>
              <a:gd name="connsiteY20" fmla="*/ 1751659 h 1751659"/>
              <a:gd name="connsiteX21" fmla="*/ 502107 w 1733655"/>
              <a:gd name="connsiteY21" fmla="*/ 1751659 h 1751659"/>
              <a:gd name="connsiteX22" fmla="*/ 384247 w 1733655"/>
              <a:gd name="connsiteY22" fmla="*/ 1751659 h 1751659"/>
              <a:gd name="connsiteX23" fmla="*/ 384247 w 1733655"/>
              <a:gd name="connsiteY23" fmla="*/ 1101255 h 1751659"/>
              <a:gd name="connsiteX24" fmla="*/ 384247 w 1733655"/>
              <a:gd name="connsiteY24" fmla="*/ 1031687 h 1751659"/>
              <a:gd name="connsiteX25" fmla="*/ 354623 w 1733655"/>
              <a:gd name="connsiteY25" fmla="*/ 1047823 h 1751659"/>
              <a:gd name="connsiteX26" fmla="*/ 255263 w 1733655"/>
              <a:gd name="connsiteY26" fmla="*/ 1067954 h 1751659"/>
              <a:gd name="connsiteX27" fmla="*/ 0 w 1733655"/>
              <a:gd name="connsiteY27" fmla="*/ 811789 h 1751659"/>
              <a:gd name="connsiteX28" fmla="*/ 255263 w 1733655"/>
              <a:gd name="connsiteY28" fmla="*/ 555624 h 1751659"/>
              <a:gd name="connsiteX29" fmla="*/ 354623 w 1733655"/>
              <a:gd name="connsiteY29" fmla="*/ 575755 h 1751659"/>
              <a:gd name="connsiteX30" fmla="*/ 384247 w 1733655"/>
              <a:gd name="connsiteY30" fmla="*/ 591891 h 1751659"/>
              <a:gd name="connsiteX31" fmla="*/ 384247 w 1733655"/>
              <a:gd name="connsiteY31" fmla="*/ 578184 h 1751659"/>
              <a:gd name="connsiteX32" fmla="*/ 384247 w 1733655"/>
              <a:gd name="connsiteY32" fmla="*/ 0 h 175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33655" h="1751659">
                <a:moveTo>
                  <a:pt x="384247" y="0"/>
                </a:moveTo>
                <a:cubicBezTo>
                  <a:pt x="384247" y="0"/>
                  <a:pt x="384247" y="0"/>
                  <a:pt x="386659" y="0"/>
                </a:cubicBezTo>
                <a:cubicBezTo>
                  <a:pt x="519281" y="0"/>
                  <a:pt x="1003954" y="26504"/>
                  <a:pt x="1343949" y="385510"/>
                </a:cubicBezTo>
                <a:cubicBezTo>
                  <a:pt x="1566393" y="622237"/>
                  <a:pt x="1729156" y="940282"/>
                  <a:pt x="1733564" y="1333547"/>
                </a:cubicBezTo>
                <a:lnTo>
                  <a:pt x="1733559" y="1333647"/>
                </a:lnTo>
                <a:lnTo>
                  <a:pt x="1733564" y="1333718"/>
                </a:lnTo>
                <a:cubicBezTo>
                  <a:pt x="1735034" y="1464753"/>
                  <a:pt x="1718908" y="1604142"/>
                  <a:pt x="1681533" y="1751659"/>
                </a:cubicBezTo>
                <a:lnTo>
                  <a:pt x="1678999" y="1751659"/>
                </a:lnTo>
                <a:lnTo>
                  <a:pt x="1672981" y="1751659"/>
                </a:lnTo>
                <a:lnTo>
                  <a:pt x="1661263" y="1751659"/>
                </a:lnTo>
                <a:lnTo>
                  <a:pt x="1641943" y="1751659"/>
                </a:lnTo>
                <a:lnTo>
                  <a:pt x="1613121" y="1751659"/>
                </a:lnTo>
                <a:lnTo>
                  <a:pt x="1572898" y="1751659"/>
                </a:lnTo>
                <a:lnTo>
                  <a:pt x="1519372" y="1751659"/>
                </a:lnTo>
                <a:lnTo>
                  <a:pt x="1450644" y="1751659"/>
                </a:lnTo>
                <a:lnTo>
                  <a:pt x="1364813" y="1751659"/>
                </a:lnTo>
                <a:lnTo>
                  <a:pt x="1259978" y="1751659"/>
                </a:lnTo>
                <a:lnTo>
                  <a:pt x="1134240" y="1751659"/>
                </a:lnTo>
                <a:lnTo>
                  <a:pt x="985699" y="1751659"/>
                </a:lnTo>
                <a:lnTo>
                  <a:pt x="812453" y="1751659"/>
                </a:lnTo>
                <a:lnTo>
                  <a:pt x="612602" y="1751659"/>
                </a:lnTo>
                <a:lnTo>
                  <a:pt x="502107" y="1751659"/>
                </a:lnTo>
                <a:lnTo>
                  <a:pt x="384247" y="1751659"/>
                </a:lnTo>
                <a:cubicBezTo>
                  <a:pt x="384247" y="1751659"/>
                  <a:pt x="384247" y="1751659"/>
                  <a:pt x="384247" y="1101255"/>
                </a:cubicBezTo>
                <a:lnTo>
                  <a:pt x="384247" y="1031687"/>
                </a:lnTo>
                <a:lnTo>
                  <a:pt x="354623" y="1047823"/>
                </a:lnTo>
                <a:cubicBezTo>
                  <a:pt x="324083" y="1060786"/>
                  <a:pt x="290507" y="1067954"/>
                  <a:pt x="255263" y="1067954"/>
                </a:cubicBezTo>
                <a:cubicBezTo>
                  <a:pt x="114285" y="1067954"/>
                  <a:pt x="0" y="953265"/>
                  <a:pt x="0" y="811789"/>
                </a:cubicBezTo>
                <a:cubicBezTo>
                  <a:pt x="0" y="670313"/>
                  <a:pt x="114285" y="555624"/>
                  <a:pt x="255263" y="555624"/>
                </a:cubicBezTo>
                <a:cubicBezTo>
                  <a:pt x="290507" y="555624"/>
                  <a:pt x="324083" y="562792"/>
                  <a:pt x="354623" y="575755"/>
                </a:cubicBezTo>
                <a:lnTo>
                  <a:pt x="384247" y="591891"/>
                </a:lnTo>
                <a:lnTo>
                  <a:pt x="384247" y="578184"/>
                </a:lnTo>
                <a:cubicBezTo>
                  <a:pt x="384247" y="410545"/>
                  <a:pt x="384247" y="218958"/>
                  <a:pt x="384247"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77" name="Freeform 76"/>
          <p:cNvSpPr>
            <a:spLocks noChangeArrowheads="1"/>
          </p:cNvSpPr>
          <p:nvPr/>
        </p:nvSpPr>
        <p:spPr bwMode="auto">
          <a:xfrm>
            <a:off x="6102713" y="3524437"/>
            <a:ext cx="1296915" cy="2155511"/>
          </a:xfrm>
          <a:custGeom>
            <a:avLst/>
            <a:gdLst>
              <a:gd name="connsiteX0" fmla="*/ 718884 w 1297057"/>
              <a:gd name="connsiteY0" fmla="*/ 0 h 2155748"/>
              <a:gd name="connsiteX1" fmla="*/ 974147 w 1297057"/>
              <a:gd name="connsiteY1" fmla="*/ 257067 h 2155748"/>
              <a:gd name="connsiteX2" fmla="*/ 954087 w 1297057"/>
              <a:gd name="connsiteY2" fmla="*/ 357129 h 2155748"/>
              <a:gd name="connsiteX3" fmla="*/ 941417 w 1297057"/>
              <a:gd name="connsiteY3" fmla="*/ 380638 h 2155748"/>
              <a:gd name="connsiteX4" fmla="*/ 1297057 w 1297057"/>
              <a:gd name="connsiteY4" fmla="*/ 380638 h 2155748"/>
              <a:gd name="connsiteX5" fmla="*/ 1176513 w 1297057"/>
              <a:gd name="connsiteY5" fmla="*/ 727942 h 2155748"/>
              <a:gd name="connsiteX6" fmla="*/ 949971 w 1297057"/>
              <a:gd name="connsiteY6" fmla="*/ 1133281 h 2155748"/>
              <a:gd name="connsiteX7" fmla="*/ 899582 w 1297057"/>
              <a:gd name="connsiteY7" fmla="*/ 1204736 h 2155748"/>
              <a:gd name="connsiteX8" fmla="*/ 900183 w 1297057"/>
              <a:gd name="connsiteY8" fmla="*/ 1205486 h 2155748"/>
              <a:gd name="connsiteX9" fmla="*/ 888296 w 1297057"/>
              <a:gd name="connsiteY9" fmla="*/ 1220740 h 2155748"/>
              <a:gd name="connsiteX10" fmla="*/ 860122 w 1297057"/>
              <a:gd name="connsiteY10" fmla="*/ 1260694 h 2155748"/>
              <a:gd name="connsiteX11" fmla="*/ 0 w 1297057"/>
              <a:gd name="connsiteY11" fmla="*/ 2155748 h 2155748"/>
              <a:gd name="connsiteX12" fmla="*/ 0 w 1297057"/>
              <a:gd name="connsiteY12" fmla="*/ 380638 h 2155748"/>
              <a:gd name="connsiteX13" fmla="*/ 496352 w 1297057"/>
              <a:gd name="connsiteY13" fmla="*/ 380638 h 2155748"/>
              <a:gd name="connsiteX14" fmla="*/ 483681 w 1297057"/>
              <a:gd name="connsiteY14" fmla="*/ 357129 h 2155748"/>
              <a:gd name="connsiteX15" fmla="*/ 463621 w 1297057"/>
              <a:gd name="connsiteY15" fmla="*/ 257067 h 2155748"/>
              <a:gd name="connsiteX16" fmla="*/ 718884 w 1297057"/>
              <a:gd name="connsiteY16" fmla="*/ 0 h 21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057" h="2155748">
                <a:moveTo>
                  <a:pt x="718884" y="0"/>
                </a:moveTo>
                <a:cubicBezTo>
                  <a:pt x="859862" y="0"/>
                  <a:pt x="974147" y="115093"/>
                  <a:pt x="974147" y="257067"/>
                </a:cubicBezTo>
                <a:cubicBezTo>
                  <a:pt x="974147" y="292561"/>
                  <a:pt x="967004" y="326374"/>
                  <a:pt x="954087" y="357129"/>
                </a:cubicBezTo>
                <a:lnTo>
                  <a:pt x="941417" y="380638"/>
                </a:lnTo>
                <a:lnTo>
                  <a:pt x="1297057" y="380638"/>
                </a:lnTo>
                <a:cubicBezTo>
                  <a:pt x="1270537" y="491583"/>
                  <a:pt x="1229552" y="607351"/>
                  <a:pt x="1176513" y="727942"/>
                </a:cubicBezTo>
                <a:cubicBezTo>
                  <a:pt x="1115487" y="867226"/>
                  <a:pt x="1037171" y="1003541"/>
                  <a:pt x="949971" y="1133281"/>
                </a:cubicBezTo>
                <a:lnTo>
                  <a:pt x="899582" y="1204736"/>
                </a:lnTo>
                <a:lnTo>
                  <a:pt x="900183" y="1205486"/>
                </a:lnTo>
                <a:lnTo>
                  <a:pt x="888296" y="1220740"/>
                </a:lnTo>
                <a:lnTo>
                  <a:pt x="860122" y="1260694"/>
                </a:lnTo>
                <a:cubicBezTo>
                  <a:pt x="491369" y="1760509"/>
                  <a:pt x="25314" y="2135851"/>
                  <a:pt x="0" y="2155748"/>
                </a:cubicBezTo>
                <a:cubicBezTo>
                  <a:pt x="0" y="2155748"/>
                  <a:pt x="0" y="2155748"/>
                  <a:pt x="0" y="380638"/>
                </a:cubicBezTo>
                <a:lnTo>
                  <a:pt x="496352" y="380638"/>
                </a:lnTo>
                <a:lnTo>
                  <a:pt x="483681" y="357129"/>
                </a:lnTo>
                <a:cubicBezTo>
                  <a:pt x="470764" y="326374"/>
                  <a:pt x="463621" y="292561"/>
                  <a:pt x="463621" y="257067"/>
                </a:cubicBezTo>
                <a:cubicBezTo>
                  <a:pt x="463621" y="115093"/>
                  <a:pt x="577906" y="0"/>
                  <a:pt x="718884" y="0"/>
                </a:cubicBezTo>
                <a:close/>
              </a:path>
            </a:pathLst>
          </a:cu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sym typeface="Arial" panose="020B0604020202020204" pitchFamily="34" charset="0"/>
            </a:endParaRPr>
          </a:p>
        </p:txBody>
      </p:sp>
      <p:sp>
        <p:nvSpPr>
          <p:cNvPr id="80" name="Freeform 79"/>
          <p:cNvSpPr>
            <a:spLocks noEditPoints="1"/>
          </p:cNvSpPr>
          <p:nvPr/>
        </p:nvSpPr>
        <p:spPr bwMode="auto">
          <a:xfrm>
            <a:off x="5189746" y="3032607"/>
            <a:ext cx="373985" cy="373985"/>
          </a:xfrm>
          <a:custGeom>
            <a:avLst/>
            <a:gdLst>
              <a:gd name="T0" fmla="*/ 46 w 91"/>
              <a:gd name="T1" fmla="*/ 0 h 91"/>
              <a:gd name="T2" fmla="*/ 78 w 91"/>
              <a:gd name="T3" fmla="*/ 14 h 91"/>
              <a:gd name="T4" fmla="*/ 91 w 91"/>
              <a:gd name="T5" fmla="*/ 46 h 91"/>
              <a:gd name="T6" fmla="*/ 78 w 91"/>
              <a:gd name="T7" fmla="*/ 78 h 91"/>
              <a:gd name="T8" fmla="*/ 46 w 91"/>
              <a:gd name="T9" fmla="*/ 91 h 91"/>
              <a:gd name="T10" fmla="*/ 13 w 91"/>
              <a:gd name="T11" fmla="*/ 78 h 91"/>
              <a:gd name="T12" fmla="*/ 0 w 91"/>
              <a:gd name="T13" fmla="*/ 46 h 91"/>
              <a:gd name="T14" fmla="*/ 13 w 91"/>
              <a:gd name="T15" fmla="*/ 14 h 91"/>
              <a:gd name="T16" fmla="*/ 46 w 91"/>
              <a:gd name="T17" fmla="*/ 0 h 91"/>
              <a:gd name="T18" fmla="*/ 63 w 91"/>
              <a:gd name="T19" fmla="*/ 51 h 91"/>
              <a:gd name="T20" fmla="*/ 64 w 91"/>
              <a:gd name="T21" fmla="*/ 41 h 91"/>
              <a:gd name="T22" fmla="*/ 52 w 91"/>
              <a:gd name="T23" fmla="*/ 34 h 91"/>
              <a:gd name="T24" fmla="*/ 41 w 91"/>
              <a:gd name="T25" fmla="*/ 27 h 91"/>
              <a:gd name="T26" fmla="*/ 32 w 91"/>
              <a:gd name="T27" fmla="*/ 32 h 91"/>
              <a:gd name="T28" fmla="*/ 32 w 91"/>
              <a:gd name="T29" fmla="*/ 46 h 91"/>
              <a:gd name="T30" fmla="*/ 32 w 91"/>
              <a:gd name="T31" fmla="*/ 59 h 91"/>
              <a:gd name="T32" fmla="*/ 40 w 91"/>
              <a:gd name="T33" fmla="*/ 65 h 91"/>
              <a:gd name="T34" fmla="*/ 52 w 91"/>
              <a:gd name="T35" fmla="*/ 58 h 91"/>
              <a:gd name="T36" fmla="*/ 63 w 91"/>
              <a:gd name="T37" fmla="*/ 51 h 91"/>
              <a:gd name="T38" fmla="*/ 66 w 91"/>
              <a:gd name="T39" fmla="*/ 25 h 91"/>
              <a:gd name="T40" fmla="*/ 46 w 91"/>
              <a:gd name="T41" fmla="*/ 16 h 91"/>
              <a:gd name="T42" fmla="*/ 25 w 91"/>
              <a:gd name="T43" fmla="*/ 25 h 91"/>
              <a:gd name="T44" fmla="*/ 16 w 91"/>
              <a:gd name="T45" fmla="*/ 46 h 91"/>
              <a:gd name="T46" fmla="*/ 25 w 91"/>
              <a:gd name="T47" fmla="*/ 67 h 91"/>
              <a:gd name="T48" fmla="*/ 46 w 91"/>
              <a:gd name="T49" fmla="*/ 75 h 91"/>
              <a:gd name="T50" fmla="*/ 66 w 91"/>
              <a:gd name="T51" fmla="*/ 67 h 91"/>
              <a:gd name="T52" fmla="*/ 75 w 91"/>
              <a:gd name="T53" fmla="*/ 46 h 91"/>
              <a:gd name="T54" fmla="*/ 66 w 91"/>
              <a:gd name="T55"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chemeClr val="bg1"/>
          </a:solidFill>
          <a:ln>
            <a:noFill/>
          </a:ln>
        </p:spPr>
        <p:txBody>
          <a:bodyPr vert="horz" wrap="square" lIns="91430" tIns="45716" rIns="91430" bIns="457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80"/>
          <p:cNvSpPr>
            <a:spLocks noEditPoints="1"/>
          </p:cNvSpPr>
          <p:nvPr/>
        </p:nvSpPr>
        <p:spPr bwMode="auto">
          <a:xfrm>
            <a:off x="5504087" y="4532771"/>
            <a:ext cx="349180" cy="431228"/>
          </a:xfrm>
          <a:custGeom>
            <a:avLst/>
            <a:gdLst>
              <a:gd name="T0" fmla="*/ 0 w 85"/>
              <a:gd name="T1" fmla="*/ 29 h 105"/>
              <a:gd name="T2" fmla="*/ 50 w 85"/>
              <a:gd name="T3" fmla="*/ 0 h 105"/>
              <a:gd name="T4" fmla="*/ 70 w 85"/>
              <a:gd name="T5" fmla="*/ 35 h 105"/>
              <a:gd name="T6" fmla="*/ 56 w 85"/>
              <a:gd name="T7" fmla="*/ 42 h 105"/>
              <a:gd name="T8" fmla="*/ 69 w 85"/>
              <a:gd name="T9" fmla="*/ 64 h 105"/>
              <a:gd name="T10" fmla="*/ 67 w 85"/>
              <a:gd name="T11" fmla="*/ 68 h 105"/>
              <a:gd name="T12" fmla="*/ 72 w 85"/>
              <a:gd name="T13" fmla="*/ 69 h 105"/>
              <a:gd name="T14" fmla="*/ 70 w 85"/>
              <a:gd name="T15" fmla="*/ 73 h 105"/>
              <a:gd name="T16" fmla="*/ 72 w 85"/>
              <a:gd name="T17" fmla="*/ 77 h 105"/>
              <a:gd name="T18" fmla="*/ 77 w 85"/>
              <a:gd name="T19" fmla="*/ 77 h 105"/>
              <a:gd name="T20" fmla="*/ 81 w 85"/>
              <a:gd name="T21" fmla="*/ 85 h 105"/>
              <a:gd name="T22" fmla="*/ 80 w 85"/>
              <a:gd name="T23" fmla="*/ 89 h 105"/>
              <a:gd name="T24" fmla="*/ 85 w 85"/>
              <a:gd name="T25" fmla="*/ 91 h 105"/>
              <a:gd name="T26" fmla="*/ 79 w 85"/>
              <a:gd name="T27" fmla="*/ 98 h 105"/>
              <a:gd name="T28" fmla="*/ 69 w 85"/>
              <a:gd name="T29" fmla="*/ 81 h 105"/>
              <a:gd name="T30" fmla="*/ 65 w 85"/>
              <a:gd name="T31" fmla="*/ 83 h 105"/>
              <a:gd name="T32" fmla="*/ 76 w 85"/>
              <a:gd name="T33" fmla="*/ 102 h 105"/>
              <a:gd name="T34" fmla="*/ 73 w 85"/>
              <a:gd name="T35" fmla="*/ 105 h 105"/>
              <a:gd name="T36" fmla="*/ 71 w 85"/>
              <a:gd name="T37" fmla="*/ 105 h 105"/>
              <a:gd name="T38" fmla="*/ 46 w 85"/>
              <a:gd name="T39" fmla="*/ 63 h 105"/>
              <a:gd name="T40" fmla="*/ 45 w 85"/>
              <a:gd name="T41" fmla="*/ 64 h 105"/>
              <a:gd name="T42" fmla="*/ 68 w 85"/>
              <a:gd name="T43" fmla="*/ 105 h 105"/>
              <a:gd name="T44" fmla="*/ 63 w 85"/>
              <a:gd name="T45" fmla="*/ 104 h 105"/>
              <a:gd name="T46" fmla="*/ 34 w 85"/>
              <a:gd name="T47" fmla="*/ 55 h 105"/>
              <a:gd name="T48" fmla="*/ 20 w 85"/>
              <a:gd name="T49" fmla="*/ 63 h 105"/>
              <a:gd name="T50" fmla="*/ 0 w 85"/>
              <a:gd name="T51" fmla="*/ 29 h 105"/>
              <a:gd name="T52" fmla="*/ 14 w 85"/>
              <a:gd name="T53" fmla="*/ 28 h 105"/>
              <a:gd name="T54" fmla="*/ 22 w 85"/>
              <a:gd name="T55" fmla="*/ 42 h 105"/>
              <a:gd name="T56" fmla="*/ 49 w 85"/>
              <a:gd name="T57" fmla="*/ 26 h 105"/>
              <a:gd name="T58" fmla="*/ 42 w 85"/>
              <a:gd name="T59" fmla="*/ 12 h 105"/>
              <a:gd name="T60" fmla="*/ 14 w 85"/>
              <a:gd name="T61" fmla="*/ 2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105">
                <a:moveTo>
                  <a:pt x="0" y="29"/>
                </a:moveTo>
                <a:cubicBezTo>
                  <a:pt x="13" y="12"/>
                  <a:pt x="30" y="3"/>
                  <a:pt x="50" y="0"/>
                </a:cubicBezTo>
                <a:cubicBezTo>
                  <a:pt x="56" y="11"/>
                  <a:pt x="63" y="23"/>
                  <a:pt x="70" y="35"/>
                </a:cubicBezTo>
                <a:cubicBezTo>
                  <a:pt x="56" y="42"/>
                  <a:pt x="56" y="42"/>
                  <a:pt x="56" y="42"/>
                </a:cubicBezTo>
                <a:cubicBezTo>
                  <a:pt x="69" y="64"/>
                  <a:pt x="69" y="64"/>
                  <a:pt x="69" y="64"/>
                </a:cubicBezTo>
                <a:cubicBezTo>
                  <a:pt x="67" y="68"/>
                  <a:pt x="67" y="68"/>
                  <a:pt x="67" y="68"/>
                </a:cubicBezTo>
                <a:cubicBezTo>
                  <a:pt x="72" y="69"/>
                  <a:pt x="72" y="69"/>
                  <a:pt x="72" y="69"/>
                </a:cubicBezTo>
                <a:cubicBezTo>
                  <a:pt x="70" y="73"/>
                  <a:pt x="70" y="73"/>
                  <a:pt x="70" y="73"/>
                </a:cubicBezTo>
                <a:cubicBezTo>
                  <a:pt x="72" y="77"/>
                  <a:pt x="72" y="77"/>
                  <a:pt x="72" y="77"/>
                </a:cubicBezTo>
                <a:cubicBezTo>
                  <a:pt x="77" y="77"/>
                  <a:pt x="77" y="77"/>
                  <a:pt x="77" y="77"/>
                </a:cubicBezTo>
                <a:cubicBezTo>
                  <a:pt x="81" y="85"/>
                  <a:pt x="81" y="85"/>
                  <a:pt x="81" y="85"/>
                </a:cubicBezTo>
                <a:cubicBezTo>
                  <a:pt x="80" y="89"/>
                  <a:pt x="80" y="89"/>
                  <a:pt x="80" y="89"/>
                </a:cubicBezTo>
                <a:cubicBezTo>
                  <a:pt x="85" y="91"/>
                  <a:pt x="85" y="91"/>
                  <a:pt x="85" y="91"/>
                </a:cubicBezTo>
                <a:cubicBezTo>
                  <a:pt x="79" y="98"/>
                  <a:pt x="79" y="98"/>
                  <a:pt x="79" y="98"/>
                </a:cubicBezTo>
                <a:cubicBezTo>
                  <a:pt x="69" y="81"/>
                  <a:pt x="69" y="81"/>
                  <a:pt x="69" y="81"/>
                </a:cubicBezTo>
                <a:cubicBezTo>
                  <a:pt x="65" y="83"/>
                  <a:pt x="65" y="83"/>
                  <a:pt x="65" y="83"/>
                </a:cubicBezTo>
                <a:cubicBezTo>
                  <a:pt x="76" y="102"/>
                  <a:pt x="76" y="102"/>
                  <a:pt x="76" y="102"/>
                </a:cubicBezTo>
                <a:cubicBezTo>
                  <a:pt x="73" y="105"/>
                  <a:pt x="73" y="105"/>
                  <a:pt x="73" y="105"/>
                </a:cubicBezTo>
                <a:cubicBezTo>
                  <a:pt x="71" y="105"/>
                  <a:pt x="71" y="105"/>
                  <a:pt x="71" y="105"/>
                </a:cubicBezTo>
                <a:cubicBezTo>
                  <a:pt x="46" y="63"/>
                  <a:pt x="46" y="63"/>
                  <a:pt x="46" y="63"/>
                </a:cubicBezTo>
                <a:cubicBezTo>
                  <a:pt x="45" y="64"/>
                  <a:pt x="45" y="64"/>
                  <a:pt x="45" y="64"/>
                </a:cubicBezTo>
                <a:cubicBezTo>
                  <a:pt x="68" y="105"/>
                  <a:pt x="68" y="105"/>
                  <a:pt x="68" y="105"/>
                </a:cubicBezTo>
                <a:cubicBezTo>
                  <a:pt x="63" y="104"/>
                  <a:pt x="63" y="104"/>
                  <a:pt x="63" y="104"/>
                </a:cubicBezTo>
                <a:cubicBezTo>
                  <a:pt x="34" y="55"/>
                  <a:pt x="34" y="55"/>
                  <a:pt x="34" y="55"/>
                </a:cubicBezTo>
                <a:cubicBezTo>
                  <a:pt x="20" y="63"/>
                  <a:pt x="20" y="63"/>
                  <a:pt x="20" y="63"/>
                </a:cubicBezTo>
                <a:cubicBezTo>
                  <a:pt x="13" y="52"/>
                  <a:pt x="7" y="40"/>
                  <a:pt x="0" y="29"/>
                </a:cubicBezTo>
                <a:close/>
                <a:moveTo>
                  <a:pt x="14" y="28"/>
                </a:moveTo>
                <a:cubicBezTo>
                  <a:pt x="22" y="42"/>
                  <a:pt x="22" y="42"/>
                  <a:pt x="22" y="42"/>
                </a:cubicBezTo>
                <a:cubicBezTo>
                  <a:pt x="49" y="26"/>
                  <a:pt x="49" y="26"/>
                  <a:pt x="49" y="26"/>
                </a:cubicBezTo>
                <a:cubicBezTo>
                  <a:pt x="42" y="12"/>
                  <a:pt x="42" y="12"/>
                  <a:pt x="42" y="12"/>
                </a:cubicBezTo>
                <a:lnTo>
                  <a:pt x="14" y="28"/>
                </a:lnTo>
                <a:close/>
              </a:path>
            </a:pathLst>
          </a:custGeom>
          <a:solidFill>
            <a:schemeClr val="bg1"/>
          </a:solidFill>
          <a:ln>
            <a:noFill/>
          </a:ln>
        </p:spPr>
        <p:txBody>
          <a:bodyPr vert="horz" wrap="square" lIns="91430" tIns="45716" rIns="91430" bIns="457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81"/>
          <p:cNvSpPr>
            <a:spLocks noEditPoints="1"/>
          </p:cNvSpPr>
          <p:nvPr/>
        </p:nvSpPr>
        <p:spPr bwMode="auto">
          <a:xfrm>
            <a:off x="6537326" y="2781305"/>
            <a:ext cx="448400" cy="362536"/>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1430" tIns="45716" rIns="91430" bIns="457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82"/>
          <p:cNvSpPr>
            <a:spLocks noEditPoints="1"/>
          </p:cNvSpPr>
          <p:nvPr/>
        </p:nvSpPr>
        <p:spPr bwMode="auto">
          <a:xfrm>
            <a:off x="6557499" y="4147338"/>
            <a:ext cx="387340" cy="385434"/>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chemeClr val="bg1"/>
          </a:solidFill>
          <a:ln>
            <a:noFill/>
          </a:ln>
        </p:spPr>
        <p:txBody>
          <a:bodyPr vert="horz" wrap="square" lIns="91430" tIns="45716" rIns="91430" bIns="457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稻壳儿小白白(http://dwz.cn/Wu2UP)"/>
          <p:cNvSpPr txBox="1">
            <a:spLocks noChangeArrowheads="1"/>
          </p:cNvSpPr>
          <p:nvPr/>
        </p:nvSpPr>
        <p:spPr bwMode="auto">
          <a:xfrm>
            <a:off x="2090381" y="194464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4" name="稻壳儿小白白(http://dwz.cn/Wu2UP)"/>
          <p:cNvSpPr txBox="1">
            <a:spLocks noChangeArrowheads="1"/>
          </p:cNvSpPr>
          <p:nvPr/>
        </p:nvSpPr>
        <p:spPr bwMode="auto">
          <a:xfrm>
            <a:off x="1692112" y="2241778"/>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35" name="稻壳儿小白白(http://dwz.cn/Wu2UP)"/>
          <p:cNvSpPr txBox="1">
            <a:spLocks noChangeArrowheads="1"/>
          </p:cNvSpPr>
          <p:nvPr/>
        </p:nvSpPr>
        <p:spPr bwMode="auto">
          <a:xfrm>
            <a:off x="2086737" y="4374889"/>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6" name="稻壳儿小白白(http://dwz.cn/Wu2UP)"/>
          <p:cNvSpPr txBox="1">
            <a:spLocks noChangeArrowheads="1"/>
          </p:cNvSpPr>
          <p:nvPr/>
        </p:nvSpPr>
        <p:spPr bwMode="auto">
          <a:xfrm>
            <a:off x="1688468" y="4672025"/>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37" name="稻壳儿小白白(http://dwz.cn/Wu2UP)"/>
          <p:cNvSpPr txBox="1">
            <a:spLocks noChangeArrowheads="1"/>
          </p:cNvSpPr>
          <p:nvPr/>
        </p:nvSpPr>
        <p:spPr bwMode="auto">
          <a:xfrm>
            <a:off x="8111315" y="194464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38" name="稻壳儿小白白(http://dwz.cn/Wu2UP)"/>
          <p:cNvSpPr txBox="1">
            <a:spLocks noChangeArrowheads="1"/>
          </p:cNvSpPr>
          <p:nvPr/>
        </p:nvSpPr>
        <p:spPr bwMode="auto">
          <a:xfrm>
            <a:off x="8095185" y="2241778"/>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39" name="稻壳儿小白白(http://dwz.cn/Wu2UP)"/>
          <p:cNvSpPr txBox="1">
            <a:spLocks noChangeArrowheads="1"/>
          </p:cNvSpPr>
          <p:nvPr/>
        </p:nvSpPr>
        <p:spPr bwMode="auto">
          <a:xfrm>
            <a:off x="8107671" y="4374889"/>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40" name="稻壳儿小白白(http://dwz.cn/Wu2UP)"/>
          <p:cNvSpPr txBox="1">
            <a:spLocks noChangeArrowheads="1"/>
          </p:cNvSpPr>
          <p:nvPr/>
        </p:nvSpPr>
        <p:spPr bwMode="auto">
          <a:xfrm>
            <a:off x="8091541" y="4672025"/>
            <a:ext cx="2379336"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28" name="组合 27"/>
          <p:cNvGrpSpPr/>
          <p:nvPr/>
        </p:nvGrpSpPr>
        <p:grpSpPr>
          <a:xfrm>
            <a:off x="-26063" y="243667"/>
            <a:ext cx="3981118" cy="433782"/>
            <a:chOff x="-8918" y="243667"/>
            <a:chExt cx="3981118" cy="433782"/>
          </a:xfrm>
        </p:grpSpPr>
        <p:sp>
          <p:nvSpPr>
            <p:cNvPr id="44" name="任意多边形 43"/>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90805" y="29083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right)">
                                      <p:cBhvr>
                                        <p:cTn id="7" dur="500"/>
                                        <p:tgtEl>
                                          <p:spTgt spid="5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500"/>
                                        <p:tgtEl>
                                          <p:spTgt spid="5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right)">
                                      <p:cBhvr>
                                        <p:cTn id="15" dur="500"/>
                                        <p:tgtEl>
                                          <p:spTgt spid="7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left)">
                                      <p:cBhvr>
                                        <p:cTn id="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0" grpId="0" animBg="1"/>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18"/>
          <p:cNvPicPr>
            <a:picLocks noChangeAspect="1"/>
          </p:cNvPicPr>
          <p:nvPr/>
        </p:nvPicPr>
        <p:blipFill>
          <a:blip r:embed="rId1">
            <a:extLst>
              <a:ext uri="{28A0092B-C50C-407E-A947-70E740481C1C}">
                <a14:useLocalDpi xmlns:a14="http://schemas.microsoft.com/office/drawing/2010/main" val="0"/>
              </a:ext>
            </a:extLst>
          </a:blip>
          <a:srcRect l="1537" t="12576" b="30527"/>
          <a:stretch>
            <a:fillRect/>
          </a:stretch>
        </p:blipFill>
        <p:spPr bwMode="auto">
          <a:xfrm>
            <a:off x="0" y="1539826"/>
            <a:ext cx="12211050" cy="3264403"/>
          </a:xfrm>
          <a:prstGeom prst="rect">
            <a:avLst/>
          </a:prstGeom>
          <a:blipFill>
            <a:blip r:embed="rId2"/>
            <a:stretch>
              <a:fillRect/>
            </a:stretch>
          </a:blipFill>
          <a:ln>
            <a:noFill/>
          </a:ln>
        </p:spPr>
      </p:pic>
      <p:sp>
        <p:nvSpPr>
          <p:cNvPr id="15" name="矩形 14"/>
          <p:cNvSpPr/>
          <p:nvPr/>
        </p:nvSpPr>
        <p:spPr>
          <a:xfrm>
            <a:off x="7981950" y="1539826"/>
            <a:ext cx="4210050" cy="3264403"/>
          </a:xfrm>
          <a:prstGeom prst="rect">
            <a:avLst/>
          </a:prstGeom>
          <a:solidFill>
            <a:srgbClr val="1F4E7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152" name="矩形 19"/>
          <p:cNvSpPr>
            <a:spLocks noChangeArrowheads="1"/>
          </p:cNvSpPr>
          <p:nvPr/>
        </p:nvSpPr>
        <p:spPr bwMode="auto">
          <a:xfrm>
            <a:off x="8283575" y="2932819"/>
            <a:ext cx="3597275"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pPr>
              <a:lnSpc>
                <a:spcPct val="120000"/>
              </a:lnSpc>
              <a:spcBef>
                <a:spcPct val="20000"/>
              </a:spcBef>
            </a:pPr>
            <a:r>
              <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154" name="文本框 22"/>
          <p:cNvSpPr txBox="1">
            <a:spLocks noChangeArrowheads="1"/>
          </p:cNvSpPr>
          <p:nvPr/>
        </p:nvSpPr>
        <p:spPr bwMode="auto">
          <a:xfrm>
            <a:off x="8259763" y="2200982"/>
            <a:ext cx="2579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r>
              <a:rPr lang="zh-CN" altLang="en-US" sz="3600" b="1" dirty="0" smtClean="0">
                <a:solidFill>
                  <a:schemeClr val="bg1"/>
                </a:solidFill>
                <a:latin typeface="微软雅黑" panose="020B0503020204020204" pitchFamily="34" charset="-122"/>
                <a:ea typeface="微软雅黑" panose="020B0503020204020204" pitchFamily="34" charset="-122"/>
              </a:rPr>
              <a:t>工作计划</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7" name="稻壳儿小白白(http://dwz.cn/Wu2UP)"/>
          <p:cNvSpPr txBox="1">
            <a:spLocks noChangeArrowheads="1"/>
          </p:cNvSpPr>
          <p:nvPr/>
        </p:nvSpPr>
        <p:spPr bwMode="auto">
          <a:xfrm>
            <a:off x="371549" y="5482463"/>
            <a:ext cx="11509301" cy="79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20000"/>
              </a:spcBef>
            </a:pPr>
            <a:r>
              <a:rPr lang="zh-CN" altLang="zh-CN" sz="1200" dirty="0">
                <a:latin typeface="微软雅黑" panose="020B0503020204020204" pitchFamily="34" charset="-122"/>
              </a:rPr>
              <a:t>在这里添加你的文本在这里添加你的文本在这里添加你的文本</a:t>
            </a:r>
            <a:r>
              <a:rPr lang="zh-CN" altLang="en-US" sz="1200" dirty="0" smtClean="0">
                <a:sym typeface="Arial" panose="020B0604020202020204" pitchFamily="34" charset="0"/>
              </a:rPr>
              <a:t>单击</a:t>
            </a:r>
            <a:r>
              <a:rPr lang="zh-CN" altLang="en-US" sz="1200" dirty="0">
                <a:sym typeface="Arial" panose="020B0604020202020204" pitchFamily="34" charset="0"/>
              </a:rPr>
              <a:t>此处编辑您要的内容，建议您在展示时采用微软雅黑字体，本模版所有图形线条及其相应素材均可自由编辑、改色、替换</a:t>
            </a:r>
            <a:r>
              <a:rPr lang="zh-CN" altLang="en-US" sz="1200" dirty="0" smtClean="0">
                <a:sym typeface="Arial" panose="020B0604020202020204" pitchFamily="34" charset="0"/>
              </a:rPr>
              <a:t>。</a:t>
            </a:r>
            <a:r>
              <a:rPr lang="zh-CN" altLang="zh-CN" sz="1200" dirty="0">
                <a:latin typeface="微软雅黑" panose="020B0503020204020204" pitchFamily="34" charset="-122"/>
              </a:rPr>
              <a:t>在这里添加你的文本在这里添加你的文本在这里添加你的文本</a:t>
            </a:r>
            <a:endParaRPr lang="en-US" altLang="zh-CN" sz="1200" dirty="0">
              <a:sym typeface="Arial" panose="020B0604020202020204" pitchFamily="34" charset="0"/>
            </a:endParaRPr>
          </a:p>
          <a:p>
            <a:pPr eaLnBrk="1" hangingPunct="1">
              <a:lnSpc>
                <a:spcPct val="120000"/>
              </a:lnSpc>
              <a:spcBef>
                <a:spcPct val="20000"/>
              </a:spcBef>
            </a:pPr>
            <a:endParaRPr lang="en-US" altLang="zh-CN" sz="1200" dirty="0">
              <a:sym typeface="Arial" panose="020B0604020202020204" pitchFamily="34" charset="0"/>
            </a:endParaRPr>
          </a:p>
        </p:txBody>
      </p:sp>
      <p:sp>
        <p:nvSpPr>
          <p:cNvPr id="8" name="稻壳儿小白白(http://dwz.cn/Wu2UP)"/>
          <p:cNvSpPr txBox="1">
            <a:spLocks noChangeArrowheads="1"/>
          </p:cNvSpPr>
          <p:nvPr/>
        </p:nvSpPr>
        <p:spPr bwMode="auto">
          <a:xfrm>
            <a:off x="371549" y="5155438"/>
            <a:ext cx="215106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1600" b="1" dirty="0">
                <a:sym typeface="Arial" panose="020B0604020202020204" pitchFamily="34" charset="0"/>
              </a:rPr>
              <a:t>单击此处编辑标题</a:t>
            </a:r>
            <a:endParaRPr lang="en-US" altLang="zh-CN" sz="1600" b="1" dirty="0">
              <a:sym typeface="Arial" panose="020B0604020202020204" pitchFamily="34" charset="0"/>
            </a:endParaRPr>
          </a:p>
        </p:txBody>
      </p:sp>
      <p:grpSp>
        <p:nvGrpSpPr>
          <p:cNvPr id="13" name="组合 12"/>
          <p:cNvGrpSpPr/>
          <p:nvPr/>
        </p:nvGrpSpPr>
        <p:grpSpPr>
          <a:xfrm>
            <a:off x="-17173" y="243667"/>
            <a:ext cx="3981118" cy="433782"/>
            <a:chOff x="-8918" y="243667"/>
            <a:chExt cx="3981118" cy="433782"/>
          </a:xfrm>
        </p:grpSpPr>
        <p:sp>
          <p:nvSpPr>
            <p:cNvPr id="22" name="任意多边形 21"/>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81915"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6433208" y="5014449"/>
            <a:ext cx="1608138" cy="1130300"/>
          </a:xfrm>
          <a:custGeom>
            <a:avLst/>
            <a:gdLst>
              <a:gd name="T0" fmla="*/ 122 w 461"/>
              <a:gd name="T1" fmla="*/ 300 h 324"/>
              <a:gd name="T2" fmla="*/ 66 w 461"/>
              <a:gd name="T3" fmla="*/ 151 h 324"/>
              <a:gd name="T4" fmla="*/ 10 w 461"/>
              <a:gd name="T5" fmla="*/ 32 h 324"/>
              <a:gd name="T6" fmla="*/ 23 w 461"/>
              <a:gd name="T7" fmla="*/ 9 h 324"/>
              <a:gd name="T8" fmla="*/ 366 w 461"/>
              <a:gd name="T9" fmla="*/ 0 h 324"/>
              <a:gd name="T10" fmla="*/ 447 w 461"/>
              <a:gd name="T11" fmla="*/ 199 h 324"/>
              <a:gd name="T12" fmla="*/ 122 w 461"/>
              <a:gd name="T13" fmla="*/ 300 h 324"/>
            </a:gdLst>
            <a:ahLst/>
            <a:cxnLst>
              <a:cxn ang="0">
                <a:pos x="T0" y="T1"/>
              </a:cxn>
              <a:cxn ang="0">
                <a:pos x="T2" y="T3"/>
              </a:cxn>
              <a:cxn ang="0">
                <a:pos x="T4" y="T5"/>
              </a:cxn>
              <a:cxn ang="0">
                <a:pos x="T6" y="T7"/>
              </a:cxn>
              <a:cxn ang="0">
                <a:pos x="T8" y="T9"/>
              </a:cxn>
              <a:cxn ang="0">
                <a:pos x="T10" y="T11"/>
              </a:cxn>
              <a:cxn ang="0">
                <a:pos x="T12" y="T13"/>
              </a:cxn>
            </a:cxnLst>
            <a:rect l="0" t="0" r="r" b="b"/>
            <a:pathLst>
              <a:path w="461" h="324">
                <a:moveTo>
                  <a:pt x="122" y="300"/>
                </a:moveTo>
                <a:cubicBezTo>
                  <a:pt x="122" y="300"/>
                  <a:pt x="126" y="246"/>
                  <a:pt x="66" y="151"/>
                </a:cubicBezTo>
                <a:cubicBezTo>
                  <a:pt x="66" y="151"/>
                  <a:pt x="17" y="71"/>
                  <a:pt x="10" y="32"/>
                </a:cubicBezTo>
                <a:cubicBezTo>
                  <a:pt x="10" y="32"/>
                  <a:pt x="0" y="13"/>
                  <a:pt x="23" y="9"/>
                </a:cubicBezTo>
                <a:cubicBezTo>
                  <a:pt x="23" y="9"/>
                  <a:pt x="217" y="85"/>
                  <a:pt x="366" y="0"/>
                </a:cubicBezTo>
                <a:cubicBezTo>
                  <a:pt x="366" y="0"/>
                  <a:pt x="461" y="77"/>
                  <a:pt x="447" y="199"/>
                </a:cubicBezTo>
                <a:cubicBezTo>
                  <a:pt x="447" y="199"/>
                  <a:pt x="322" y="324"/>
                  <a:pt x="122" y="300"/>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 name="Freeform 8"/>
          <p:cNvSpPr/>
          <p:nvPr/>
        </p:nvSpPr>
        <p:spPr bwMode="auto">
          <a:xfrm>
            <a:off x="6453846" y="3898437"/>
            <a:ext cx="1587500" cy="1168400"/>
          </a:xfrm>
          <a:custGeom>
            <a:avLst/>
            <a:gdLst>
              <a:gd name="T0" fmla="*/ 16 w 455"/>
              <a:gd name="T1" fmla="*/ 0 h 335"/>
              <a:gd name="T2" fmla="*/ 361 w 455"/>
              <a:gd name="T3" fmla="*/ 0 h 335"/>
              <a:gd name="T4" fmla="*/ 441 w 455"/>
              <a:gd name="T5" fmla="*/ 214 h 335"/>
              <a:gd name="T6" fmla="*/ 116 w 455"/>
              <a:gd name="T7" fmla="*/ 300 h 335"/>
              <a:gd name="T8" fmla="*/ 79 w 455"/>
              <a:gd name="T9" fmla="*/ 175 h 335"/>
              <a:gd name="T10" fmla="*/ 38 w 455"/>
              <a:gd name="T11" fmla="*/ 105 h 335"/>
              <a:gd name="T12" fmla="*/ 0 w 455"/>
              <a:gd name="T13" fmla="*/ 15 h 335"/>
              <a:gd name="T14" fmla="*/ 16 w 455"/>
              <a:gd name="T15" fmla="*/ 0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335">
                <a:moveTo>
                  <a:pt x="16" y="0"/>
                </a:moveTo>
                <a:cubicBezTo>
                  <a:pt x="16" y="0"/>
                  <a:pt x="175" y="76"/>
                  <a:pt x="361" y="0"/>
                </a:cubicBezTo>
                <a:cubicBezTo>
                  <a:pt x="361" y="0"/>
                  <a:pt x="455" y="77"/>
                  <a:pt x="441" y="214"/>
                </a:cubicBezTo>
                <a:cubicBezTo>
                  <a:pt x="441" y="214"/>
                  <a:pt x="292" y="335"/>
                  <a:pt x="116" y="300"/>
                </a:cubicBezTo>
                <a:cubicBezTo>
                  <a:pt x="116" y="300"/>
                  <a:pt x="110" y="219"/>
                  <a:pt x="79" y="175"/>
                </a:cubicBezTo>
                <a:cubicBezTo>
                  <a:pt x="79" y="175"/>
                  <a:pt x="43" y="119"/>
                  <a:pt x="38" y="105"/>
                </a:cubicBezTo>
                <a:cubicBezTo>
                  <a:pt x="38" y="105"/>
                  <a:pt x="4" y="32"/>
                  <a:pt x="0" y="15"/>
                </a:cubicBezTo>
                <a:cubicBezTo>
                  <a:pt x="0" y="15"/>
                  <a:pt x="0" y="4"/>
                  <a:pt x="16" y="0"/>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Freeform 9"/>
          <p:cNvSpPr/>
          <p:nvPr/>
        </p:nvSpPr>
        <p:spPr bwMode="auto">
          <a:xfrm>
            <a:off x="6444321" y="2755437"/>
            <a:ext cx="1631950" cy="1195388"/>
          </a:xfrm>
          <a:custGeom>
            <a:avLst/>
            <a:gdLst>
              <a:gd name="T0" fmla="*/ 444 w 468"/>
              <a:gd name="T1" fmla="*/ 233 h 343"/>
              <a:gd name="T2" fmla="*/ 363 w 468"/>
              <a:gd name="T3" fmla="*/ 16 h 343"/>
              <a:gd name="T4" fmla="*/ 12 w 468"/>
              <a:gd name="T5" fmla="*/ 0 h 343"/>
              <a:gd name="T6" fmla="*/ 3 w 468"/>
              <a:gd name="T7" fmla="*/ 18 h 343"/>
              <a:gd name="T8" fmla="*/ 52 w 468"/>
              <a:gd name="T9" fmla="*/ 125 h 343"/>
              <a:gd name="T10" fmla="*/ 118 w 468"/>
              <a:gd name="T11" fmla="*/ 306 h 343"/>
              <a:gd name="T12" fmla="*/ 444 w 468"/>
              <a:gd name="T13" fmla="*/ 233 h 343"/>
            </a:gdLst>
            <a:ahLst/>
            <a:cxnLst>
              <a:cxn ang="0">
                <a:pos x="T0" y="T1"/>
              </a:cxn>
              <a:cxn ang="0">
                <a:pos x="T2" y="T3"/>
              </a:cxn>
              <a:cxn ang="0">
                <a:pos x="T4" y="T5"/>
              </a:cxn>
              <a:cxn ang="0">
                <a:pos x="T6" y="T7"/>
              </a:cxn>
              <a:cxn ang="0">
                <a:pos x="T8" y="T9"/>
              </a:cxn>
              <a:cxn ang="0">
                <a:pos x="T10" y="T11"/>
              </a:cxn>
              <a:cxn ang="0">
                <a:pos x="T12" y="T13"/>
              </a:cxn>
            </a:cxnLst>
            <a:rect l="0" t="0" r="r" b="b"/>
            <a:pathLst>
              <a:path w="468" h="343">
                <a:moveTo>
                  <a:pt x="444" y="233"/>
                </a:moveTo>
                <a:cubicBezTo>
                  <a:pt x="444" y="233"/>
                  <a:pt x="468" y="107"/>
                  <a:pt x="363" y="16"/>
                </a:cubicBezTo>
                <a:cubicBezTo>
                  <a:pt x="363" y="16"/>
                  <a:pt x="161" y="86"/>
                  <a:pt x="12" y="0"/>
                </a:cubicBezTo>
                <a:cubicBezTo>
                  <a:pt x="12" y="0"/>
                  <a:pt x="0" y="3"/>
                  <a:pt x="3" y="18"/>
                </a:cubicBezTo>
                <a:cubicBezTo>
                  <a:pt x="3" y="18"/>
                  <a:pt x="31" y="100"/>
                  <a:pt x="52" y="125"/>
                </a:cubicBezTo>
                <a:cubicBezTo>
                  <a:pt x="52" y="125"/>
                  <a:pt x="135" y="245"/>
                  <a:pt x="118" y="306"/>
                </a:cubicBezTo>
                <a:cubicBezTo>
                  <a:pt x="118" y="306"/>
                  <a:pt x="261" y="343"/>
                  <a:pt x="444" y="233"/>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 name="Freeform 10"/>
          <p:cNvSpPr/>
          <p:nvPr/>
        </p:nvSpPr>
        <p:spPr bwMode="auto">
          <a:xfrm>
            <a:off x="6439558" y="1607674"/>
            <a:ext cx="1579563" cy="1165225"/>
          </a:xfrm>
          <a:custGeom>
            <a:avLst/>
            <a:gdLst>
              <a:gd name="T0" fmla="*/ 14 w 453"/>
              <a:gd name="T1" fmla="*/ 0 h 334"/>
              <a:gd name="T2" fmla="*/ 354 w 453"/>
              <a:gd name="T3" fmla="*/ 30 h 334"/>
              <a:gd name="T4" fmla="*/ 381 w 453"/>
              <a:gd name="T5" fmla="*/ 53 h 334"/>
              <a:gd name="T6" fmla="*/ 444 w 453"/>
              <a:gd name="T7" fmla="*/ 252 h 334"/>
              <a:gd name="T8" fmla="*/ 121 w 453"/>
              <a:gd name="T9" fmla="*/ 306 h 334"/>
              <a:gd name="T10" fmla="*/ 72 w 453"/>
              <a:gd name="T11" fmla="*/ 154 h 334"/>
              <a:gd name="T12" fmla="*/ 5 w 453"/>
              <a:gd name="T13" fmla="*/ 16 h 334"/>
              <a:gd name="T14" fmla="*/ 14 w 453"/>
              <a:gd name="T15" fmla="*/ 0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334">
                <a:moveTo>
                  <a:pt x="14" y="0"/>
                </a:moveTo>
                <a:cubicBezTo>
                  <a:pt x="14" y="0"/>
                  <a:pt x="163" y="92"/>
                  <a:pt x="354" y="30"/>
                </a:cubicBezTo>
                <a:cubicBezTo>
                  <a:pt x="354" y="30"/>
                  <a:pt x="366" y="37"/>
                  <a:pt x="381" y="53"/>
                </a:cubicBezTo>
                <a:cubicBezTo>
                  <a:pt x="410" y="85"/>
                  <a:pt x="453" y="149"/>
                  <a:pt x="444" y="252"/>
                </a:cubicBezTo>
                <a:cubicBezTo>
                  <a:pt x="444" y="252"/>
                  <a:pt x="263" y="334"/>
                  <a:pt x="121" y="306"/>
                </a:cubicBezTo>
                <a:cubicBezTo>
                  <a:pt x="121" y="306"/>
                  <a:pt x="122" y="216"/>
                  <a:pt x="72" y="154"/>
                </a:cubicBezTo>
                <a:cubicBezTo>
                  <a:pt x="72" y="154"/>
                  <a:pt x="18" y="74"/>
                  <a:pt x="5" y="16"/>
                </a:cubicBezTo>
                <a:cubicBezTo>
                  <a:pt x="5" y="16"/>
                  <a:pt x="0" y="3"/>
                  <a:pt x="14" y="0"/>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Freeform 11"/>
          <p:cNvSpPr/>
          <p:nvPr/>
        </p:nvSpPr>
        <p:spPr bwMode="auto">
          <a:xfrm>
            <a:off x="7820683" y="1185399"/>
            <a:ext cx="2046288" cy="1217613"/>
          </a:xfrm>
          <a:custGeom>
            <a:avLst/>
            <a:gdLst>
              <a:gd name="T0" fmla="*/ 0 w 587"/>
              <a:gd name="T1" fmla="*/ 137 h 349"/>
              <a:gd name="T2" fmla="*/ 191 w 587"/>
              <a:gd name="T3" fmla="*/ 73 h 349"/>
              <a:gd name="T4" fmla="*/ 479 w 587"/>
              <a:gd name="T5" fmla="*/ 43 h 349"/>
              <a:gd name="T6" fmla="*/ 422 w 587"/>
              <a:gd name="T7" fmla="*/ 258 h 349"/>
              <a:gd name="T8" fmla="*/ 244 w 587"/>
              <a:gd name="T9" fmla="*/ 285 h 349"/>
              <a:gd name="T10" fmla="*/ 112 w 587"/>
              <a:gd name="T11" fmla="*/ 349 h 349"/>
              <a:gd name="T12" fmla="*/ 0 w 587"/>
              <a:gd name="T13" fmla="*/ 137 h 349"/>
            </a:gdLst>
            <a:ahLst/>
            <a:cxnLst>
              <a:cxn ang="0">
                <a:pos x="T0" y="T1"/>
              </a:cxn>
              <a:cxn ang="0">
                <a:pos x="T2" y="T3"/>
              </a:cxn>
              <a:cxn ang="0">
                <a:pos x="T4" y="T5"/>
              </a:cxn>
              <a:cxn ang="0">
                <a:pos x="T6" y="T7"/>
              </a:cxn>
              <a:cxn ang="0">
                <a:pos x="T8" y="T9"/>
              </a:cxn>
              <a:cxn ang="0">
                <a:pos x="T10" y="T11"/>
              </a:cxn>
              <a:cxn ang="0">
                <a:pos x="T12" y="T13"/>
              </a:cxn>
            </a:cxnLst>
            <a:rect l="0" t="0" r="r" b="b"/>
            <a:pathLst>
              <a:path w="587" h="349">
                <a:moveTo>
                  <a:pt x="0" y="137"/>
                </a:moveTo>
                <a:cubicBezTo>
                  <a:pt x="0" y="137"/>
                  <a:pt x="96" y="117"/>
                  <a:pt x="191" y="73"/>
                </a:cubicBezTo>
                <a:cubicBezTo>
                  <a:pt x="191" y="73"/>
                  <a:pt x="366" y="0"/>
                  <a:pt x="479" y="43"/>
                </a:cubicBezTo>
                <a:cubicBezTo>
                  <a:pt x="479" y="43"/>
                  <a:pt x="587" y="104"/>
                  <a:pt x="422" y="258"/>
                </a:cubicBezTo>
                <a:cubicBezTo>
                  <a:pt x="422" y="258"/>
                  <a:pt x="343" y="237"/>
                  <a:pt x="244" y="285"/>
                </a:cubicBezTo>
                <a:cubicBezTo>
                  <a:pt x="244" y="285"/>
                  <a:pt x="142" y="331"/>
                  <a:pt x="112" y="349"/>
                </a:cubicBezTo>
                <a:cubicBezTo>
                  <a:pt x="112" y="349"/>
                  <a:pt x="115" y="206"/>
                  <a:pt x="0" y="137"/>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 name="Freeform 13"/>
          <p:cNvSpPr/>
          <p:nvPr/>
        </p:nvSpPr>
        <p:spPr bwMode="auto">
          <a:xfrm>
            <a:off x="7834971" y="2074399"/>
            <a:ext cx="2301875" cy="1368425"/>
          </a:xfrm>
          <a:custGeom>
            <a:avLst/>
            <a:gdLst>
              <a:gd name="T0" fmla="*/ 0 w 660"/>
              <a:gd name="T1" fmla="*/ 197 h 392"/>
              <a:gd name="T2" fmla="*/ 220 w 660"/>
              <a:gd name="T3" fmla="*/ 85 h 392"/>
              <a:gd name="T4" fmla="*/ 416 w 660"/>
              <a:gd name="T5" fmla="*/ 8 h 392"/>
              <a:gd name="T6" fmla="*/ 600 w 660"/>
              <a:gd name="T7" fmla="*/ 26 h 392"/>
              <a:gd name="T8" fmla="*/ 552 w 660"/>
              <a:gd name="T9" fmla="*/ 172 h 392"/>
              <a:gd name="T10" fmla="*/ 345 w 660"/>
              <a:gd name="T11" fmla="*/ 226 h 392"/>
              <a:gd name="T12" fmla="*/ 111 w 660"/>
              <a:gd name="T13" fmla="*/ 392 h 392"/>
              <a:gd name="T14" fmla="*/ 0 w 660"/>
              <a:gd name="T15" fmla="*/ 197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0" h="392">
                <a:moveTo>
                  <a:pt x="0" y="197"/>
                </a:moveTo>
                <a:cubicBezTo>
                  <a:pt x="0" y="197"/>
                  <a:pt x="158" y="128"/>
                  <a:pt x="220" y="85"/>
                </a:cubicBezTo>
                <a:cubicBezTo>
                  <a:pt x="220" y="85"/>
                  <a:pt x="338" y="16"/>
                  <a:pt x="416" y="8"/>
                </a:cubicBezTo>
                <a:cubicBezTo>
                  <a:pt x="416" y="8"/>
                  <a:pt x="530" y="0"/>
                  <a:pt x="600" y="26"/>
                </a:cubicBezTo>
                <a:cubicBezTo>
                  <a:pt x="600" y="26"/>
                  <a:pt x="660" y="81"/>
                  <a:pt x="552" y="172"/>
                </a:cubicBezTo>
                <a:cubicBezTo>
                  <a:pt x="552" y="172"/>
                  <a:pt x="442" y="171"/>
                  <a:pt x="345" y="226"/>
                </a:cubicBezTo>
                <a:cubicBezTo>
                  <a:pt x="345" y="226"/>
                  <a:pt x="127" y="372"/>
                  <a:pt x="111" y="392"/>
                </a:cubicBezTo>
                <a:cubicBezTo>
                  <a:pt x="111" y="392"/>
                  <a:pt x="104" y="258"/>
                  <a:pt x="0" y="197"/>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0" name="Freeform 15"/>
          <p:cNvSpPr/>
          <p:nvPr/>
        </p:nvSpPr>
        <p:spPr bwMode="auto">
          <a:xfrm>
            <a:off x="7834971" y="2674474"/>
            <a:ext cx="2570163" cy="1800225"/>
          </a:xfrm>
          <a:custGeom>
            <a:avLst/>
            <a:gdLst>
              <a:gd name="T0" fmla="*/ 108 w 737"/>
              <a:gd name="T1" fmla="*/ 516 h 516"/>
              <a:gd name="T2" fmla="*/ 218 w 737"/>
              <a:gd name="T3" fmla="*/ 420 h 516"/>
              <a:gd name="T4" fmla="*/ 331 w 737"/>
              <a:gd name="T5" fmla="*/ 318 h 516"/>
              <a:gd name="T6" fmla="*/ 472 w 737"/>
              <a:gd name="T7" fmla="*/ 222 h 516"/>
              <a:gd name="T8" fmla="*/ 635 w 737"/>
              <a:gd name="T9" fmla="*/ 190 h 516"/>
              <a:gd name="T10" fmla="*/ 685 w 737"/>
              <a:gd name="T11" fmla="*/ 54 h 516"/>
              <a:gd name="T12" fmla="*/ 510 w 737"/>
              <a:gd name="T13" fmla="*/ 20 h 516"/>
              <a:gd name="T14" fmla="*/ 274 w 737"/>
              <a:gd name="T15" fmla="*/ 140 h 516"/>
              <a:gd name="T16" fmla="*/ 0 w 737"/>
              <a:gd name="T17" fmla="*/ 330 h 516"/>
              <a:gd name="T18" fmla="*/ 108 w 737"/>
              <a:gd name="T19" fmla="*/ 51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7" h="516">
                <a:moveTo>
                  <a:pt x="108" y="516"/>
                </a:moveTo>
                <a:cubicBezTo>
                  <a:pt x="108" y="516"/>
                  <a:pt x="202" y="436"/>
                  <a:pt x="218" y="420"/>
                </a:cubicBezTo>
                <a:cubicBezTo>
                  <a:pt x="218" y="420"/>
                  <a:pt x="317" y="325"/>
                  <a:pt x="331" y="318"/>
                </a:cubicBezTo>
                <a:cubicBezTo>
                  <a:pt x="331" y="318"/>
                  <a:pt x="426" y="231"/>
                  <a:pt x="472" y="222"/>
                </a:cubicBezTo>
                <a:cubicBezTo>
                  <a:pt x="472" y="222"/>
                  <a:pt x="574" y="183"/>
                  <a:pt x="635" y="190"/>
                </a:cubicBezTo>
                <a:cubicBezTo>
                  <a:pt x="635" y="190"/>
                  <a:pt x="737" y="108"/>
                  <a:pt x="685" y="54"/>
                </a:cubicBezTo>
                <a:cubicBezTo>
                  <a:pt x="685" y="54"/>
                  <a:pt x="600" y="0"/>
                  <a:pt x="510" y="20"/>
                </a:cubicBezTo>
                <a:cubicBezTo>
                  <a:pt x="510" y="20"/>
                  <a:pt x="388" y="46"/>
                  <a:pt x="274" y="140"/>
                </a:cubicBezTo>
                <a:cubicBezTo>
                  <a:pt x="274" y="140"/>
                  <a:pt x="45" y="327"/>
                  <a:pt x="0" y="330"/>
                </a:cubicBezTo>
                <a:cubicBezTo>
                  <a:pt x="0" y="330"/>
                  <a:pt x="96" y="398"/>
                  <a:pt x="108" y="516"/>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2" name="Freeform 17"/>
          <p:cNvSpPr/>
          <p:nvPr/>
        </p:nvSpPr>
        <p:spPr bwMode="auto">
          <a:xfrm>
            <a:off x="7820682" y="3383287"/>
            <a:ext cx="2717935" cy="2143925"/>
          </a:xfrm>
          <a:custGeom>
            <a:avLst/>
            <a:gdLst>
              <a:gd name="T0" fmla="*/ 761 w 794"/>
              <a:gd name="T1" fmla="*/ 63 h 657"/>
              <a:gd name="T2" fmla="*/ 470 w 794"/>
              <a:gd name="T3" fmla="*/ 93 h 657"/>
              <a:gd name="T4" fmla="*/ 330 w 794"/>
              <a:gd name="T5" fmla="*/ 201 h 657"/>
              <a:gd name="T6" fmla="*/ 0 w 794"/>
              <a:gd name="T7" fmla="*/ 492 h 657"/>
              <a:gd name="T8" fmla="*/ 109 w 794"/>
              <a:gd name="T9" fmla="*/ 657 h 657"/>
              <a:gd name="T10" fmla="*/ 250 w 794"/>
              <a:gd name="T11" fmla="*/ 497 h 657"/>
              <a:gd name="T12" fmla="*/ 366 w 794"/>
              <a:gd name="T13" fmla="*/ 365 h 657"/>
              <a:gd name="T14" fmla="*/ 704 w 794"/>
              <a:gd name="T15" fmla="*/ 197 h 657"/>
              <a:gd name="T16" fmla="*/ 761 w 794"/>
              <a:gd name="T17" fmla="*/ 63 h 657"/>
              <a:gd name="connsiteX0" fmla="*/ 9584 w 9817"/>
              <a:gd name="connsiteY0" fmla="*/ 318 h 9359"/>
              <a:gd name="connsiteX1" fmla="*/ 5919 w 9817"/>
              <a:gd name="connsiteY1" fmla="*/ 775 h 9359"/>
              <a:gd name="connsiteX2" fmla="*/ 4156 w 9817"/>
              <a:gd name="connsiteY2" fmla="*/ 2418 h 9359"/>
              <a:gd name="connsiteX3" fmla="*/ 0 w 9817"/>
              <a:gd name="connsiteY3" fmla="*/ 6848 h 9359"/>
              <a:gd name="connsiteX4" fmla="*/ 1373 w 9817"/>
              <a:gd name="connsiteY4" fmla="*/ 9359 h 9359"/>
              <a:gd name="connsiteX5" fmla="*/ 3149 w 9817"/>
              <a:gd name="connsiteY5" fmla="*/ 6924 h 9359"/>
              <a:gd name="connsiteX6" fmla="*/ 4610 w 9817"/>
              <a:gd name="connsiteY6" fmla="*/ 4915 h 9359"/>
              <a:gd name="connsiteX7" fmla="*/ 8866 w 9817"/>
              <a:gd name="connsiteY7" fmla="*/ 2357 h 9359"/>
              <a:gd name="connsiteX8" fmla="*/ 9584 w 9817"/>
              <a:gd name="connsiteY8" fmla="*/ 318 h 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7" h="9359">
                <a:moveTo>
                  <a:pt x="9584" y="318"/>
                </a:moveTo>
                <a:cubicBezTo>
                  <a:pt x="9584" y="318"/>
                  <a:pt x="7544" y="-641"/>
                  <a:pt x="5919" y="775"/>
                </a:cubicBezTo>
                <a:cubicBezTo>
                  <a:pt x="5919" y="775"/>
                  <a:pt x="4647" y="1794"/>
                  <a:pt x="4156" y="2418"/>
                </a:cubicBezTo>
                <a:cubicBezTo>
                  <a:pt x="4156" y="2418"/>
                  <a:pt x="1423" y="5995"/>
                  <a:pt x="0" y="6848"/>
                </a:cubicBezTo>
                <a:cubicBezTo>
                  <a:pt x="0" y="6848"/>
                  <a:pt x="1020" y="7365"/>
                  <a:pt x="1373" y="9359"/>
                </a:cubicBezTo>
                <a:cubicBezTo>
                  <a:pt x="1373" y="9359"/>
                  <a:pt x="2859" y="7441"/>
                  <a:pt x="3149" y="6924"/>
                </a:cubicBezTo>
                <a:cubicBezTo>
                  <a:pt x="3149" y="6924"/>
                  <a:pt x="4370" y="5189"/>
                  <a:pt x="4610" y="4915"/>
                </a:cubicBezTo>
                <a:cubicBezTo>
                  <a:pt x="4610" y="4915"/>
                  <a:pt x="5856" y="2647"/>
                  <a:pt x="8866" y="2357"/>
                </a:cubicBezTo>
                <a:cubicBezTo>
                  <a:pt x="8866" y="2357"/>
                  <a:pt x="10385" y="1126"/>
                  <a:pt x="9584" y="318"/>
                </a:cubicBezTo>
                <a:close/>
              </a:path>
            </a:pathLst>
          </a:custGeom>
          <a:solidFill>
            <a:srgbClr val="1F4E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4" name="Freeform 19"/>
          <p:cNvSpPr/>
          <p:nvPr/>
        </p:nvSpPr>
        <p:spPr bwMode="auto">
          <a:xfrm>
            <a:off x="9184346" y="4404849"/>
            <a:ext cx="1230313" cy="1192213"/>
          </a:xfrm>
          <a:custGeom>
            <a:avLst/>
            <a:gdLst>
              <a:gd name="T0" fmla="*/ 0 w 353"/>
              <a:gd name="T1" fmla="*/ 98 h 342"/>
              <a:gd name="T2" fmla="*/ 112 w 353"/>
              <a:gd name="T3" fmla="*/ 342 h 342"/>
              <a:gd name="T4" fmla="*/ 241 w 353"/>
              <a:gd name="T5" fmla="*/ 342 h 342"/>
              <a:gd name="T6" fmla="*/ 353 w 353"/>
              <a:gd name="T7" fmla="*/ 86 h 342"/>
              <a:gd name="T8" fmla="*/ 312 w 353"/>
              <a:gd name="T9" fmla="*/ 86 h 342"/>
              <a:gd name="T10" fmla="*/ 302 w 353"/>
              <a:gd name="T11" fmla="*/ 74 h 342"/>
              <a:gd name="T12" fmla="*/ 260 w 353"/>
              <a:gd name="T13" fmla="*/ 55 h 342"/>
              <a:gd name="T14" fmla="*/ 207 w 353"/>
              <a:gd name="T15" fmla="*/ 97 h 342"/>
              <a:gd name="T16" fmla="*/ 191 w 353"/>
              <a:gd name="T17" fmla="*/ 75 h 342"/>
              <a:gd name="T18" fmla="*/ 158 w 353"/>
              <a:gd name="T19" fmla="*/ 59 h 342"/>
              <a:gd name="T20" fmla="*/ 99 w 353"/>
              <a:gd name="T21" fmla="*/ 86 h 342"/>
              <a:gd name="T22" fmla="*/ 61 w 353"/>
              <a:gd name="T23" fmla="*/ 64 h 342"/>
              <a:gd name="T24" fmla="*/ 20 w 353"/>
              <a:gd name="T25" fmla="*/ 107 h 342"/>
              <a:gd name="T26" fmla="*/ 0 w 353"/>
              <a:gd name="T27" fmla="*/ 9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3" h="342">
                <a:moveTo>
                  <a:pt x="0" y="98"/>
                </a:moveTo>
                <a:cubicBezTo>
                  <a:pt x="112" y="342"/>
                  <a:pt x="112" y="342"/>
                  <a:pt x="112" y="342"/>
                </a:cubicBezTo>
                <a:cubicBezTo>
                  <a:pt x="241" y="342"/>
                  <a:pt x="241" y="342"/>
                  <a:pt x="241" y="342"/>
                </a:cubicBezTo>
                <a:cubicBezTo>
                  <a:pt x="353" y="86"/>
                  <a:pt x="353" y="86"/>
                  <a:pt x="353" y="86"/>
                </a:cubicBezTo>
                <a:cubicBezTo>
                  <a:pt x="353" y="86"/>
                  <a:pt x="325" y="93"/>
                  <a:pt x="312" y="86"/>
                </a:cubicBezTo>
                <a:cubicBezTo>
                  <a:pt x="312" y="86"/>
                  <a:pt x="308" y="84"/>
                  <a:pt x="302" y="74"/>
                </a:cubicBezTo>
                <a:cubicBezTo>
                  <a:pt x="302" y="74"/>
                  <a:pt x="280" y="23"/>
                  <a:pt x="260" y="55"/>
                </a:cubicBezTo>
                <a:cubicBezTo>
                  <a:pt x="260" y="55"/>
                  <a:pt x="255" y="124"/>
                  <a:pt x="207" y="97"/>
                </a:cubicBezTo>
                <a:cubicBezTo>
                  <a:pt x="207" y="97"/>
                  <a:pt x="197" y="92"/>
                  <a:pt x="191" y="75"/>
                </a:cubicBezTo>
                <a:cubicBezTo>
                  <a:pt x="191" y="75"/>
                  <a:pt x="174" y="26"/>
                  <a:pt x="158" y="59"/>
                </a:cubicBezTo>
                <a:cubicBezTo>
                  <a:pt x="158" y="59"/>
                  <a:pt x="133" y="138"/>
                  <a:pt x="99" y="86"/>
                </a:cubicBezTo>
                <a:cubicBezTo>
                  <a:pt x="99" y="86"/>
                  <a:pt x="79" y="0"/>
                  <a:pt x="61" y="64"/>
                </a:cubicBezTo>
                <a:cubicBezTo>
                  <a:pt x="61" y="64"/>
                  <a:pt x="56" y="129"/>
                  <a:pt x="20" y="107"/>
                </a:cubicBezTo>
                <a:cubicBezTo>
                  <a:pt x="20" y="107"/>
                  <a:pt x="3" y="96"/>
                  <a:pt x="0" y="98"/>
                </a:cubicBezTo>
                <a:close/>
              </a:path>
            </a:pathLst>
          </a:custGeom>
          <a:gradFill flip="none" rotWithShape="1">
            <a:gsLst>
              <a:gs pos="15000">
                <a:srgbClr val="C17C43"/>
              </a:gs>
              <a:gs pos="25000">
                <a:srgbClr val="DEB99A"/>
              </a:gs>
              <a:gs pos="68000">
                <a:srgbClr val="D3A37B"/>
              </a:gs>
              <a:gs pos="38000">
                <a:srgbClr val="EEDACA"/>
              </a:gs>
            </a:gsLst>
            <a:lin ang="20400000" scaled="0"/>
            <a:tileRect/>
          </a:gradFill>
          <a:ln>
            <a:noFill/>
          </a:ln>
        </p:spPr>
        <p:txBody>
          <a:bodyPr vert="horz" wrap="square" lIns="91440" tIns="45720" rIns="91440" bIns="45720" numCol="1" anchor="t" anchorCtr="0" compatLnSpc="1"/>
          <a:lstStyle/>
          <a:p>
            <a:endParaRPr lang="zh-CN" altLang="en-US"/>
          </a:p>
        </p:txBody>
      </p:sp>
      <p:sp>
        <p:nvSpPr>
          <p:cNvPr id="15" name="Freeform 20"/>
          <p:cNvSpPr/>
          <p:nvPr/>
        </p:nvSpPr>
        <p:spPr bwMode="auto">
          <a:xfrm>
            <a:off x="10125733" y="3455524"/>
            <a:ext cx="669925" cy="1296988"/>
          </a:xfrm>
          <a:custGeom>
            <a:avLst/>
            <a:gdLst>
              <a:gd name="T0" fmla="*/ 91 w 192"/>
              <a:gd name="T1" fmla="*/ 348 h 372"/>
              <a:gd name="T2" fmla="*/ 29 w 192"/>
              <a:gd name="T3" fmla="*/ 326 h 372"/>
              <a:gd name="T4" fmla="*/ 5 w 192"/>
              <a:gd name="T5" fmla="*/ 313 h 372"/>
              <a:gd name="T6" fmla="*/ 97 w 192"/>
              <a:gd name="T7" fmla="*/ 43 h 372"/>
              <a:gd name="T8" fmla="*/ 100 w 192"/>
              <a:gd name="T9" fmla="*/ 0 h 372"/>
              <a:gd name="T10" fmla="*/ 188 w 192"/>
              <a:gd name="T11" fmla="*/ 106 h 372"/>
              <a:gd name="T12" fmla="*/ 176 w 192"/>
              <a:gd name="T13" fmla="*/ 149 h 372"/>
              <a:gd name="T14" fmla="*/ 91 w 192"/>
              <a:gd name="T15" fmla="*/ 348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72">
                <a:moveTo>
                  <a:pt x="91" y="348"/>
                </a:moveTo>
                <a:cubicBezTo>
                  <a:pt x="91" y="348"/>
                  <a:pt x="45" y="372"/>
                  <a:pt x="29" y="326"/>
                </a:cubicBezTo>
                <a:cubicBezTo>
                  <a:pt x="29" y="326"/>
                  <a:pt x="18" y="305"/>
                  <a:pt x="5" y="313"/>
                </a:cubicBezTo>
                <a:cubicBezTo>
                  <a:pt x="5" y="313"/>
                  <a:pt x="0" y="169"/>
                  <a:pt x="97" y="43"/>
                </a:cubicBezTo>
                <a:cubicBezTo>
                  <a:pt x="97" y="43"/>
                  <a:pt x="110" y="23"/>
                  <a:pt x="100" y="0"/>
                </a:cubicBezTo>
                <a:cubicBezTo>
                  <a:pt x="100" y="0"/>
                  <a:pt x="134" y="22"/>
                  <a:pt x="188" y="106"/>
                </a:cubicBezTo>
                <a:cubicBezTo>
                  <a:pt x="188" y="106"/>
                  <a:pt x="192" y="124"/>
                  <a:pt x="176" y="149"/>
                </a:cubicBezTo>
                <a:cubicBezTo>
                  <a:pt x="176" y="149"/>
                  <a:pt x="119" y="214"/>
                  <a:pt x="91" y="348"/>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6" name="Freeform 21"/>
          <p:cNvSpPr/>
          <p:nvPr/>
        </p:nvSpPr>
        <p:spPr bwMode="auto">
          <a:xfrm>
            <a:off x="9574871" y="5597062"/>
            <a:ext cx="449263" cy="498475"/>
          </a:xfrm>
          <a:custGeom>
            <a:avLst/>
            <a:gdLst>
              <a:gd name="T0" fmla="*/ 129 w 129"/>
              <a:gd name="T1" fmla="*/ 0 h 143"/>
              <a:gd name="T2" fmla="*/ 0 w 129"/>
              <a:gd name="T3" fmla="*/ 0 h 143"/>
              <a:gd name="T4" fmla="*/ 51 w 129"/>
              <a:gd name="T5" fmla="*/ 113 h 143"/>
              <a:gd name="T6" fmla="*/ 81 w 129"/>
              <a:gd name="T7" fmla="*/ 113 h 143"/>
              <a:gd name="T8" fmla="*/ 129 w 129"/>
              <a:gd name="T9" fmla="*/ 0 h 143"/>
            </a:gdLst>
            <a:ahLst/>
            <a:cxnLst>
              <a:cxn ang="0">
                <a:pos x="T0" y="T1"/>
              </a:cxn>
              <a:cxn ang="0">
                <a:pos x="T2" y="T3"/>
              </a:cxn>
              <a:cxn ang="0">
                <a:pos x="T4" y="T5"/>
              </a:cxn>
              <a:cxn ang="0">
                <a:pos x="T6" y="T7"/>
              </a:cxn>
              <a:cxn ang="0">
                <a:pos x="T8" y="T9"/>
              </a:cxn>
            </a:cxnLst>
            <a:rect l="0" t="0" r="r" b="b"/>
            <a:pathLst>
              <a:path w="129" h="143">
                <a:moveTo>
                  <a:pt x="129" y="0"/>
                </a:moveTo>
                <a:cubicBezTo>
                  <a:pt x="0" y="0"/>
                  <a:pt x="0" y="0"/>
                  <a:pt x="0" y="0"/>
                </a:cubicBezTo>
                <a:cubicBezTo>
                  <a:pt x="51" y="113"/>
                  <a:pt x="51" y="113"/>
                  <a:pt x="51" y="113"/>
                </a:cubicBezTo>
                <a:cubicBezTo>
                  <a:pt x="51" y="113"/>
                  <a:pt x="65" y="143"/>
                  <a:pt x="81" y="113"/>
                </a:cubicBezTo>
                <a:lnTo>
                  <a:pt x="129" y="0"/>
                </a:lnTo>
                <a:close/>
              </a:path>
            </a:pathLst>
          </a:custGeom>
          <a:gradFill flip="none" rotWithShape="1">
            <a:gsLst>
              <a:gs pos="17000">
                <a:srgbClr val="ADAEAB"/>
              </a:gs>
              <a:gs pos="47000">
                <a:schemeClr val="tx1">
                  <a:lumMod val="95000"/>
                  <a:lumOff val="5000"/>
                </a:schemeClr>
              </a:gs>
              <a:gs pos="100000">
                <a:srgbClr val="39363A"/>
              </a:gs>
            </a:gsLst>
            <a:lin ang="0" scaled="1"/>
            <a:tileRect/>
          </a:gradFill>
          <a:ln>
            <a:noFill/>
          </a:ln>
        </p:spPr>
        <p:txBody>
          <a:bodyPr vert="horz" wrap="square" lIns="91440" tIns="45720" rIns="91440" bIns="45720" numCol="1" anchor="t" anchorCtr="0" compatLnSpc="1"/>
          <a:lstStyle/>
          <a:p>
            <a:endParaRPr lang="zh-CN" altLang="en-US"/>
          </a:p>
        </p:txBody>
      </p:sp>
      <p:sp>
        <p:nvSpPr>
          <p:cNvPr id="17" name="Freeform 22"/>
          <p:cNvSpPr/>
          <p:nvPr/>
        </p:nvSpPr>
        <p:spPr bwMode="auto">
          <a:xfrm>
            <a:off x="9776483" y="2863387"/>
            <a:ext cx="841375" cy="1893888"/>
          </a:xfrm>
          <a:custGeom>
            <a:avLst/>
            <a:gdLst>
              <a:gd name="T0" fmla="*/ 101 w 241"/>
              <a:gd name="T1" fmla="*/ 482 h 543"/>
              <a:gd name="T2" fmla="*/ 83 w 241"/>
              <a:gd name="T3" fmla="*/ 497 h 543"/>
              <a:gd name="T4" fmla="*/ 55 w 241"/>
              <a:gd name="T5" fmla="*/ 539 h 543"/>
              <a:gd name="T6" fmla="*/ 22 w 241"/>
              <a:gd name="T7" fmla="*/ 499 h 543"/>
              <a:gd name="T8" fmla="*/ 3 w 241"/>
              <a:gd name="T9" fmla="*/ 478 h 543"/>
              <a:gd name="T10" fmla="*/ 82 w 241"/>
              <a:gd name="T11" fmla="*/ 128 h 543"/>
              <a:gd name="T12" fmla="*/ 128 w 241"/>
              <a:gd name="T13" fmla="*/ 55 h 543"/>
              <a:gd name="T14" fmla="*/ 128 w 241"/>
              <a:gd name="T15" fmla="*/ 0 h 543"/>
              <a:gd name="T16" fmla="*/ 207 w 241"/>
              <a:gd name="T17" fmla="*/ 84 h 543"/>
              <a:gd name="T18" fmla="*/ 213 w 241"/>
              <a:gd name="T19" fmla="*/ 149 h 543"/>
              <a:gd name="T20" fmla="*/ 157 w 241"/>
              <a:gd name="T21" fmla="*/ 242 h 543"/>
              <a:gd name="T22" fmla="*/ 101 w 241"/>
              <a:gd name="T23" fmla="*/ 48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543">
                <a:moveTo>
                  <a:pt x="101" y="482"/>
                </a:moveTo>
                <a:cubicBezTo>
                  <a:pt x="101" y="482"/>
                  <a:pt x="85" y="487"/>
                  <a:pt x="83" y="497"/>
                </a:cubicBezTo>
                <a:cubicBezTo>
                  <a:pt x="83" y="497"/>
                  <a:pt x="78" y="543"/>
                  <a:pt x="55" y="539"/>
                </a:cubicBezTo>
                <a:cubicBezTo>
                  <a:pt x="55" y="539"/>
                  <a:pt x="27" y="539"/>
                  <a:pt x="22" y="499"/>
                </a:cubicBezTo>
                <a:cubicBezTo>
                  <a:pt x="22" y="499"/>
                  <a:pt x="14" y="479"/>
                  <a:pt x="3" y="478"/>
                </a:cubicBezTo>
                <a:cubicBezTo>
                  <a:pt x="3" y="478"/>
                  <a:pt x="0" y="279"/>
                  <a:pt x="82" y="128"/>
                </a:cubicBezTo>
                <a:cubicBezTo>
                  <a:pt x="82" y="128"/>
                  <a:pt x="118" y="69"/>
                  <a:pt x="128" y="55"/>
                </a:cubicBezTo>
                <a:cubicBezTo>
                  <a:pt x="128" y="55"/>
                  <a:pt x="147" y="38"/>
                  <a:pt x="128" y="0"/>
                </a:cubicBezTo>
                <a:cubicBezTo>
                  <a:pt x="128" y="0"/>
                  <a:pt x="172" y="30"/>
                  <a:pt x="207" y="84"/>
                </a:cubicBezTo>
                <a:cubicBezTo>
                  <a:pt x="207" y="84"/>
                  <a:pt x="241" y="120"/>
                  <a:pt x="213" y="149"/>
                </a:cubicBezTo>
                <a:cubicBezTo>
                  <a:pt x="213" y="149"/>
                  <a:pt x="169" y="212"/>
                  <a:pt x="157" y="242"/>
                </a:cubicBezTo>
                <a:cubicBezTo>
                  <a:pt x="157" y="242"/>
                  <a:pt x="105" y="335"/>
                  <a:pt x="101" y="482"/>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8" name="Freeform 23"/>
          <p:cNvSpPr/>
          <p:nvPr/>
        </p:nvSpPr>
        <p:spPr bwMode="auto">
          <a:xfrm>
            <a:off x="9390721" y="2166474"/>
            <a:ext cx="976313" cy="2593975"/>
          </a:xfrm>
          <a:custGeom>
            <a:avLst/>
            <a:gdLst>
              <a:gd name="T0" fmla="*/ 15 w 280"/>
              <a:gd name="T1" fmla="*/ 678 h 744"/>
              <a:gd name="T2" fmla="*/ 40 w 280"/>
              <a:gd name="T3" fmla="*/ 703 h 744"/>
              <a:gd name="T4" fmla="*/ 64 w 280"/>
              <a:gd name="T5" fmla="*/ 739 h 744"/>
              <a:gd name="T6" fmla="*/ 86 w 280"/>
              <a:gd name="T7" fmla="*/ 716 h 744"/>
              <a:gd name="T8" fmla="*/ 110 w 280"/>
              <a:gd name="T9" fmla="*/ 678 h 744"/>
              <a:gd name="T10" fmla="*/ 136 w 280"/>
              <a:gd name="T11" fmla="*/ 417 h 744"/>
              <a:gd name="T12" fmla="*/ 248 w 280"/>
              <a:gd name="T13" fmla="*/ 187 h 744"/>
              <a:gd name="T14" fmla="*/ 258 w 280"/>
              <a:gd name="T15" fmla="*/ 126 h 744"/>
              <a:gd name="T16" fmla="*/ 154 w 280"/>
              <a:gd name="T17" fmla="*/ 0 h 744"/>
              <a:gd name="T18" fmla="*/ 144 w 280"/>
              <a:gd name="T19" fmla="*/ 82 h 744"/>
              <a:gd name="T20" fmla="*/ 30 w 280"/>
              <a:gd name="T21" fmla="*/ 342 h 744"/>
              <a:gd name="T22" fmla="*/ 15 w 280"/>
              <a:gd name="T23" fmla="*/ 67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744">
                <a:moveTo>
                  <a:pt x="15" y="678"/>
                </a:moveTo>
                <a:cubicBezTo>
                  <a:pt x="15" y="678"/>
                  <a:pt x="33" y="676"/>
                  <a:pt x="40" y="703"/>
                </a:cubicBezTo>
                <a:cubicBezTo>
                  <a:pt x="40" y="703"/>
                  <a:pt x="46" y="744"/>
                  <a:pt x="64" y="739"/>
                </a:cubicBezTo>
                <a:cubicBezTo>
                  <a:pt x="64" y="739"/>
                  <a:pt x="76" y="744"/>
                  <a:pt x="86" y="716"/>
                </a:cubicBezTo>
                <a:cubicBezTo>
                  <a:pt x="86" y="716"/>
                  <a:pt x="92" y="682"/>
                  <a:pt x="110" y="678"/>
                </a:cubicBezTo>
                <a:cubicBezTo>
                  <a:pt x="110" y="678"/>
                  <a:pt x="106" y="484"/>
                  <a:pt x="136" y="417"/>
                </a:cubicBezTo>
                <a:cubicBezTo>
                  <a:pt x="136" y="417"/>
                  <a:pt x="186" y="268"/>
                  <a:pt x="248" y="187"/>
                </a:cubicBezTo>
                <a:cubicBezTo>
                  <a:pt x="248" y="187"/>
                  <a:pt x="280" y="157"/>
                  <a:pt x="258" y="126"/>
                </a:cubicBezTo>
                <a:cubicBezTo>
                  <a:pt x="258" y="126"/>
                  <a:pt x="182" y="11"/>
                  <a:pt x="154" y="0"/>
                </a:cubicBezTo>
                <a:cubicBezTo>
                  <a:pt x="154" y="0"/>
                  <a:pt x="175" y="42"/>
                  <a:pt x="144" y="82"/>
                </a:cubicBezTo>
                <a:cubicBezTo>
                  <a:pt x="114" y="121"/>
                  <a:pt x="57" y="240"/>
                  <a:pt x="30" y="342"/>
                </a:cubicBezTo>
                <a:cubicBezTo>
                  <a:pt x="30" y="342"/>
                  <a:pt x="0" y="440"/>
                  <a:pt x="15" y="678"/>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9" name="Freeform 24"/>
          <p:cNvSpPr/>
          <p:nvPr/>
        </p:nvSpPr>
        <p:spPr bwMode="auto">
          <a:xfrm>
            <a:off x="8857321" y="1336212"/>
            <a:ext cx="1209675" cy="3451225"/>
          </a:xfrm>
          <a:custGeom>
            <a:avLst/>
            <a:gdLst>
              <a:gd name="T0" fmla="*/ 168 w 347"/>
              <a:gd name="T1" fmla="*/ 916 h 990"/>
              <a:gd name="T2" fmla="*/ 149 w 347"/>
              <a:gd name="T3" fmla="*/ 948 h 990"/>
              <a:gd name="T4" fmla="*/ 117 w 347"/>
              <a:gd name="T5" fmla="*/ 981 h 990"/>
              <a:gd name="T6" fmla="*/ 67 w 347"/>
              <a:gd name="T7" fmla="*/ 894 h 990"/>
              <a:gd name="T8" fmla="*/ 67 w 347"/>
              <a:gd name="T9" fmla="*/ 402 h 990"/>
              <a:gd name="T10" fmla="*/ 195 w 347"/>
              <a:gd name="T11" fmla="*/ 78 h 990"/>
              <a:gd name="T12" fmla="*/ 182 w 347"/>
              <a:gd name="T13" fmla="*/ 0 h 990"/>
              <a:gd name="T14" fmla="*/ 303 w 347"/>
              <a:gd name="T15" fmla="*/ 137 h 990"/>
              <a:gd name="T16" fmla="*/ 314 w 347"/>
              <a:gd name="T17" fmla="*/ 225 h 990"/>
              <a:gd name="T18" fmla="*/ 206 w 347"/>
              <a:gd name="T19" fmla="*/ 438 h 990"/>
              <a:gd name="T20" fmla="*/ 157 w 347"/>
              <a:gd name="T21" fmla="*/ 660 h 990"/>
              <a:gd name="T22" fmla="*/ 168 w 347"/>
              <a:gd name="T23" fmla="*/ 916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990">
                <a:moveTo>
                  <a:pt x="168" y="916"/>
                </a:moveTo>
                <a:cubicBezTo>
                  <a:pt x="168" y="916"/>
                  <a:pt x="152" y="916"/>
                  <a:pt x="149" y="948"/>
                </a:cubicBezTo>
                <a:cubicBezTo>
                  <a:pt x="149" y="948"/>
                  <a:pt x="150" y="990"/>
                  <a:pt x="117" y="981"/>
                </a:cubicBezTo>
                <a:cubicBezTo>
                  <a:pt x="117" y="981"/>
                  <a:pt x="77" y="974"/>
                  <a:pt x="67" y="894"/>
                </a:cubicBezTo>
                <a:cubicBezTo>
                  <a:pt x="67" y="894"/>
                  <a:pt x="0" y="650"/>
                  <a:pt x="67" y="402"/>
                </a:cubicBezTo>
                <a:cubicBezTo>
                  <a:pt x="67" y="402"/>
                  <a:pt x="114" y="194"/>
                  <a:pt x="195" y="78"/>
                </a:cubicBezTo>
                <a:cubicBezTo>
                  <a:pt x="195" y="78"/>
                  <a:pt x="226" y="30"/>
                  <a:pt x="182" y="0"/>
                </a:cubicBezTo>
                <a:cubicBezTo>
                  <a:pt x="182" y="0"/>
                  <a:pt x="215" y="9"/>
                  <a:pt x="303" y="137"/>
                </a:cubicBezTo>
                <a:cubicBezTo>
                  <a:pt x="303" y="137"/>
                  <a:pt x="347" y="176"/>
                  <a:pt x="314" y="225"/>
                </a:cubicBezTo>
                <a:cubicBezTo>
                  <a:pt x="314" y="225"/>
                  <a:pt x="230" y="351"/>
                  <a:pt x="206" y="438"/>
                </a:cubicBezTo>
                <a:cubicBezTo>
                  <a:pt x="206" y="438"/>
                  <a:pt x="167" y="538"/>
                  <a:pt x="157" y="660"/>
                </a:cubicBezTo>
                <a:cubicBezTo>
                  <a:pt x="157" y="660"/>
                  <a:pt x="142" y="828"/>
                  <a:pt x="168" y="916"/>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24" name="Freeform 19"/>
          <p:cNvSpPr/>
          <p:nvPr/>
        </p:nvSpPr>
        <p:spPr bwMode="auto">
          <a:xfrm>
            <a:off x="9880132" y="4559800"/>
            <a:ext cx="534527" cy="1037262"/>
          </a:xfrm>
          <a:custGeom>
            <a:avLst/>
            <a:gdLst/>
            <a:ahLst/>
            <a:cxnLst/>
            <a:rect l="l" t="t" r="r" b="b"/>
            <a:pathLst>
              <a:path w="534527" h="1037262">
                <a:moveTo>
                  <a:pt x="262673" y="67"/>
                </a:moveTo>
                <a:cubicBezTo>
                  <a:pt x="313637" y="3008"/>
                  <a:pt x="356761" y="102978"/>
                  <a:pt x="356776" y="103013"/>
                </a:cubicBezTo>
                <a:cubicBezTo>
                  <a:pt x="377663" y="137832"/>
                  <a:pt x="391596" y="144829"/>
                  <a:pt x="391629" y="144845"/>
                </a:cubicBezTo>
                <a:cubicBezTo>
                  <a:pt x="436927" y="169242"/>
                  <a:pt x="534481" y="144857"/>
                  <a:pt x="534527" y="144845"/>
                </a:cubicBezTo>
                <a:cubicBezTo>
                  <a:pt x="534527" y="144845"/>
                  <a:pt x="534527" y="144845"/>
                  <a:pt x="144173" y="1037262"/>
                </a:cubicBezTo>
                <a:cubicBezTo>
                  <a:pt x="144173" y="1037262"/>
                  <a:pt x="144173" y="1037262"/>
                  <a:pt x="1928" y="1037262"/>
                </a:cubicBezTo>
                <a:lnTo>
                  <a:pt x="0" y="1034980"/>
                </a:lnTo>
                <a:lnTo>
                  <a:pt x="118388" y="200626"/>
                </a:lnTo>
                <a:cubicBezTo>
                  <a:pt x="200030" y="179569"/>
                  <a:pt x="210389" y="36846"/>
                  <a:pt x="210394" y="36779"/>
                </a:cubicBezTo>
                <a:cubicBezTo>
                  <a:pt x="227821" y="8891"/>
                  <a:pt x="245683" y="-913"/>
                  <a:pt x="262673" y="67"/>
                </a:cubicBezTo>
                <a:close/>
              </a:path>
            </a:pathLst>
          </a:custGeom>
          <a:gradFill flip="none" rotWithShape="1">
            <a:gsLst>
              <a:gs pos="84000">
                <a:srgbClr val="E5C9B1"/>
              </a:gs>
              <a:gs pos="23000">
                <a:srgbClr val="C4824C"/>
              </a:gs>
            </a:gsLst>
            <a:lin ang="1800000" scaled="0"/>
            <a:tileRect/>
          </a:gradFill>
          <a:ln>
            <a:noFill/>
          </a:ln>
        </p:spPr>
        <p:txBody>
          <a:bodyPr vert="horz" wrap="square" lIns="91440" tIns="45720" rIns="91440" bIns="45720" numCol="1" anchor="t" anchorCtr="0" compatLnSpc="1"/>
          <a:lstStyle/>
          <a:p>
            <a:endParaRPr lang="zh-CN" altLang="en-US"/>
          </a:p>
        </p:txBody>
      </p:sp>
      <p:sp>
        <p:nvSpPr>
          <p:cNvPr id="28" name="椭圆 27"/>
          <p:cNvSpPr/>
          <p:nvPr/>
        </p:nvSpPr>
        <p:spPr>
          <a:xfrm>
            <a:off x="6922077" y="5201033"/>
            <a:ext cx="757131" cy="757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1" name="椭圆 30"/>
          <p:cNvSpPr/>
          <p:nvPr/>
        </p:nvSpPr>
        <p:spPr>
          <a:xfrm>
            <a:off x="7033394" y="5329813"/>
            <a:ext cx="534495" cy="534498"/>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6" name="椭圆 35"/>
          <p:cNvSpPr/>
          <p:nvPr/>
        </p:nvSpPr>
        <p:spPr>
          <a:xfrm>
            <a:off x="6947325" y="1847866"/>
            <a:ext cx="757131" cy="757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8" name="椭圆 37"/>
          <p:cNvSpPr/>
          <p:nvPr/>
        </p:nvSpPr>
        <p:spPr>
          <a:xfrm>
            <a:off x="7058642" y="1959182"/>
            <a:ext cx="534495" cy="534498"/>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3" name="椭圆 42"/>
          <p:cNvSpPr/>
          <p:nvPr/>
        </p:nvSpPr>
        <p:spPr>
          <a:xfrm>
            <a:off x="6947325" y="2966453"/>
            <a:ext cx="757131" cy="757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椭圆 43"/>
          <p:cNvSpPr/>
          <p:nvPr/>
        </p:nvSpPr>
        <p:spPr>
          <a:xfrm>
            <a:off x="6947325" y="4093918"/>
            <a:ext cx="757131" cy="757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6" name="椭圆 45"/>
          <p:cNvSpPr/>
          <p:nvPr/>
        </p:nvSpPr>
        <p:spPr>
          <a:xfrm>
            <a:off x="7059065" y="3077769"/>
            <a:ext cx="534495" cy="534498"/>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2" name="椭圆 51"/>
          <p:cNvSpPr/>
          <p:nvPr/>
        </p:nvSpPr>
        <p:spPr>
          <a:xfrm>
            <a:off x="7055164" y="4205234"/>
            <a:ext cx="534495" cy="534498"/>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7" name="Freeform 110"/>
          <p:cNvSpPr>
            <a:spLocks noEditPoints="1"/>
          </p:cNvSpPr>
          <p:nvPr/>
        </p:nvSpPr>
        <p:spPr bwMode="auto">
          <a:xfrm>
            <a:off x="7126477" y="2027208"/>
            <a:ext cx="400526" cy="392596"/>
          </a:xfrm>
          <a:custGeom>
            <a:avLst/>
            <a:gdLst>
              <a:gd name="T0" fmla="*/ 90 w 94"/>
              <a:gd name="T1" fmla="*/ 55 h 92"/>
              <a:gd name="T2" fmla="*/ 90 w 94"/>
              <a:gd name="T3" fmla="*/ 85 h 92"/>
              <a:gd name="T4" fmla="*/ 53 w 94"/>
              <a:gd name="T5" fmla="*/ 89 h 92"/>
              <a:gd name="T6" fmla="*/ 54 w 94"/>
              <a:gd name="T7" fmla="*/ 59 h 92"/>
              <a:gd name="T8" fmla="*/ 46 w 94"/>
              <a:gd name="T9" fmla="*/ 0 h 92"/>
              <a:gd name="T10" fmla="*/ 0 w 94"/>
              <a:gd name="T11" fmla="*/ 46 h 92"/>
              <a:gd name="T12" fmla="*/ 46 w 94"/>
              <a:gd name="T13" fmla="*/ 92 h 92"/>
              <a:gd name="T14" fmla="*/ 45 w 94"/>
              <a:gd name="T15" fmla="*/ 84 h 92"/>
              <a:gd name="T16" fmla="*/ 20 w 94"/>
              <a:gd name="T17" fmla="*/ 72 h 92"/>
              <a:gd name="T18" fmla="*/ 20 w 94"/>
              <a:gd name="T19" fmla="*/ 20 h 92"/>
              <a:gd name="T20" fmla="*/ 72 w 94"/>
              <a:gd name="T21" fmla="*/ 20 h 92"/>
              <a:gd name="T22" fmla="*/ 83 w 94"/>
              <a:gd name="T23" fmla="*/ 50 h 92"/>
              <a:gd name="T24" fmla="*/ 92 w 94"/>
              <a:gd name="T25" fmla="*/ 50 h 92"/>
              <a:gd name="T26" fmla="*/ 79 w 94"/>
              <a:gd name="T27" fmla="*/ 13 h 92"/>
              <a:gd name="T28" fmla="*/ 47 w 94"/>
              <a:gd name="T29" fmla="*/ 41 h 92"/>
              <a:gd name="T30" fmla="*/ 31 w 94"/>
              <a:gd name="T31" fmla="*/ 19 h 92"/>
              <a:gd name="T32" fmla="*/ 41 w 94"/>
              <a:gd name="T33" fmla="*/ 44 h 92"/>
              <a:gd name="T34" fmla="*/ 47 w 94"/>
              <a:gd name="T35" fmla="*/ 55 h 92"/>
              <a:gd name="T36" fmla="*/ 54 w 94"/>
              <a:gd name="T37" fmla="*/ 47 h 92"/>
              <a:gd name="T38" fmla="*/ 62 w 94"/>
              <a:gd name="T39" fmla="*/ 30 h 92"/>
              <a:gd name="T40" fmla="*/ 47 w 94"/>
              <a:gd name="T41" fmla="*/ 41 h 92"/>
              <a:gd name="T42" fmla="*/ 88 w 94"/>
              <a:gd name="T43" fmla="*/ 75 h 92"/>
              <a:gd name="T44" fmla="*/ 87 w 94"/>
              <a:gd name="T45" fmla="*/ 74 h 92"/>
              <a:gd name="T46" fmla="*/ 86 w 94"/>
              <a:gd name="T47" fmla="*/ 71 h 92"/>
              <a:gd name="T48" fmla="*/ 81 w 94"/>
              <a:gd name="T49" fmla="*/ 83 h 92"/>
              <a:gd name="T50" fmla="*/ 85 w 94"/>
              <a:gd name="T51" fmla="*/ 76 h 92"/>
              <a:gd name="T52" fmla="*/ 86 w 94"/>
              <a:gd name="T53" fmla="*/ 76 h 92"/>
              <a:gd name="T54" fmla="*/ 87 w 94"/>
              <a:gd name="T55" fmla="*/ 83 h 92"/>
              <a:gd name="T56" fmla="*/ 66 w 94"/>
              <a:gd name="T57" fmla="*/ 80 h 92"/>
              <a:gd name="T58" fmla="*/ 67 w 94"/>
              <a:gd name="T59" fmla="*/ 69 h 92"/>
              <a:gd name="T60" fmla="*/ 68 w 94"/>
              <a:gd name="T61" fmla="*/ 61 h 92"/>
              <a:gd name="T62" fmla="*/ 57 w 94"/>
              <a:gd name="T63" fmla="*/ 64 h 92"/>
              <a:gd name="T64" fmla="*/ 61 w 94"/>
              <a:gd name="T65" fmla="*/ 68 h 92"/>
              <a:gd name="T66" fmla="*/ 63 w 94"/>
              <a:gd name="T67" fmla="*/ 63 h 92"/>
              <a:gd name="T68" fmla="*/ 62 w 94"/>
              <a:gd name="T69" fmla="*/ 69 h 92"/>
              <a:gd name="T70" fmla="*/ 54 w 94"/>
              <a:gd name="T71" fmla="*/ 83 h 92"/>
              <a:gd name="T72" fmla="*/ 81 w 94"/>
              <a:gd name="T73" fmla="*/ 80 h 92"/>
              <a:gd name="T74" fmla="*/ 79 w 94"/>
              <a:gd name="T75" fmla="*/ 76 h 92"/>
              <a:gd name="T76" fmla="*/ 75 w 94"/>
              <a:gd name="T77" fmla="*/ 60 h 92"/>
              <a:gd name="T78" fmla="*/ 66 w 94"/>
              <a:gd name="T79" fmla="*/ 80 h 92"/>
              <a:gd name="T80" fmla="*/ 73 w 94"/>
              <a:gd name="T81" fmla="*/ 83 h 92"/>
              <a:gd name="T82" fmla="*/ 78 w 94"/>
              <a:gd name="T83" fmla="*/ 80 h 92"/>
              <a:gd name="T84" fmla="*/ 74 w 94"/>
              <a:gd name="T85" fmla="*/ 76 h 92"/>
              <a:gd name="T86" fmla="*/ 72 w 94"/>
              <a:gd name="T8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92">
                <a:moveTo>
                  <a:pt x="58" y="55"/>
                </a:moveTo>
                <a:cubicBezTo>
                  <a:pt x="90" y="55"/>
                  <a:pt x="90" y="55"/>
                  <a:pt x="90" y="55"/>
                </a:cubicBezTo>
                <a:cubicBezTo>
                  <a:pt x="92" y="55"/>
                  <a:pt x="94" y="56"/>
                  <a:pt x="93" y="59"/>
                </a:cubicBezTo>
                <a:cubicBezTo>
                  <a:pt x="90" y="85"/>
                  <a:pt x="90" y="85"/>
                  <a:pt x="90" y="85"/>
                </a:cubicBezTo>
                <a:cubicBezTo>
                  <a:pt x="89" y="87"/>
                  <a:pt x="87" y="89"/>
                  <a:pt x="85" y="89"/>
                </a:cubicBezTo>
                <a:cubicBezTo>
                  <a:pt x="53" y="89"/>
                  <a:pt x="53" y="89"/>
                  <a:pt x="53" y="89"/>
                </a:cubicBezTo>
                <a:cubicBezTo>
                  <a:pt x="51" y="89"/>
                  <a:pt x="49" y="87"/>
                  <a:pt x="50" y="85"/>
                </a:cubicBezTo>
                <a:cubicBezTo>
                  <a:pt x="54" y="59"/>
                  <a:pt x="54" y="59"/>
                  <a:pt x="54" y="59"/>
                </a:cubicBezTo>
                <a:cubicBezTo>
                  <a:pt x="54" y="56"/>
                  <a:pt x="56" y="55"/>
                  <a:pt x="58" y="55"/>
                </a:cubicBezTo>
                <a:close/>
                <a:moveTo>
                  <a:pt x="46" y="0"/>
                </a:moveTo>
                <a:cubicBezTo>
                  <a:pt x="34" y="0"/>
                  <a:pt x="22" y="5"/>
                  <a:pt x="14" y="13"/>
                </a:cubicBezTo>
                <a:cubicBezTo>
                  <a:pt x="6" y="22"/>
                  <a:pt x="0" y="33"/>
                  <a:pt x="0" y="46"/>
                </a:cubicBezTo>
                <a:cubicBezTo>
                  <a:pt x="0" y="58"/>
                  <a:pt x="6" y="70"/>
                  <a:pt x="14" y="78"/>
                </a:cubicBezTo>
                <a:cubicBezTo>
                  <a:pt x="22" y="86"/>
                  <a:pt x="34" y="92"/>
                  <a:pt x="46" y="92"/>
                </a:cubicBezTo>
                <a:cubicBezTo>
                  <a:pt x="47" y="92"/>
                  <a:pt x="47" y="92"/>
                  <a:pt x="48" y="91"/>
                </a:cubicBezTo>
                <a:cubicBezTo>
                  <a:pt x="46" y="90"/>
                  <a:pt x="45" y="87"/>
                  <a:pt x="45" y="84"/>
                </a:cubicBezTo>
                <a:cubicBezTo>
                  <a:pt x="46" y="82"/>
                  <a:pt x="46" y="82"/>
                  <a:pt x="46" y="82"/>
                </a:cubicBezTo>
                <a:cubicBezTo>
                  <a:pt x="36" y="82"/>
                  <a:pt x="27" y="78"/>
                  <a:pt x="20" y="72"/>
                </a:cubicBezTo>
                <a:cubicBezTo>
                  <a:pt x="14" y="65"/>
                  <a:pt x="10" y="56"/>
                  <a:pt x="10" y="46"/>
                </a:cubicBezTo>
                <a:cubicBezTo>
                  <a:pt x="10" y="36"/>
                  <a:pt x="14" y="26"/>
                  <a:pt x="20" y="20"/>
                </a:cubicBezTo>
                <a:cubicBezTo>
                  <a:pt x="27" y="13"/>
                  <a:pt x="36" y="9"/>
                  <a:pt x="46" y="9"/>
                </a:cubicBezTo>
                <a:cubicBezTo>
                  <a:pt x="56" y="9"/>
                  <a:pt x="66" y="13"/>
                  <a:pt x="72" y="20"/>
                </a:cubicBezTo>
                <a:cubicBezTo>
                  <a:pt x="79" y="26"/>
                  <a:pt x="83" y="36"/>
                  <a:pt x="83" y="46"/>
                </a:cubicBezTo>
                <a:cubicBezTo>
                  <a:pt x="83" y="47"/>
                  <a:pt x="83" y="49"/>
                  <a:pt x="83" y="50"/>
                </a:cubicBezTo>
                <a:cubicBezTo>
                  <a:pt x="90" y="50"/>
                  <a:pt x="90" y="50"/>
                  <a:pt x="90" y="50"/>
                </a:cubicBezTo>
                <a:cubicBezTo>
                  <a:pt x="91" y="50"/>
                  <a:pt x="91" y="50"/>
                  <a:pt x="92" y="50"/>
                </a:cubicBezTo>
                <a:cubicBezTo>
                  <a:pt x="92" y="49"/>
                  <a:pt x="92" y="47"/>
                  <a:pt x="92" y="46"/>
                </a:cubicBezTo>
                <a:cubicBezTo>
                  <a:pt x="92" y="33"/>
                  <a:pt x="87" y="22"/>
                  <a:pt x="79" y="13"/>
                </a:cubicBezTo>
                <a:cubicBezTo>
                  <a:pt x="70" y="5"/>
                  <a:pt x="59" y="0"/>
                  <a:pt x="46" y="0"/>
                </a:cubicBezTo>
                <a:close/>
                <a:moveTo>
                  <a:pt x="47" y="41"/>
                </a:moveTo>
                <a:cubicBezTo>
                  <a:pt x="46" y="41"/>
                  <a:pt x="45" y="41"/>
                  <a:pt x="45" y="41"/>
                </a:cubicBezTo>
                <a:cubicBezTo>
                  <a:pt x="41" y="34"/>
                  <a:pt x="36" y="26"/>
                  <a:pt x="31" y="19"/>
                </a:cubicBezTo>
                <a:cubicBezTo>
                  <a:pt x="30" y="20"/>
                  <a:pt x="29" y="21"/>
                  <a:pt x="27" y="21"/>
                </a:cubicBezTo>
                <a:cubicBezTo>
                  <a:pt x="31" y="30"/>
                  <a:pt x="36" y="37"/>
                  <a:pt x="41" y="44"/>
                </a:cubicBezTo>
                <a:cubicBezTo>
                  <a:pt x="40" y="45"/>
                  <a:pt x="40" y="47"/>
                  <a:pt x="40" y="48"/>
                </a:cubicBezTo>
                <a:cubicBezTo>
                  <a:pt x="40" y="52"/>
                  <a:pt x="43" y="55"/>
                  <a:pt x="47" y="55"/>
                </a:cubicBezTo>
                <a:cubicBezTo>
                  <a:pt x="51" y="55"/>
                  <a:pt x="54" y="52"/>
                  <a:pt x="54" y="48"/>
                </a:cubicBezTo>
                <a:cubicBezTo>
                  <a:pt x="54" y="48"/>
                  <a:pt x="54" y="47"/>
                  <a:pt x="54" y="47"/>
                </a:cubicBezTo>
                <a:cubicBezTo>
                  <a:pt x="58" y="43"/>
                  <a:pt x="62" y="39"/>
                  <a:pt x="65" y="33"/>
                </a:cubicBezTo>
                <a:cubicBezTo>
                  <a:pt x="64" y="32"/>
                  <a:pt x="63" y="31"/>
                  <a:pt x="62" y="30"/>
                </a:cubicBezTo>
                <a:cubicBezTo>
                  <a:pt x="57" y="34"/>
                  <a:pt x="53" y="38"/>
                  <a:pt x="50" y="42"/>
                </a:cubicBezTo>
                <a:cubicBezTo>
                  <a:pt x="49" y="41"/>
                  <a:pt x="48" y="41"/>
                  <a:pt x="47" y="41"/>
                </a:cubicBezTo>
                <a:close/>
                <a:moveTo>
                  <a:pt x="87" y="83"/>
                </a:moveTo>
                <a:cubicBezTo>
                  <a:pt x="88" y="75"/>
                  <a:pt x="88" y="75"/>
                  <a:pt x="88" y="75"/>
                </a:cubicBezTo>
                <a:cubicBezTo>
                  <a:pt x="88" y="75"/>
                  <a:pt x="88" y="74"/>
                  <a:pt x="88" y="74"/>
                </a:cubicBezTo>
                <a:cubicBezTo>
                  <a:pt x="87" y="74"/>
                  <a:pt x="87" y="74"/>
                  <a:pt x="87" y="74"/>
                </a:cubicBezTo>
                <a:cubicBezTo>
                  <a:pt x="86" y="74"/>
                  <a:pt x="85" y="74"/>
                  <a:pt x="85" y="74"/>
                </a:cubicBezTo>
                <a:cubicBezTo>
                  <a:pt x="86" y="71"/>
                  <a:pt x="86" y="71"/>
                  <a:pt x="86" y="71"/>
                </a:cubicBezTo>
                <a:cubicBezTo>
                  <a:pt x="83" y="71"/>
                  <a:pt x="83" y="71"/>
                  <a:pt x="83" y="71"/>
                </a:cubicBezTo>
                <a:cubicBezTo>
                  <a:pt x="81" y="83"/>
                  <a:pt x="81" y="83"/>
                  <a:pt x="81" y="83"/>
                </a:cubicBezTo>
                <a:cubicBezTo>
                  <a:pt x="83" y="83"/>
                  <a:pt x="83" y="83"/>
                  <a:pt x="83" y="83"/>
                </a:cubicBezTo>
                <a:cubicBezTo>
                  <a:pt x="85" y="76"/>
                  <a:pt x="85" y="76"/>
                  <a:pt x="85" y="76"/>
                </a:cubicBezTo>
                <a:cubicBezTo>
                  <a:pt x="85" y="75"/>
                  <a:pt x="85" y="75"/>
                  <a:pt x="85" y="75"/>
                </a:cubicBezTo>
                <a:cubicBezTo>
                  <a:pt x="86" y="75"/>
                  <a:pt x="86" y="75"/>
                  <a:pt x="86" y="76"/>
                </a:cubicBezTo>
                <a:cubicBezTo>
                  <a:pt x="84" y="83"/>
                  <a:pt x="84" y="83"/>
                  <a:pt x="84" y="83"/>
                </a:cubicBezTo>
                <a:cubicBezTo>
                  <a:pt x="87" y="83"/>
                  <a:pt x="87" y="83"/>
                  <a:pt x="87" y="83"/>
                </a:cubicBezTo>
                <a:close/>
                <a:moveTo>
                  <a:pt x="65" y="83"/>
                </a:moveTo>
                <a:cubicBezTo>
                  <a:pt x="66" y="80"/>
                  <a:pt x="66" y="80"/>
                  <a:pt x="66" y="80"/>
                </a:cubicBezTo>
                <a:cubicBezTo>
                  <a:pt x="60" y="80"/>
                  <a:pt x="60" y="80"/>
                  <a:pt x="60" y="80"/>
                </a:cubicBezTo>
                <a:cubicBezTo>
                  <a:pt x="67" y="69"/>
                  <a:pt x="67" y="69"/>
                  <a:pt x="67" y="69"/>
                </a:cubicBezTo>
                <a:cubicBezTo>
                  <a:pt x="68" y="68"/>
                  <a:pt x="68" y="67"/>
                  <a:pt x="68" y="66"/>
                </a:cubicBezTo>
                <a:cubicBezTo>
                  <a:pt x="69" y="64"/>
                  <a:pt x="69" y="62"/>
                  <a:pt x="68" y="61"/>
                </a:cubicBezTo>
                <a:cubicBezTo>
                  <a:pt x="67" y="60"/>
                  <a:pt x="66" y="59"/>
                  <a:pt x="64" y="59"/>
                </a:cubicBezTo>
                <a:cubicBezTo>
                  <a:pt x="60" y="59"/>
                  <a:pt x="58" y="61"/>
                  <a:pt x="57" y="64"/>
                </a:cubicBezTo>
                <a:cubicBezTo>
                  <a:pt x="56" y="68"/>
                  <a:pt x="56" y="68"/>
                  <a:pt x="56" y="68"/>
                </a:cubicBezTo>
                <a:cubicBezTo>
                  <a:pt x="61" y="68"/>
                  <a:pt x="61" y="68"/>
                  <a:pt x="61" y="68"/>
                </a:cubicBezTo>
                <a:cubicBezTo>
                  <a:pt x="62" y="64"/>
                  <a:pt x="62" y="64"/>
                  <a:pt x="62" y="64"/>
                </a:cubicBezTo>
                <a:cubicBezTo>
                  <a:pt x="62" y="63"/>
                  <a:pt x="62" y="63"/>
                  <a:pt x="63" y="63"/>
                </a:cubicBezTo>
                <a:cubicBezTo>
                  <a:pt x="64" y="63"/>
                  <a:pt x="64" y="64"/>
                  <a:pt x="64" y="65"/>
                </a:cubicBezTo>
                <a:cubicBezTo>
                  <a:pt x="63" y="67"/>
                  <a:pt x="63" y="68"/>
                  <a:pt x="62" y="69"/>
                </a:cubicBezTo>
                <a:cubicBezTo>
                  <a:pt x="54" y="80"/>
                  <a:pt x="54" y="80"/>
                  <a:pt x="54" y="80"/>
                </a:cubicBezTo>
                <a:cubicBezTo>
                  <a:pt x="54" y="83"/>
                  <a:pt x="54" y="83"/>
                  <a:pt x="54" y="83"/>
                </a:cubicBezTo>
                <a:cubicBezTo>
                  <a:pt x="65" y="83"/>
                  <a:pt x="65" y="83"/>
                  <a:pt x="65" y="83"/>
                </a:cubicBezTo>
                <a:close/>
                <a:moveTo>
                  <a:pt x="81" y="80"/>
                </a:moveTo>
                <a:cubicBezTo>
                  <a:pt x="81" y="76"/>
                  <a:pt x="81" y="76"/>
                  <a:pt x="81" y="76"/>
                </a:cubicBezTo>
                <a:cubicBezTo>
                  <a:pt x="79" y="76"/>
                  <a:pt x="79" y="76"/>
                  <a:pt x="79" y="76"/>
                </a:cubicBezTo>
                <a:cubicBezTo>
                  <a:pt x="82" y="60"/>
                  <a:pt x="82" y="60"/>
                  <a:pt x="82" y="60"/>
                </a:cubicBezTo>
                <a:cubicBezTo>
                  <a:pt x="75" y="60"/>
                  <a:pt x="75" y="60"/>
                  <a:pt x="75" y="60"/>
                </a:cubicBezTo>
                <a:cubicBezTo>
                  <a:pt x="67" y="76"/>
                  <a:pt x="67" y="76"/>
                  <a:pt x="67" y="76"/>
                </a:cubicBezTo>
                <a:cubicBezTo>
                  <a:pt x="66" y="80"/>
                  <a:pt x="66" y="80"/>
                  <a:pt x="66" y="80"/>
                </a:cubicBezTo>
                <a:cubicBezTo>
                  <a:pt x="73" y="80"/>
                  <a:pt x="73" y="80"/>
                  <a:pt x="73" y="80"/>
                </a:cubicBezTo>
                <a:cubicBezTo>
                  <a:pt x="73" y="83"/>
                  <a:pt x="73" y="83"/>
                  <a:pt x="73" y="83"/>
                </a:cubicBezTo>
                <a:cubicBezTo>
                  <a:pt x="78" y="83"/>
                  <a:pt x="78" y="83"/>
                  <a:pt x="78" y="83"/>
                </a:cubicBezTo>
                <a:cubicBezTo>
                  <a:pt x="78" y="80"/>
                  <a:pt x="78" y="80"/>
                  <a:pt x="78" y="80"/>
                </a:cubicBezTo>
                <a:cubicBezTo>
                  <a:pt x="81" y="80"/>
                  <a:pt x="81" y="80"/>
                  <a:pt x="81" y="80"/>
                </a:cubicBezTo>
                <a:close/>
                <a:moveTo>
                  <a:pt x="74" y="76"/>
                </a:moveTo>
                <a:cubicBezTo>
                  <a:pt x="75" y="67"/>
                  <a:pt x="75" y="67"/>
                  <a:pt x="75" y="67"/>
                </a:cubicBezTo>
                <a:cubicBezTo>
                  <a:pt x="72" y="76"/>
                  <a:pt x="72" y="76"/>
                  <a:pt x="72" y="76"/>
                </a:cubicBezTo>
                <a:lnTo>
                  <a:pt x="74" y="76"/>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58" name="Freeform 119"/>
          <p:cNvSpPr>
            <a:spLocks noEditPoints="1"/>
          </p:cNvSpPr>
          <p:nvPr/>
        </p:nvSpPr>
        <p:spPr bwMode="auto">
          <a:xfrm>
            <a:off x="7137596" y="5472312"/>
            <a:ext cx="362674" cy="255350"/>
          </a:xfrm>
          <a:custGeom>
            <a:avLst/>
            <a:gdLst>
              <a:gd name="T0" fmla="*/ 65 w 91"/>
              <a:gd name="T1" fmla="*/ 9 h 64"/>
              <a:gd name="T2" fmla="*/ 34 w 91"/>
              <a:gd name="T3" fmla="*/ 9 h 64"/>
              <a:gd name="T4" fmla="*/ 27 w 91"/>
              <a:gd name="T5" fmla="*/ 0 h 64"/>
              <a:gd name="T6" fmla="*/ 5 w 91"/>
              <a:gd name="T7" fmla="*/ 0 h 64"/>
              <a:gd name="T8" fmla="*/ 0 w 91"/>
              <a:gd name="T9" fmla="*/ 4 h 64"/>
              <a:gd name="T10" fmla="*/ 0 w 91"/>
              <a:gd name="T11" fmla="*/ 50 h 64"/>
              <a:gd name="T12" fmla="*/ 4 w 91"/>
              <a:gd name="T13" fmla="*/ 54 h 64"/>
              <a:gd name="T14" fmla="*/ 14 w 91"/>
              <a:gd name="T15" fmla="*/ 25 h 64"/>
              <a:gd name="T16" fmla="*/ 20 w 91"/>
              <a:gd name="T17" fmla="*/ 18 h 64"/>
              <a:gd name="T18" fmla="*/ 29 w 91"/>
              <a:gd name="T19" fmla="*/ 14 h 64"/>
              <a:gd name="T20" fmla="*/ 60 w 91"/>
              <a:gd name="T21" fmla="*/ 14 h 64"/>
              <a:gd name="T22" fmla="*/ 65 w 91"/>
              <a:gd name="T23" fmla="*/ 9 h 64"/>
              <a:gd name="T24" fmla="*/ 72 w 91"/>
              <a:gd name="T25" fmla="*/ 15 h 64"/>
              <a:gd name="T26" fmla="*/ 66 w 91"/>
              <a:gd name="T27" fmla="*/ 15 h 64"/>
              <a:gd name="T28" fmla="*/ 79 w 91"/>
              <a:gd name="T29" fmla="*/ 1 h 64"/>
              <a:gd name="T30" fmla="*/ 90 w 91"/>
              <a:gd name="T31" fmla="*/ 15 h 64"/>
              <a:gd name="T32" fmla="*/ 85 w 91"/>
              <a:gd name="T33" fmla="*/ 15 h 64"/>
              <a:gd name="T34" fmla="*/ 59 w 91"/>
              <a:gd name="T35" fmla="*/ 36 h 64"/>
              <a:gd name="T36" fmla="*/ 59 w 91"/>
              <a:gd name="T37" fmla="*/ 33 h 64"/>
              <a:gd name="T38" fmla="*/ 72 w 91"/>
              <a:gd name="T39" fmla="*/ 15 h 64"/>
              <a:gd name="T40" fmla="*/ 79 w 91"/>
              <a:gd name="T41" fmla="*/ 64 h 64"/>
              <a:gd name="T42" fmla="*/ 11 w 91"/>
              <a:gd name="T43" fmla="*/ 64 h 64"/>
              <a:gd name="T44" fmla="*/ 22 w 91"/>
              <a:gd name="T45" fmla="*/ 31 h 64"/>
              <a:gd name="T46" fmla="*/ 26 w 91"/>
              <a:gd name="T47" fmla="*/ 26 h 64"/>
              <a:gd name="T48" fmla="*/ 33 w 91"/>
              <a:gd name="T49" fmla="*/ 23 h 64"/>
              <a:gd name="T50" fmla="*/ 63 w 91"/>
              <a:gd name="T51" fmla="*/ 23 h 64"/>
              <a:gd name="T52" fmla="*/ 57 w 91"/>
              <a:gd name="T53" fmla="*/ 28 h 64"/>
              <a:gd name="T54" fmla="*/ 54 w 91"/>
              <a:gd name="T55" fmla="*/ 30 h 64"/>
              <a:gd name="T56" fmla="*/ 54 w 91"/>
              <a:gd name="T57" fmla="*/ 41 h 64"/>
              <a:gd name="T58" fmla="*/ 59 w 91"/>
              <a:gd name="T59" fmla="*/ 41 h 64"/>
              <a:gd name="T60" fmla="*/ 87 w 91"/>
              <a:gd name="T61" fmla="*/ 23 h 64"/>
              <a:gd name="T62" fmla="*/ 89 w 91"/>
              <a:gd name="T63" fmla="*/ 24 h 64"/>
              <a:gd name="T64" fmla="*/ 91 w 91"/>
              <a:gd name="T65" fmla="*/ 25 h 64"/>
              <a:gd name="T66" fmla="*/ 91 w 91"/>
              <a:gd name="T67" fmla="*/ 28 h 64"/>
              <a:gd name="T68" fmla="*/ 91 w 91"/>
              <a:gd name="T69" fmla="*/ 30 h 64"/>
              <a:gd name="T70" fmla="*/ 79 w 91"/>
              <a:gd name="T7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64">
                <a:moveTo>
                  <a:pt x="65" y="9"/>
                </a:moveTo>
                <a:cubicBezTo>
                  <a:pt x="34" y="9"/>
                  <a:pt x="34" y="9"/>
                  <a:pt x="34" y="9"/>
                </a:cubicBezTo>
                <a:cubicBezTo>
                  <a:pt x="27" y="0"/>
                  <a:pt x="27" y="0"/>
                  <a:pt x="27" y="0"/>
                </a:cubicBezTo>
                <a:cubicBezTo>
                  <a:pt x="5" y="0"/>
                  <a:pt x="5" y="0"/>
                  <a:pt x="5" y="0"/>
                </a:cubicBezTo>
                <a:cubicBezTo>
                  <a:pt x="2" y="0"/>
                  <a:pt x="0" y="2"/>
                  <a:pt x="0" y="4"/>
                </a:cubicBezTo>
                <a:cubicBezTo>
                  <a:pt x="0" y="50"/>
                  <a:pt x="0" y="50"/>
                  <a:pt x="0" y="50"/>
                </a:cubicBezTo>
                <a:cubicBezTo>
                  <a:pt x="0" y="52"/>
                  <a:pt x="2" y="54"/>
                  <a:pt x="4" y="54"/>
                </a:cubicBezTo>
                <a:cubicBezTo>
                  <a:pt x="14" y="25"/>
                  <a:pt x="14" y="25"/>
                  <a:pt x="14" y="25"/>
                </a:cubicBezTo>
                <a:cubicBezTo>
                  <a:pt x="15" y="22"/>
                  <a:pt x="17" y="20"/>
                  <a:pt x="20" y="18"/>
                </a:cubicBezTo>
                <a:cubicBezTo>
                  <a:pt x="22" y="16"/>
                  <a:pt x="26" y="14"/>
                  <a:pt x="29" y="14"/>
                </a:cubicBezTo>
                <a:cubicBezTo>
                  <a:pt x="60" y="14"/>
                  <a:pt x="60" y="14"/>
                  <a:pt x="60" y="14"/>
                </a:cubicBezTo>
                <a:cubicBezTo>
                  <a:pt x="65" y="9"/>
                  <a:pt x="65" y="9"/>
                  <a:pt x="65" y="9"/>
                </a:cubicBezTo>
                <a:close/>
                <a:moveTo>
                  <a:pt x="72" y="15"/>
                </a:moveTo>
                <a:cubicBezTo>
                  <a:pt x="66" y="15"/>
                  <a:pt x="66" y="15"/>
                  <a:pt x="66" y="15"/>
                </a:cubicBezTo>
                <a:cubicBezTo>
                  <a:pt x="79" y="1"/>
                  <a:pt x="79" y="1"/>
                  <a:pt x="79" y="1"/>
                </a:cubicBezTo>
                <a:cubicBezTo>
                  <a:pt x="90" y="15"/>
                  <a:pt x="90" y="15"/>
                  <a:pt x="90" y="15"/>
                </a:cubicBezTo>
                <a:cubicBezTo>
                  <a:pt x="85" y="15"/>
                  <a:pt x="85" y="15"/>
                  <a:pt x="85" y="15"/>
                </a:cubicBezTo>
                <a:cubicBezTo>
                  <a:pt x="82" y="28"/>
                  <a:pt x="72" y="35"/>
                  <a:pt x="59" y="36"/>
                </a:cubicBezTo>
                <a:cubicBezTo>
                  <a:pt x="59" y="33"/>
                  <a:pt x="59" y="33"/>
                  <a:pt x="59" y="33"/>
                </a:cubicBezTo>
                <a:cubicBezTo>
                  <a:pt x="66" y="29"/>
                  <a:pt x="70" y="23"/>
                  <a:pt x="72" y="15"/>
                </a:cubicBezTo>
                <a:close/>
                <a:moveTo>
                  <a:pt x="79" y="64"/>
                </a:moveTo>
                <a:cubicBezTo>
                  <a:pt x="11" y="64"/>
                  <a:pt x="11" y="64"/>
                  <a:pt x="11" y="64"/>
                </a:cubicBezTo>
                <a:cubicBezTo>
                  <a:pt x="22" y="31"/>
                  <a:pt x="22" y="31"/>
                  <a:pt x="22" y="31"/>
                </a:cubicBezTo>
                <a:cubicBezTo>
                  <a:pt x="23" y="29"/>
                  <a:pt x="24" y="27"/>
                  <a:pt x="26" y="26"/>
                </a:cubicBezTo>
                <a:cubicBezTo>
                  <a:pt x="28" y="24"/>
                  <a:pt x="31" y="23"/>
                  <a:pt x="33" y="23"/>
                </a:cubicBezTo>
                <a:cubicBezTo>
                  <a:pt x="63" y="23"/>
                  <a:pt x="63" y="23"/>
                  <a:pt x="63" y="23"/>
                </a:cubicBezTo>
                <a:cubicBezTo>
                  <a:pt x="61" y="25"/>
                  <a:pt x="59" y="27"/>
                  <a:pt x="57" y="28"/>
                </a:cubicBezTo>
                <a:cubicBezTo>
                  <a:pt x="54" y="30"/>
                  <a:pt x="54" y="30"/>
                  <a:pt x="54" y="30"/>
                </a:cubicBezTo>
                <a:cubicBezTo>
                  <a:pt x="54" y="41"/>
                  <a:pt x="54" y="41"/>
                  <a:pt x="54" y="41"/>
                </a:cubicBezTo>
                <a:cubicBezTo>
                  <a:pt x="59" y="41"/>
                  <a:pt x="59" y="41"/>
                  <a:pt x="59" y="41"/>
                </a:cubicBezTo>
                <a:cubicBezTo>
                  <a:pt x="72" y="40"/>
                  <a:pt x="82" y="34"/>
                  <a:pt x="87" y="23"/>
                </a:cubicBezTo>
                <a:cubicBezTo>
                  <a:pt x="88" y="23"/>
                  <a:pt x="88" y="24"/>
                  <a:pt x="89" y="24"/>
                </a:cubicBezTo>
                <a:cubicBezTo>
                  <a:pt x="89" y="24"/>
                  <a:pt x="90" y="25"/>
                  <a:pt x="91" y="25"/>
                </a:cubicBezTo>
                <a:cubicBezTo>
                  <a:pt x="91" y="26"/>
                  <a:pt x="91" y="27"/>
                  <a:pt x="91" y="28"/>
                </a:cubicBezTo>
                <a:cubicBezTo>
                  <a:pt x="91" y="28"/>
                  <a:pt x="91" y="29"/>
                  <a:pt x="91" y="30"/>
                </a:cubicBezTo>
                <a:lnTo>
                  <a:pt x="79" y="64"/>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59" name="Freeform 127"/>
          <p:cNvSpPr>
            <a:spLocks noEditPoints="1"/>
          </p:cNvSpPr>
          <p:nvPr/>
        </p:nvSpPr>
        <p:spPr bwMode="auto">
          <a:xfrm>
            <a:off x="7151997" y="4303746"/>
            <a:ext cx="330305" cy="343323"/>
          </a:xfrm>
          <a:custGeom>
            <a:avLst/>
            <a:gdLst>
              <a:gd name="T0" fmla="*/ 81 w 94"/>
              <a:gd name="T1" fmla="*/ 57 h 98"/>
              <a:gd name="T2" fmla="*/ 81 w 94"/>
              <a:gd name="T3" fmla="*/ 95 h 98"/>
              <a:gd name="T4" fmla="*/ 81 w 94"/>
              <a:gd name="T5" fmla="*/ 98 h 98"/>
              <a:gd name="T6" fmla="*/ 78 w 94"/>
              <a:gd name="T7" fmla="*/ 98 h 98"/>
              <a:gd name="T8" fmla="*/ 67 w 94"/>
              <a:gd name="T9" fmla="*/ 98 h 98"/>
              <a:gd name="T10" fmla="*/ 67 w 94"/>
              <a:gd name="T11" fmla="*/ 68 h 98"/>
              <a:gd name="T12" fmla="*/ 62 w 94"/>
              <a:gd name="T13" fmla="*/ 64 h 98"/>
              <a:gd name="T14" fmla="*/ 49 w 94"/>
              <a:gd name="T15" fmla="*/ 64 h 98"/>
              <a:gd name="T16" fmla="*/ 45 w 94"/>
              <a:gd name="T17" fmla="*/ 68 h 98"/>
              <a:gd name="T18" fmla="*/ 45 w 94"/>
              <a:gd name="T19" fmla="*/ 98 h 98"/>
              <a:gd name="T20" fmla="*/ 15 w 94"/>
              <a:gd name="T21" fmla="*/ 98 h 98"/>
              <a:gd name="T22" fmla="*/ 12 w 94"/>
              <a:gd name="T23" fmla="*/ 98 h 98"/>
              <a:gd name="T24" fmla="*/ 12 w 94"/>
              <a:gd name="T25" fmla="*/ 95 h 98"/>
              <a:gd name="T26" fmla="*/ 12 w 94"/>
              <a:gd name="T27" fmla="*/ 57 h 98"/>
              <a:gd name="T28" fmla="*/ 3 w 94"/>
              <a:gd name="T29" fmla="*/ 57 h 98"/>
              <a:gd name="T30" fmla="*/ 0 w 94"/>
              <a:gd name="T31" fmla="*/ 50 h 98"/>
              <a:gd name="T32" fmla="*/ 44 w 94"/>
              <a:gd name="T33" fmla="*/ 3 h 98"/>
              <a:gd name="T34" fmla="*/ 47 w 94"/>
              <a:gd name="T35" fmla="*/ 0 h 98"/>
              <a:gd name="T36" fmla="*/ 50 w 94"/>
              <a:gd name="T37" fmla="*/ 3 h 98"/>
              <a:gd name="T38" fmla="*/ 94 w 94"/>
              <a:gd name="T39" fmla="*/ 50 h 98"/>
              <a:gd name="T40" fmla="*/ 90 w 94"/>
              <a:gd name="T41" fmla="*/ 57 h 98"/>
              <a:gd name="T42" fmla="*/ 81 w 94"/>
              <a:gd name="T43" fmla="*/ 57 h 98"/>
              <a:gd name="T44" fmla="*/ 74 w 94"/>
              <a:gd name="T45" fmla="*/ 8 h 98"/>
              <a:gd name="T46" fmla="*/ 77 w 94"/>
              <a:gd name="T47" fmla="*/ 8 h 98"/>
              <a:gd name="T48" fmla="*/ 77 w 94"/>
              <a:gd name="T49" fmla="*/ 2 h 98"/>
              <a:gd name="T50" fmla="*/ 61 w 94"/>
              <a:gd name="T51" fmla="*/ 2 h 98"/>
              <a:gd name="T52" fmla="*/ 61 w 94"/>
              <a:gd name="T53" fmla="*/ 8 h 98"/>
              <a:gd name="T54" fmla="*/ 64 w 94"/>
              <a:gd name="T55" fmla="*/ 8 h 98"/>
              <a:gd name="T56" fmla="*/ 64 w 94"/>
              <a:gd name="T57" fmla="*/ 13 h 98"/>
              <a:gd name="T58" fmla="*/ 74 w 94"/>
              <a:gd name="T59" fmla="*/ 25 h 98"/>
              <a:gd name="T60" fmla="*/ 74 w 94"/>
              <a:gd name="T61"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98">
                <a:moveTo>
                  <a:pt x="81" y="57"/>
                </a:moveTo>
                <a:cubicBezTo>
                  <a:pt x="81" y="95"/>
                  <a:pt x="81" y="95"/>
                  <a:pt x="81" y="95"/>
                </a:cubicBezTo>
                <a:cubicBezTo>
                  <a:pt x="81" y="98"/>
                  <a:pt x="81" y="98"/>
                  <a:pt x="81" y="98"/>
                </a:cubicBezTo>
                <a:cubicBezTo>
                  <a:pt x="78" y="98"/>
                  <a:pt x="78" y="98"/>
                  <a:pt x="78" y="98"/>
                </a:cubicBezTo>
                <a:cubicBezTo>
                  <a:pt x="67" y="98"/>
                  <a:pt x="67" y="98"/>
                  <a:pt x="67" y="98"/>
                </a:cubicBezTo>
                <a:cubicBezTo>
                  <a:pt x="67" y="68"/>
                  <a:pt x="67" y="68"/>
                  <a:pt x="67" y="68"/>
                </a:cubicBezTo>
                <a:cubicBezTo>
                  <a:pt x="67" y="66"/>
                  <a:pt x="65" y="64"/>
                  <a:pt x="62" y="64"/>
                </a:cubicBezTo>
                <a:cubicBezTo>
                  <a:pt x="49" y="64"/>
                  <a:pt x="49" y="64"/>
                  <a:pt x="49" y="64"/>
                </a:cubicBezTo>
                <a:cubicBezTo>
                  <a:pt x="47" y="64"/>
                  <a:pt x="45" y="66"/>
                  <a:pt x="45" y="68"/>
                </a:cubicBezTo>
                <a:cubicBezTo>
                  <a:pt x="45" y="98"/>
                  <a:pt x="45" y="98"/>
                  <a:pt x="45" y="98"/>
                </a:cubicBezTo>
                <a:cubicBezTo>
                  <a:pt x="15" y="98"/>
                  <a:pt x="15" y="98"/>
                  <a:pt x="15" y="98"/>
                </a:cubicBezTo>
                <a:cubicBezTo>
                  <a:pt x="12" y="98"/>
                  <a:pt x="12" y="98"/>
                  <a:pt x="12" y="98"/>
                </a:cubicBezTo>
                <a:cubicBezTo>
                  <a:pt x="12" y="95"/>
                  <a:pt x="12" y="95"/>
                  <a:pt x="12" y="95"/>
                </a:cubicBezTo>
                <a:cubicBezTo>
                  <a:pt x="12" y="57"/>
                  <a:pt x="12" y="57"/>
                  <a:pt x="12" y="57"/>
                </a:cubicBezTo>
                <a:cubicBezTo>
                  <a:pt x="3" y="57"/>
                  <a:pt x="3" y="57"/>
                  <a:pt x="3" y="57"/>
                </a:cubicBezTo>
                <a:cubicBezTo>
                  <a:pt x="0" y="50"/>
                  <a:pt x="0" y="50"/>
                  <a:pt x="0" y="50"/>
                </a:cubicBezTo>
                <a:cubicBezTo>
                  <a:pt x="44" y="3"/>
                  <a:pt x="44" y="3"/>
                  <a:pt x="44" y="3"/>
                </a:cubicBezTo>
                <a:cubicBezTo>
                  <a:pt x="47" y="0"/>
                  <a:pt x="47" y="0"/>
                  <a:pt x="47" y="0"/>
                </a:cubicBezTo>
                <a:cubicBezTo>
                  <a:pt x="50" y="3"/>
                  <a:pt x="50" y="3"/>
                  <a:pt x="50" y="3"/>
                </a:cubicBezTo>
                <a:cubicBezTo>
                  <a:pt x="94" y="50"/>
                  <a:pt x="94" y="50"/>
                  <a:pt x="94" y="50"/>
                </a:cubicBezTo>
                <a:cubicBezTo>
                  <a:pt x="90" y="57"/>
                  <a:pt x="90" y="57"/>
                  <a:pt x="90" y="57"/>
                </a:cubicBezTo>
                <a:cubicBezTo>
                  <a:pt x="81" y="57"/>
                  <a:pt x="81" y="57"/>
                  <a:pt x="81" y="57"/>
                </a:cubicBezTo>
                <a:close/>
                <a:moveTo>
                  <a:pt x="74" y="8"/>
                </a:moveTo>
                <a:cubicBezTo>
                  <a:pt x="77" y="8"/>
                  <a:pt x="77" y="8"/>
                  <a:pt x="77" y="8"/>
                </a:cubicBezTo>
                <a:cubicBezTo>
                  <a:pt x="77" y="2"/>
                  <a:pt x="77" y="2"/>
                  <a:pt x="77" y="2"/>
                </a:cubicBezTo>
                <a:cubicBezTo>
                  <a:pt x="61" y="2"/>
                  <a:pt x="61" y="2"/>
                  <a:pt x="61" y="2"/>
                </a:cubicBezTo>
                <a:cubicBezTo>
                  <a:pt x="61" y="8"/>
                  <a:pt x="61" y="8"/>
                  <a:pt x="61" y="8"/>
                </a:cubicBezTo>
                <a:cubicBezTo>
                  <a:pt x="64" y="8"/>
                  <a:pt x="64" y="8"/>
                  <a:pt x="64" y="8"/>
                </a:cubicBezTo>
                <a:cubicBezTo>
                  <a:pt x="64" y="13"/>
                  <a:pt x="64" y="13"/>
                  <a:pt x="64" y="13"/>
                </a:cubicBezTo>
                <a:cubicBezTo>
                  <a:pt x="74" y="25"/>
                  <a:pt x="74" y="25"/>
                  <a:pt x="74" y="25"/>
                </a:cubicBezTo>
                <a:lnTo>
                  <a:pt x="74" y="8"/>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60" name="Freeform 174"/>
          <p:cNvSpPr>
            <a:spLocks noEditPoints="1"/>
          </p:cNvSpPr>
          <p:nvPr/>
        </p:nvSpPr>
        <p:spPr bwMode="auto">
          <a:xfrm>
            <a:off x="7172115" y="3196069"/>
            <a:ext cx="319736" cy="303748"/>
          </a:xfrm>
          <a:custGeom>
            <a:avLst/>
            <a:gdLst>
              <a:gd name="T0" fmla="*/ 89 w 93"/>
              <a:gd name="T1" fmla="*/ 0 h 88"/>
              <a:gd name="T2" fmla="*/ 93 w 93"/>
              <a:gd name="T3" fmla="*/ 5 h 88"/>
              <a:gd name="T4" fmla="*/ 93 w 93"/>
              <a:gd name="T5" fmla="*/ 74 h 88"/>
              <a:gd name="T6" fmla="*/ 81 w 93"/>
              <a:gd name="T7" fmla="*/ 74 h 88"/>
              <a:gd name="T8" fmla="*/ 82 w 93"/>
              <a:gd name="T9" fmla="*/ 65 h 88"/>
              <a:gd name="T10" fmla="*/ 84 w 93"/>
              <a:gd name="T11" fmla="*/ 10 h 88"/>
              <a:gd name="T12" fmla="*/ 10 w 93"/>
              <a:gd name="T13" fmla="*/ 65 h 88"/>
              <a:gd name="T14" fmla="*/ 48 w 93"/>
              <a:gd name="T15" fmla="*/ 72 h 88"/>
              <a:gd name="T16" fmla="*/ 5 w 93"/>
              <a:gd name="T17" fmla="*/ 74 h 88"/>
              <a:gd name="T18" fmla="*/ 0 w 93"/>
              <a:gd name="T19" fmla="*/ 69 h 88"/>
              <a:gd name="T20" fmla="*/ 0 w 93"/>
              <a:gd name="T21" fmla="*/ 0 h 88"/>
              <a:gd name="T22" fmla="*/ 64 w 93"/>
              <a:gd name="T23" fmla="*/ 51 h 88"/>
              <a:gd name="T24" fmla="*/ 55 w 93"/>
              <a:gd name="T25" fmla="*/ 71 h 88"/>
              <a:gd name="T26" fmla="*/ 57 w 93"/>
              <a:gd name="T27" fmla="*/ 82 h 88"/>
              <a:gd name="T28" fmla="*/ 64 w 93"/>
              <a:gd name="T29" fmla="*/ 78 h 88"/>
              <a:gd name="T30" fmla="*/ 72 w 93"/>
              <a:gd name="T31" fmla="*/ 84 h 88"/>
              <a:gd name="T32" fmla="*/ 74 w 93"/>
              <a:gd name="T33" fmla="*/ 71 h 88"/>
              <a:gd name="T34" fmla="*/ 64 w 93"/>
              <a:gd name="T35" fmla="*/ 51 h 88"/>
              <a:gd name="T36" fmla="*/ 64 w 93"/>
              <a:gd name="T37" fmla="*/ 69 h 88"/>
              <a:gd name="T38" fmla="*/ 64 w 93"/>
              <a:gd name="T39" fmla="*/ 72 h 88"/>
              <a:gd name="T40" fmla="*/ 62 w 93"/>
              <a:gd name="T41" fmla="*/ 55 h 88"/>
              <a:gd name="T42" fmla="*/ 71 w 93"/>
              <a:gd name="T43" fmla="*/ 64 h 88"/>
              <a:gd name="T44" fmla="*/ 62 w 93"/>
              <a:gd name="T45" fmla="*/ 55 h 88"/>
              <a:gd name="T46" fmla="*/ 18 w 93"/>
              <a:gd name="T47" fmla="*/ 46 h 88"/>
              <a:gd name="T48" fmla="*/ 77 w 93"/>
              <a:gd name="T49" fmla="*/ 41 h 88"/>
              <a:gd name="T50" fmla="*/ 47 w 93"/>
              <a:gd name="T51" fmla="*/ 29 h 88"/>
              <a:gd name="T52" fmla="*/ 77 w 93"/>
              <a:gd name="T53" fmla="*/ 34 h 88"/>
              <a:gd name="T54" fmla="*/ 47 w 93"/>
              <a:gd name="T55" fmla="*/ 29 h 88"/>
              <a:gd name="T56" fmla="*/ 47 w 93"/>
              <a:gd name="T57" fmla="*/ 22 h 88"/>
              <a:gd name="T58" fmla="*/ 77 w 93"/>
              <a:gd name="T59" fmla="*/ 17 h 88"/>
              <a:gd name="T60" fmla="*/ 18 w 93"/>
              <a:gd name="T61" fmla="*/ 17 h 88"/>
              <a:gd name="T62" fmla="*/ 40 w 93"/>
              <a:gd name="T63" fmla="*/ 35 h 88"/>
              <a:gd name="T64" fmla="*/ 18 w 93"/>
              <a:gd name="T65" fmla="*/ 1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88">
                <a:moveTo>
                  <a:pt x="5" y="0"/>
                </a:moveTo>
                <a:cubicBezTo>
                  <a:pt x="89" y="0"/>
                  <a:pt x="89" y="0"/>
                  <a:pt x="89" y="0"/>
                </a:cubicBezTo>
                <a:cubicBezTo>
                  <a:pt x="93" y="0"/>
                  <a:pt x="93" y="0"/>
                  <a:pt x="93" y="0"/>
                </a:cubicBezTo>
                <a:cubicBezTo>
                  <a:pt x="93" y="5"/>
                  <a:pt x="93" y="5"/>
                  <a:pt x="93" y="5"/>
                </a:cubicBezTo>
                <a:cubicBezTo>
                  <a:pt x="93" y="69"/>
                  <a:pt x="93" y="69"/>
                  <a:pt x="93" y="69"/>
                </a:cubicBezTo>
                <a:cubicBezTo>
                  <a:pt x="93" y="74"/>
                  <a:pt x="93" y="74"/>
                  <a:pt x="93" y="74"/>
                </a:cubicBezTo>
                <a:cubicBezTo>
                  <a:pt x="89" y="74"/>
                  <a:pt x="89" y="74"/>
                  <a:pt x="89" y="74"/>
                </a:cubicBezTo>
                <a:cubicBezTo>
                  <a:pt x="81" y="74"/>
                  <a:pt x="81" y="74"/>
                  <a:pt x="81" y="74"/>
                </a:cubicBezTo>
                <a:cubicBezTo>
                  <a:pt x="80" y="72"/>
                  <a:pt x="80" y="72"/>
                  <a:pt x="80" y="72"/>
                </a:cubicBezTo>
                <a:cubicBezTo>
                  <a:pt x="81" y="69"/>
                  <a:pt x="82" y="67"/>
                  <a:pt x="82" y="65"/>
                </a:cubicBezTo>
                <a:cubicBezTo>
                  <a:pt x="84" y="65"/>
                  <a:pt x="84" y="65"/>
                  <a:pt x="84" y="65"/>
                </a:cubicBezTo>
                <a:cubicBezTo>
                  <a:pt x="84" y="10"/>
                  <a:pt x="84" y="10"/>
                  <a:pt x="84" y="10"/>
                </a:cubicBezTo>
                <a:cubicBezTo>
                  <a:pt x="10" y="10"/>
                  <a:pt x="10" y="10"/>
                  <a:pt x="10" y="10"/>
                </a:cubicBezTo>
                <a:cubicBezTo>
                  <a:pt x="10" y="65"/>
                  <a:pt x="10" y="65"/>
                  <a:pt x="10" y="65"/>
                </a:cubicBezTo>
                <a:cubicBezTo>
                  <a:pt x="46" y="65"/>
                  <a:pt x="46" y="65"/>
                  <a:pt x="46" y="65"/>
                </a:cubicBezTo>
                <a:cubicBezTo>
                  <a:pt x="46" y="67"/>
                  <a:pt x="47" y="69"/>
                  <a:pt x="48" y="72"/>
                </a:cubicBezTo>
                <a:cubicBezTo>
                  <a:pt x="47" y="74"/>
                  <a:pt x="47" y="74"/>
                  <a:pt x="47" y="74"/>
                </a:cubicBezTo>
                <a:cubicBezTo>
                  <a:pt x="5" y="74"/>
                  <a:pt x="5" y="74"/>
                  <a:pt x="5" y="74"/>
                </a:cubicBezTo>
                <a:cubicBezTo>
                  <a:pt x="0" y="74"/>
                  <a:pt x="0" y="74"/>
                  <a:pt x="0" y="74"/>
                </a:cubicBezTo>
                <a:cubicBezTo>
                  <a:pt x="0" y="69"/>
                  <a:pt x="0" y="69"/>
                  <a:pt x="0" y="69"/>
                </a:cubicBezTo>
                <a:cubicBezTo>
                  <a:pt x="0" y="5"/>
                  <a:pt x="0" y="5"/>
                  <a:pt x="0" y="5"/>
                </a:cubicBezTo>
                <a:cubicBezTo>
                  <a:pt x="0" y="0"/>
                  <a:pt x="0" y="0"/>
                  <a:pt x="0" y="0"/>
                </a:cubicBezTo>
                <a:cubicBezTo>
                  <a:pt x="5" y="0"/>
                  <a:pt x="5" y="0"/>
                  <a:pt x="5" y="0"/>
                </a:cubicBezTo>
                <a:close/>
                <a:moveTo>
                  <a:pt x="64" y="51"/>
                </a:moveTo>
                <a:cubicBezTo>
                  <a:pt x="57" y="51"/>
                  <a:pt x="52" y="56"/>
                  <a:pt x="52" y="63"/>
                </a:cubicBezTo>
                <a:cubicBezTo>
                  <a:pt x="52" y="66"/>
                  <a:pt x="53" y="69"/>
                  <a:pt x="55" y="71"/>
                </a:cubicBezTo>
                <a:cubicBezTo>
                  <a:pt x="50" y="82"/>
                  <a:pt x="50" y="82"/>
                  <a:pt x="50" y="82"/>
                </a:cubicBezTo>
                <a:cubicBezTo>
                  <a:pt x="57" y="82"/>
                  <a:pt x="57" y="82"/>
                  <a:pt x="57" y="82"/>
                </a:cubicBezTo>
                <a:cubicBezTo>
                  <a:pt x="61" y="86"/>
                  <a:pt x="61" y="86"/>
                  <a:pt x="61" y="86"/>
                </a:cubicBezTo>
                <a:cubicBezTo>
                  <a:pt x="64" y="78"/>
                  <a:pt x="64" y="78"/>
                  <a:pt x="64" y="78"/>
                </a:cubicBezTo>
                <a:cubicBezTo>
                  <a:pt x="68" y="88"/>
                  <a:pt x="68" y="88"/>
                  <a:pt x="68" y="88"/>
                </a:cubicBezTo>
                <a:cubicBezTo>
                  <a:pt x="72" y="84"/>
                  <a:pt x="72" y="84"/>
                  <a:pt x="72" y="84"/>
                </a:cubicBezTo>
                <a:cubicBezTo>
                  <a:pt x="78" y="84"/>
                  <a:pt x="78" y="84"/>
                  <a:pt x="78" y="84"/>
                </a:cubicBezTo>
                <a:cubicBezTo>
                  <a:pt x="74" y="71"/>
                  <a:pt x="74" y="71"/>
                  <a:pt x="74" y="71"/>
                </a:cubicBezTo>
                <a:cubicBezTo>
                  <a:pt x="75" y="69"/>
                  <a:pt x="76" y="66"/>
                  <a:pt x="76" y="63"/>
                </a:cubicBezTo>
                <a:cubicBezTo>
                  <a:pt x="76" y="56"/>
                  <a:pt x="71" y="51"/>
                  <a:pt x="64" y="51"/>
                </a:cubicBezTo>
                <a:close/>
                <a:moveTo>
                  <a:pt x="71" y="67"/>
                </a:moveTo>
                <a:cubicBezTo>
                  <a:pt x="69" y="68"/>
                  <a:pt x="67" y="69"/>
                  <a:pt x="64" y="69"/>
                </a:cubicBezTo>
                <a:cubicBezTo>
                  <a:pt x="62" y="69"/>
                  <a:pt x="59" y="68"/>
                  <a:pt x="57" y="67"/>
                </a:cubicBezTo>
                <a:cubicBezTo>
                  <a:pt x="58" y="69"/>
                  <a:pt x="61" y="72"/>
                  <a:pt x="64" y="72"/>
                </a:cubicBezTo>
                <a:cubicBezTo>
                  <a:pt x="67" y="72"/>
                  <a:pt x="70" y="70"/>
                  <a:pt x="71" y="67"/>
                </a:cubicBezTo>
                <a:close/>
                <a:moveTo>
                  <a:pt x="62" y="55"/>
                </a:moveTo>
                <a:cubicBezTo>
                  <a:pt x="64" y="55"/>
                  <a:pt x="66" y="56"/>
                  <a:pt x="68" y="58"/>
                </a:cubicBezTo>
                <a:cubicBezTo>
                  <a:pt x="70" y="60"/>
                  <a:pt x="71" y="62"/>
                  <a:pt x="71" y="64"/>
                </a:cubicBezTo>
                <a:cubicBezTo>
                  <a:pt x="73" y="62"/>
                  <a:pt x="72" y="58"/>
                  <a:pt x="70" y="56"/>
                </a:cubicBezTo>
                <a:cubicBezTo>
                  <a:pt x="68" y="54"/>
                  <a:pt x="65" y="54"/>
                  <a:pt x="62" y="55"/>
                </a:cubicBezTo>
                <a:close/>
                <a:moveTo>
                  <a:pt x="18" y="41"/>
                </a:moveTo>
                <a:cubicBezTo>
                  <a:pt x="18" y="46"/>
                  <a:pt x="18" y="46"/>
                  <a:pt x="18" y="46"/>
                </a:cubicBezTo>
                <a:cubicBezTo>
                  <a:pt x="77" y="46"/>
                  <a:pt x="77" y="46"/>
                  <a:pt x="77" y="46"/>
                </a:cubicBezTo>
                <a:cubicBezTo>
                  <a:pt x="77" y="41"/>
                  <a:pt x="77" y="41"/>
                  <a:pt x="77" y="41"/>
                </a:cubicBezTo>
                <a:cubicBezTo>
                  <a:pt x="18" y="41"/>
                  <a:pt x="18" y="41"/>
                  <a:pt x="18" y="41"/>
                </a:cubicBezTo>
                <a:close/>
                <a:moveTo>
                  <a:pt x="47" y="29"/>
                </a:moveTo>
                <a:cubicBezTo>
                  <a:pt x="47" y="34"/>
                  <a:pt x="47" y="34"/>
                  <a:pt x="47" y="34"/>
                </a:cubicBezTo>
                <a:cubicBezTo>
                  <a:pt x="77" y="34"/>
                  <a:pt x="77" y="34"/>
                  <a:pt x="77" y="34"/>
                </a:cubicBezTo>
                <a:cubicBezTo>
                  <a:pt x="77" y="29"/>
                  <a:pt x="77" y="29"/>
                  <a:pt x="77" y="29"/>
                </a:cubicBezTo>
                <a:cubicBezTo>
                  <a:pt x="47" y="29"/>
                  <a:pt x="47" y="29"/>
                  <a:pt x="47" y="29"/>
                </a:cubicBezTo>
                <a:close/>
                <a:moveTo>
                  <a:pt x="47" y="17"/>
                </a:moveTo>
                <a:cubicBezTo>
                  <a:pt x="47" y="22"/>
                  <a:pt x="47" y="22"/>
                  <a:pt x="47" y="22"/>
                </a:cubicBezTo>
                <a:cubicBezTo>
                  <a:pt x="77" y="22"/>
                  <a:pt x="77" y="22"/>
                  <a:pt x="77" y="22"/>
                </a:cubicBezTo>
                <a:cubicBezTo>
                  <a:pt x="77" y="17"/>
                  <a:pt x="77" y="17"/>
                  <a:pt x="77" y="17"/>
                </a:cubicBezTo>
                <a:cubicBezTo>
                  <a:pt x="47" y="17"/>
                  <a:pt x="47" y="17"/>
                  <a:pt x="47" y="17"/>
                </a:cubicBezTo>
                <a:close/>
                <a:moveTo>
                  <a:pt x="18" y="17"/>
                </a:moveTo>
                <a:cubicBezTo>
                  <a:pt x="18" y="35"/>
                  <a:pt x="18" y="35"/>
                  <a:pt x="18" y="35"/>
                </a:cubicBezTo>
                <a:cubicBezTo>
                  <a:pt x="40" y="35"/>
                  <a:pt x="40" y="35"/>
                  <a:pt x="40" y="35"/>
                </a:cubicBezTo>
                <a:cubicBezTo>
                  <a:pt x="40" y="17"/>
                  <a:pt x="40" y="17"/>
                  <a:pt x="40" y="17"/>
                </a:cubicBezTo>
                <a:lnTo>
                  <a:pt x="18" y="17"/>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65" name="圆角矩形 64"/>
          <p:cNvSpPr/>
          <p:nvPr/>
        </p:nvSpPr>
        <p:spPr>
          <a:xfrm rot="10800000">
            <a:off x="1346536" y="1447732"/>
            <a:ext cx="819060" cy="831308"/>
          </a:xfrm>
          <a:prstGeom prst="roundRect">
            <a:avLst>
              <a:gd name="adj" fmla="val 14622"/>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6" name="圆角矩形 65"/>
          <p:cNvSpPr/>
          <p:nvPr/>
        </p:nvSpPr>
        <p:spPr>
          <a:xfrm rot="10800000">
            <a:off x="1454452" y="1557262"/>
            <a:ext cx="603227" cy="612248"/>
          </a:xfrm>
          <a:prstGeom prst="roundRect">
            <a:avLst>
              <a:gd name="adj" fmla="val 146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4" name="TextBox 88"/>
          <p:cNvSpPr txBox="1"/>
          <p:nvPr/>
        </p:nvSpPr>
        <p:spPr>
          <a:xfrm>
            <a:off x="1424933" y="1581444"/>
            <a:ext cx="659903" cy="584775"/>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3200" dirty="0" smtClean="0">
                <a:solidFill>
                  <a:schemeClr val="bg1"/>
                </a:solidFill>
              </a:rPr>
              <a:t>01</a:t>
            </a:r>
            <a:endParaRPr lang="zh-CN" altLang="en-US" sz="3200" dirty="0">
              <a:solidFill>
                <a:schemeClr val="bg1"/>
              </a:solidFill>
            </a:endParaRPr>
          </a:p>
        </p:txBody>
      </p:sp>
      <p:sp>
        <p:nvSpPr>
          <p:cNvPr id="71" name="圆角矩形 70"/>
          <p:cNvSpPr/>
          <p:nvPr/>
        </p:nvSpPr>
        <p:spPr>
          <a:xfrm rot="10800000">
            <a:off x="1346536" y="2636543"/>
            <a:ext cx="819060" cy="831308"/>
          </a:xfrm>
          <a:prstGeom prst="roundRect">
            <a:avLst>
              <a:gd name="adj" fmla="val 14622"/>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2" name="圆角矩形 71"/>
          <p:cNvSpPr/>
          <p:nvPr/>
        </p:nvSpPr>
        <p:spPr>
          <a:xfrm rot="10800000">
            <a:off x="1454452" y="2746073"/>
            <a:ext cx="603227" cy="612248"/>
          </a:xfrm>
          <a:prstGeom prst="roundRect">
            <a:avLst>
              <a:gd name="adj" fmla="val 146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0" name="TextBox 89"/>
          <p:cNvSpPr txBox="1"/>
          <p:nvPr/>
        </p:nvSpPr>
        <p:spPr>
          <a:xfrm>
            <a:off x="1424933" y="2761379"/>
            <a:ext cx="659903" cy="584775"/>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3200" dirty="0" smtClean="0">
                <a:solidFill>
                  <a:schemeClr val="bg1"/>
                </a:solidFill>
              </a:rPr>
              <a:t>02</a:t>
            </a:r>
            <a:endParaRPr lang="zh-CN" altLang="en-US" sz="3200" dirty="0">
              <a:solidFill>
                <a:schemeClr val="bg1"/>
              </a:solidFill>
            </a:endParaRPr>
          </a:p>
        </p:txBody>
      </p:sp>
      <p:sp>
        <p:nvSpPr>
          <p:cNvPr id="91" name="椭圆 90"/>
          <p:cNvSpPr/>
          <p:nvPr/>
        </p:nvSpPr>
        <p:spPr>
          <a:xfrm>
            <a:off x="8902330" y="6119513"/>
            <a:ext cx="1794344" cy="250462"/>
          </a:xfrm>
          <a:prstGeom prst="ellipse">
            <a:avLst/>
          </a:prstGeom>
          <a:gradFill flip="none" rotWithShape="1">
            <a:gsLst>
              <a:gs pos="0">
                <a:schemeClr val="tx1">
                  <a:alpha val="18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95" name="组合 94"/>
          <p:cNvGrpSpPr/>
          <p:nvPr/>
        </p:nvGrpSpPr>
        <p:grpSpPr>
          <a:xfrm>
            <a:off x="2305697" y="1485020"/>
            <a:ext cx="3613410" cy="728553"/>
            <a:chOff x="940683" y="3186317"/>
            <a:chExt cx="3613410" cy="728553"/>
          </a:xfrm>
        </p:grpSpPr>
        <p:sp>
          <p:nvSpPr>
            <p:cNvPr id="96" name="稻壳儿小白白(http://dwz.cn/Wu2UP)"/>
            <p:cNvSpPr txBox="1">
              <a:spLocks noChangeArrowheads="1"/>
            </p:cNvSpPr>
            <p:nvPr/>
          </p:nvSpPr>
          <p:spPr bwMode="auto">
            <a:xfrm>
              <a:off x="940683" y="31863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dirty="0" smtClean="0">
                  <a:latin typeface="微软雅黑" panose="020B0503020204020204" pitchFamily="34" charset="-122"/>
                  <a:sym typeface="Arial" panose="020B0604020202020204" pitchFamily="34" charset="0"/>
                </a:rPr>
                <a:t>单击添加标题</a:t>
              </a:r>
              <a:endParaRPr lang="en-US" altLang="zh-CN" b="1" dirty="0">
                <a:latin typeface="微软雅黑" panose="020B0503020204020204" pitchFamily="34" charset="-122"/>
                <a:sym typeface="Arial" panose="020B0604020202020204" pitchFamily="34" charset="0"/>
              </a:endParaRPr>
            </a:p>
          </p:txBody>
        </p:sp>
        <p:sp>
          <p:nvSpPr>
            <p:cNvPr id="97" name="稻壳儿小白白(http://dwz.cn/Wu2UP)"/>
            <p:cNvSpPr txBox="1">
              <a:spLocks noChangeArrowheads="1"/>
            </p:cNvSpPr>
            <p:nvPr/>
          </p:nvSpPr>
          <p:spPr bwMode="auto">
            <a:xfrm>
              <a:off x="946060" y="3545935"/>
              <a:ext cx="3608033"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单击</a:t>
              </a:r>
              <a:r>
                <a:rPr lang="zh-CN" altLang="en-US" sz="1200" dirty="0">
                  <a:latin typeface="微软雅黑" panose="020B0503020204020204" pitchFamily="34" charset="-122"/>
                  <a:sym typeface="Arial" panose="020B0604020202020204" pitchFamily="34" charset="0"/>
                </a:rPr>
                <a:t>此处可编辑</a:t>
              </a:r>
              <a:r>
                <a:rPr lang="zh-CN" altLang="en-US" sz="1200" dirty="0" smtClean="0">
                  <a:latin typeface="微软雅黑" panose="020B0503020204020204" pitchFamily="34" charset="-122"/>
                  <a:sym typeface="Arial" panose="020B0604020202020204" pitchFamily="34" charset="0"/>
                </a:rPr>
                <a:t>内容。</a:t>
              </a:r>
              <a:endParaRPr lang="en-US" altLang="zh-CN" sz="1200" dirty="0">
                <a:latin typeface="微软雅黑" panose="020B0503020204020204" pitchFamily="34" charset="-122"/>
                <a:sym typeface="Arial" panose="020B0604020202020204" pitchFamily="34" charset="0"/>
              </a:endParaRPr>
            </a:p>
          </p:txBody>
        </p:sp>
      </p:grpSp>
      <p:grpSp>
        <p:nvGrpSpPr>
          <p:cNvPr id="98" name="组合 97"/>
          <p:cNvGrpSpPr/>
          <p:nvPr/>
        </p:nvGrpSpPr>
        <p:grpSpPr>
          <a:xfrm>
            <a:off x="2305697" y="2695782"/>
            <a:ext cx="3613410" cy="728553"/>
            <a:chOff x="940683" y="3186317"/>
            <a:chExt cx="3613410" cy="728553"/>
          </a:xfrm>
        </p:grpSpPr>
        <p:sp>
          <p:nvSpPr>
            <p:cNvPr id="99" name="稻壳儿小白白(http://dwz.cn/Wu2UP)"/>
            <p:cNvSpPr txBox="1">
              <a:spLocks noChangeArrowheads="1"/>
            </p:cNvSpPr>
            <p:nvPr/>
          </p:nvSpPr>
          <p:spPr bwMode="auto">
            <a:xfrm>
              <a:off x="940683" y="31863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dirty="0" smtClean="0">
                  <a:latin typeface="微软雅黑" panose="020B0503020204020204" pitchFamily="34" charset="-122"/>
                  <a:sym typeface="Arial" panose="020B0604020202020204" pitchFamily="34" charset="0"/>
                </a:rPr>
                <a:t>单击添加标题</a:t>
              </a:r>
              <a:endParaRPr lang="en-US" altLang="zh-CN" b="1" dirty="0">
                <a:latin typeface="微软雅黑" panose="020B0503020204020204" pitchFamily="34" charset="-122"/>
                <a:sym typeface="Arial" panose="020B0604020202020204" pitchFamily="34" charset="0"/>
              </a:endParaRPr>
            </a:p>
          </p:txBody>
        </p:sp>
        <p:sp>
          <p:nvSpPr>
            <p:cNvPr id="100" name="稻壳儿小白白(http://dwz.cn/Wu2UP)"/>
            <p:cNvSpPr txBox="1">
              <a:spLocks noChangeArrowheads="1"/>
            </p:cNvSpPr>
            <p:nvPr/>
          </p:nvSpPr>
          <p:spPr bwMode="auto">
            <a:xfrm>
              <a:off x="946060" y="3545935"/>
              <a:ext cx="3608033"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单击</a:t>
              </a:r>
              <a:r>
                <a:rPr lang="zh-CN" altLang="en-US" sz="1200" dirty="0">
                  <a:latin typeface="微软雅黑" panose="020B0503020204020204" pitchFamily="34" charset="-122"/>
                  <a:sym typeface="Arial" panose="020B0604020202020204" pitchFamily="34" charset="0"/>
                </a:rPr>
                <a:t>此处可编辑</a:t>
              </a:r>
              <a:r>
                <a:rPr lang="zh-CN" altLang="en-US" sz="1200" dirty="0" smtClean="0">
                  <a:latin typeface="微软雅黑" panose="020B0503020204020204" pitchFamily="34" charset="-122"/>
                  <a:sym typeface="Arial" panose="020B0604020202020204" pitchFamily="34" charset="0"/>
                </a:rPr>
                <a:t>内容。</a:t>
              </a:r>
              <a:endParaRPr lang="en-US" altLang="zh-CN" sz="1200" dirty="0">
                <a:latin typeface="微软雅黑" panose="020B0503020204020204" pitchFamily="34" charset="-122"/>
                <a:sym typeface="Arial" panose="020B0604020202020204" pitchFamily="34" charset="0"/>
              </a:endParaRPr>
            </a:p>
          </p:txBody>
        </p:sp>
      </p:grpSp>
      <p:sp>
        <p:nvSpPr>
          <p:cNvPr id="101" name="圆角矩形 100"/>
          <p:cNvSpPr/>
          <p:nvPr/>
        </p:nvSpPr>
        <p:spPr>
          <a:xfrm rot="10800000">
            <a:off x="1346536" y="3819732"/>
            <a:ext cx="819060" cy="831308"/>
          </a:xfrm>
          <a:prstGeom prst="roundRect">
            <a:avLst>
              <a:gd name="adj" fmla="val 14622"/>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02" name="圆角矩形 101"/>
          <p:cNvSpPr/>
          <p:nvPr/>
        </p:nvSpPr>
        <p:spPr>
          <a:xfrm rot="10800000">
            <a:off x="1454452" y="3929262"/>
            <a:ext cx="603227" cy="612248"/>
          </a:xfrm>
          <a:prstGeom prst="roundRect">
            <a:avLst>
              <a:gd name="adj" fmla="val 146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03" name="TextBox 88"/>
          <p:cNvSpPr txBox="1"/>
          <p:nvPr/>
        </p:nvSpPr>
        <p:spPr>
          <a:xfrm>
            <a:off x="1424933" y="3953444"/>
            <a:ext cx="659903" cy="584775"/>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3200" dirty="0" smtClean="0">
                <a:solidFill>
                  <a:schemeClr val="bg1"/>
                </a:solidFill>
              </a:rPr>
              <a:t>01</a:t>
            </a:r>
            <a:endParaRPr lang="zh-CN" altLang="en-US" sz="3200" dirty="0">
              <a:solidFill>
                <a:schemeClr val="bg1"/>
              </a:solidFill>
            </a:endParaRPr>
          </a:p>
        </p:txBody>
      </p:sp>
      <p:sp>
        <p:nvSpPr>
          <p:cNvPr id="104" name="圆角矩形 103"/>
          <p:cNvSpPr/>
          <p:nvPr/>
        </p:nvSpPr>
        <p:spPr>
          <a:xfrm rot="10800000">
            <a:off x="1346536" y="5008543"/>
            <a:ext cx="819060" cy="831308"/>
          </a:xfrm>
          <a:prstGeom prst="roundRect">
            <a:avLst>
              <a:gd name="adj" fmla="val 14622"/>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05" name="圆角矩形 104"/>
          <p:cNvSpPr/>
          <p:nvPr/>
        </p:nvSpPr>
        <p:spPr>
          <a:xfrm rot="10800000">
            <a:off x="1454452" y="5118073"/>
            <a:ext cx="603227" cy="612248"/>
          </a:xfrm>
          <a:prstGeom prst="roundRect">
            <a:avLst>
              <a:gd name="adj" fmla="val 146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06" name="TextBox 89"/>
          <p:cNvSpPr txBox="1"/>
          <p:nvPr/>
        </p:nvSpPr>
        <p:spPr>
          <a:xfrm>
            <a:off x="1424933" y="5133379"/>
            <a:ext cx="659903" cy="584775"/>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3200" dirty="0" smtClean="0">
                <a:solidFill>
                  <a:schemeClr val="bg1"/>
                </a:solidFill>
              </a:rPr>
              <a:t>02</a:t>
            </a:r>
            <a:endParaRPr lang="zh-CN" altLang="en-US" sz="3200" dirty="0">
              <a:solidFill>
                <a:schemeClr val="bg1"/>
              </a:solidFill>
            </a:endParaRPr>
          </a:p>
        </p:txBody>
      </p:sp>
      <p:grpSp>
        <p:nvGrpSpPr>
          <p:cNvPr id="107" name="组合 106"/>
          <p:cNvGrpSpPr/>
          <p:nvPr/>
        </p:nvGrpSpPr>
        <p:grpSpPr>
          <a:xfrm>
            <a:off x="2305697" y="3857020"/>
            <a:ext cx="3613410" cy="728553"/>
            <a:chOff x="940683" y="3186317"/>
            <a:chExt cx="3613410" cy="728553"/>
          </a:xfrm>
        </p:grpSpPr>
        <p:sp>
          <p:nvSpPr>
            <p:cNvPr id="108" name="稻壳儿小白白(http://dwz.cn/Wu2UP)"/>
            <p:cNvSpPr txBox="1">
              <a:spLocks noChangeArrowheads="1"/>
            </p:cNvSpPr>
            <p:nvPr/>
          </p:nvSpPr>
          <p:spPr bwMode="auto">
            <a:xfrm>
              <a:off x="940683" y="31863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dirty="0" smtClean="0">
                  <a:latin typeface="微软雅黑" panose="020B0503020204020204" pitchFamily="34" charset="-122"/>
                  <a:sym typeface="Arial" panose="020B0604020202020204" pitchFamily="34" charset="0"/>
                </a:rPr>
                <a:t>单击添加标题</a:t>
              </a:r>
              <a:endParaRPr lang="en-US" altLang="zh-CN" b="1" dirty="0">
                <a:latin typeface="微软雅黑" panose="020B0503020204020204" pitchFamily="34" charset="-122"/>
                <a:sym typeface="Arial" panose="020B0604020202020204" pitchFamily="34" charset="0"/>
              </a:endParaRPr>
            </a:p>
          </p:txBody>
        </p:sp>
        <p:sp>
          <p:nvSpPr>
            <p:cNvPr id="109" name="稻壳儿小白白(http://dwz.cn/Wu2UP)"/>
            <p:cNvSpPr txBox="1">
              <a:spLocks noChangeArrowheads="1"/>
            </p:cNvSpPr>
            <p:nvPr/>
          </p:nvSpPr>
          <p:spPr bwMode="auto">
            <a:xfrm>
              <a:off x="946060" y="3545935"/>
              <a:ext cx="3608033"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单击</a:t>
              </a:r>
              <a:r>
                <a:rPr lang="zh-CN" altLang="en-US" sz="1200" dirty="0">
                  <a:latin typeface="微软雅黑" panose="020B0503020204020204" pitchFamily="34" charset="-122"/>
                  <a:sym typeface="Arial" panose="020B0604020202020204" pitchFamily="34" charset="0"/>
                </a:rPr>
                <a:t>此处可编辑</a:t>
              </a:r>
              <a:r>
                <a:rPr lang="zh-CN" altLang="en-US" sz="1200" dirty="0" smtClean="0">
                  <a:latin typeface="微软雅黑" panose="020B0503020204020204" pitchFamily="34" charset="-122"/>
                  <a:sym typeface="Arial" panose="020B0604020202020204" pitchFamily="34" charset="0"/>
                </a:rPr>
                <a:t>内容。</a:t>
              </a:r>
              <a:endParaRPr lang="en-US" altLang="zh-CN" sz="1200" dirty="0">
                <a:latin typeface="微软雅黑" panose="020B0503020204020204" pitchFamily="34" charset="-122"/>
                <a:sym typeface="Arial" panose="020B0604020202020204" pitchFamily="34" charset="0"/>
              </a:endParaRPr>
            </a:p>
          </p:txBody>
        </p:sp>
      </p:grpSp>
      <p:grpSp>
        <p:nvGrpSpPr>
          <p:cNvPr id="110" name="组合 109"/>
          <p:cNvGrpSpPr/>
          <p:nvPr/>
        </p:nvGrpSpPr>
        <p:grpSpPr>
          <a:xfrm>
            <a:off x="2305697" y="5067782"/>
            <a:ext cx="3613410" cy="728553"/>
            <a:chOff x="940683" y="3186317"/>
            <a:chExt cx="3613410" cy="728553"/>
          </a:xfrm>
        </p:grpSpPr>
        <p:sp>
          <p:nvSpPr>
            <p:cNvPr id="111" name="稻壳儿小白白(http://dwz.cn/Wu2UP)"/>
            <p:cNvSpPr txBox="1">
              <a:spLocks noChangeArrowheads="1"/>
            </p:cNvSpPr>
            <p:nvPr/>
          </p:nvSpPr>
          <p:spPr bwMode="auto">
            <a:xfrm>
              <a:off x="940683" y="31863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dirty="0" smtClean="0">
                  <a:latin typeface="微软雅黑" panose="020B0503020204020204" pitchFamily="34" charset="-122"/>
                  <a:sym typeface="Arial" panose="020B0604020202020204" pitchFamily="34" charset="0"/>
                </a:rPr>
                <a:t>单击添加标题</a:t>
              </a:r>
              <a:endParaRPr lang="en-US" altLang="zh-CN" b="1" dirty="0">
                <a:latin typeface="微软雅黑" panose="020B0503020204020204" pitchFamily="34" charset="-122"/>
                <a:sym typeface="Arial" panose="020B0604020202020204" pitchFamily="34" charset="0"/>
              </a:endParaRPr>
            </a:p>
          </p:txBody>
        </p:sp>
        <p:sp>
          <p:nvSpPr>
            <p:cNvPr id="112" name="稻壳儿小白白(http://dwz.cn/Wu2UP)"/>
            <p:cNvSpPr txBox="1">
              <a:spLocks noChangeArrowheads="1"/>
            </p:cNvSpPr>
            <p:nvPr/>
          </p:nvSpPr>
          <p:spPr bwMode="auto">
            <a:xfrm>
              <a:off x="946060" y="3545935"/>
              <a:ext cx="3608033"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单击</a:t>
              </a:r>
              <a:r>
                <a:rPr lang="zh-CN" altLang="en-US" sz="1200" dirty="0">
                  <a:latin typeface="微软雅黑" panose="020B0503020204020204" pitchFamily="34" charset="-122"/>
                  <a:sym typeface="Arial" panose="020B0604020202020204" pitchFamily="34" charset="0"/>
                </a:rPr>
                <a:t>此处可编辑</a:t>
              </a:r>
              <a:r>
                <a:rPr lang="zh-CN" altLang="en-US" sz="1200" dirty="0" smtClean="0">
                  <a:latin typeface="微软雅黑" panose="020B0503020204020204" pitchFamily="34" charset="-122"/>
                  <a:sym typeface="Arial" panose="020B0604020202020204" pitchFamily="34" charset="0"/>
                </a:rPr>
                <a:t>内容。</a:t>
              </a:r>
              <a:endParaRPr lang="en-US" altLang="zh-CN" sz="1200" dirty="0">
                <a:latin typeface="微软雅黑" panose="020B0503020204020204" pitchFamily="34" charset="-122"/>
                <a:sym typeface="Arial" panose="020B0604020202020204" pitchFamily="34" charset="0"/>
              </a:endParaRPr>
            </a:p>
          </p:txBody>
        </p:sp>
      </p:grpSp>
      <p:grpSp>
        <p:nvGrpSpPr>
          <p:cNvPr id="61" name="组合 60"/>
          <p:cNvGrpSpPr/>
          <p:nvPr/>
        </p:nvGrpSpPr>
        <p:grpSpPr>
          <a:xfrm>
            <a:off x="-8918" y="243667"/>
            <a:ext cx="3981118" cy="433782"/>
            <a:chOff x="-8918" y="243667"/>
            <a:chExt cx="3981118" cy="433782"/>
          </a:xfrm>
        </p:grpSpPr>
        <p:sp>
          <p:nvSpPr>
            <p:cNvPr id="75" name="任意多边形 74"/>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7" name="文本框 6"/>
          <p:cNvSpPr txBox="1"/>
          <p:nvPr/>
        </p:nvSpPr>
        <p:spPr>
          <a:xfrm>
            <a:off x="-73660" y="276225"/>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
            <a:ext cx="3352800" cy="1596572"/>
          </a:xfrm>
          <a:prstGeom prst="rect">
            <a:avLst/>
          </a:prstGeom>
          <a:blipFill dpi="0" rotWithShape="1">
            <a:blip r:embed="rId1"/>
            <a:srcRect/>
            <a:stretch>
              <a:fillRect t="-23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 name="矩形 3"/>
          <p:cNvSpPr/>
          <p:nvPr/>
        </p:nvSpPr>
        <p:spPr>
          <a:xfrm>
            <a:off x="3548743" y="0"/>
            <a:ext cx="1589314" cy="333828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5" name="矩形 4"/>
          <p:cNvSpPr/>
          <p:nvPr/>
        </p:nvSpPr>
        <p:spPr>
          <a:xfrm>
            <a:off x="0" y="1741714"/>
            <a:ext cx="3352800" cy="333828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 name="矩形 5"/>
          <p:cNvSpPr/>
          <p:nvPr/>
        </p:nvSpPr>
        <p:spPr>
          <a:xfrm>
            <a:off x="3548743" y="3501571"/>
            <a:ext cx="1589314" cy="1596572"/>
          </a:xfrm>
          <a:prstGeom prst="rect">
            <a:avLst/>
          </a:prstGeom>
          <a:blipFill dpi="0" rotWithShape="1">
            <a:blip r:embed="rId2"/>
            <a:srcRect/>
            <a:stretch>
              <a:fillRect l="-16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7" name="矩形 6"/>
          <p:cNvSpPr/>
          <p:nvPr/>
        </p:nvSpPr>
        <p:spPr>
          <a:xfrm>
            <a:off x="0" y="5261429"/>
            <a:ext cx="1589314" cy="1596572"/>
          </a:xfrm>
          <a:prstGeom prst="rect">
            <a:avLst/>
          </a:prstGeom>
          <a:blipFill dpi="0" rotWithShape="1">
            <a:blip r:embed="rId3"/>
            <a:srcRect/>
            <a:stretch>
              <a:fillRect l="-62000" r="-3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8" name="矩形 7"/>
          <p:cNvSpPr/>
          <p:nvPr/>
        </p:nvSpPr>
        <p:spPr>
          <a:xfrm>
            <a:off x="1785257" y="5261429"/>
            <a:ext cx="3352800" cy="159657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TextBox 10"/>
          <p:cNvSpPr txBox="1"/>
          <p:nvPr/>
        </p:nvSpPr>
        <p:spPr>
          <a:xfrm>
            <a:off x="3824514" y="798285"/>
            <a:ext cx="1037771" cy="1600438"/>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nvSpPr>
        <p:spPr>
          <a:xfrm>
            <a:off x="2108286" y="5779336"/>
            <a:ext cx="2753999" cy="609398"/>
          </a:xfrm>
          <a:prstGeom prst="rect">
            <a:avLst/>
          </a:prstGeom>
        </p:spPr>
        <p:txBody>
          <a:bodyPr wrap="square">
            <a:spAutoFit/>
          </a:bodyPr>
          <a:lstStyle/>
          <a:p>
            <a:pPr>
              <a:lnSpc>
                <a:spcPct val="120000"/>
              </a:lnSpc>
              <a:spcBef>
                <a:spcPct val="20000"/>
              </a:spcBef>
            </a:pPr>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本模版所有图形线条及其相应素材均可自由编辑、改色、替换。</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稻壳儿小白白(http://dwz.cn/Wu2UP)"/>
          <p:cNvSpPr txBox="1">
            <a:spLocks noChangeArrowheads="1"/>
          </p:cNvSpPr>
          <p:nvPr/>
        </p:nvSpPr>
        <p:spPr bwMode="auto">
          <a:xfrm>
            <a:off x="226407" y="2491749"/>
            <a:ext cx="2836108" cy="245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20000"/>
              </a:spcBef>
            </a:pPr>
            <a:r>
              <a:rPr lang="zh-CN" altLang="zh-CN" sz="1400" dirty="0">
                <a:solidFill>
                  <a:schemeClr val="bg1"/>
                </a:solidFill>
                <a:latin typeface="微软雅黑" panose="020B0503020204020204" pitchFamily="34" charset="-122"/>
              </a:rPr>
              <a:t>在这里添加你的文本在这里添加你的文本在这里添加你的文本</a:t>
            </a:r>
            <a:r>
              <a:rPr lang="zh-CN" altLang="en-US" sz="1400" dirty="0" smtClean="0">
                <a:solidFill>
                  <a:schemeClr val="bg1"/>
                </a:solidFill>
                <a:sym typeface="Arial" panose="020B0604020202020204" pitchFamily="34" charset="0"/>
              </a:rPr>
              <a:t>单击</a:t>
            </a:r>
            <a:r>
              <a:rPr lang="zh-CN" altLang="en-US" sz="1400" dirty="0">
                <a:solidFill>
                  <a:schemeClr val="bg1"/>
                </a:solidFill>
                <a:sym typeface="Arial" panose="020B0604020202020204" pitchFamily="34" charset="0"/>
              </a:rPr>
              <a:t>此处编辑您要的内容，建议您在展示时采用微软雅黑字体，本模版所有图形线条及其相应素材均可自由编辑、改色、替换</a:t>
            </a:r>
            <a:r>
              <a:rPr lang="zh-CN" altLang="en-US" sz="1400" dirty="0" smtClean="0">
                <a:solidFill>
                  <a:schemeClr val="bg1"/>
                </a:solidFill>
                <a:sym typeface="Arial" panose="020B0604020202020204" pitchFamily="34" charset="0"/>
              </a:rPr>
              <a:t>。</a:t>
            </a:r>
            <a:r>
              <a:rPr lang="zh-CN" altLang="zh-CN" sz="1400" dirty="0">
                <a:solidFill>
                  <a:schemeClr val="bg1"/>
                </a:solidFill>
                <a:latin typeface="微软雅黑" panose="020B0503020204020204" pitchFamily="34" charset="-122"/>
              </a:rPr>
              <a:t>在这里添加你的文本在这里添加你的文本在这里添加你的文本</a:t>
            </a:r>
            <a:endParaRPr lang="en-US" altLang="zh-CN" sz="1400" dirty="0">
              <a:solidFill>
                <a:schemeClr val="bg1"/>
              </a:solidFill>
              <a:sym typeface="Arial" panose="020B0604020202020204" pitchFamily="34" charset="0"/>
            </a:endParaRPr>
          </a:p>
          <a:p>
            <a:pPr eaLnBrk="1" hangingPunct="1">
              <a:lnSpc>
                <a:spcPct val="120000"/>
              </a:lnSpc>
              <a:spcBef>
                <a:spcPct val="20000"/>
              </a:spcBef>
            </a:pPr>
            <a:endParaRPr lang="en-US" altLang="zh-CN" sz="1400" dirty="0">
              <a:solidFill>
                <a:schemeClr val="bg1"/>
              </a:solidFill>
              <a:sym typeface="Arial" panose="020B0604020202020204" pitchFamily="34" charset="0"/>
            </a:endParaRPr>
          </a:p>
        </p:txBody>
      </p:sp>
      <p:sp>
        <p:nvSpPr>
          <p:cNvPr id="13" name="稻壳儿小白白(http://dwz.cn/Wu2UP)"/>
          <p:cNvSpPr txBox="1">
            <a:spLocks noChangeArrowheads="1"/>
          </p:cNvSpPr>
          <p:nvPr/>
        </p:nvSpPr>
        <p:spPr bwMode="auto">
          <a:xfrm>
            <a:off x="226407" y="2056834"/>
            <a:ext cx="215106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1600" b="1" dirty="0">
                <a:solidFill>
                  <a:schemeClr val="bg1"/>
                </a:solidFill>
                <a:sym typeface="Arial" panose="020B0604020202020204" pitchFamily="34" charset="0"/>
              </a:rPr>
              <a:t>单击此处编辑标题</a:t>
            </a:r>
            <a:endParaRPr lang="en-US" altLang="zh-CN" sz="1600" b="1" dirty="0">
              <a:solidFill>
                <a:schemeClr val="bg1"/>
              </a:solidFill>
              <a:sym typeface="Arial" panose="020B0604020202020204" pitchFamily="34" charset="0"/>
            </a:endParaRPr>
          </a:p>
        </p:txBody>
      </p:sp>
      <p:sp>
        <p:nvSpPr>
          <p:cNvPr id="14" name="稻壳儿小白白(http://dwz.cn/Wu2UP)"/>
          <p:cNvSpPr txBox="1">
            <a:spLocks noChangeArrowheads="1"/>
          </p:cNvSpPr>
          <p:nvPr/>
        </p:nvSpPr>
        <p:spPr bwMode="auto">
          <a:xfrm>
            <a:off x="6533295" y="2053498"/>
            <a:ext cx="51419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4800" dirty="0" smtClean="0">
                <a:sym typeface="Arial" panose="020B0604020202020204" pitchFamily="34" charset="0"/>
              </a:rPr>
              <a:t>我们的</a:t>
            </a:r>
            <a:r>
              <a:rPr lang="zh-CN" altLang="en-US" sz="4800" b="1" dirty="0" smtClean="0">
                <a:sym typeface="Arial" panose="020B0604020202020204" pitchFamily="34" charset="0"/>
              </a:rPr>
              <a:t>目标</a:t>
            </a:r>
            <a:endParaRPr lang="en-US" altLang="zh-CN" sz="4800" b="1" dirty="0">
              <a:sym typeface="Arial" panose="020B0604020202020204" pitchFamily="34" charset="0"/>
            </a:endParaRPr>
          </a:p>
        </p:txBody>
      </p:sp>
      <p:sp>
        <p:nvSpPr>
          <p:cNvPr id="15" name="稻壳儿小白白(http://dwz.cn/Wu2UP)"/>
          <p:cNvSpPr>
            <a:spLocks noChangeArrowheads="1"/>
          </p:cNvSpPr>
          <p:nvPr/>
        </p:nvSpPr>
        <p:spPr bwMode="auto">
          <a:xfrm>
            <a:off x="6533295" y="3010760"/>
            <a:ext cx="4503737" cy="181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20000"/>
              </a:spcBef>
            </a:pPr>
            <a:r>
              <a:rPr lang="zh-CN" altLang="zh-CN" sz="1600" dirty="0">
                <a:latin typeface="微软雅黑" panose="020B0503020204020204" pitchFamily="34" charset="-122"/>
              </a:rPr>
              <a:t>在这里添加你的文本在这里添加你的文本在这里添加你的文本</a:t>
            </a:r>
            <a:endParaRPr lang="en-US" altLang="zh-CN" sz="1600" dirty="0" smtClean="0">
              <a:sym typeface="Arial" panose="020B0604020202020204" pitchFamily="34" charset="0"/>
            </a:endParaRPr>
          </a:p>
          <a:p>
            <a:pPr eaLnBrk="1" hangingPunct="1">
              <a:lnSpc>
                <a:spcPct val="120000"/>
              </a:lnSpc>
              <a:spcBef>
                <a:spcPct val="20000"/>
              </a:spcBef>
            </a:pPr>
            <a:r>
              <a:rPr lang="zh-CN" altLang="en-US" sz="1600" dirty="0" smtClean="0">
                <a:sym typeface="Arial" panose="020B0604020202020204" pitchFamily="34" charset="0"/>
              </a:rPr>
              <a:t>单击</a:t>
            </a:r>
            <a:r>
              <a:rPr lang="zh-CN" altLang="en-US" sz="1600" dirty="0">
                <a:sym typeface="Arial" panose="020B0604020202020204" pitchFamily="34" charset="0"/>
              </a:rPr>
              <a:t>此处编辑您要的内容，建议您在展示时采用微软雅黑字体，本模版所有图形线条及其相应素材均可自由编辑、改色、替换。更多使用说明和作品请详阅模版最末的使用手册。</a:t>
            </a:r>
            <a:endParaRPr lang="en-US" altLang="zh-CN" sz="1600" dirty="0">
              <a:sym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67353" y="2574524"/>
            <a:ext cx="3734070" cy="1673440"/>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ＬＯＧＯ</a:t>
            </a:r>
            <a:endParaRPr lang="zh-CN" altLang="en-US" sz="3600"/>
          </a:p>
        </p:txBody>
      </p:sp>
      <p:sp>
        <p:nvSpPr>
          <p:cNvPr id="5" name="文本框 4"/>
          <p:cNvSpPr txBox="1"/>
          <p:nvPr/>
        </p:nvSpPr>
        <p:spPr>
          <a:xfrm>
            <a:off x="4538763" y="2720146"/>
            <a:ext cx="6798604" cy="984885"/>
          </a:xfrm>
          <a:prstGeom prst="rect">
            <a:avLst/>
          </a:prstGeom>
          <a:noFill/>
        </p:spPr>
        <p:txBody>
          <a:bodyPr wrap="square" rtlCol="0">
            <a:spAutoFit/>
          </a:bodyPr>
          <a:lstStyle/>
          <a:p>
            <a:pPr algn="dist"/>
            <a:r>
              <a:rPr lang="zh-CN" altLang="en-US" sz="5800" dirty="0" smtClean="0">
                <a:latin typeface="方正兰亭粗黑简体" panose="02000000000000000000" pitchFamily="2" charset="-122"/>
                <a:ea typeface="方正兰亭粗黑简体" panose="02000000000000000000" pitchFamily="2" charset="-122"/>
              </a:rPr>
              <a:t>十分感谢您的聆听</a:t>
            </a:r>
            <a:endParaRPr lang="zh-CN" altLang="en-US" sz="5800" dirty="0">
              <a:latin typeface="方正兰亭超细黑简体" panose="02000000000000000000" pitchFamily="2" charset="-122"/>
              <a:ea typeface="方正兰亭超细黑简体" panose="02000000000000000000" pitchFamily="2" charset="-122"/>
            </a:endParaRPr>
          </a:p>
        </p:txBody>
      </p:sp>
      <p:sp>
        <p:nvSpPr>
          <p:cNvPr id="6" name="文本框 5"/>
          <p:cNvSpPr txBox="1"/>
          <p:nvPr/>
        </p:nvSpPr>
        <p:spPr>
          <a:xfrm>
            <a:off x="4600138" y="3610378"/>
            <a:ext cx="6719977" cy="372267"/>
          </a:xfrm>
          <a:prstGeom prst="rect">
            <a:avLst/>
          </a:prstGeom>
          <a:noFill/>
        </p:spPr>
        <p:txBody>
          <a:bodyPr wrap="square" rtlCol="0">
            <a:spAutoFit/>
          </a:bodyPr>
          <a:lstStyle/>
          <a:p>
            <a:pPr algn="dist"/>
            <a:r>
              <a:rPr lang="en-US" altLang="zh-CN" dirty="0" smtClean="0">
                <a:latin typeface="微软雅黑" panose="020B0503020204020204" pitchFamily="34" charset="-122"/>
                <a:ea typeface="微软雅黑" panose="020B0503020204020204" pitchFamily="34" charset="-122"/>
              </a:rPr>
              <a:t>CLICK TO ADD UP YOUR TITLE HERE</a:t>
            </a: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661012" y="4056247"/>
            <a:ext cx="2676355" cy="368300"/>
          </a:xfrm>
          <a:prstGeom prst="rect">
            <a:avLst/>
          </a:prstGeom>
          <a:noFill/>
        </p:spPr>
        <p:txBody>
          <a:bodyPr wrap="square" rtlCol="0">
            <a:spAutoFit/>
          </a:bodyPr>
          <a:lstStyle/>
          <a:p>
            <a:pPr algn="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汇报人</a:t>
            </a:r>
            <a:r>
              <a:rPr lang="en-US" altLang="zh-CN" dirty="0" smtClean="0">
                <a:latin typeface="微软雅黑" panose="020B0503020204020204" pitchFamily="34" charset="-122"/>
                <a:ea typeface="微软雅黑" panose="020B0503020204020204" pitchFamily="34" charset="-122"/>
              </a:rPr>
              <a:t>/</a:t>
            </a:r>
            <a:r>
              <a:rPr lang="en-US" dirty="0" smtClean="0">
                <a:latin typeface="微软雅黑" panose="020B0503020204020204" pitchFamily="34" charset="-122"/>
                <a:ea typeface="微软雅黑" panose="020B0503020204020204" pitchFamily="34" charset="-122"/>
              </a:rPr>
              <a:t>XXX</a:t>
            </a:r>
            <a:endParaRPr lang="en-US" dirty="0" smtClean="0">
              <a:latin typeface="微软雅黑" panose="020B0503020204020204" pitchFamily="34" charset="-122"/>
              <a:ea typeface="微软雅黑" panose="020B0503020204020204" pitchFamily="34" charset="-122"/>
            </a:endParaRPr>
          </a:p>
        </p:txBody>
      </p:sp>
      <p:sp>
        <p:nvSpPr>
          <p:cNvPr id="16" name="图文框 15"/>
          <p:cNvSpPr/>
          <p:nvPr/>
        </p:nvSpPr>
        <p:spPr>
          <a:xfrm>
            <a:off x="168676" y="150920"/>
            <a:ext cx="11887200" cy="6551721"/>
          </a:xfrm>
          <a:prstGeom prst="frame">
            <a:avLst>
              <a:gd name="adj1" fmla="val 982"/>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5827" y="2534030"/>
            <a:ext cx="5807121" cy="1107996"/>
          </a:xfrm>
          <a:prstGeom prst="rect">
            <a:avLst/>
          </a:prstGeom>
          <a:noFill/>
        </p:spPr>
        <p:txBody>
          <a:bodyPr wrap="square" rtlCol="0">
            <a:spAutoFit/>
          </a:bodyPr>
          <a:lstStyle/>
          <a:p>
            <a:r>
              <a:rPr lang="zh-CN" altLang="en-US" sz="6600" dirty="0" smtClean="0">
                <a:latin typeface="方正兰亭粗黑简体" panose="02000000000000000000" pitchFamily="2" charset="-122"/>
                <a:ea typeface="方正兰亭粗黑简体" panose="02000000000000000000" pitchFamily="2" charset="-122"/>
              </a:rPr>
              <a:t>项目背景简介</a:t>
            </a:r>
            <a:endParaRPr lang="zh-CN" altLang="en-US" sz="6600" dirty="0">
              <a:latin typeface="方正兰亭超细黑简体" panose="02000000000000000000" pitchFamily="2" charset="-122"/>
              <a:ea typeface="方正兰亭超细黑简体" panose="02000000000000000000" pitchFamily="2" charset="-122"/>
            </a:endParaRPr>
          </a:p>
        </p:txBody>
      </p:sp>
      <p:sp>
        <p:nvSpPr>
          <p:cNvPr id="3" name="文本框 2"/>
          <p:cNvSpPr txBox="1"/>
          <p:nvPr/>
        </p:nvSpPr>
        <p:spPr>
          <a:xfrm>
            <a:off x="4475636" y="4000433"/>
            <a:ext cx="5697937"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编辑</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建议您在展示时采用微软雅黑字体，本模版所有图形线条及其相应素材均可自由编辑、改色、替换。</a:t>
            </a:r>
            <a:endParaRPr lang="zh-CN" altLang="en-US" sz="14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475636"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5" name="文本框 4"/>
          <p:cNvSpPr txBox="1"/>
          <p:nvPr/>
        </p:nvSpPr>
        <p:spPr>
          <a:xfrm>
            <a:off x="7947928" y="3598133"/>
            <a:ext cx="1742092"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6" name="文本框 5"/>
          <p:cNvSpPr txBox="1"/>
          <p:nvPr/>
        </p:nvSpPr>
        <p:spPr>
          <a:xfrm>
            <a:off x="6233178"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9" name="任意多边形 8"/>
          <p:cNvSpPr/>
          <p:nvPr/>
        </p:nvSpPr>
        <p:spPr>
          <a:xfrm rot="5400000">
            <a:off x="825115" y="1375730"/>
            <a:ext cx="4424901" cy="1673440"/>
          </a:xfrm>
          <a:custGeom>
            <a:avLst/>
            <a:gdLst>
              <a:gd name="connsiteX0" fmla="*/ 0 w 4424901"/>
              <a:gd name="connsiteY0" fmla="*/ 1673440 h 1673440"/>
              <a:gd name="connsiteX1" fmla="*/ 0 w 4424901"/>
              <a:gd name="connsiteY1" fmla="*/ 0 h 1673440"/>
              <a:gd name="connsiteX2" fmla="*/ 690831 w 4424901"/>
              <a:gd name="connsiteY2" fmla="*/ 0 h 1673440"/>
              <a:gd name="connsiteX3" fmla="*/ 1624614 w 4424901"/>
              <a:gd name="connsiteY3" fmla="*/ 0 h 1673440"/>
              <a:gd name="connsiteX4" fmla="*/ 3609074 w 4424901"/>
              <a:gd name="connsiteY4" fmla="*/ 0 h 1673440"/>
              <a:gd name="connsiteX5" fmla="*/ 4424901 w 4424901"/>
              <a:gd name="connsiteY5" fmla="*/ 836720 h 1673440"/>
              <a:gd name="connsiteX6" fmla="*/ 3609074 w 4424901"/>
              <a:gd name="connsiteY6" fmla="*/ 1673440 h 1673440"/>
              <a:gd name="connsiteX7" fmla="*/ 1624614 w 4424901"/>
              <a:gd name="connsiteY7" fmla="*/ 1673440 h 1673440"/>
              <a:gd name="connsiteX8" fmla="*/ 690831 w 4424901"/>
              <a:gd name="connsiteY8" fmla="*/ 1673440 h 1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901" h="1673440">
                <a:moveTo>
                  <a:pt x="0" y="1673440"/>
                </a:moveTo>
                <a:lnTo>
                  <a:pt x="0" y="0"/>
                </a:lnTo>
                <a:lnTo>
                  <a:pt x="690831" y="0"/>
                </a:lnTo>
                <a:lnTo>
                  <a:pt x="1624614" y="0"/>
                </a:lnTo>
                <a:lnTo>
                  <a:pt x="3609074" y="0"/>
                </a:lnTo>
                <a:cubicBezTo>
                  <a:pt x="4059599" y="0"/>
                  <a:pt x="4424901" y="374587"/>
                  <a:pt x="4424901" y="836720"/>
                </a:cubicBezTo>
                <a:cubicBezTo>
                  <a:pt x="4424901" y="1298853"/>
                  <a:pt x="4059599" y="1673440"/>
                  <a:pt x="3609074" y="1673440"/>
                </a:cubicBezTo>
                <a:lnTo>
                  <a:pt x="1624614" y="1673440"/>
                </a:lnTo>
                <a:lnTo>
                  <a:pt x="690831" y="167344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072350" y="2306127"/>
            <a:ext cx="1801936" cy="2646878"/>
          </a:xfrm>
          <a:prstGeom prst="rect">
            <a:avLst/>
          </a:prstGeom>
          <a:noFill/>
        </p:spPr>
        <p:txBody>
          <a:bodyPr wrap="square" rtlCol="0">
            <a:spAutoFit/>
          </a:bodyPr>
          <a:lstStyle/>
          <a:p>
            <a:pPr algn="ctr"/>
            <a:r>
              <a:rPr lang="en-US" altLang="zh-CN" sz="16600" b="1" dirty="0" smtClean="0">
                <a:solidFill>
                  <a:schemeClr val="bg1"/>
                </a:solidFill>
                <a:latin typeface="Impact" panose="020B0806030902050204" pitchFamily="34" charset="0"/>
                <a:ea typeface="方正兰亭粗黑简体" panose="02000000000000000000" pitchFamily="2" charset="-122"/>
              </a:rPr>
              <a:t>1</a:t>
            </a:r>
            <a:endParaRPr lang="zh-CN" altLang="en-US" sz="16600" b="1" dirty="0">
              <a:solidFill>
                <a:schemeClr val="bg1"/>
              </a:solidFill>
              <a:latin typeface="Impact" panose="020B0806030902050204" pitchFamily="34" charset="0"/>
              <a:ea typeface="方正兰亭粗黑简体" panose="02000000000000000000"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59012" y="1063450"/>
            <a:ext cx="4482707" cy="527537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稻壳儿小白白(http://dwz.cn/Wu2UP)"/>
          <p:cNvSpPr txBox="1">
            <a:spLocks noChangeArrowheads="1"/>
          </p:cNvSpPr>
          <p:nvPr/>
        </p:nvSpPr>
        <p:spPr bwMode="auto">
          <a:xfrm>
            <a:off x="2236140" y="2343191"/>
            <a:ext cx="17360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1700" b="1" dirty="0" smtClean="0">
                <a:solidFill>
                  <a:schemeClr val="bg1"/>
                </a:solidFill>
                <a:latin typeface="微软雅黑" panose="020B0503020204020204" pitchFamily="34" charset="-122"/>
                <a:sym typeface="Arial" panose="020B0604020202020204" pitchFamily="34" charset="0"/>
              </a:rPr>
              <a:t>单击添加标题</a:t>
            </a:r>
            <a:endParaRPr lang="en-US" altLang="zh-CN" sz="1700" b="1" dirty="0">
              <a:solidFill>
                <a:schemeClr val="bg1"/>
              </a:solidFill>
              <a:latin typeface="微软雅黑" panose="020B0503020204020204" pitchFamily="34" charset="-122"/>
              <a:sym typeface="Arial" panose="020B0604020202020204" pitchFamily="34" charset="0"/>
            </a:endParaRPr>
          </a:p>
        </p:txBody>
      </p:sp>
      <p:sp>
        <p:nvSpPr>
          <p:cNvPr id="5" name="稻壳儿小白白(http://dwz.cn/Wu2UP)"/>
          <p:cNvSpPr txBox="1">
            <a:spLocks noChangeArrowheads="1"/>
          </p:cNvSpPr>
          <p:nvPr/>
        </p:nvSpPr>
        <p:spPr bwMode="auto">
          <a:xfrm>
            <a:off x="1651605" y="2782847"/>
            <a:ext cx="3243444"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zh-CN" altLang="zh-CN" sz="1200" dirty="0">
                <a:solidFill>
                  <a:schemeClr val="bg1"/>
                </a:solidFill>
                <a:latin typeface="微软雅黑" panose="020B0503020204020204" pitchFamily="34" charset="-122"/>
              </a:rPr>
              <a:t>在这里添加你的文本在这里添加你的文本在这里添加你的文本在这里添加你的文本</a:t>
            </a:r>
            <a:endParaRPr lang="zh-CN" altLang="zh-CN" sz="1200" dirty="0">
              <a:solidFill>
                <a:schemeClr val="bg1"/>
              </a:solidFill>
              <a:latin typeface="微软雅黑" panose="020B0503020204020204" pitchFamily="34" charset="-122"/>
            </a:endParaRPr>
          </a:p>
        </p:txBody>
      </p:sp>
      <p:sp>
        <p:nvSpPr>
          <p:cNvPr id="6" name="稻壳儿小白白(http://dwz.cn/Wu2UP)"/>
          <p:cNvSpPr txBox="1">
            <a:spLocks noChangeArrowheads="1"/>
          </p:cNvSpPr>
          <p:nvPr/>
        </p:nvSpPr>
        <p:spPr bwMode="auto">
          <a:xfrm>
            <a:off x="1625519" y="4011546"/>
            <a:ext cx="326953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zh-CN" altLang="zh-CN" sz="1200" dirty="0">
                <a:solidFill>
                  <a:schemeClr val="bg1"/>
                </a:solidFill>
                <a:latin typeface="微软雅黑" panose="020B0503020204020204" pitchFamily="34" charset="-122"/>
              </a:rPr>
              <a:t>在这里添加你的文本在这里添加你的文本在这里添加你的文本在这里添加你的文本在这里添加你的文本在这里添加你的文本在这里添加你的文本在这里添加你的文本</a:t>
            </a:r>
            <a:endParaRPr lang="zh-CN" altLang="zh-CN" sz="1200" dirty="0">
              <a:solidFill>
                <a:schemeClr val="bg1"/>
              </a:solidFill>
              <a:latin typeface="微软雅黑" panose="020B0503020204020204" pitchFamily="34" charset="-122"/>
            </a:endParaRPr>
          </a:p>
          <a:p>
            <a:pPr algn="ctr"/>
            <a:r>
              <a:rPr lang="zh-CN" altLang="zh-CN" sz="1200" dirty="0">
                <a:solidFill>
                  <a:schemeClr val="bg1"/>
                </a:solidFill>
                <a:latin typeface="微软雅黑" panose="020B0503020204020204" pitchFamily="34" charset="-122"/>
              </a:rPr>
              <a:t>在这里添加你的文本在这里添加你的文本在这里添加你的文本在这里添加你的文本</a:t>
            </a:r>
            <a:endParaRPr lang="zh-CN" altLang="zh-CN" sz="1200" dirty="0">
              <a:solidFill>
                <a:schemeClr val="bg1"/>
              </a:solidFill>
              <a:latin typeface="微软雅黑" panose="020B0503020204020204" pitchFamily="34" charset="-122"/>
            </a:endParaRPr>
          </a:p>
          <a:p>
            <a:pPr algn="ctr"/>
            <a:endParaRPr lang="zh-CN" altLang="zh-CN" sz="1200" dirty="0">
              <a:solidFill>
                <a:schemeClr val="bg1"/>
              </a:solidFill>
              <a:latin typeface="微软雅黑" panose="020B0503020204020204" pitchFamily="34" charset="-122"/>
            </a:endParaRPr>
          </a:p>
        </p:txBody>
      </p:sp>
      <p:cxnSp>
        <p:nvCxnSpPr>
          <p:cNvPr id="7" name="直接连接符 6"/>
          <p:cNvCxnSpPr/>
          <p:nvPr/>
        </p:nvCxnSpPr>
        <p:spPr>
          <a:xfrm>
            <a:off x="2530696" y="3653306"/>
            <a:ext cx="12300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3"/>
          <p:cNvSpPr/>
          <p:nvPr/>
        </p:nvSpPr>
        <p:spPr>
          <a:xfrm>
            <a:off x="5601309" y="3814182"/>
            <a:ext cx="2765606" cy="2524647"/>
          </a:xfrm>
          <a:prstGeom prst="rect">
            <a:avLst/>
          </a:prstGeom>
          <a:blipFill dpi="0" rotWithShape="1">
            <a:blip r:embed="rId1"/>
            <a:srcRect/>
            <a:stretch>
              <a:fillRect l="-30000" t="-3000" r="-17000" b="-6000"/>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4"/>
          <p:cNvSpPr/>
          <p:nvPr/>
        </p:nvSpPr>
        <p:spPr>
          <a:xfrm>
            <a:off x="5601309" y="1081843"/>
            <a:ext cx="2765606" cy="2577361"/>
          </a:xfrm>
          <a:prstGeom prst="rect">
            <a:avLst/>
          </a:prstGeom>
          <a:blipFill>
            <a:blip r:embed="rId2"/>
            <a:stretch>
              <a:fillRect l="-30000" t="-3000" r="-17000" b="-6000"/>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7"/>
          <p:cNvSpPr/>
          <p:nvPr/>
        </p:nvSpPr>
        <p:spPr>
          <a:xfrm>
            <a:off x="8526505" y="3814182"/>
            <a:ext cx="2765606" cy="2524648"/>
          </a:xfrm>
          <a:prstGeom prst="rect">
            <a:avLst/>
          </a:prstGeom>
          <a:blipFill dpi="0" rotWithShape="1">
            <a:blip r:embed="rId3"/>
            <a:srcRect/>
            <a:stretch>
              <a:fillRect l="-39000" t="-1000" r="-1000" b="-9000"/>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11" name="Rectangle 8"/>
          <p:cNvSpPr/>
          <p:nvPr/>
        </p:nvSpPr>
        <p:spPr>
          <a:xfrm>
            <a:off x="8526506" y="1081843"/>
            <a:ext cx="2765606" cy="2577361"/>
          </a:xfrm>
          <a:prstGeom prst="rect">
            <a:avLst/>
          </a:prstGeom>
          <a:blipFill>
            <a:blip r:embed="rId4"/>
            <a:stretch>
              <a:fillRect l="-39000" t="-1000" r="-1000" b="-9000"/>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12" name="矩形 11"/>
          <p:cNvSpPr/>
          <p:nvPr/>
        </p:nvSpPr>
        <p:spPr>
          <a:xfrm>
            <a:off x="8687581" y="3969362"/>
            <a:ext cx="2439522" cy="2219133"/>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稻壳儿小白白(http://dwz.cn/Wu2UP)"/>
          <p:cNvSpPr txBox="1">
            <a:spLocks noChangeArrowheads="1"/>
          </p:cNvSpPr>
          <p:nvPr/>
        </p:nvSpPr>
        <p:spPr bwMode="auto">
          <a:xfrm>
            <a:off x="9079230" y="4811395"/>
            <a:ext cx="1660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3200" dirty="0">
                <a:solidFill>
                  <a:schemeClr val="bg1"/>
                </a:solidFill>
                <a:latin typeface="微软雅黑" panose="020B0503020204020204" pitchFamily="34" charset="-122"/>
                <a:sym typeface="Arial" panose="020B0604020202020204" pitchFamily="34" charset="0"/>
              </a:rPr>
              <a:t>ＬＯＧＯ</a:t>
            </a:r>
            <a:endParaRPr lang="zh-CN" altLang="en-US" sz="3200" dirty="0">
              <a:solidFill>
                <a:schemeClr val="bg1"/>
              </a:solidFill>
              <a:latin typeface="微软雅黑" panose="020B0503020204020204" pitchFamily="34" charset="-122"/>
              <a:sym typeface="Arial" panose="020B0604020202020204" pitchFamily="34" charset="0"/>
            </a:endParaRPr>
          </a:p>
        </p:txBody>
      </p:sp>
      <p:grpSp>
        <p:nvGrpSpPr>
          <p:cNvPr id="14" name="组合 13"/>
          <p:cNvGrpSpPr/>
          <p:nvPr/>
        </p:nvGrpSpPr>
        <p:grpSpPr>
          <a:xfrm>
            <a:off x="-8918" y="243667"/>
            <a:ext cx="3981118" cy="433782"/>
            <a:chOff x="-8918" y="243667"/>
            <a:chExt cx="3981118" cy="433782"/>
          </a:xfrm>
        </p:grpSpPr>
        <p:sp>
          <p:nvSpPr>
            <p:cNvPr id="23" name="任意多边形 22"/>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15" name="文本框 14"/>
          <p:cNvSpPr txBox="1"/>
          <p:nvPr/>
        </p:nvSpPr>
        <p:spPr>
          <a:xfrm>
            <a:off x="-83185" y="276860"/>
            <a:ext cx="1504315" cy="368300"/>
          </a:xfrm>
          <a:prstGeom prst="rect">
            <a:avLst/>
          </a:prstGeom>
          <a:noFill/>
        </p:spPr>
        <p:txBody>
          <a:bodyPr wrap="square" rtlCol="0">
            <a:spAutoFit/>
          </a:bodyPr>
          <a:lstStyle/>
          <a:p>
            <a:r>
              <a:rPr lang="zh-CN" altLang="en-US"/>
              <a:t>ＬＯＧＯ</a:t>
            </a: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1947558" y="2572245"/>
            <a:ext cx="832582" cy="83258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7" name="椭圆 16"/>
          <p:cNvSpPr/>
          <p:nvPr/>
        </p:nvSpPr>
        <p:spPr>
          <a:xfrm>
            <a:off x="3645891" y="2200457"/>
            <a:ext cx="832582" cy="83258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grpSp>
        <p:nvGrpSpPr>
          <p:cNvPr id="18" name="组合 17"/>
          <p:cNvGrpSpPr/>
          <p:nvPr/>
        </p:nvGrpSpPr>
        <p:grpSpPr>
          <a:xfrm>
            <a:off x="3882338" y="2367546"/>
            <a:ext cx="351202" cy="521143"/>
            <a:chOff x="8825827" y="7672071"/>
            <a:chExt cx="997623" cy="1480355"/>
          </a:xfrm>
          <a:solidFill>
            <a:schemeClr val="bg1"/>
          </a:solidFill>
        </p:grpSpPr>
        <p:sp>
          <p:nvSpPr>
            <p:cNvPr id="19" name="Freeform 5"/>
            <p:cNvSpPr/>
            <p:nvPr/>
          </p:nvSpPr>
          <p:spPr bwMode="auto">
            <a:xfrm>
              <a:off x="9076839" y="8782336"/>
              <a:ext cx="498814" cy="370090"/>
            </a:xfrm>
            <a:custGeom>
              <a:avLst/>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3"/>
                    <a:pt x="13" y="48"/>
                    <a:pt x="20" y="48"/>
                  </a:cubicBezTo>
                  <a:cubicBezTo>
                    <a:pt x="44" y="48"/>
                    <a:pt x="44" y="48"/>
                    <a:pt x="44" y="48"/>
                  </a:cubicBezTo>
                  <a:cubicBezTo>
                    <a:pt x="51" y="48"/>
                    <a:pt x="56" y="43"/>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0" name="Freeform 6"/>
            <p:cNvSpPr>
              <a:spLocks noEditPoints="1"/>
            </p:cNvSpPr>
            <p:nvPr/>
          </p:nvSpPr>
          <p:spPr bwMode="auto">
            <a:xfrm>
              <a:off x="8825827" y="7672071"/>
              <a:ext cx="997623" cy="1045899"/>
            </a:xfrm>
            <a:custGeom>
              <a:avLst/>
              <a:gdLst>
                <a:gd name="T0" fmla="*/ 64 w 128"/>
                <a:gd name="T1" fmla="*/ 0 h 136"/>
                <a:gd name="T2" fmla="*/ 0 w 128"/>
                <a:gd name="T3" fmla="*/ 64 h 136"/>
                <a:gd name="T4" fmla="*/ 19 w 128"/>
                <a:gd name="T5" fmla="*/ 115 h 136"/>
                <a:gd name="T6" fmla="*/ 29 w 128"/>
                <a:gd name="T7" fmla="*/ 136 h 136"/>
                <a:gd name="T8" fmla="*/ 99 w 128"/>
                <a:gd name="T9" fmla="*/ 136 h 136"/>
                <a:gd name="T10" fmla="*/ 109 w 128"/>
                <a:gd name="T11" fmla="*/ 115 h 136"/>
                <a:gd name="T12" fmla="*/ 128 w 128"/>
                <a:gd name="T13" fmla="*/ 64 h 136"/>
                <a:gd name="T14" fmla="*/ 64 w 128"/>
                <a:gd name="T15" fmla="*/ 0 h 136"/>
                <a:gd name="T16" fmla="*/ 60 w 128"/>
                <a:gd name="T17" fmla="*/ 32 h 136"/>
                <a:gd name="T18" fmla="*/ 32 w 128"/>
                <a:gd name="T19" fmla="*/ 64 h 136"/>
                <a:gd name="T20" fmla="*/ 45 w 128"/>
                <a:gd name="T21" fmla="*/ 94 h 136"/>
                <a:gd name="T22" fmla="*/ 47 w 128"/>
                <a:gd name="T23" fmla="*/ 98 h 136"/>
                <a:gd name="T24" fmla="*/ 46 w 128"/>
                <a:gd name="T25" fmla="*/ 104 h 136"/>
                <a:gd name="T26" fmla="*/ 44 w 128"/>
                <a:gd name="T27" fmla="*/ 104 h 136"/>
                <a:gd name="T28" fmla="*/ 40 w 128"/>
                <a:gd name="T29" fmla="*/ 102 h 136"/>
                <a:gd name="T30" fmla="*/ 38 w 128"/>
                <a:gd name="T31" fmla="*/ 98 h 136"/>
                <a:gd name="T32" fmla="*/ 24 w 128"/>
                <a:gd name="T33" fmla="*/ 64 h 136"/>
                <a:gd name="T34" fmla="*/ 60 w 128"/>
                <a:gd name="T35" fmla="*/ 24 h 136"/>
                <a:gd name="T36" fmla="*/ 64 w 128"/>
                <a:gd name="T37" fmla="*/ 28 h 136"/>
                <a:gd name="T38" fmla="*/ 60 w 128"/>
                <a:gd name="T39"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29" y="136"/>
                  </a:cubicBezTo>
                  <a:cubicBezTo>
                    <a:pt x="99" y="136"/>
                    <a:pt x="99" y="136"/>
                    <a:pt x="99" y="136"/>
                  </a:cubicBezTo>
                  <a:cubicBezTo>
                    <a:pt x="101" y="129"/>
                    <a:pt x="105" y="122"/>
                    <a:pt x="109" y="115"/>
                  </a:cubicBezTo>
                  <a:cubicBezTo>
                    <a:pt x="118" y="100"/>
                    <a:pt x="128" y="83"/>
                    <a:pt x="128" y="64"/>
                  </a:cubicBezTo>
                  <a:cubicBezTo>
                    <a:pt x="128" y="29"/>
                    <a:pt x="99" y="0"/>
                    <a:pt x="64" y="0"/>
                  </a:cubicBezTo>
                  <a:close/>
                  <a:moveTo>
                    <a:pt x="60" y="32"/>
                  </a:moveTo>
                  <a:cubicBezTo>
                    <a:pt x="44" y="34"/>
                    <a:pt x="32" y="47"/>
                    <a:pt x="32" y="64"/>
                  </a:cubicBezTo>
                  <a:cubicBezTo>
                    <a:pt x="32" y="72"/>
                    <a:pt x="39" y="84"/>
                    <a:pt x="45" y="94"/>
                  </a:cubicBezTo>
                  <a:cubicBezTo>
                    <a:pt x="46" y="95"/>
                    <a:pt x="47" y="97"/>
                    <a:pt x="47" y="98"/>
                  </a:cubicBezTo>
                  <a:cubicBezTo>
                    <a:pt x="49" y="100"/>
                    <a:pt x="48" y="103"/>
                    <a:pt x="46" y="104"/>
                  </a:cubicBezTo>
                  <a:cubicBezTo>
                    <a:pt x="45" y="104"/>
                    <a:pt x="45" y="104"/>
                    <a:pt x="44" y="104"/>
                  </a:cubicBezTo>
                  <a:cubicBezTo>
                    <a:pt x="43" y="104"/>
                    <a:pt x="41" y="103"/>
                    <a:pt x="40" y="102"/>
                  </a:cubicBezTo>
                  <a:cubicBezTo>
                    <a:pt x="40" y="101"/>
                    <a:pt x="39" y="99"/>
                    <a:pt x="38" y="98"/>
                  </a:cubicBezTo>
                  <a:cubicBezTo>
                    <a:pt x="31" y="87"/>
                    <a:pt x="24" y="74"/>
                    <a:pt x="24" y="64"/>
                  </a:cubicBezTo>
                  <a:cubicBezTo>
                    <a:pt x="24" y="43"/>
                    <a:pt x="39" y="26"/>
                    <a:pt x="60" y="24"/>
                  </a:cubicBezTo>
                  <a:cubicBezTo>
                    <a:pt x="62" y="24"/>
                    <a:pt x="64" y="26"/>
                    <a:pt x="64" y="28"/>
                  </a:cubicBezTo>
                  <a:cubicBezTo>
                    <a:pt x="64" y="30"/>
                    <a:pt x="63" y="32"/>
                    <a:pt x="60" y="32"/>
                  </a:cubicBezTo>
                  <a:close/>
                </a:path>
              </a:pathLst>
            </a:custGeom>
            <a:grp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22" name="椭圆 21"/>
          <p:cNvSpPr/>
          <p:nvPr/>
        </p:nvSpPr>
        <p:spPr>
          <a:xfrm>
            <a:off x="5226540" y="1805627"/>
            <a:ext cx="832582" cy="83258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grpSp>
        <p:nvGrpSpPr>
          <p:cNvPr id="23" name="组合 22"/>
          <p:cNvGrpSpPr/>
          <p:nvPr/>
        </p:nvGrpSpPr>
        <p:grpSpPr>
          <a:xfrm>
            <a:off x="5419570" y="1946202"/>
            <a:ext cx="467420" cy="406552"/>
            <a:chOff x="-3107140" y="-910921"/>
            <a:chExt cx="2897188" cy="2651126"/>
          </a:xfrm>
          <a:solidFill>
            <a:schemeClr val="bg1"/>
          </a:solidFill>
        </p:grpSpPr>
        <p:sp>
          <p:nvSpPr>
            <p:cNvPr id="24" name="Oval 4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5" name="Freeform 45"/>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6" name="Freeform 46"/>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7" name="Oval 4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8" name="Freeform 48"/>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9" name="Freeform 49"/>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0" name="Oval 5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1" name="Freeform 51"/>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2" name="Freeform 52"/>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3" name="Freeform 53"/>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4" name="Freeform 54"/>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5" name="Freeform 55"/>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6" name="Freeform 56"/>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7" name="Freeform 57"/>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8" name="Freeform 58"/>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9" name="Freeform 59"/>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0" name="Freeform 60"/>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1" name="Freeform 61"/>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2" name="Freeform 62"/>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3" name="Freeform 63"/>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4" name="Oval 6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5" name="Freeform 65"/>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6" name="Freeform 66"/>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7" name="Oval 6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8" name="Freeform 68"/>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9" name="Freeform 69"/>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0" name="Oval 7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1" name="Freeform 71"/>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2" name="Freeform 72"/>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3" name="Freeform 73"/>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4" name="Freeform 74"/>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5" name="Freeform 75"/>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6" name="Freeform 76"/>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7" name="Freeform 77"/>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8" name="Freeform 78"/>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9" name="Freeform 79"/>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0" name="Freeform 80"/>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1" name="Freeform 81"/>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2" name="Freeform 82"/>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3" name="Freeform 83"/>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65" name="椭圆 64"/>
          <p:cNvSpPr/>
          <p:nvPr/>
        </p:nvSpPr>
        <p:spPr>
          <a:xfrm>
            <a:off x="6635148" y="1573143"/>
            <a:ext cx="832582" cy="83258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grpSp>
        <p:nvGrpSpPr>
          <p:cNvPr id="66" name="组合 65"/>
          <p:cNvGrpSpPr/>
          <p:nvPr/>
        </p:nvGrpSpPr>
        <p:grpSpPr>
          <a:xfrm>
            <a:off x="6826281" y="1759539"/>
            <a:ext cx="419570" cy="353130"/>
            <a:chOff x="6370638" y="-49213"/>
            <a:chExt cx="731837" cy="615951"/>
          </a:xfrm>
          <a:solidFill>
            <a:schemeClr val="bg1"/>
          </a:solidFill>
        </p:grpSpPr>
        <p:sp>
          <p:nvSpPr>
            <p:cNvPr id="67" name="Freeform 10"/>
            <p:cNvSpPr/>
            <p:nvPr/>
          </p:nvSpPr>
          <p:spPr bwMode="auto">
            <a:xfrm>
              <a:off x="6413500" y="-49213"/>
              <a:ext cx="644525" cy="401638"/>
            </a:xfrm>
            <a:custGeom>
              <a:avLst/>
              <a:gdLst>
                <a:gd name="T0" fmla="*/ 13 w 169"/>
                <a:gd name="T1" fmla="*/ 105 h 105"/>
                <a:gd name="T2" fmla="*/ 21 w 169"/>
                <a:gd name="T3" fmla="*/ 101 h 105"/>
                <a:gd name="T4" fmla="*/ 25 w 169"/>
                <a:gd name="T5" fmla="*/ 93 h 105"/>
                <a:gd name="T6" fmla="*/ 24 w 169"/>
                <a:gd name="T7" fmla="*/ 88 h 105"/>
                <a:gd name="T8" fmla="*/ 24 w 169"/>
                <a:gd name="T9" fmla="*/ 88 h 105"/>
                <a:gd name="T10" fmla="*/ 56 w 169"/>
                <a:gd name="T11" fmla="*/ 56 h 105"/>
                <a:gd name="T12" fmla="*/ 56 w 169"/>
                <a:gd name="T13" fmla="*/ 56 h 105"/>
                <a:gd name="T14" fmla="*/ 61 w 169"/>
                <a:gd name="T15" fmla="*/ 57 h 105"/>
                <a:gd name="T16" fmla="*/ 69 w 169"/>
                <a:gd name="T17" fmla="*/ 54 h 105"/>
                <a:gd name="T18" fmla="*/ 97 w 169"/>
                <a:gd name="T19" fmla="*/ 67 h 105"/>
                <a:gd name="T20" fmla="*/ 97 w 169"/>
                <a:gd name="T21" fmla="*/ 69 h 105"/>
                <a:gd name="T22" fmla="*/ 101 w 169"/>
                <a:gd name="T23" fmla="*/ 77 h 105"/>
                <a:gd name="T24" fmla="*/ 109 w 169"/>
                <a:gd name="T25" fmla="*/ 81 h 105"/>
                <a:gd name="T26" fmla="*/ 117 w 169"/>
                <a:gd name="T27" fmla="*/ 77 h 105"/>
                <a:gd name="T28" fmla="*/ 121 w 169"/>
                <a:gd name="T29" fmla="*/ 69 h 105"/>
                <a:gd name="T30" fmla="*/ 120 w 169"/>
                <a:gd name="T31" fmla="*/ 64 h 105"/>
                <a:gd name="T32" fmla="*/ 120 w 169"/>
                <a:gd name="T33" fmla="*/ 63 h 105"/>
                <a:gd name="T34" fmla="*/ 152 w 169"/>
                <a:gd name="T35" fmla="*/ 24 h 105"/>
                <a:gd name="T36" fmla="*/ 157 w 169"/>
                <a:gd name="T37" fmla="*/ 25 h 105"/>
                <a:gd name="T38" fmla="*/ 165 w 169"/>
                <a:gd name="T39" fmla="*/ 21 h 105"/>
                <a:gd name="T40" fmla="*/ 169 w 169"/>
                <a:gd name="T41" fmla="*/ 13 h 105"/>
                <a:gd name="T42" fmla="*/ 165 w 169"/>
                <a:gd name="T43" fmla="*/ 4 h 105"/>
                <a:gd name="T44" fmla="*/ 149 w 169"/>
                <a:gd name="T45" fmla="*/ 4 h 105"/>
                <a:gd name="T46" fmla="*/ 145 w 169"/>
                <a:gd name="T47" fmla="*/ 13 h 105"/>
                <a:gd name="T48" fmla="*/ 146 w 169"/>
                <a:gd name="T49" fmla="*/ 18 h 105"/>
                <a:gd name="T50" fmla="*/ 146 w 169"/>
                <a:gd name="T51" fmla="*/ 18 h 105"/>
                <a:gd name="T52" fmla="*/ 114 w 169"/>
                <a:gd name="T53" fmla="*/ 58 h 105"/>
                <a:gd name="T54" fmla="*/ 101 w 169"/>
                <a:gd name="T55" fmla="*/ 60 h 105"/>
                <a:gd name="T56" fmla="*/ 73 w 169"/>
                <a:gd name="T57" fmla="*/ 46 h 105"/>
                <a:gd name="T58" fmla="*/ 73 w 169"/>
                <a:gd name="T59" fmla="*/ 45 h 105"/>
                <a:gd name="T60" fmla="*/ 69 w 169"/>
                <a:gd name="T61" fmla="*/ 36 h 105"/>
                <a:gd name="T62" fmla="*/ 53 w 169"/>
                <a:gd name="T63" fmla="*/ 36 h 105"/>
                <a:gd name="T64" fmla="*/ 49 w 169"/>
                <a:gd name="T65" fmla="*/ 45 h 105"/>
                <a:gd name="T66" fmla="*/ 50 w 169"/>
                <a:gd name="T67" fmla="*/ 50 h 105"/>
                <a:gd name="T68" fmla="*/ 50 w 169"/>
                <a:gd name="T69" fmla="*/ 50 h 105"/>
                <a:gd name="T70" fmla="*/ 18 w 169"/>
                <a:gd name="T71" fmla="*/ 82 h 105"/>
                <a:gd name="T72" fmla="*/ 18 w 169"/>
                <a:gd name="T73" fmla="*/ 82 h 105"/>
                <a:gd name="T74" fmla="*/ 5 w 169"/>
                <a:gd name="T75" fmla="*/ 84 h 105"/>
                <a:gd name="T76" fmla="*/ 5 w 169"/>
                <a:gd name="T77" fmla="*/ 101 h 105"/>
                <a:gd name="T78" fmla="*/ 13 w 169"/>
                <a:gd name="T7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05">
                  <a:moveTo>
                    <a:pt x="13" y="105"/>
                  </a:moveTo>
                  <a:cubicBezTo>
                    <a:pt x="16" y="105"/>
                    <a:pt x="19" y="104"/>
                    <a:pt x="21" y="101"/>
                  </a:cubicBezTo>
                  <a:cubicBezTo>
                    <a:pt x="24" y="99"/>
                    <a:pt x="25" y="96"/>
                    <a:pt x="25" y="93"/>
                  </a:cubicBezTo>
                  <a:cubicBezTo>
                    <a:pt x="25" y="91"/>
                    <a:pt x="25" y="89"/>
                    <a:pt x="24" y="88"/>
                  </a:cubicBezTo>
                  <a:cubicBezTo>
                    <a:pt x="24" y="88"/>
                    <a:pt x="24" y="88"/>
                    <a:pt x="24" y="88"/>
                  </a:cubicBezTo>
                  <a:cubicBezTo>
                    <a:pt x="56" y="56"/>
                    <a:pt x="56" y="56"/>
                    <a:pt x="56" y="56"/>
                  </a:cubicBezTo>
                  <a:cubicBezTo>
                    <a:pt x="56" y="56"/>
                    <a:pt x="56" y="56"/>
                    <a:pt x="56" y="56"/>
                  </a:cubicBezTo>
                  <a:cubicBezTo>
                    <a:pt x="57" y="57"/>
                    <a:pt x="59" y="57"/>
                    <a:pt x="61" y="57"/>
                  </a:cubicBezTo>
                  <a:cubicBezTo>
                    <a:pt x="64" y="57"/>
                    <a:pt x="67" y="56"/>
                    <a:pt x="69" y="54"/>
                  </a:cubicBezTo>
                  <a:cubicBezTo>
                    <a:pt x="97" y="67"/>
                    <a:pt x="97" y="67"/>
                    <a:pt x="97" y="67"/>
                  </a:cubicBezTo>
                  <a:cubicBezTo>
                    <a:pt x="97" y="68"/>
                    <a:pt x="97" y="68"/>
                    <a:pt x="97" y="69"/>
                  </a:cubicBezTo>
                  <a:cubicBezTo>
                    <a:pt x="97" y="72"/>
                    <a:pt x="98" y="75"/>
                    <a:pt x="101" y="77"/>
                  </a:cubicBezTo>
                  <a:cubicBezTo>
                    <a:pt x="103" y="80"/>
                    <a:pt x="106" y="81"/>
                    <a:pt x="109" y="81"/>
                  </a:cubicBezTo>
                  <a:cubicBezTo>
                    <a:pt x="112" y="81"/>
                    <a:pt x="115" y="80"/>
                    <a:pt x="117" y="77"/>
                  </a:cubicBezTo>
                  <a:cubicBezTo>
                    <a:pt x="120" y="75"/>
                    <a:pt x="121" y="72"/>
                    <a:pt x="121" y="69"/>
                  </a:cubicBezTo>
                  <a:cubicBezTo>
                    <a:pt x="121" y="67"/>
                    <a:pt x="121" y="65"/>
                    <a:pt x="120" y="64"/>
                  </a:cubicBezTo>
                  <a:cubicBezTo>
                    <a:pt x="120" y="64"/>
                    <a:pt x="120" y="64"/>
                    <a:pt x="120" y="63"/>
                  </a:cubicBezTo>
                  <a:cubicBezTo>
                    <a:pt x="152" y="24"/>
                    <a:pt x="152" y="24"/>
                    <a:pt x="152" y="24"/>
                  </a:cubicBezTo>
                  <a:cubicBezTo>
                    <a:pt x="153" y="25"/>
                    <a:pt x="155" y="25"/>
                    <a:pt x="157" y="25"/>
                  </a:cubicBezTo>
                  <a:cubicBezTo>
                    <a:pt x="160" y="25"/>
                    <a:pt x="163" y="24"/>
                    <a:pt x="165" y="21"/>
                  </a:cubicBezTo>
                  <a:cubicBezTo>
                    <a:pt x="168" y="19"/>
                    <a:pt x="169" y="16"/>
                    <a:pt x="169" y="13"/>
                  </a:cubicBezTo>
                  <a:cubicBezTo>
                    <a:pt x="169" y="10"/>
                    <a:pt x="168" y="7"/>
                    <a:pt x="165" y="4"/>
                  </a:cubicBezTo>
                  <a:cubicBezTo>
                    <a:pt x="161" y="0"/>
                    <a:pt x="153" y="0"/>
                    <a:pt x="149" y="4"/>
                  </a:cubicBezTo>
                  <a:cubicBezTo>
                    <a:pt x="146" y="7"/>
                    <a:pt x="145" y="10"/>
                    <a:pt x="145" y="13"/>
                  </a:cubicBezTo>
                  <a:cubicBezTo>
                    <a:pt x="145" y="15"/>
                    <a:pt x="145" y="17"/>
                    <a:pt x="146" y="18"/>
                  </a:cubicBezTo>
                  <a:cubicBezTo>
                    <a:pt x="146" y="18"/>
                    <a:pt x="146" y="18"/>
                    <a:pt x="146" y="18"/>
                  </a:cubicBezTo>
                  <a:cubicBezTo>
                    <a:pt x="114" y="58"/>
                    <a:pt x="114" y="58"/>
                    <a:pt x="114" y="58"/>
                  </a:cubicBezTo>
                  <a:cubicBezTo>
                    <a:pt x="110" y="56"/>
                    <a:pt x="104" y="57"/>
                    <a:pt x="101" y="60"/>
                  </a:cubicBezTo>
                  <a:cubicBezTo>
                    <a:pt x="73" y="46"/>
                    <a:pt x="73" y="46"/>
                    <a:pt x="73" y="46"/>
                  </a:cubicBezTo>
                  <a:cubicBezTo>
                    <a:pt x="73" y="46"/>
                    <a:pt x="73" y="45"/>
                    <a:pt x="73" y="45"/>
                  </a:cubicBezTo>
                  <a:cubicBezTo>
                    <a:pt x="73" y="42"/>
                    <a:pt x="72" y="39"/>
                    <a:pt x="69" y="36"/>
                  </a:cubicBezTo>
                  <a:cubicBezTo>
                    <a:pt x="65" y="32"/>
                    <a:pt x="57" y="32"/>
                    <a:pt x="53" y="36"/>
                  </a:cubicBezTo>
                  <a:cubicBezTo>
                    <a:pt x="50" y="39"/>
                    <a:pt x="49" y="42"/>
                    <a:pt x="49" y="45"/>
                  </a:cubicBezTo>
                  <a:cubicBezTo>
                    <a:pt x="49" y="47"/>
                    <a:pt x="49" y="49"/>
                    <a:pt x="50" y="50"/>
                  </a:cubicBezTo>
                  <a:cubicBezTo>
                    <a:pt x="50" y="50"/>
                    <a:pt x="50" y="50"/>
                    <a:pt x="50" y="50"/>
                  </a:cubicBezTo>
                  <a:cubicBezTo>
                    <a:pt x="18" y="82"/>
                    <a:pt x="18" y="82"/>
                    <a:pt x="18" y="82"/>
                  </a:cubicBezTo>
                  <a:cubicBezTo>
                    <a:pt x="18" y="82"/>
                    <a:pt x="18" y="82"/>
                    <a:pt x="18" y="82"/>
                  </a:cubicBezTo>
                  <a:cubicBezTo>
                    <a:pt x="14" y="80"/>
                    <a:pt x="8" y="81"/>
                    <a:pt x="5" y="84"/>
                  </a:cubicBezTo>
                  <a:cubicBezTo>
                    <a:pt x="0" y="89"/>
                    <a:pt x="0" y="97"/>
                    <a:pt x="5" y="101"/>
                  </a:cubicBezTo>
                  <a:cubicBezTo>
                    <a:pt x="7" y="104"/>
                    <a:pt x="10" y="105"/>
                    <a:pt x="13"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8" name="Freeform 11"/>
            <p:cNvSpPr/>
            <p:nvPr/>
          </p:nvSpPr>
          <p:spPr bwMode="auto">
            <a:xfrm>
              <a:off x="6370638" y="107950"/>
              <a:ext cx="731837" cy="458788"/>
            </a:xfrm>
            <a:custGeom>
              <a:avLst/>
              <a:gdLst>
                <a:gd name="T0" fmla="*/ 188 w 192"/>
                <a:gd name="T1" fmla="*/ 112 h 120"/>
                <a:gd name="T2" fmla="*/ 184 w 192"/>
                <a:gd name="T3" fmla="*/ 112 h 120"/>
                <a:gd name="T4" fmla="*/ 184 w 192"/>
                <a:gd name="T5" fmla="*/ 4 h 120"/>
                <a:gd name="T6" fmla="*/ 180 w 192"/>
                <a:gd name="T7" fmla="*/ 0 h 120"/>
                <a:gd name="T8" fmla="*/ 156 w 192"/>
                <a:gd name="T9" fmla="*/ 0 h 120"/>
                <a:gd name="T10" fmla="*/ 152 w 192"/>
                <a:gd name="T11" fmla="*/ 4 h 120"/>
                <a:gd name="T12" fmla="*/ 152 w 192"/>
                <a:gd name="T13" fmla="*/ 112 h 120"/>
                <a:gd name="T14" fmla="*/ 136 w 192"/>
                <a:gd name="T15" fmla="*/ 112 h 120"/>
                <a:gd name="T16" fmla="*/ 136 w 192"/>
                <a:gd name="T17" fmla="*/ 60 h 120"/>
                <a:gd name="T18" fmla="*/ 132 w 192"/>
                <a:gd name="T19" fmla="*/ 56 h 120"/>
                <a:gd name="T20" fmla="*/ 108 w 192"/>
                <a:gd name="T21" fmla="*/ 56 h 120"/>
                <a:gd name="T22" fmla="*/ 104 w 192"/>
                <a:gd name="T23" fmla="*/ 60 h 120"/>
                <a:gd name="T24" fmla="*/ 104 w 192"/>
                <a:gd name="T25" fmla="*/ 112 h 120"/>
                <a:gd name="T26" fmla="*/ 88 w 192"/>
                <a:gd name="T27" fmla="*/ 112 h 120"/>
                <a:gd name="T28" fmla="*/ 88 w 192"/>
                <a:gd name="T29" fmla="*/ 36 h 120"/>
                <a:gd name="T30" fmla="*/ 84 w 192"/>
                <a:gd name="T31" fmla="*/ 32 h 120"/>
                <a:gd name="T32" fmla="*/ 60 w 192"/>
                <a:gd name="T33" fmla="*/ 32 h 120"/>
                <a:gd name="T34" fmla="*/ 56 w 192"/>
                <a:gd name="T35" fmla="*/ 36 h 120"/>
                <a:gd name="T36" fmla="*/ 56 w 192"/>
                <a:gd name="T37" fmla="*/ 112 h 120"/>
                <a:gd name="T38" fmla="*/ 40 w 192"/>
                <a:gd name="T39" fmla="*/ 112 h 120"/>
                <a:gd name="T40" fmla="*/ 40 w 192"/>
                <a:gd name="T41" fmla="*/ 84 h 120"/>
                <a:gd name="T42" fmla="*/ 36 w 192"/>
                <a:gd name="T43" fmla="*/ 80 h 120"/>
                <a:gd name="T44" fmla="*/ 12 w 192"/>
                <a:gd name="T45" fmla="*/ 80 h 120"/>
                <a:gd name="T46" fmla="*/ 8 w 192"/>
                <a:gd name="T47" fmla="*/ 84 h 120"/>
                <a:gd name="T48" fmla="*/ 8 w 192"/>
                <a:gd name="T49" fmla="*/ 112 h 120"/>
                <a:gd name="T50" fmla="*/ 4 w 192"/>
                <a:gd name="T51" fmla="*/ 112 h 120"/>
                <a:gd name="T52" fmla="*/ 0 w 192"/>
                <a:gd name="T53" fmla="*/ 116 h 120"/>
                <a:gd name="T54" fmla="*/ 4 w 192"/>
                <a:gd name="T55" fmla="*/ 120 h 120"/>
                <a:gd name="T56" fmla="*/ 12 w 192"/>
                <a:gd name="T57" fmla="*/ 120 h 120"/>
                <a:gd name="T58" fmla="*/ 36 w 192"/>
                <a:gd name="T59" fmla="*/ 120 h 120"/>
                <a:gd name="T60" fmla="*/ 60 w 192"/>
                <a:gd name="T61" fmla="*/ 120 h 120"/>
                <a:gd name="T62" fmla="*/ 84 w 192"/>
                <a:gd name="T63" fmla="*/ 120 h 120"/>
                <a:gd name="T64" fmla="*/ 108 w 192"/>
                <a:gd name="T65" fmla="*/ 120 h 120"/>
                <a:gd name="T66" fmla="*/ 132 w 192"/>
                <a:gd name="T67" fmla="*/ 120 h 120"/>
                <a:gd name="T68" fmla="*/ 156 w 192"/>
                <a:gd name="T69" fmla="*/ 120 h 120"/>
                <a:gd name="T70" fmla="*/ 180 w 192"/>
                <a:gd name="T71" fmla="*/ 120 h 120"/>
                <a:gd name="T72" fmla="*/ 188 w 192"/>
                <a:gd name="T73" fmla="*/ 120 h 120"/>
                <a:gd name="T74" fmla="*/ 192 w 192"/>
                <a:gd name="T75" fmla="*/ 116 h 120"/>
                <a:gd name="T76" fmla="*/ 188 w 192"/>
                <a:gd name="T77"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20">
                  <a:moveTo>
                    <a:pt x="188" y="112"/>
                  </a:moveTo>
                  <a:cubicBezTo>
                    <a:pt x="184" y="112"/>
                    <a:pt x="184" y="112"/>
                    <a:pt x="184" y="112"/>
                  </a:cubicBezTo>
                  <a:cubicBezTo>
                    <a:pt x="184" y="4"/>
                    <a:pt x="184" y="4"/>
                    <a:pt x="184" y="4"/>
                  </a:cubicBezTo>
                  <a:cubicBezTo>
                    <a:pt x="184" y="2"/>
                    <a:pt x="182" y="0"/>
                    <a:pt x="180" y="0"/>
                  </a:cubicBezTo>
                  <a:cubicBezTo>
                    <a:pt x="156" y="0"/>
                    <a:pt x="156" y="0"/>
                    <a:pt x="156" y="0"/>
                  </a:cubicBezTo>
                  <a:cubicBezTo>
                    <a:pt x="154" y="0"/>
                    <a:pt x="152" y="2"/>
                    <a:pt x="152" y="4"/>
                  </a:cubicBezTo>
                  <a:cubicBezTo>
                    <a:pt x="152" y="112"/>
                    <a:pt x="152" y="112"/>
                    <a:pt x="152" y="112"/>
                  </a:cubicBezTo>
                  <a:cubicBezTo>
                    <a:pt x="136" y="112"/>
                    <a:pt x="136" y="112"/>
                    <a:pt x="136" y="112"/>
                  </a:cubicBezTo>
                  <a:cubicBezTo>
                    <a:pt x="136" y="60"/>
                    <a:pt x="136" y="60"/>
                    <a:pt x="136" y="60"/>
                  </a:cubicBezTo>
                  <a:cubicBezTo>
                    <a:pt x="136" y="58"/>
                    <a:pt x="134" y="56"/>
                    <a:pt x="132" y="56"/>
                  </a:cubicBezTo>
                  <a:cubicBezTo>
                    <a:pt x="108" y="56"/>
                    <a:pt x="108" y="56"/>
                    <a:pt x="108" y="56"/>
                  </a:cubicBezTo>
                  <a:cubicBezTo>
                    <a:pt x="106" y="56"/>
                    <a:pt x="104" y="58"/>
                    <a:pt x="104" y="60"/>
                  </a:cubicBezTo>
                  <a:cubicBezTo>
                    <a:pt x="104" y="112"/>
                    <a:pt x="104" y="112"/>
                    <a:pt x="104" y="112"/>
                  </a:cubicBezTo>
                  <a:cubicBezTo>
                    <a:pt x="88" y="112"/>
                    <a:pt x="88" y="112"/>
                    <a:pt x="88" y="112"/>
                  </a:cubicBezTo>
                  <a:cubicBezTo>
                    <a:pt x="88" y="36"/>
                    <a:pt x="88" y="36"/>
                    <a:pt x="88" y="36"/>
                  </a:cubicBezTo>
                  <a:cubicBezTo>
                    <a:pt x="88" y="34"/>
                    <a:pt x="86" y="32"/>
                    <a:pt x="84" y="32"/>
                  </a:cubicBezTo>
                  <a:cubicBezTo>
                    <a:pt x="60" y="32"/>
                    <a:pt x="60" y="32"/>
                    <a:pt x="60" y="32"/>
                  </a:cubicBezTo>
                  <a:cubicBezTo>
                    <a:pt x="58" y="32"/>
                    <a:pt x="56" y="34"/>
                    <a:pt x="56" y="36"/>
                  </a:cubicBezTo>
                  <a:cubicBezTo>
                    <a:pt x="56" y="112"/>
                    <a:pt x="56" y="112"/>
                    <a:pt x="56" y="112"/>
                  </a:cubicBezTo>
                  <a:cubicBezTo>
                    <a:pt x="40" y="112"/>
                    <a:pt x="40" y="112"/>
                    <a:pt x="40" y="112"/>
                  </a:cubicBezTo>
                  <a:cubicBezTo>
                    <a:pt x="40" y="84"/>
                    <a:pt x="40" y="84"/>
                    <a:pt x="40" y="84"/>
                  </a:cubicBezTo>
                  <a:cubicBezTo>
                    <a:pt x="40" y="82"/>
                    <a:pt x="38" y="80"/>
                    <a:pt x="36" y="80"/>
                  </a:cubicBezTo>
                  <a:cubicBezTo>
                    <a:pt x="12" y="80"/>
                    <a:pt x="12" y="80"/>
                    <a:pt x="12" y="80"/>
                  </a:cubicBezTo>
                  <a:cubicBezTo>
                    <a:pt x="10" y="80"/>
                    <a:pt x="8" y="82"/>
                    <a:pt x="8" y="84"/>
                  </a:cubicBezTo>
                  <a:cubicBezTo>
                    <a:pt x="8" y="112"/>
                    <a:pt x="8" y="112"/>
                    <a:pt x="8" y="112"/>
                  </a:cubicBezTo>
                  <a:cubicBezTo>
                    <a:pt x="4" y="112"/>
                    <a:pt x="4" y="112"/>
                    <a:pt x="4" y="112"/>
                  </a:cubicBezTo>
                  <a:cubicBezTo>
                    <a:pt x="2" y="112"/>
                    <a:pt x="0" y="114"/>
                    <a:pt x="0" y="116"/>
                  </a:cubicBezTo>
                  <a:cubicBezTo>
                    <a:pt x="0" y="118"/>
                    <a:pt x="2" y="120"/>
                    <a:pt x="4" y="120"/>
                  </a:cubicBezTo>
                  <a:cubicBezTo>
                    <a:pt x="12" y="120"/>
                    <a:pt x="12" y="120"/>
                    <a:pt x="12" y="120"/>
                  </a:cubicBezTo>
                  <a:cubicBezTo>
                    <a:pt x="36" y="120"/>
                    <a:pt x="36" y="120"/>
                    <a:pt x="36" y="120"/>
                  </a:cubicBezTo>
                  <a:cubicBezTo>
                    <a:pt x="60" y="120"/>
                    <a:pt x="60" y="120"/>
                    <a:pt x="60" y="120"/>
                  </a:cubicBezTo>
                  <a:cubicBezTo>
                    <a:pt x="84" y="120"/>
                    <a:pt x="84" y="120"/>
                    <a:pt x="84" y="120"/>
                  </a:cubicBezTo>
                  <a:cubicBezTo>
                    <a:pt x="108" y="120"/>
                    <a:pt x="108" y="120"/>
                    <a:pt x="108" y="120"/>
                  </a:cubicBezTo>
                  <a:cubicBezTo>
                    <a:pt x="132" y="120"/>
                    <a:pt x="132" y="120"/>
                    <a:pt x="132" y="120"/>
                  </a:cubicBezTo>
                  <a:cubicBezTo>
                    <a:pt x="156" y="120"/>
                    <a:pt x="156" y="120"/>
                    <a:pt x="156" y="120"/>
                  </a:cubicBezTo>
                  <a:cubicBezTo>
                    <a:pt x="180" y="120"/>
                    <a:pt x="180" y="120"/>
                    <a:pt x="180" y="120"/>
                  </a:cubicBezTo>
                  <a:cubicBezTo>
                    <a:pt x="188" y="120"/>
                    <a:pt x="188" y="120"/>
                    <a:pt x="188" y="120"/>
                  </a:cubicBezTo>
                  <a:cubicBezTo>
                    <a:pt x="190" y="120"/>
                    <a:pt x="192" y="118"/>
                    <a:pt x="192" y="116"/>
                  </a:cubicBezTo>
                  <a:cubicBezTo>
                    <a:pt x="192" y="114"/>
                    <a:pt x="190" y="112"/>
                    <a:pt x="188"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3" name="L 形 2"/>
          <p:cNvSpPr>
            <a:spLocks noChangeAspect="1"/>
          </p:cNvSpPr>
          <p:nvPr/>
        </p:nvSpPr>
        <p:spPr>
          <a:xfrm rot="13500000">
            <a:off x="3211705" y="5665035"/>
            <a:ext cx="108000" cy="108000"/>
          </a:xfrm>
          <a:prstGeom prst="corner">
            <a:avLst>
              <a:gd name="adj1" fmla="val 24351"/>
              <a:gd name="adj2" fmla="val 25109"/>
            </a:avLst>
          </a:prstGeom>
          <a:gradFill flip="none" rotWithShape="1">
            <a:gsLst>
              <a:gs pos="0">
                <a:schemeClr val="bg1">
                  <a:lumMod val="85000"/>
                </a:schemeClr>
              </a:gs>
              <a:gs pos="100000">
                <a:schemeClr val="bg1">
                  <a:lumMod val="85000"/>
                </a:schemeClr>
              </a:gs>
            </a:gsLst>
            <a:lin ang="27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cs typeface="+mn-ea"/>
            </a:endParaRPr>
          </a:p>
        </p:txBody>
      </p:sp>
      <p:grpSp>
        <p:nvGrpSpPr>
          <p:cNvPr id="13" name="组合 12"/>
          <p:cNvGrpSpPr/>
          <p:nvPr/>
        </p:nvGrpSpPr>
        <p:grpSpPr>
          <a:xfrm>
            <a:off x="2084449" y="2737409"/>
            <a:ext cx="547188" cy="523068"/>
            <a:chOff x="6016625" y="1054100"/>
            <a:chExt cx="444500" cy="446621"/>
          </a:xfrm>
          <a:solidFill>
            <a:schemeClr val="bg1"/>
          </a:solidFill>
        </p:grpSpPr>
        <p:sp>
          <p:nvSpPr>
            <p:cNvPr id="14" name="Freeform 30"/>
            <p:cNvSpPr>
              <a:spLocks noEditPoints="1"/>
            </p:cNvSpPr>
            <p:nvPr/>
          </p:nvSpPr>
          <p:spPr bwMode="auto">
            <a:xfrm>
              <a:off x="6016625" y="1054100"/>
              <a:ext cx="296862" cy="296863"/>
            </a:xfrm>
            <a:custGeom>
              <a:avLst/>
              <a:gdLst>
                <a:gd name="T0" fmla="*/ 99 w 128"/>
                <a:gd name="T1" fmla="*/ 117 h 128"/>
                <a:gd name="T2" fmla="*/ 95 w 128"/>
                <a:gd name="T3" fmla="*/ 101 h 128"/>
                <a:gd name="T4" fmla="*/ 101 w 128"/>
                <a:gd name="T5" fmla="*/ 95 h 128"/>
                <a:gd name="T6" fmla="*/ 117 w 128"/>
                <a:gd name="T7" fmla="*/ 99 h 128"/>
                <a:gd name="T8" fmla="*/ 121 w 128"/>
                <a:gd name="T9" fmla="*/ 97 h 128"/>
                <a:gd name="T10" fmla="*/ 128 w 128"/>
                <a:gd name="T11" fmla="*/ 82 h 128"/>
                <a:gd name="T12" fmla="*/ 126 w 128"/>
                <a:gd name="T13" fmla="*/ 77 h 128"/>
                <a:gd name="T14" fmla="*/ 112 w 128"/>
                <a:gd name="T15" fmla="*/ 69 h 128"/>
                <a:gd name="T16" fmla="*/ 112 w 128"/>
                <a:gd name="T17" fmla="*/ 64 h 128"/>
                <a:gd name="T18" fmla="*/ 112 w 128"/>
                <a:gd name="T19" fmla="*/ 60 h 128"/>
                <a:gd name="T20" fmla="*/ 126 w 128"/>
                <a:gd name="T21" fmla="*/ 52 h 128"/>
                <a:gd name="T22" fmla="*/ 128 w 128"/>
                <a:gd name="T23" fmla="*/ 47 h 128"/>
                <a:gd name="T24" fmla="*/ 122 w 128"/>
                <a:gd name="T25" fmla="*/ 32 h 128"/>
                <a:gd name="T26" fmla="*/ 117 w 128"/>
                <a:gd name="T27" fmla="*/ 29 h 128"/>
                <a:gd name="T28" fmla="*/ 101 w 128"/>
                <a:gd name="T29" fmla="*/ 33 h 128"/>
                <a:gd name="T30" fmla="*/ 95 w 128"/>
                <a:gd name="T31" fmla="*/ 27 h 128"/>
                <a:gd name="T32" fmla="*/ 99 w 128"/>
                <a:gd name="T33" fmla="*/ 11 h 128"/>
                <a:gd name="T34" fmla="*/ 97 w 128"/>
                <a:gd name="T35" fmla="*/ 7 h 128"/>
                <a:gd name="T36" fmla="*/ 82 w 128"/>
                <a:gd name="T37" fmla="*/ 0 h 128"/>
                <a:gd name="T38" fmla="*/ 77 w 128"/>
                <a:gd name="T39" fmla="*/ 2 h 128"/>
                <a:gd name="T40" fmla="*/ 69 w 128"/>
                <a:gd name="T41" fmla="*/ 16 h 128"/>
                <a:gd name="T42" fmla="*/ 60 w 128"/>
                <a:gd name="T43" fmla="*/ 16 h 128"/>
                <a:gd name="T44" fmla="*/ 52 w 128"/>
                <a:gd name="T45" fmla="*/ 2 h 128"/>
                <a:gd name="T46" fmla="*/ 47 w 128"/>
                <a:gd name="T47" fmla="*/ 0 h 128"/>
                <a:gd name="T48" fmla="*/ 32 w 128"/>
                <a:gd name="T49" fmla="*/ 6 h 128"/>
                <a:gd name="T50" fmla="*/ 29 w 128"/>
                <a:gd name="T51" fmla="*/ 11 h 128"/>
                <a:gd name="T52" fmla="*/ 33 w 128"/>
                <a:gd name="T53" fmla="*/ 27 h 128"/>
                <a:gd name="T54" fmla="*/ 27 w 128"/>
                <a:gd name="T55" fmla="*/ 33 h 128"/>
                <a:gd name="T56" fmla="*/ 11 w 128"/>
                <a:gd name="T57" fmla="*/ 29 h 128"/>
                <a:gd name="T58" fmla="*/ 7 w 128"/>
                <a:gd name="T59" fmla="*/ 31 h 128"/>
                <a:gd name="T60" fmla="*/ 0 w 128"/>
                <a:gd name="T61" fmla="*/ 46 h 128"/>
                <a:gd name="T62" fmla="*/ 2 w 128"/>
                <a:gd name="T63" fmla="*/ 51 h 128"/>
                <a:gd name="T64" fmla="*/ 16 w 128"/>
                <a:gd name="T65" fmla="*/ 59 h 128"/>
                <a:gd name="T66" fmla="*/ 16 w 128"/>
                <a:gd name="T67" fmla="*/ 64 h 128"/>
                <a:gd name="T68" fmla="*/ 16 w 128"/>
                <a:gd name="T69" fmla="*/ 68 h 128"/>
                <a:gd name="T70" fmla="*/ 2 w 128"/>
                <a:gd name="T71" fmla="*/ 76 h 128"/>
                <a:gd name="T72" fmla="*/ 0 w 128"/>
                <a:gd name="T73" fmla="*/ 81 h 128"/>
                <a:gd name="T74" fmla="*/ 6 w 128"/>
                <a:gd name="T75" fmla="*/ 96 h 128"/>
                <a:gd name="T76" fmla="*/ 11 w 128"/>
                <a:gd name="T77" fmla="*/ 99 h 128"/>
                <a:gd name="T78" fmla="*/ 26 w 128"/>
                <a:gd name="T79" fmla="*/ 94 h 128"/>
                <a:gd name="T80" fmla="*/ 33 w 128"/>
                <a:gd name="T81" fmla="*/ 101 h 128"/>
                <a:gd name="T82" fmla="*/ 29 w 128"/>
                <a:gd name="T83" fmla="*/ 117 h 128"/>
                <a:gd name="T84" fmla="*/ 31 w 128"/>
                <a:gd name="T85" fmla="*/ 121 h 128"/>
                <a:gd name="T86" fmla="*/ 46 w 128"/>
                <a:gd name="T87" fmla="*/ 128 h 128"/>
                <a:gd name="T88" fmla="*/ 51 w 128"/>
                <a:gd name="T89" fmla="*/ 126 h 128"/>
                <a:gd name="T90" fmla="*/ 59 w 128"/>
                <a:gd name="T91" fmla="*/ 112 h 128"/>
                <a:gd name="T92" fmla="*/ 68 w 128"/>
                <a:gd name="T93" fmla="*/ 112 h 128"/>
                <a:gd name="T94" fmla="*/ 76 w 128"/>
                <a:gd name="T95" fmla="*/ 126 h 128"/>
                <a:gd name="T96" fmla="*/ 80 w 128"/>
                <a:gd name="T97" fmla="*/ 128 h 128"/>
                <a:gd name="T98" fmla="*/ 81 w 128"/>
                <a:gd name="T99" fmla="*/ 128 h 128"/>
                <a:gd name="T100" fmla="*/ 96 w 128"/>
                <a:gd name="T101" fmla="*/ 122 h 128"/>
                <a:gd name="T102" fmla="*/ 99 w 128"/>
                <a:gd name="T103" fmla="*/ 117 h 128"/>
                <a:gd name="T104" fmla="*/ 75 w 128"/>
                <a:gd name="T105" fmla="*/ 75 h 128"/>
                <a:gd name="T106" fmla="*/ 53 w 128"/>
                <a:gd name="T107" fmla="*/ 75 h 128"/>
                <a:gd name="T108" fmla="*/ 48 w 128"/>
                <a:gd name="T109" fmla="*/ 64 h 128"/>
                <a:gd name="T110" fmla="*/ 53 w 128"/>
                <a:gd name="T111" fmla="*/ 53 h 128"/>
                <a:gd name="T112" fmla="*/ 64 w 128"/>
                <a:gd name="T113" fmla="*/ 48 h 128"/>
                <a:gd name="T114" fmla="*/ 75 w 128"/>
                <a:gd name="T115" fmla="*/ 53 h 128"/>
                <a:gd name="T116" fmla="*/ 80 w 128"/>
                <a:gd name="T117" fmla="*/ 64 h 128"/>
                <a:gd name="T118" fmla="*/ 75 w 128"/>
                <a:gd name="T119" fmla="*/ 7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99" y="117"/>
                  </a:moveTo>
                  <a:cubicBezTo>
                    <a:pt x="95" y="101"/>
                    <a:pt x="95" y="101"/>
                    <a:pt x="95" y="101"/>
                  </a:cubicBezTo>
                  <a:cubicBezTo>
                    <a:pt x="97" y="100"/>
                    <a:pt x="99" y="97"/>
                    <a:pt x="101" y="95"/>
                  </a:cubicBezTo>
                  <a:cubicBezTo>
                    <a:pt x="117" y="99"/>
                    <a:pt x="117" y="99"/>
                    <a:pt x="117" y="99"/>
                  </a:cubicBezTo>
                  <a:cubicBezTo>
                    <a:pt x="119" y="100"/>
                    <a:pt x="121" y="99"/>
                    <a:pt x="121" y="97"/>
                  </a:cubicBezTo>
                  <a:cubicBezTo>
                    <a:pt x="128" y="82"/>
                    <a:pt x="128" y="82"/>
                    <a:pt x="128" y="82"/>
                  </a:cubicBezTo>
                  <a:cubicBezTo>
                    <a:pt x="128" y="80"/>
                    <a:pt x="128" y="78"/>
                    <a:pt x="126" y="77"/>
                  </a:cubicBezTo>
                  <a:cubicBezTo>
                    <a:pt x="112" y="69"/>
                    <a:pt x="112" y="69"/>
                    <a:pt x="112" y="69"/>
                  </a:cubicBezTo>
                  <a:cubicBezTo>
                    <a:pt x="112" y="67"/>
                    <a:pt x="112" y="66"/>
                    <a:pt x="112" y="64"/>
                  </a:cubicBezTo>
                  <a:cubicBezTo>
                    <a:pt x="112" y="63"/>
                    <a:pt x="112" y="61"/>
                    <a:pt x="112" y="60"/>
                  </a:cubicBezTo>
                  <a:cubicBezTo>
                    <a:pt x="126" y="52"/>
                    <a:pt x="126" y="52"/>
                    <a:pt x="126" y="52"/>
                  </a:cubicBezTo>
                  <a:cubicBezTo>
                    <a:pt x="128" y="51"/>
                    <a:pt x="128" y="48"/>
                    <a:pt x="128" y="47"/>
                  </a:cubicBezTo>
                  <a:cubicBezTo>
                    <a:pt x="122" y="32"/>
                    <a:pt x="122" y="32"/>
                    <a:pt x="122" y="32"/>
                  </a:cubicBezTo>
                  <a:cubicBezTo>
                    <a:pt x="121" y="30"/>
                    <a:pt x="119" y="29"/>
                    <a:pt x="117" y="29"/>
                  </a:cubicBezTo>
                  <a:cubicBezTo>
                    <a:pt x="101" y="33"/>
                    <a:pt x="101" y="33"/>
                    <a:pt x="101" y="33"/>
                  </a:cubicBezTo>
                  <a:cubicBezTo>
                    <a:pt x="100" y="31"/>
                    <a:pt x="97" y="29"/>
                    <a:pt x="95" y="27"/>
                  </a:cubicBezTo>
                  <a:cubicBezTo>
                    <a:pt x="99" y="11"/>
                    <a:pt x="99" y="11"/>
                    <a:pt x="99" y="11"/>
                  </a:cubicBezTo>
                  <a:cubicBezTo>
                    <a:pt x="100" y="9"/>
                    <a:pt x="99" y="7"/>
                    <a:pt x="97" y="7"/>
                  </a:cubicBezTo>
                  <a:cubicBezTo>
                    <a:pt x="82" y="0"/>
                    <a:pt x="82" y="0"/>
                    <a:pt x="82" y="0"/>
                  </a:cubicBezTo>
                  <a:cubicBezTo>
                    <a:pt x="80" y="0"/>
                    <a:pt x="78" y="0"/>
                    <a:pt x="77" y="2"/>
                  </a:cubicBezTo>
                  <a:cubicBezTo>
                    <a:pt x="69" y="16"/>
                    <a:pt x="69" y="16"/>
                    <a:pt x="69" y="16"/>
                  </a:cubicBezTo>
                  <a:cubicBezTo>
                    <a:pt x="66" y="16"/>
                    <a:pt x="63" y="16"/>
                    <a:pt x="60" y="16"/>
                  </a:cubicBezTo>
                  <a:cubicBezTo>
                    <a:pt x="52" y="2"/>
                    <a:pt x="52" y="2"/>
                    <a:pt x="52" y="2"/>
                  </a:cubicBezTo>
                  <a:cubicBezTo>
                    <a:pt x="51" y="0"/>
                    <a:pt x="48" y="0"/>
                    <a:pt x="47" y="0"/>
                  </a:cubicBezTo>
                  <a:cubicBezTo>
                    <a:pt x="32" y="6"/>
                    <a:pt x="32" y="6"/>
                    <a:pt x="32" y="6"/>
                  </a:cubicBezTo>
                  <a:cubicBezTo>
                    <a:pt x="30" y="7"/>
                    <a:pt x="29" y="9"/>
                    <a:pt x="29" y="11"/>
                  </a:cubicBezTo>
                  <a:cubicBezTo>
                    <a:pt x="33" y="27"/>
                    <a:pt x="33" y="27"/>
                    <a:pt x="33" y="27"/>
                  </a:cubicBezTo>
                  <a:cubicBezTo>
                    <a:pt x="31" y="29"/>
                    <a:pt x="29" y="31"/>
                    <a:pt x="27" y="33"/>
                  </a:cubicBezTo>
                  <a:cubicBezTo>
                    <a:pt x="11" y="29"/>
                    <a:pt x="11" y="29"/>
                    <a:pt x="11" y="29"/>
                  </a:cubicBezTo>
                  <a:cubicBezTo>
                    <a:pt x="9" y="28"/>
                    <a:pt x="7" y="29"/>
                    <a:pt x="7" y="31"/>
                  </a:cubicBezTo>
                  <a:cubicBezTo>
                    <a:pt x="0" y="46"/>
                    <a:pt x="0" y="46"/>
                    <a:pt x="0" y="46"/>
                  </a:cubicBezTo>
                  <a:cubicBezTo>
                    <a:pt x="0" y="48"/>
                    <a:pt x="0" y="50"/>
                    <a:pt x="2" y="51"/>
                  </a:cubicBezTo>
                  <a:cubicBezTo>
                    <a:pt x="16" y="59"/>
                    <a:pt x="16" y="59"/>
                    <a:pt x="16" y="59"/>
                  </a:cubicBezTo>
                  <a:cubicBezTo>
                    <a:pt x="16" y="61"/>
                    <a:pt x="16" y="62"/>
                    <a:pt x="16" y="64"/>
                  </a:cubicBezTo>
                  <a:cubicBezTo>
                    <a:pt x="16" y="65"/>
                    <a:pt x="16" y="67"/>
                    <a:pt x="16" y="68"/>
                  </a:cubicBezTo>
                  <a:cubicBezTo>
                    <a:pt x="2" y="76"/>
                    <a:pt x="2" y="76"/>
                    <a:pt x="2" y="76"/>
                  </a:cubicBezTo>
                  <a:cubicBezTo>
                    <a:pt x="0" y="77"/>
                    <a:pt x="0" y="80"/>
                    <a:pt x="0" y="81"/>
                  </a:cubicBezTo>
                  <a:cubicBezTo>
                    <a:pt x="6" y="96"/>
                    <a:pt x="6" y="96"/>
                    <a:pt x="6" y="96"/>
                  </a:cubicBezTo>
                  <a:cubicBezTo>
                    <a:pt x="7" y="98"/>
                    <a:pt x="9" y="99"/>
                    <a:pt x="11" y="99"/>
                  </a:cubicBezTo>
                  <a:cubicBezTo>
                    <a:pt x="26" y="94"/>
                    <a:pt x="26" y="94"/>
                    <a:pt x="26" y="94"/>
                  </a:cubicBezTo>
                  <a:cubicBezTo>
                    <a:pt x="28" y="97"/>
                    <a:pt x="31" y="99"/>
                    <a:pt x="33" y="101"/>
                  </a:cubicBezTo>
                  <a:cubicBezTo>
                    <a:pt x="29" y="117"/>
                    <a:pt x="29" y="117"/>
                    <a:pt x="29" y="117"/>
                  </a:cubicBezTo>
                  <a:cubicBezTo>
                    <a:pt x="28" y="119"/>
                    <a:pt x="29" y="121"/>
                    <a:pt x="31" y="121"/>
                  </a:cubicBezTo>
                  <a:cubicBezTo>
                    <a:pt x="46" y="128"/>
                    <a:pt x="46" y="128"/>
                    <a:pt x="46" y="128"/>
                  </a:cubicBezTo>
                  <a:cubicBezTo>
                    <a:pt x="48" y="128"/>
                    <a:pt x="50" y="128"/>
                    <a:pt x="51" y="126"/>
                  </a:cubicBezTo>
                  <a:cubicBezTo>
                    <a:pt x="59" y="112"/>
                    <a:pt x="59" y="112"/>
                    <a:pt x="59" y="112"/>
                  </a:cubicBezTo>
                  <a:cubicBezTo>
                    <a:pt x="62" y="112"/>
                    <a:pt x="65" y="112"/>
                    <a:pt x="68" y="112"/>
                  </a:cubicBezTo>
                  <a:cubicBezTo>
                    <a:pt x="76" y="126"/>
                    <a:pt x="76" y="126"/>
                    <a:pt x="76" y="126"/>
                  </a:cubicBezTo>
                  <a:cubicBezTo>
                    <a:pt x="77" y="127"/>
                    <a:pt x="79" y="128"/>
                    <a:pt x="80" y="128"/>
                  </a:cubicBezTo>
                  <a:cubicBezTo>
                    <a:pt x="80" y="128"/>
                    <a:pt x="81" y="128"/>
                    <a:pt x="81" y="128"/>
                  </a:cubicBezTo>
                  <a:cubicBezTo>
                    <a:pt x="96" y="122"/>
                    <a:pt x="96" y="122"/>
                    <a:pt x="96" y="122"/>
                  </a:cubicBezTo>
                  <a:cubicBezTo>
                    <a:pt x="98" y="121"/>
                    <a:pt x="99" y="119"/>
                    <a:pt x="99" y="117"/>
                  </a:cubicBezTo>
                  <a:close/>
                  <a:moveTo>
                    <a:pt x="75" y="75"/>
                  </a:moveTo>
                  <a:cubicBezTo>
                    <a:pt x="69" y="81"/>
                    <a:pt x="59" y="81"/>
                    <a:pt x="53" y="75"/>
                  </a:cubicBezTo>
                  <a:cubicBezTo>
                    <a:pt x="50" y="72"/>
                    <a:pt x="48" y="68"/>
                    <a:pt x="48" y="64"/>
                  </a:cubicBezTo>
                  <a:cubicBezTo>
                    <a:pt x="48" y="60"/>
                    <a:pt x="50" y="56"/>
                    <a:pt x="53" y="53"/>
                  </a:cubicBezTo>
                  <a:cubicBezTo>
                    <a:pt x="56" y="50"/>
                    <a:pt x="60" y="48"/>
                    <a:pt x="64" y="48"/>
                  </a:cubicBezTo>
                  <a:cubicBezTo>
                    <a:pt x="68" y="48"/>
                    <a:pt x="72" y="50"/>
                    <a:pt x="75" y="53"/>
                  </a:cubicBezTo>
                  <a:cubicBezTo>
                    <a:pt x="78" y="56"/>
                    <a:pt x="80" y="60"/>
                    <a:pt x="80" y="64"/>
                  </a:cubicBezTo>
                  <a:cubicBezTo>
                    <a:pt x="80" y="68"/>
                    <a:pt x="78" y="72"/>
                    <a:pt x="7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 name="Freeform 31"/>
            <p:cNvSpPr>
              <a:spLocks noEditPoints="1"/>
            </p:cNvSpPr>
            <p:nvPr/>
          </p:nvSpPr>
          <p:spPr bwMode="auto">
            <a:xfrm>
              <a:off x="6238875" y="1278471"/>
              <a:ext cx="222250" cy="222250"/>
            </a:xfrm>
            <a:custGeom>
              <a:avLst/>
              <a:gdLst>
                <a:gd name="T0" fmla="*/ 96 w 96"/>
                <a:gd name="T1" fmla="*/ 42 h 96"/>
                <a:gd name="T2" fmla="*/ 92 w 96"/>
                <a:gd name="T3" fmla="*/ 38 h 96"/>
                <a:gd name="T4" fmla="*/ 82 w 96"/>
                <a:gd name="T5" fmla="*/ 37 h 96"/>
                <a:gd name="T6" fmla="*/ 81 w 96"/>
                <a:gd name="T7" fmla="*/ 34 h 96"/>
                <a:gd name="T8" fmla="*/ 80 w 96"/>
                <a:gd name="T9" fmla="*/ 32 h 96"/>
                <a:gd name="T10" fmla="*/ 86 w 96"/>
                <a:gd name="T11" fmla="*/ 23 h 96"/>
                <a:gd name="T12" fmla="*/ 86 w 96"/>
                <a:gd name="T13" fmla="*/ 18 h 96"/>
                <a:gd name="T14" fmla="*/ 78 w 96"/>
                <a:gd name="T15" fmla="*/ 10 h 96"/>
                <a:gd name="T16" fmla="*/ 72 w 96"/>
                <a:gd name="T17" fmla="*/ 10 h 96"/>
                <a:gd name="T18" fmla="*/ 64 w 96"/>
                <a:gd name="T19" fmla="*/ 16 h 96"/>
                <a:gd name="T20" fmla="*/ 59 w 96"/>
                <a:gd name="T21" fmla="*/ 14 h 96"/>
                <a:gd name="T22" fmla="*/ 57 w 96"/>
                <a:gd name="T23" fmla="*/ 3 h 96"/>
                <a:gd name="T24" fmla="*/ 53 w 96"/>
                <a:gd name="T25" fmla="*/ 0 h 96"/>
                <a:gd name="T26" fmla="*/ 42 w 96"/>
                <a:gd name="T27" fmla="*/ 0 h 96"/>
                <a:gd name="T28" fmla="*/ 38 w 96"/>
                <a:gd name="T29" fmla="*/ 4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3 w 96"/>
                <a:gd name="T49" fmla="*/ 39 h 96"/>
                <a:gd name="T50" fmla="*/ 0 w 96"/>
                <a:gd name="T51" fmla="*/ 43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8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59 w 96"/>
                <a:gd name="T85" fmla="*/ 82 h 96"/>
                <a:gd name="T86" fmla="*/ 62 w 96"/>
                <a:gd name="T87" fmla="*/ 81 h 96"/>
                <a:gd name="T88" fmla="*/ 64 w 96"/>
                <a:gd name="T89" fmla="*/ 80 h 96"/>
                <a:gd name="T90" fmla="*/ 73 w 96"/>
                <a:gd name="T91" fmla="*/ 86 h 96"/>
                <a:gd name="T92" fmla="*/ 78 w 96"/>
                <a:gd name="T93" fmla="*/ 86 h 96"/>
                <a:gd name="T94" fmla="*/ 86 w 96"/>
                <a:gd name="T95" fmla="*/ 78 h 96"/>
                <a:gd name="T96" fmla="*/ 86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5 w 96"/>
                <a:gd name="T109" fmla="*/ 51 h 96"/>
                <a:gd name="T110" fmla="*/ 45 w 96"/>
                <a:gd name="T111" fmla="*/ 55 h 96"/>
                <a:gd name="T112" fmla="*/ 41 w 96"/>
                <a:gd name="T113" fmla="*/ 45 h 96"/>
                <a:gd name="T114" fmla="*/ 48 w 96"/>
                <a:gd name="T115" fmla="*/ 40 h 96"/>
                <a:gd name="T116" fmla="*/ 51 w 96"/>
                <a:gd name="T117" fmla="*/ 41 h 96"/>
                <a:gd name="T118" fmla="*/ 55 w 96"/>
                <a:gd name="T119" fmla="*/ 45 h 96"/>
                <a:gd name="T120" fmla="*/ 55 w 96"/>
                <a:gd name="T12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4" y="38"/>
                    <a:pt x="92" y="38"/>
                  </a:cubicBezTo>
                  <a:cubicBezTo>
                    <a:pt x="82" y="37"/>
                    <a:pt x="82" y="37"/>
                    <a:pt x="82" y="37"/>
                  </a:cubicBezTo>
                  <a:cubicBezTo>
                    <a:pt x="82" y="36"/>
                    <a:pt x="81" y="35"/>
                    <a:pt x="81" y="34"/>
                  </a:cubicBezTo>
                  <a:cubicBezTo>
                    <a:pt x="80" y="33"/>
                    <a:pt x="80" y="33"/>
                    <a:pt x="80" y="32"/>
                  </a:cubicBezTo>
                  <a:cubicBezTo>
                    <a:pt x="86" y="23"/>
                    <a:pt x="86" y="23"/>
                    <a:pt x="86" y="23"/>
                  </a:cubicBezTo>
                  <a:cubicBezTo>
                    <a:pt x="87" y="21"/>
                    <a:pt x="87" y="19"/>
                    <a:pt x="86" y="18"/>
                  </a:cubicBezTo>
                  <a:cubicBezTo>
                    <a:pt x="78" y="10"/>
                    <a:pt x="78" y="10"/>
                    <a:pt x="78" y="10"/>
                  </a:cubicBezTo>
                  <a:cubicBezTo>
                    <a:pt x="76" y="8"/>
                    <a:pt x="74" y="8"/>
                    <a:pt x="72" y="10"/>
                  </a:cubicBezTo>
                  <a:cubicBezTo>
                    <a:pt x="64" y="16"/>
                    <a:pt x="64" y="16"/>
                    <a:pt x="64" y="16"/>
                  </a:cubicBezTo>
                  <a:cubicBezTo>
                    <a:pt x="62" y="15"/>
                    <a:pt x="61" y="15"/>
                    <a:pt x="59" y="14"/>
                  </a:cubicBezTo>
                  <a:cubicBezTo>
                    <a:pt x="57" y="3"/>
                    <a:pt x="57" y="3"/>
                    <a:pt x="57" y="3"/>
                  </a:cubicBezTo>
                  <a:cubicBezTo>
                    <a:pt x="57" y="1"/>
                    <a:pt x="55" y="0"/>
                    <a:pt x="53" y="0"/>
                  </a:cubicBezTo>
                  <a:cubicBezTo>
                    <a:pt x="42" y="0"/>
                    <a:pt x="42" y="0"/>
                    <a:pt x="42" y="0"/>
                  </a:cubicBezTo>
                  <a:cubicBezTo>
                    <a:pt x="40" y="0"/>
                    <a:pt x="38" y="2"/>
                    <a:pt x="38" y="4"/>
                  </a:cubicBezTo>
                  <a:cubicBezTo>
                    <a:pt x="37" y="14"/>
                    <a:pt x="37" y="14"/>
                    <a:pt x="37" y="14"/>
                  </a:cubicBezTo>
                  <a:cubicBezTo>
                    <a:pt x="36" y="14"/>
                    <a:pt x="35" y="15"/>
                    <a:pt x="34" y="15"/>
                  </a:cubicBezTo>
                  <a:cubicBezTo>
                    <a:pt x="33" y="16"/>
                    <a:pt x="32" y="16"/>
                    <a:pt x="32" y="16"/>
                  </a:cubicBezTo>
                  <a:cubicBezTo>
                    <a:pt x="23" y="10"/>
                    <a:pt x="23" y="10"/>
                    <a:pt x="23" y="10"/>
                  </a:cubicBezTo>
                  <a:cubicBezTo>
                    <a:pt x="22" y="9"/>
                    <a:pt x="19" y="9"/>
                    <a:pt x="18" y="10"/>
                  </a:cubicBezTo>
                  <a:cubicBezTo>
                    <a:pt x="10" y="18"/>
                    <a:pt x="10" y="18"/>
                    <a:pt x="10" y="18"/>
                  </a:cubicBezTo>
                  <a:cubicBezTo>
                    <a:pt x="8" y="20"/>
                    <a:pt x="8" y="22"/>
                    <a:pt x="10" y="24"/>
                  </a:cubicBezTo>
                  <a:cubicBezTo>
                    <a:pt x="16" y="32"/>
                    <a:pt x="16" y="32"/>
                    <a:pt x="16" y="32"/>
                  </a:cubicBezTo>
                  <a:cubicBezTo>
                    <a:pt x="15" y="34"/>
                    <a:pt x="15" y="35"/>
                    <a:pt x="14" y="37"/>
                  </a:cubicBezTo>
                  <a:cubicBezTo>
                    <a:pt x="3" y="39"/>
                    <a:pt x="3" y="39"/>
                    <a:pt x="3" y="39"/>
                  </a:cubicBezTo>
                  <a:cubicBezTo>
                    <a:pt x="1" y="39"/>
                    <a:pt x="0" y="41"/>
                    <a:pt x="0" y="43"/>
                  </a:cubicBezTo>
                  <a:cubicBezTo>
                    <a:pt x="0" y="54"/>
                    <a:pt x="0" y="54"/>
                    <a:pt x="0" y="54"/>
                  </a:cubicBezTo>
                  <a:cubicBezTo>
                    <a:pt x="0" y="56"/>
                    <a:pt x="2" y="58"/>
                    <a:pt x="4" y="58"/>
                  </a:cubicBezTo>
                  <a:cubicBezTo>
                    <a:pt x="14" y="59"/>
                    <a:pt x="14" y="59"/>
                    <a:pt x="14" y="59"/>
                  </a:cubicBezTo>
                  <a:cubicBezTo>
                    <a:pt x="14" y="60"/>
                    <a:pt x="15" y="61"/>
                    <a:pt x="15" y="62"/>
                  </a:cubicBezTo>
                  <a:cubicBezTo>
                    <a:pt x="16" y="63"/>
                    <a:pt x="16" y="63"/>
                    <a:pt x="16" y="64"/>
                  </a:cubicBezTo>
                  <a:cubicBezTo>
                    <a:pt x="10" y="73"/>
                    <a:pt x="10" y="73"/>
                    <a:pt x="10" y="73"/>
                  </a:cubicBezTo>
                  <a:cubicBezTo>
                    <a:pt x="9" y="75"/>
                    <a:pt x="9" y="77"/>
                    <a:pt x="10" y="78"/>
                  </a:cubicBezTo>
                  <a:cubicBezTo>
                    <a:pt x="18" y="86"/>
                    <a:pt x="18" y="86"/>
                    <a:pt x="18" y="86"/>
                  </a:cubicBezTo>
                  <a:cubicBezTo>
                    <a:pt x="20" y="88"/>
                    <a:pt x="22" y="88"/>
                    <a:pt x="24" y="86"/>
                  </a:cubicBezTo>
                  <a:cubicBezTo>
                    <a:pt x="32" y="80"/>
                    <a:pt x="32" y="80"/>
                    <a:pt x="32" y="80"/>
                  </a:cubicBezTo>
                  <a:cubicBezTo>
                    <a:pt x="34" y="81"/>
                    <a:pt x="35" y="81"/>
                    <a:pt x="37" y="82"/>
                  </a:cubicBezTo>
                  <a:cubicBezTo>
                    <a:pt x="39" y="93"/>
                    <a:pt x="39" y="93"/>
                    <a:pt x="39" y="93"/>
                  </a:cubicBezTo>
                  <a:cubicBezTo>
                    <a:pt x="39" y="95"/>
                    <a:pt x="41" y="96"/>
                    <a:pt x="43" y="96"/>
                  </a:cubicBezTo>
                  <a:cubicBezTo>
                    <a:pt x="43" y="96"/>
                    <a:pt x="43" y="96"/>
                    <a:pt x="43" y="96"/>
                  </a:cubicBezTo>
                  <a:cubicBezTo>
                    <a:pt x="54" y="96"/>
                    <a:pt x="54" y="96"/>
                    <a:pt x="54" y="96"/>
                  </a:cubicBezTo>
                  <a:cubicBezTo>
                    <a:pt x="56" y="96"/>
                    <a:pt x="58" y="94"/>
                    <a:pt x="58" y="92"/>
                  </a:cubicBezTo>
                  <a:cubicBezTo>
                    <a:pt x="59" y="82"/>
                    <a:pt x="59" y="82"/>
                    <a:pt x="59" y="82"/>
                  </a:cubicBezTo>
                  <a:cubicBezTo>
                    <a:pt x="60" y="81"/>
                    <a:pt x="61" y="81"/>
                    <a:pt x="62" y="81"/>
                  </a:cubicBezTo>
                  <a:cubicBezTo>
                    <a:pt x="63" y="80"/>
                    <a:pt x="63" y="80"/>
                    <a:pt x="64" y="80"/>
                  </a:cubicBezTo>
                  <a:cubicBezTo>
                    <a:pt x="73" y="86"/>
                    <a:pt x="73" y="86"/>
                    <a:pt x="73" y="86"/>
                  </a:cubicBezTo>
                  <a:cubicBezTo>
                    <a:pt x="75" y="87"/>
                    <a:pt x="77" y="87"/>
                    <a:pt x="78" y="86"/>
                  </a:cubicBezTo>
                  <a:cubicBezTo>
                    <a:pt x="86" y="78"/>
                    <a:pt x="86" y="78"/>
                    <a:pt x="86" y="78"/>
                  </a:cubicBezTo>
                  <a:cubicBezTo>
                    <a:pt x="88" y="76"/>
                    <a:pt x="88" y="74"/>
                    <a:pt x="86" y="72"/>
                  </a:cubicBezTo>
                  <a:cubicBezTo>
                    <a:pt x="80" y="64"/>
                    <a:pt x="80" y="64"/>
                    <a:pt x="80" y="64"/>
                  </a:cubicBezTo>
                  <a:cubicBezTo>
                    <a:pt x="81" y="62"/>
                    <a:pt x="81" y="61"/>
                    <a:pt x="82" y="59"/>
                  </a:cubicBezTo>
                  <a:cubicBezTo>
                    <a:pt x="93" y="57"/>
                    <a:pt x="93" y="57"/>
                    <a:pt x="93" y="57"/>
                  </a:cubicBezTo>
                  <a:cubicBezTo>
                    <a:pt x="95" y="57"/>
                    <a:pt x="96" y="55"/>
                    <a:pt x="96" y="53"/>
                  </a:cubicBezTo>
                  <a:lnTo>
                    <a:pt x="96" y="42"/>
                  </a:lnTo>
                  <a:close/>
                  <a:moveTo>
                    <a:pt x="55" y="51"/>
                  </a:moveTo>
                  <a:cubicBezTo>
                    <a:pt x="54" y="55"/>
                    <a:pt x="49" y="57"/>
                    <a:pt x="45" y="55"/>
                  </a:cubicBezTo>
                  <a:cubicBezTo>
                    <a:pt x="41" y="54"/>
                    <a:pt x="39" y="49"/>
                    <a:pt x="41" y="45"/>
                  </a:cubicBezTo>
                  <a:cubicBezTo>
                    <a:pt x="42" y="42"/>
                    <a:pt x="45" y="40"/>
                    <a:pt x="48" y="40"/>
                  </a:cubicBezTo>
                  <a:cubicBezTo>
                    <a:pt x="49" y="40"/>
                    <a:pt x="50" y="40"/>
                    <a:pt x="51" y="41"/>
                  </a:cubicBezTo>
                  <a:cubicBezTo>
                    <a:pt x="53" y="41"/>
                    <a:pt x="55" y="43"/>
                    <a:pt x="55" y="45"/>
                  </a:cubicBezTo>
                  <a:cubicBezTo>
                    <a:pt x="56" y="47"/>
                    <a:pt x="56" y="49"/>
                    <a:pt x="55"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72" name="任意多边形 71"/>
          <p:cNvSpPr/>
          <p:nvPr/>
        </p:nvSpPr>
        <p:spPr>
          <a:xfrm rot="466415">
            <a:off x="7771817" y="2107370"/>
            <a:ext cx="1914176" cy="1294840"/>
          </a:xfrm>
          <a:custGeom>
            <a:avLst/>
            <a:gdLst>
              <a:gd name="connsiteX0" fmla="*/ 0 w 1314450"/>
              <a:gd name="connsiteY0" fmla="*/ 0 h 882650"/>
              <a:gd name="connsiteX1" fmla="*/ 0 w 1314450"/>
              <a:gd name="connsiteY1" fmla="*/ 63500 h 882650"/>
              <a:gd name="connsiteX2" fmla="*/ 1304925 w 1314450"/>
              <a:gd name="connsiteY2" fmla="*/ 882650 h 882650"/>
              <a:gd name="connsiteX3" fmla="*/ 1314450 w 1314450"/>
              <a:gd name="connsiteY3" fmla="*/ 815975 h 882650"/>
              <a:gd name="connsiteX4" fmla="*/ 0 w 1314450"/>
              <a:gd name="connsiteY4" fmla="*/ 0 h 882650"/>
              <a:gd name="connsiteX0-1" fmla="*/ 0 w 1314450"/>
              <a:gd name="connsiteY0-2" fmla="*/ 0 h 873125"/>
              <a:gd name="connsiteX1-3" fmla="*/ 0 w 1314450"/>
              <a:gd name="connsiteY1-4" fmla="*/ 63500 h 873125"/>
              <a:gd name="connsiteX2-5" fmla="*/ 1309688 w 1314450"/>
              <a:gd name="connsiteY2-6" fmla="*/ 873125 h 873125"/>
              <a:gd name="connsiteX3-7" fmla="*/ 1314450 w 1314450"/>
              <a:gd name="connsiteY3-8" fmla="*/ 815975 h 873125"/>
              <a:gd name="connsiteX4-9" fmla="*/ 0 w 1314450"/>
              <a:gd name="connsiteY4-10" fmla="*/ 0 h 873125"/>
              <a:gd name="connsiteX0-11" fmla="*/ 0 w 1314450"/>
              <a:gd name="connsiteY0-12" fmla="*/ 0 h 875506"/>
              <a:gd name="connsiteX1-13" fmla="*/ 0 w 1314450"/>
              <a:gd name="connsiteY1-14" fmla="*/ 63500 h 875506"/>
              <a:gd name="connsiteX2-15" fmla="*/ 1314450 w 1314450"/>
              <a:gd name="connsiteY2-16" fmla="*/ 875506 h 875506"/>
              <a:gd name="connsiteX3-17" fmla="*/ 1314450 w 1314450"/>
              <a:gd name="connsiteY3-18" fmla="*/ 815975 h 875506"/>
              <a:gd name="connsiteX4-19" fmla="*/ 0 w 1314450"/>
              <a:gd name="connsiteY4-20" fmla="*/ 0 h 875506"/>
              <a:gd name="connsiteX0-21" fmla="*/ 16669 w 1314450"/>
              <a:gd name="connsiteY0-22" fmla="*/ 0 h 868362"/>
              <a:gd name="connsiteX1-23" fmla="*/ 0 w 1314450"/>
              <a:gd name="connsiteY1-24" fmla="*/ 56356 h 868362"/>
              <a:gd name="connsiteX2-25" fmla="*/ 1314450 w 1314450"/>
              <a:gd name="connsiteY2-26" fmla="*/ 868362 h 868362"/>
              <a:gd name="connsiteX3-27" fmla="*/ 1314450 w 1314450"/>
              <a:gd name="connsiteY3-28" fmla="*/ 808831 h 868362"/>
              <a:gd name="connsiteX4-29" fmla="*/ 16669 w 1314450"/>
              <a:gd name="connsiteY4-30" fmla="*/ 0 h 868362"/>
              <a:gd name="connsiteX0-31" fmla="*/ 4763 w 1302544"/>
              <a:gd name="connsiteY0-32" fmla="*/ 0 h 868362"/>
              <a:gd name="connsiteX1-33" fmla="*/ 0 w 1302544"/>
              <a:gd name="connsiteY1-34" fmla="*/ 63500 h 868362"/>
              <a:gd name="connsiteX2-35" fmla="*/ 1302544 w 1302544"/>
              <a:gd name="connsiteY2-36" fmla="*/ 868362 h 868362"/>
              <a:gd name="connsiteX3-37" fmla="*/ 1302544 w 1302544"/>
              <a:gd name="connsiteY3-38" fmla="*/ 808831 h 868362"/>
              <a:gd name="connsiteX4-39" fmla="*/ 4763 w 1302544"/>
              <a:gd name="connsiteY4-40" fmla="*/ 0 h 868362"/>
              <a:gd name="connsiteX0-41" fmla="*/ 4763 w 1302544"/>
              <a:gd name="connsiteY0-42" fmla="*/ 0 h 875506"/>
              <a:gd name="connsiteX1-43" fmla="*/ 0 w 1302544"/>
              <a:gd name="connsiteY1-44" fmla="*/ 70644 h 875506"/>
              <a:gd name="connsiteX2-45" fmla="*/ 1302544 w 1302544"/>
              <a:gd name="connsiteY2-46" fmla="*/ 875506 h 875506"/>
              <a:gd name="connsiteX3-47" fmla="*/ 1302544 w 1302544"/>
              <a:gd name="connsiteY3-48" fmla="*/ 815975 h 875506"/>
              <a:gd name="connsiteX4-49" fmla="*/ 4763 w 1302544"/>
              <a:gd name="connsiteY4-50" fmla="*/ 0 h 875506"/>
              <a:gd name="connsiteX0-51" fmla="*/ 7145 w 1304926"/>
              <a:gd name="connsiteY0-52" fmla="*/ 0 h 875506"/>
              <a:gd name="connsiteX1-53" fmla="*/ 0 w 1304926"/>
              <a:gd name="connsiteY1-54" fmla="*/ 53975 h 875506"/>
              <a:gd name="connsiteX2-55" fmla="*/ 1304926 w 1304926"/>
              <a:gd name="connsiteY2-56" fmla="*/ 875506 h 875506"/>
              <a:gd name="connsiteX3-57" fmla="*/ 1304926 w 1304926"/>
              <a:gd name="connsiteY3-58" fmla="*/ 815975 h 875506"/>
              <a:gd name="connsiteX4-59" fmla="*/ 7145 w 1304926"/>
              <a:gd name="connsiteY4-60" fmla="*/ 0 h 875506"/>
              <a:gd name="connsiteX0-61" fmla="*/ 1 w 1297782"/>
              <a:gd name="connsiteY0-62" fmla="*/ 0 h 875506"/>
              <a:gd name="connsiteX1-63" fmla="*/ 0 w 1297782"/>
              <a:gd name="connsiteY1-64" fmla="*/ 51594 h 875506"/>
              <a:gd name="connsiteX2-65" fmla="*/ 1297782 w 1297782"/>
              <a:gd name="connsiteY2-66" fmla="*/ 875506 h 875506"/>
              <a:gd name="connsiteX3-67" fmla="*/ 1297782 w 1297782"/>
              <a:gd name="connsiteY3-68" fmla="*/ 815975 h 875506"/>
              <a:gd name="connsiteX4-69" fmla="*/ 1 w 1297782"/>
              <a:gd name="connsiteY4-70" fmla="*/ 0 h 875506"/>
              <a:gd name="connsiteX0-71" fmla="*/ 0 w 1297781"/>
              <a:gd name="connsiteY0-72" fmla="*/ 0 h 875506"/>
              <a:gd name="connsiteX1-73" fmla="*/ 2380 w 1297781"/>
              <a:gd name="connsiteY1-74" fmla="*/ 44451 h 875506"/>
              <a:gd name="connsiteX2-75" fmla="*/ 1297781 w 1297781"/>
              <a:gd name="connsiteY2-76" fmla="*/ 875506 h 875506"/>
              <a:gd name="connsiteX3-77" fmla="*/ 1297781 w 1297781"/>
              <a:gd name="connsiteY3-78" fmla="*/ 815975 h 875506"/>
              <a:gd name="connsiteX4-79" fmla="*/ 0 w 1297781"/>
              <a:gd name="connsiteY4-80" fmla="*/ 0 h 875506"/>
              <a:gd name="connsiteX0-81" fmla="*/ 7145 w 1295401"/>
              <a:gd name="connsiteY0-82" fmla="*/ 0 h 858837"/>
              <a:gd name="connsiteX1-83" fmla="*/ 0 w 1295401"/>
              <a:gd name="connsiteY1-84" fmla="*/ 27782 h 858837"/>
              <a:gd name="connsiteX2-85" fmla="*/ 1295401 w 1295401"/>
              <a:gd name="connsiteY2-86" fmla="*/ 858837 h 858837"/>
              <a:gd name="connsiteX3-87" fmla="*/ 1295401 w 1295401"/>
              <a:gd name="connsiteY3-88" fmla="*/ 799306 h 858837"/>
              <a:gd name="connsiteX4-89" fmla="*/ 7145 w 1295401"/>
              <a:gd name="connsiteY4-90" fmla="*/ 0 h 858837"/>
              <a:gd name="connsiteX0-91" fmla="*/ 2382 w 1290638"/>
              <a:gd name="connsiteY0-92" fmla="*/ 0 h 858837"/>
              <a:gd name="connsiteX1-93" fmla="*/ 0 w 1290638"/>
              <a:gd name="connsiteY1-94" fmla="*/ 39688 h 858837"/>
              <a:gd name="connsiteX2-95" fmla="*/ 1290638 w 1290638"/>
              <a:gd name="connsiteY2-96" fmla="*/ 858837 h 858837"/>
              <a:gd name="connsiteX3-97" fmla="*/ 1290638 w 1290638"/>
              <a:gd name="connsiteY3-98" fmla="*/ 799306 h 858837"/>
              <a:gd name="connsiteX4-99" fmla="*/ 2382 w 1290638"/>
              <a:gd name="connsiteY4-100" fmla="*/ 0 h 858837"/>
              <a:gd name="connsiteX0-101" fmla="*/ 2382 w 1290638"/>
              <a:gd name="connsiteY0-102" fmla="*/ 0 h 868362"/>
              <a:gd name="connsiteX1-103" fmla="*/ 0 w 1290638"/>
              <a:gd name="connsiteY1-104" fmla="*/ 49213 h 868362"/>
              <a:gd name="connsiteX2-105" fmla="*/ 1290638 w 1290638"/>
              <a:gd name="connsiteY2-106" fmla="*/ 868362 h 868362"/>
              <a:gd name="connsiteX3-107" fmla="*/ 1290638 w 1290638"/>
              <a:gd name="connsiteY3-108" fmla="*/ 808831 h 868362"/>
              <a:gd name="connsiteX4-109" fmla="*/ 2382 w 1290638"/>
              <a:gd name="connsiteY4-110" fmla="*/ 0 h 868362"/>
              <a:gd name="connsiteX0-111" fmla="*/ 2382 w 1290638"/>
              <a:gd name="connsiteY0-112" fmla="*/ 0 h 868362"/>
              <a:gd name="connsiteX1-113" fmla="*/ 0 w 1290638"/>
              <a:gd name="connsiteY1-114" fmla="*/ 49213 h 868362"/>
              <a:gd name="connsiteX2-115" fmla="*/ 1290638 w 1290638"/>
              <a:gd name="connsiteY2-116" fmla="*/ 868362 h 868362"/>
              <a:gd name="connsiteX3-117" fmla="*/ 1285875 w 1290638"/>
              <a:gd name="connsiteY3-118" fmla="*/ 801687 h 868362"/>
              <a:gd name="connsiteX4-119" fmla="*/ 2382 w 1290638"/>
              <a:gd name="connsiteY4-120" fmla="*/ 0 h 868362"/>
              <a:gd name="connsiteX0-121" fmla="*/ 2382 w 1285876"/>
              <a:gd name="connsiteY0-122" fmla="*/ 0 h 863600"/>
              <a:gd name="connsiteX1-123" fmla="*/ 0 w 1285876"/>
              <a:gd name="connsiteY1-124" fmla="*/ 49213 h 863600"/>
              <a:gd name="connsiteX2-125" fmla="*/ 1285876 w 1285876"/>
              <a:gd name="connsiteY2-126" fmla="*/ 863600 h 863600"/>
              <a:gd name="connsiteX3-127" fmla="*/ 1285875 w 1285876"/>
              <a:gd name="connsiteY3-128" fmla="*/ 801687 h 863600"/>
              <a:gd name="connsiteX4-129" fmla="*/ 2382 w 1285876"/>
              <a:gd name="connsiteY4-130" fmla="*/ 0 h 863600"/>
              <a:gd name="connsiteX0-131" fmla="*/ 4173 w 1287667"/>
              <a:gd name="connsiteY0-132" fmla="*/ 0 h 863600"/>
              <a:gd name="connsiteX1-133" fmla="*/ 0 w 1287667"/>
              <a:gd name="connsiteY1-134" fmla="*/ 57825 h 863600"/>
              <a:gd name="connsiteX2-135" fmla="*/ 1287667 w 1287667"/>
              <a:gd name="connsiteY2-136" fmla="*/ 863600 h 863600"/>
              <a:gd name="connsiteX3-137" fmla="*/ 1287666 w 1287667"/>
              <a:gd name="connsiteY3-138" fmla="*/ 801687 h 863600"/>
              <a:gd name="connsiteX4-139" fmla="*/ 4173 w 1287667"/>
              <a:gd name="connsiteY4-140" fmla="*/ 0 h 863600"/>
              <a:gd name="connsiteX0-141" fmla="*/ 0 w 1288866"/>
              <a:gd name="connsiteY0-142" fmla="*/ 0 h 836042"/>
              <a:gd name="connsiteX1-143" fmla="*/ 1199 w 1288866"/>
              <a:gd name="connsiteY1-144" fmla="*/ 30267 h 836042"/>
              <a:gd name="connsiteX2-145" fmla="*/ 1288866 w 1288866"/>
              <a:gd name="connsiteY2-146" fmla="*/ 836042 h 836042"/>
              <a:gd name="connsiteX3-147" fmla="*/ 1288865 w 1288866"/>
              <a:gd name="connsiteY3-148" fmla="*/ 774129 h 836042"/>
              <a:gd name="connsiteX4-149" fmla="*/ 0 w 1288866"/>
              <a:gd name="connsiteY4-150" fmla="*/ 0 h 836042"/>
              <a:gd name="connsiteX0-151" fmla="*/ 0 w 1288866"/>
              <a:gd name="connsiteY0-152" fmla="*/ 0 h 836042"/>
              <a:gd name="connsiteX1-153" fmla="*/ 1199 w 1288866"/>
              <a:gd name="connsiteY1-154" fmla="*/ 30267 h 836042"/>
              <a:gd name="connsiteX2-155" fmla="*/ 1288866 w 1288866"/>
              <a:gd name="connsiteY2-156" fmla="*/ 836042 h 836042"/>
              <a:gd name="connsiteX3-157" fmla="*/ 1287074 w 1288866"/>
              <a:gd name="connsiteY3-158" fmla="*/ 781019 h 836042"/>
              <a:gd name="connsiteX4-159" fmla="*/ 0 w 1288866"/>
              <a:gd name="connsiteY4-160" fmla="*/ 0 h 836042"/>
              <a:gd name="connsiteX0-161" fmla="*/ 592 w 1287667"/>
              <a:gd name="connsiteY0-162" fmla="*/ 0 h 837764"/>
              <a:gd name="connsiteX1-163" fmla="*/ 0 w 1287667"/>
              <a:gd name="connsiteY1-164" fmla="*/ 31989 h 837764"/>
              <a:gd name="connsiteX2-165" fmla="*/ 1287667 w 1287667"/>
              <a:gd name="connsiteY2-166" fmla="*/ 837764 h 837764"/>
              <a:gd name="connsiteX3-167" fmla="*/ 1285875 w 1287667"/>
              <a:gd name="connsiteY3-168" fmla="*/ 782741 h 837764"/>
              <a:gd name="connsiteX4-169" fmla="*/ 592 w 1287667"/>
              <a:gd name="connsiteY4-170" fmla="*/ 0 h 8377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7667" h="837764">
                <a:moveTo>
                  <a:pt x="592" y="0"/>
                </a:moveTo>
                <a:cubicBezTo>
                  <a:pt x="592" y="17198"/>
                  <a:pt x="0" y="14791"/>
                  <a:pt x="0" y="31989"/>
                </a:cubicBezTo>
                <a:lnTo>
                  <a:pt x="1287667" y="837764"/>
                </a:lnTo>
                <a:cubicBezTo>
                  <a:pt x="1287667" y="817126"/>
                  <a:pt x="1285875" y="803379"/>
                  <a:pt x="1285875" y="782741"/>
                </a:cubicBezTo>
                <a:lnTo>
                  <a:pt x="592" y="0"/>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3" name="任意多边形 72"/>
          <p:cNvSpPr/>
          <p:nvPr/>
        </p:nvSpPr>
        <p:spPr>
          <a:xfrm rot="466415">
            <a:off x="6730574" y="2036500"/>
            <a:ext cx="2921908" cy="1831516"/>
          </a:xfrm>
          <a:custGeom>
            <a:avLst/>
            <a:gdLst>
              <a:gd name="connsiteX0" fmla="*/ 1280160 w 2613660"/>
              <a:gd name="connsiteY0" fmla="*/ 1638300 h 1638300"/>
              <a:gd name="connsiteX1" fmla="*/ 2377440 w 2613660"/>
              <a:gd name="connsiteY1" fmla="*/ 952500 h 1638300"/>
              <a:gd name="connsiteX2" fmla="*/ 2613660 w 2613660"/>
              <a:gd name="connsiteY2" fmla="*/ 1097280 h 1638300"/>
              <a:gd name="connsiteX3" fmla="*/ 2575560 w 2613660"/>
              <a:gd name="connsiteY3" fmla="*/ 0 h 1638300"/>
              <a:gd name="connsiteX4" fmla="*/ 899160 w 2613660"/>
              <a:gd name="connsiteY4" fmla="*/ 0 h 1638300"/>
              <a:gd name="connsiteX5" fmla="*/ 1082040 w 2613660"/>
              <a:gd name="connsiteY5" fmla="*/ 114300 h 1638300"/>
              <a:gd name="connsiteX6" fmla="*/ 0 w 2613660"/>
              <a:gd name="connsiteY6" fmla="*/ 830580 h 1638300"/>
              <a:gd name="connsiteX7" fmla="*/ 1280160 w 2613660"/>
              <a:gd name="connsiteY7" fmla="*/ 163830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3660" h="1638300">
                <a:moveTo>
                  <a:pt x="1280160" y="1638300"/>
                </a:moveTo>
                <a:lnTo>
                  <a:pt x="2377440" y="952500"/>
                </a:lnTo>
                <a:lnTo>
                  <a:pt x="2613660" y="1097280"/>
                </a:lnTo>
                <a:lnTo>
                  <a:pt x="2575560" y="0"/>
                </a:lnTo>
                <a:lnTo>
                  <a:pt x="899160" y="0"/>
                </a:lnTo>
                <a:lnTo>
                  <a:pt x="1082040" y="114300"/>
                </a:lnTo>
                <a:lnTo>
                  <a:pt x="0" y="830580"/>
                </a:lnTo>
                <a:lnTo>
                  <a:pt x="1280160" y="163830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4" name="任意多边形 73"/>
          <p:cNvSpPr/>
          <p:nvPr/>
        </p:nvSpPr>
        <p:spPr>
          <a:xfrm rot="466415">
            <a:off x="6668264" y="2857837"/>
            <a:ext cx="1437529" cy="965451"/>
          </a:xfrm>
          <a:custGeom>
            <a:avLst/>
            <a:gdLst>
              <a:gd name="connsiteX0" fmla="*/ 0 w 1314450"/>
              <a:gd name="connsiteY0" fmla="*/ 0 h 882650"/>
              <a:gd name="connsiteX1" fmla="*/ 0 w 1314450"/>
              <a:gd name="connsiteY1" fmla="*/ 63500 h 882650"/>
              <a:gd name="connsiteX2" fmla="*/ 1304925 w 1314450"/>
              <a:gd name="connsiteY2" fmla="*/ 882650 h 882650"/>
              <a:gd name="connsiteX3" fmla="*/ 1314450 w 1314450"/>
              <a:gd name="connsiteY3" fmla="*/ 815975 h 882650"/>
              <a:gd name="connsiteX4" fmla="*/ 0 w 1314450"/>
              <a:gd name="connsiteY4" fmla="*/ 0 h 882650"/>
              <a:gd name="connsiteX0-1" fmla="*/ 0 w 1314450"/>
              <a:gd name="connsiteY0-2" fmla="*/ 0 h 873125"/>
              <a:gd name="connsiteX1-3" fmla="*/ 0 w 1314450"/>
              <a:gd name="connsiteY1-4" fmla="*/ 63500 h 873125"/>
              <a:gd name="connsiteX2-5" fmla="*/ 1309688 w 1314450"/>
              <a:gd name="connsiteY2-6" fmla="*/ 873125 h 873125"/>
              <a:gd name="connsiteX3-7" fmla="*/ 1314450 w 1314450"/>
              <a:gd name="connsiteY3-8" fmla="*/ 815975 h 873125"/>
              <a:gd name="connsiteX4-9" fmla="*/ 0 w 1314450"/>
              <a:gd name="connsiteY4-10" fmla="*/ 0 h 873125"/>
              <a:gd name="connsiteX0-11" fmla="*/ 0 w 1314450"/>
              <a:gd name="connsiteY0-12" fmla="*/ 0 h 875506"/>
              <a:gd name="connsiteX1-13" fmla="*/ 0 w 1314450"/>
              <a:gd name="connsiteY1-14" fmla="*/ 63500 h 875506"/>
              <a:gd name="connsiteX2-15" fmla="*/ 1314450 w 1314450"/>
              <a:gd name="connsiteY2-16" fmla="*/ 875506 h 875506"/>
              <a:gd name="connsiteX3-17" fmla="*/ 1314450 w 1314450"/>
              <a:gd name="connsiteY3-18" fmla="*/ 815975 h 875506"/>
              <a:gd name="connsiteX4-19" fmla="*/ 0 w 1314450"/>
              <a:gd name="connsiteY4-20" fmla="*/ 0 h 875506"/>
              <a:gd name="connsiteX0-21" fmla="*/ 16669 w 1314450"/>
              <a:gd name="connsiteY0-22" fmla="*/ 0 h 868362"/>
              <a:gd name="connsiteX1-23" fmla="*/ 0 w 1314450"/>
              <a:gd name="connsiteY1-24" fmla="*/ 56356 h 868362"/>
              <a:gd name="connsiteX2-25" fmla="*/ 1314450 w 1314450"/>
              <a:gd name="connsiteY2-26" fmla="*/ 868362 h 868362"/>
              <a:gd name="connsiteX3-27" fmla="*/ 1314450 w 1314450"/>
              <a:gd name="connsiteY3-28" fmla="*/ 808831 h 868362"/>
              <a:gd name="connsiteX4-29" fmla="*/ 16669 w 1314450"/>
              <a:gd name="connsiteY4-30" fmla="*/ 0 h 868362"/>
              <a:gd name="connsiteX0-31" fmla="*/ 4763 w 1302544"/>
              <a:gd name="connsiteY0-32" fmla="*/ 0 h 868362"/>
              <a:gd name="connsiteX1-33" fmla="*/ 0 w 1302544"/>
              <a:gd name="connsiteY1-34" fmla="*/ 63500 h 868362"/>
              <a:gd name="connsiteX2-35" fmla="*/ 1302544 w 1302544"/>
              <a:gd name="connsiteY2-36" fmla="*/ 868362 h 868362"/>
              <a:gd name="connsiteX3-37" fmla="*/ 1302544 w 1302544"/>
              <a:gd name="connsiteY3-38" fmla="*/ 808831 h 868362"/>
              <a:gd name="connsiteX4-39" fmla="*/ 4763 w 1302544"/>
              <a:gd name="connsiteY4-40" fmla="*/ 0 h 868362"/>
              <a:gd name="connsiteX0-41" fmla="*/ 4763 w 1302544"/>
              <a:gd name="connsiteY0-42" fmla="*/ 0 h 875506"/>
              <a:gd name="connsiteX1-43" fmla="*/ 0 w 1302544"/>
              <a:gd name="connsiteY1-44" fmla="*/ 70644 h 875506"/>
              <a:gd name="connsiteX2-45" fmla="*/ 1302544 w 1302544"/>
              <a:gd name="connsiteY2-46" fmla="*/ 875506 h 875506"/>
              <a:gd name="connsiteX3-47" fmla="*/ 1302544 w 1302544"/>
              <a:gd name="connsiteY3-48" fmla="*/ 815975 h 875506"/>
              <a:gd name="connsiteX4-49" fmla="*/ 4763 w 1302544"/>
              <a:gd name="connsiteY4-50" fmla="*/ 0 h 875506"/>
              <a:gd name="connsiteX0-51" fmla="*/ 7145 w 1304926"/>
              <a:gd name="connsiteY0-52" fmla="*/ 0 h 875506"/>
              <a:gd name="connsiteX1-53" fmla="*/ 0 w 1304926"/>
              <a:gd name="connsiteY1-54" fmla="*/ 53975 h 875506"/>
              <a:gd name="connsiteX2-55" fmla="*/ 1304926 w 1304926"/>
              <a:gd name="connsiteY2-56" fmla="*/ 875506 h 875506"/>
              <a:gd name="connsiteX3-57" fmla="*/ 1304926 w 1304926"/>
              <a:gd name="connsiteY3-58" fmla="*/ 815975 h 875506"/>
              <a:gd name="connsiteX4-59" fmla="*/ 7145 w 1304926"/>
              <a:gd name="connsiteY4-60" fmla="*/ 0 h 875506"/>
              <a:gd name="connsiteX0-61" fmla="*/ 1 w 1297782"/>
              <a:gd name="connsiteY0-62" fmla="*/ 0 h 875506"/>
              <a:gd name="connsiteX1-63" fmla="*/ 0 w 1297782"/>
              <a:gd name="connsiteY1-64" fmla="*/ 51594 h 875506"/>
              <a:gd name="connsiteX2-65" fmla="*/ 1297782 w 1297782"/>
              <a:gd name="connsiteY2-66" fmla="*/ 875506 h 875506"/>
              <a:gd name="connsiteX3-67" fmla="*/ 1297782 w 1297782"/>
              <a:gd name="connsiteY3-68" fmla="*/ 815975 h 875506"/>
              <a:gd name="connsiteX4-69" fmla="*/ 1 w 1297782"/>
              <a:gd name="connsiteY4-70" fmla="*/ 0 h 875506"/>
              <a:gd name="connsiteX0-71" fmla="*/ 0 w 1297781"/>
              <a:gd name="connsiteY0-72" fmla="*/ 0 h 875506"/>
              <a:gd name="connsiteX1-73" fmla="*/ 2380 w 1297781"/>
              <a:gd name="connsiteY1-74" fmla="*/ 44451 h 875506"/>
              <a:gd name="connsiteX2-75" fmla="*/ 1297781 w 1297781"/>
              <a:gd name="connsiteY2-76" fmla="*/ 875506 h 875506"/>
              <a:gd name="connsiteX3-77" fmla="*/ 1297781 w 1297781"/>
              <a:gd name="connsiteY3-78" fmla="*/ 815975 h 875506"/>
              <a:gd name="connsiteX4-79" fmla="*/ 0 w 1297781"/>
              <a:gd name="connsiteY4-80" fmla="*/ 0 h 875506"/>
              <a:gd name="connsiteX0-81" fmla="*/ 7145 w 1295401"/>
              <a:gd name="connsiteY0-82" fmla="*/ 0 h 858837"/>
              <a:gd name="connsiteX1-83" fmla="*/ 0 w 1295401"/>
              <a:gd name="connsiteY1-84" fmla="*/ 27782 h 858837"/>
              <a:gd name="connsiteX2-85" fmla="*/ 1295401 w 1295401"/>
              <a:gd name="connsiteY2-86" fmla="*/ 858837 h 858837"/>
              <a:gd name="connsiteX3-87" fmla="*/ 1295401 w 1295401"/>
              <a:gd name="connsiteY3-88" fmla="*/ 799306 h 858837"/>
              <a:gd name="connsiteX4-89" fmla="*/ 7145 w 1295401"/>
              <a:gd name="connsiteY4-90" fmla="*/ 0 h 858837"/>
              <a:gd name="connsiteX0-91" fmla="*/ 2382 w 1290638"/>
              <a:gd name="connsiteY0-92" fmla="*/ 0 h 858837"/>
              <a:gd name="connsiteX1-93" fmla="*/ 0 w 1290638"/>
              <a:gd name="connsiteY1-94" fmla="*/ 39688 h 858837"/>
              <a:gd name="connsiteX2-95" fmla="*/ 1290638 w 1290638"/>
              <a:gd name="connsiteY2-96" fmla="*/ 858837 h 858837"/>
              <a:gd name="connsiteX3-97" fmla="*/ 1290638 w 1290638"/>
              <a:gd name="connsiteY3-98" fmla="*/ 799306 h 858837"/>
              <a:gd name="connsiteX4-99" fmla="*/ 2382 w 1290638"/>
              <a:gd name="connsiteY4-100" fmla="*/ 0 h 858837"/>
              <a:gd name="connsiteX0-101" fmla="*/ 2382 w 1290638"/>
              <a:gd name="connsiteY0-102" fmla="*/ 0 h 868362"/>
              <a:gd name="connsiteX1-103" fmla="*/ 0 w 1290638"/>
              <a:gd name="connsiteY1-104" fmla="*/ 49213 h 868362"/>
              <a:gd name="connsiteX2-105" fmla="*/ 1290638 w 1290638"/>
              <a:gd name="connsiteY2-106" fmla="*/ 868362 h 868362"/>
              <a:gd name="connsiteX3-107" fmla="*/ 1290638 w 1290638"/>
              <a:gd name="connsiteY3-108" fmla="*/ 808831 h 868362"/>
              <a:gd name="connsiteX4-109" fmla="*/ 2382 w 1290638"/>
              <a:gd name="connsiteY4-110" fmla="*/ 0 h 868362"/>
              <a:gd name="connsiteX0-111" fmla="*/ 2382 w 1290638"/>
              <a:gd name="connsiteY0-112" fmla="*/ 0 h 868362"/>
              <a:gd name="connsiteX1-113" fmla="*/ 0 w 1290638"/>
              <a:gd name="connsiteY1-114" fmla="*/ 49213 h 868362"/>
              <a:gd name="connsiteX2-115" fmla="*/ 1290638 w 1290638"/>
              <a:gd name="connsiteY2-116" fmla="*/ 868362 h 868362"/>
              <a:gd name="connsiteX3-117" fmla="*/ 1285875 w 1290638"/>
              <a:gd name="connsiteY3-118" fmla="*/ 801687 h 868362"/>
              <a:gd name="connsiteX4-119" fmla="*/ 2382 w 1290638"/>
              <a:gd name="connsiteY4-120" fmla="*/ 0 h 868362"/>
              <a:gd name="connsiteX0-121" fmla="*/ 2382 w 1285876"/>
              <a:gd name="connsiteY0-122" fmla="*/ 0 h 863600"/>
              <a:gd name="connsiteX1-123" fmla="*/ 0 w 1285876"/>
              <a:gd name="connsiteY1-124" fmla="*/ 49213 h 863600"/>
              <a:gd name="connsiteX2-125" fmla="*/ 1285876 w 1285876"/>
              <a:gd name="connsiteY2-126" fmla="*/ 863600 h 863600"/>
              <a:gd name="connsiteX3-127" fmla="*/ 1285875 w 1285876"/>
              <a:gd name="connsiteY3-128" fmla="*/ 801687 h 863600"/>
              <a:gd name="connsiteX4-129" fmla="*/ 2382 w 1285876"/>
              <a:gd name="connsiteY4-130" fmla="*/ 0 h 863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5876" h="863600">
                <a:moveTo>
                  <a:pt x="2382" y="0"/>
                </a:moveTo>
                <a:cubicBezTo>
                  <a:pt x="2382" y="17198"/>
                  <a:pt x="0" y="32015"/>
                  <a:pt x="0" y="49213"/>
                </a:cubicBezTo>
                <a:lnTo>
                  <a:pt x="1285876" y="863600"/>
                </a:lnTo>
                <a:cubicBezTo>
                  <a:pt x="1285876" y="842962"/>
                  <a:pt x="1285875" y="822325"/>
                  <a:pt x="1285875" y="801687"/>
                </a:cubicBezTo>
                <a:lnTo>
                  <a:pt x="2382" y="0"/>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5" name="任意多边形 74"/>
          <p:cNvSpPr/>
          <p:nvPr/>
        </p:nvSpPr>
        <p:spPr>
          <a:xfrm rot="466415">
            <a:off x="8082783" y="3172442"/>
            <a:ext cx="1224562" cy="830571"/>
          </a:xfrm>
          <a:custGeom>
            <a:avLst/>
            <a:gdLst>
              <a:gd name="connsiteX0" fmla="*/ 0 w 1297781"/>
              <a:gd name="connsiteY0" fmla="*/ 823913 h 876300"/>
              <a:gd name="connsiteX1" fmla="*/ 0 w 1297781"/>
              <a:gd name="connsiteY1" fmla="*/ 876300 h 876300"/>
              <a:gd name="connsiteX2" fmla="*/ 1297781 w 1297781"/>
              <a:gd name="connsiteY2" fmla="*/ 42863 h 876300"/>
              <a:gd name="connsiteX3" fmla="*/ 1293019 w 1297781"/>
              <a:gd name="connsiteY3" fmla="*/ 0 h 876300"/>
              <a:gd name="connsiteX4" fmla="*/ 0 w 1297781"/>
              <a:gd name="connsiteY4" fmla="*/ 823913 h 876300"/>
              <a:gd name="connsiteX0-1" fmla="*/ 0 w 1297781"/>
              <a:gd name="connsiteY0-2" fmla="*/ 823913 h 876300"/>
              <a:gd name="connsiteX1-3" fmla="*/ 0 w 1297781"/>
              <a:gd name="connsiteY1-4" fmla="*/ 876300 h 876300"/>
              <a:gd name="connsiteX2-5" fmla="*/ 1297781 w 1297781"/>
              <a:gd name="connsiteY2-6" fmla="*/ 42863 h 876300"/>
              <a:gd name="connsiteX3-7" fmla="*/ 1281113 w 1297781"/>
              <a:gd name="connsiteY3-8" fmla="*/ 0 h 876300"/>
              <a:gd name="connsiteX4-9" fmla="*/ 0 w 1297781"/>
              <a:gd name="connsiteY4-10" fmla="*/ 823913 h 876300"/>
              <a:gd name="connsiteX0-11" fmla="*/ 0 w 1288256"/>
              <a:gd name="connsiteY0-12" fmla="*/ 823913 h 876300"/>
              <a:gd name="connsiteX1-13" fmla="*/ 0 w 1288256"/>
              <a:gd name="connsiteY1-14" fmla="*/ 876300 h 876300"/>
              <a:gd name="connsiteX2-15" fmla="*/ 1288256 w 1288256"/>
              <a:gd name="connsiteY2-16" fmla="*/ 45244 h 876300"/>
              <a:gd name="connsiteX3-17" fmla="*/ 1281113 w 1288256"/>
              <a:gd name="connsiteY3-18" fmla="*/ 0 h 876300"/>
              <a:gd name="connsiteX4-19" fmla="*/ 0 w 1288256"/>
              <a:gd name="connsiteY4-20" fmla="*/ 823913 h 876300"/>
              <a:gd name="connsiteX0-21" fmla="*/ 4762 w 1288256"/>
              <a:gd name="connsiteY0-22" fmla="*/ 814388 h 876300"/>
              <a:gd name="connsiteX1-23" fmla="*/ 0 w 1288256"/>
              <a:gd name="connsiteY1-24" fmla="*/ 876300 h 876300"/>
              <a:gd name="connsiteX2-25" fmla="*/ 1288256 w 1288256"/>
              <a:gd name="connsiteY2-26" fmla="*/ 45244 h 876300"/>
              <a:gd name="connsiteX3-27" fmla="*/ 1281113 w 1288256"/>
              <a:gd name="connsiteY3-28" fmla="*/ 0 h 876300"/>
              <a:gd name="connsiteX4-29" fmla="*/ 4762 w 1288256"/>
              <a:gd name="connsiteY4-30" fmla="*/ 814388 h 876300"/>
              <a:gd name="connsiteX0-31" fmla="*/ 0 w 1288256"/>
              <a:gd name="connsiteY0-32" fmla="*/ 812007 h 876300"/>
              <a:gd name="connsiteX1-33" fmla="*/ 0 w 1288256"/>
              <a:gd name="connsiteY1-34" fmla="*/ 876300 h 876300"/>
              <a:gd name="connsiteX2-35" fmla="*/ 1288256 w 1288256"/>
              <a:gd name="connsiteY2-36" fmla="*/ 45244 h 876300"/>
              <a:gd name="connsiteX3-37" fmla="*/ 1281113 w 1288256"/>
              <a:gd name="connsiteY3-38" fmla="*/ 0 h 876300"/>
              <a:gd name="connsiteX4-39" fmla="*/ 0 w 1288256"/>
              <a:gd name="connsiteY4-40" fmla="*/ 812007 h 876300"/>
              <a:gd name="connsiteX0-41" fmla="*/ 0 w 1281113"/>
              <a:gd name="connsiteY0-42" fmla="*/ 812007 h 876300"/>
              <a:gd name="connsiteX1-43" fmla="*/ 0 w 1281113"/>
              <a:gd name="connsiteY1-44" fmla="*/ 876300 h 876300"/>
              <a:gd name="connsiteX2-45" fmla="*/ 1088231 w 1281113"/>
              <a:gd name="connsiteY2-46" fmla="*/ 173831 h 876300"/>
              <a:gd name="connsiteX3-47" fmla="*/ 1281113 w 1281113"/>
              <a:gd name="connsiteY3-48" fmla="*/ 0 h 876300"/>
              <a:gd name="connsiteX4-49" fmla="*/ 0 w 1281113"/>
              <a:gd name="connsiteY4-50" fmla="*/ 812007 h 876300"/>
              <a:gd name="connsiteX0-51" fmla="*/ 0 w 1088232"/>
              <a:gd name="connsiteY0-52" fmla="*/ 685801 h 750094"/>
              <a:gd name="connsiteX1-53" fmla="*/ 0 w 1088232"/>
              <a:gd name="connsiteY1-54" fmla="*/ 750094 h 750094"/>
              <a:gd name="connsiteX2-55" fmla="*/ 1088231 w 1088232"/>
              <a:gd name="connsiteY2-56" fmla="*/ 47625 h 750094"/>
              <a:gd name="connsiteX3-57" fmla="*/ 1088232 w 1088232"/>
              <a:gd name="connsiteY3-58" fmla="*/ 0 h 750094"/>
              <a:gd name="connsiteX4-59" fmla="*/ 0 w 1088232"/>
              <a:gd name="connsiteY4-60" fmla="*/ 685801 h 750094"/>
              <a:gd name="connsiteX0-61" fmla="*/ 0 w 1095375"/>
              <a:gd name="connsiteY0-62" fmla="*/ 685801 h 750094"/>
              <a:gd name="connsiteX1-63" fmla="*/ 0 w 1095375"/>
              <a:gd name="connsiteY1-64" fmla="*/ 750094 h 750094"/>
              <a:gd name="connsiteX2-65" fmla="*/ 1095375 w 1095375"/>
              <a:gd name="connsiteY2-66" fmla="*/ 50006 h 750094"/>
              <a:gd name="connsiteX3-67" fmla="*/ 1088232 w 1095375"/>
              <a:gd name="connsiteY3-68" fmla="*/ 0 h 750094"/>
              <a:gd name="connsiteX4-69" fmla="*/ 0 w 1095375"/>
              <a:gd name="connsiteY4-70" fmla="*/ 685801 h 750094"/>
              <a:gd name="connsiteX0-71" fmla="*/ 0 w 1095376"/>
              <a:gd name="connsiteY0-72" fmla="*/ 678657 h 742950"/>
              <a:gd name="connsiteX1-73" fmla="*/ 0 w 1095376"/>
              <a:gd name="connsiteY1-74" fmla="*/ 742950 h 742950"/>
              <a:gd name="connsiteX2-75" fmla="*/ 1095375 w 1095376"/>
              <a:gd name="connsiteY2-76" fmla="*/ 42862 h 742950"/>
              <a:gd name="connsiteX3-77" fmla="*/ 1095376 w 1095376"/>
              <a:gd name="connsiteY3-78" fmla="*/ 0 h 742950"/>
              <a:gd name="connsiteX4-79" fmla="*/ 0 w 1095376"/>
              <a:gd name="connsiteY4-80" fmla="*/ 678657 h 7429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95376" h="742950">
                <a:moveTo>
                  <a:pt x="0" y="678657"/>
                </a:moveTo>
                <a:lnTo>
                  <a:pt x="0" y="742950"/>
                </a:lnTo>
                <a:lnTo>
                  <a:pt x="1095375" y="42862"/>
                </a:lnTo>
                <a:cubicBezTo>
                  <a:pt x="1095375" y="26987"/>
                  <a:pt x="1095376" y="15875"/>
                  <a:pt x="1095376" y="0"/>
                </a:cubicBezTo>
                <a:lnTo>
                  <a:pt x="0" y="678657"/>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1" name="文本框 70"/>
          <p:cNvSpPr txBox="1"/>
          <p:nvPr/>
        </p:nvSpPr>
        <p:spPr>
          <a:xfrm rot="466415">
            <a:off x="7162997" y="2437357"/>
            <a:ext cx="535724" cy="923330"/>
          </a:xfrm>
          <a:prstGeom prst="rect">
            <a:avLst/>
          </a:prstGeom>
          <a:noFill/>
          <a:scene3d>
            <a:camera prst="isometricOffAxis1Top">
              <a:rot lat="20448468" lon="18136550" rev="3247942"/>
            </a:camera>
            <a:lightRig rig="threePt" dir="t"/>
          </a:scene3d>
          <a:sp3d/>
        </p:spPr>
        <p:txBody>
          <a:bodyPr wrap="none" rtlCol="0">
            <a:spAutoFit/>
          </a:bodyPr>
          <a:lstStyle/>
          <a:p>
            <a:r>
              <a:rPr lang="en-US" altLang="zh-CN" sz="5400" b="1" dirty="0" smtClean="0">
                <a:solidFill>
                  <a:schemeClr val="bg1"/>
                </a:solidFill>
              </a:rPr>
              <a:t>4</a:t>
            </a:r>
            <a:endParaRPr lang="zh-CN" altLang="en-US" sz="5400" b="1" dirty="0">
              <a:solidFill>
                <a:schemeClr val="bg1"/>
              </a:solidFill>
            </a:endParaRPr>
          </a:p>
        </p:txBody>
      </p:sp>
      <p:sp>
        <p:nvSpPr>
          <p:cNvPr id="79" name="任意多边形 78"/>
          <p:cNvSpPr/>
          <p:nvPr/>
        </p:nvSpPr>
        <p:spPr>
          <a:xfrm rot="452259">
            <a:off x="4959388" y="2440492"/>
            <a:ext cx="3001015" cy="1850183"/>
          </a:xfrm>
          <a:custGeom>
            <a:avLst/>
            <a:gdLst>
              <a:gd name="connsiteX0" fmla="*/ 0 w 2583180"/>
              <a:gd name="connsiteY0" fmla="*/ 769620 h 1592580"/>
              <a:gd name="connsiteX1" fmla="*/ 1303020 w 2583180"/>
              <a:gd name="connsiteY1" fmla="*/ 1592580 h 1592580"/>
              <a:gd name="connsiteX2" fmla="*/ 2583180 w 2583180"/>
              <a:gd name="connsiteY2" fmla="*/ 769620 h 1592580"/>
              <a:gd name="connsiteX3" fmla="*/ 1272540 w 2583180"/>
              <a:gd name="connsiteY3" fmla="*/ 0 h 1592580"/>
              <a:gd name="connsiteX4" fmla="*/ 0 w 2583180"/>
              <a:gd name="connsiteY4" fmla="*/ 769620 h 159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1592580">
                <a:moveTo>
                  <a:pt x="0" y="769620"/>
                </a:moveTo>
                <a:lnTo>
                  <a:pt x="1303020" y="1592580"/>
                </a:lnTo>
                <a:lnTo>
                  <a:pt x="2583180" y="769620"/>
                </a:lnTo>
                <a:lnTo>
                  <a:pt x="1272540" y="0"/>
                </a:lnTo>
                <a:lnTo>
                  <a:pt x="0" y="76962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0" name="任意多边形 79"/>
          <p:cNvSpPr/>
          <p:nvPr/>
        </p:nvSpPr>
        <p:spPr>
          <a:xfrm rot="452259">
            <a:off x="6399458" y="3425880"/>
            <a:ext cx="1496634" cy="1018044"/>
          </a:xfrm>
          <a:custGeom>
            <a:avLst/>
            <a:gdLst>
              <a:gd name="connsiteX0" fmla="*/ 0 w 1297781"/>
              <a:gd name="connsiteY0" fmla="*/ 823913 h 876300"/>
              <a:gd name="connsiteX1" fmla="*/ 0 w 1297781"/>
              <a:gd name="connsiteY1" fmla="*/ 876300 h 876300"/>
              <a:gd name="connsiteX2" fmla="*/ 1297781 w 1297781"/>
              <a:gd name="connsiteY2" fmla="*/ 42863 h 876300"/>
              <a:gd name="connsiteX3" fmla="*/ 1293019 w 1297781"/>
              <a:gd name="connsiteY3" fmla="*/ 0 h 876300"/>
              <a:gd name="connsiteX4" fmla="*/ 0 w 1297781"/>
              <a:gd name="connsiteY4" fmla="*/ 823913 h 876300"/>
              <a:gd name="connsiteX0-1" fmla="*/ 0 w 1297781"/>
              <a:gd name="connsiteY0-2" fmla="*/ 823913 h 876300"/>
              <a:gd name="connsiteX1-3" fmla="*/ 0 w 1297781"/>
              <a:gd name="connsiteY1-4" fmla="*/ 876300 h 876300"/>
              <a:gd name="connsiteX2-5" fmla="*/ 1297781 w 1297781"/>
              <a:gd name="connsiteY2-6" fmla="*/ 42863 h 876300"/>
              <a:gd name="connsiteX3-7" fmla="*/ 1281113 w 1297781"/>
              <a:gd name="connsiteY3-8" fmla="*/ 0 h 876300"/>
              <a:gd name="connsiteX4-9" fmla="*/ 0 w 1297781"/>
              <a:gd name="connsiteY4-10" fmla="*/ 823913 h 876300"/>
              <a:gd name="connsiteX0-11" fmla="*/ 0 w 1288256"/>
              <a:gd name="connsiteY0-12" fmla="*/ 823913 h 876300"/>
              <a:gd name="connsiteX1-13" fmla="*/ 0 w 1288256"/>
              <a:gd name="connsiteY1-14" fmla="*/ 876300 h 876300"/>
              <a:gd name="connsiteX2-15" fmla="*/ 1288256 w 1288256"/>
              <a:gd name="connsiteY2-16" fmla="*/ 45244 h 876300"/>
              <a:gd name="connsiteX3-17" fmla="*/ 1281113 w 1288256"/>
              <a:gd name="connsiteY3-18" fmla="*/ 0 h 876300"/>
              <a:gd name="connsiteX4-19" fmla="*/ 0 w 1288256"/>
              <a:gd name="connsiteY4-20" fmla="*/ 823913 h 876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8256" h="876300">
                <a:moveTo>
                  <a:pt x="0" y="823913"/>
                </a:moveTo>
                <a:lnTo>
                  <a:pt x="0" y="876300"/>
                </a:lnTo>
                <a:lnTo>
                  <a:pt x="1288256" y="45244"/>
                </a:lnTo>
                <a:lnTo>
                  <a:pt x="1281113" y="0"/>
                </a:lnTo>
                <a:lnTo>
                  <a:pt x="0" y="823913"/>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1" name="任意多边形 80"/>
          <p:cNvSpPr/>
          <p:nvPr/>
        </p:nvSpPr>
        <p:spPr>
          <a:xfrm rot="452259">
            <a:off x="4907420" y="3230111"/>
            <a:ext cx="1507700" cy="1017121"/>
          </a:xfrm>
          <a:custGeom>
            <a:avLst/>
            <a:gdLst>
              <a:gd name="connsiteX0" fmla="*/ 0 w 1314450"/>
              <a:gd name="connsiteY0" fmla="*/ 0 h 882650"/>
              <a:gd name="connsiteX1" fmla="*/ 0 w 1314450"/>
              <a:gd name="connsiteY1" fmla="*/ 63500 h 882650"/>
              <a:gd name="connsiteX2" fmla="*/ 1304925 w 1314450"/>
              <a:gd name="connsiteY2" fmla="*/ 882650 h 882650"/>
              <a:gd name="connsiteX3" fmla="*/ 1314450 w 1314450"/>
              <a:gd name="connsiteY3" fmla="*/ 815975 h 882650"/>
              <a:gd name="connsiteX4" fmla="*/ 0 w 1314450"/>
              <a:gd name="connsiteY4" fmla="*/ 0 h 882650"/>
              <a:gd name="connsiteX0-1" fmla="*/ 0 w 1314450"/>
              <a:gd name="connsiteY0-2" fmla="*/ 0 h 873125"/>
              <a:gd name="connsiteX1-3" fmla="*/ 0 w 1314450"/>
              <a:gd name="connsiteY1-4" fmla="*/ 63500 h 873125"/>
              <a:gd name="connsiteX2-5" fmla="*/ 1309688 w 1314450"/>
              <a:gd name="connsiteY2-6" fmla="*/ 873125 h 873125"/>
              <a:gd name="connsiteX3-7" fmla="*/ 1314450 w 1314450"/>
              <a:gd name="connsiteY3-8" fmla="*/ 815975 h 873125"/>
              <a:gd name="connsiteX4-9" fmla="*/ 0 w 1314450"/>
              <a:gd name="connsiteY4-10" fmla="*/ 0 h 873125"/>
              <a:gd name="connsiteX0-11" fmla="*/ 0 w 1314450"/>
              <a:gd name="connsiteY0-12" fmla="*/ 0 h 875506"/>
              <a:gd name="connsiteX1-13" fmla="*/ 0 w 1314450"/>
              <a:gd name="connsiteY1-14" fmla="*/ 63500 h 875506"/>
              <a:gd name="connsiteX2-15" fmla="*/ 1314450 w 1314450"/>
              <a:gd name="connsiteY2-16" fmla="*/ 875506 h 875506"/>
              <a:gd name="connsiteX3-17" fmla="*/ 1314450 w 1314450"/>
              <a:gd name="connsiteY3-18" fmla="*/ 815975 h 875506"/>
              <a:gd name="connsiteX4-19" fmla="*/ 0 w 1314450"/>
              <a:gd name="connsiteY4-20" fmla="*/ 0 h 875506"/>
              <a:gd name="connsiteX0-21" fmla="*/ 16669 w 1314450"/>
              <a:gd name="connsiteY0-22" fmla="*/ 0 h 868362"/>
              <a:gd name="connsiteX1-23" fmla="*/ 0 w 1314450"/>
              <a:gd name="connsiteY1-24" fmla="*/ 56356 h 868362"/>
              <a:gd name="connsiteX2-25" fmla="*/ 1314450 w 1314450"/>
              <a:gd name="connsiteY2-26" fmla="*/ 868362 h 868362"/>
              <a:gd name="connsiteX3-27" fmla="*/ 1314450 w 1314450"/>
              <a:gd name="connsiteY3-28" fmla="*/ 808831 h 868362"/>
              <a:gd name="connsiteX4-29" fmla="*/ 16669 w 1314450"/>
              <a:gd name="connsiteY4-30" fmla="*/ 0 h 868362"/>
              <a:gd name="connsiteX0-31" fmla="*/ 4763 w 1302544"/>
              <a:gd name="connsiteY0-32" fmla="*/ 0 h 868362"/>
              <a:gd name="connsiteX1-33" fmla="*/ 0 w 1302544"/>
              <a:gd name="connsiteY1-34" fmla="*/ 63500 h 868362"/>
              <a:gd name="connsiteX2-35" fmla="*/ 1302544 w 1302544"/>
              <a:gd name="connsiteY2-36" fmla="*/ 868362 h 868362"/>
              <a:gd name="connsiteX3-37" fmla="*/ 1302544 w 1302544"/>
              <a:gd name="connsiteY3-38" fmla="*/ 808831 h 868362"/>
              <a:gd name="connsiteX4-39" fmla="*/ 4763 w 1302544"/>
              <a:gd name="connsiteY4-40" fmla="*/ 0 h 868362"/>
              <a:gd name="connsiteX0-41" fmla="*/ 4763 w 1302544"/>
              <a:gd name="connsiteY0-42" fmla="*/ 0 h 875506"/>
              <a:gd name="connsiteX1-43" fmla="*/ 0 w 1302544"/>
              <a:gd name="connsiteY1-44" fmla="*/ 70644 h 875506"/>
              <a:gd name="connsiteX2-45" fmla="*/ 1302544 w 1302544"/>
              <a:gd name="connsiteY2-46" fmla="*/ 875506 h 875506"/>
              <a:gd name="connsiteX3-47" fmla="*/ 1302544 w 1302544"/>
              <a:gd name="connsiteY3-48" fmla="*/ 815975 h 875506"/>
              <a:gd name="connsiteX4-49" fmla="*/ 4763 w 1302544"/>
              <a:gd name="connsiteY4-50" fmla="*/ 0 h 875506"/>
              <a:gd name="connsiteX0-51" fmla="*/ 7145 w 1304926"/>
              <a:gd name="connsiteY0-52" fmla="*/ 0 h 875506"/>
              <a:gd name="connsiteX1-53" fmla="*/ 0 w 1304926"/>
              <a:gd name="connsiteY1-54" fmla="*/ 53975 h 875506"/>
              <a:gd name="connsiteX2-55" fmla="*/ 1304926 w 1304926"/>
              <a:gd name="connsiteY2-56" fmla="*/ 875506 h 875506"/>
              <a:gd name="connsiteX3-57" fmla="*/ 1304926 w 1304926"/>
              <a:gd name="connsiteY3-58" fmla="*/ 815975 h 875506"/>
              <a:gd name="connsiteX4-59" fmla="*/ 7145 w 1304926"/>
              <a:gd name="connsiteY4-60" fmla="*/ 0 h 875506"/>
              <a:gd name="connsiteX0-61" fmla="*/ 1 w 1297782"/>
              <a:gd name="connsiteY0-62" fmla="*/ 0 h 875506"/>
              <a:gd name="connsiteX1-63" fmla="*/ 0 w 1297782"/>
              <a:gd name="connsiteY1-64" fmla="*/ 51594 h 875506"/>
              <a:gd name="connsiteX2-65" fmla="*/ 1297782 w 1297782"/>
              <a:gd name="connsiteY2-66" fmla="*/ 875506 h 875506"/>
              <a:gd name="connsiteX3-67" fmla="*/ 1297782 w 1297782"/>
              <a:gd name="connsiteY3-68" fmla="*/ 815975 h 875506"/>
              <a:gd name="connsiteX4-69" fmla="*/ 1 w 1297782"/>
              <a:gd name="connsiteY4-70" fmla="*/ 0 h 875506"/>
              <a:gd name="connsiteX0-71" fmla="*/ 0 w 1297781"/>
              <a:gd name="connsiteY0-72" fmla="*/ 0 h 875506"/>
              <a:gd name="connsiteX1-73" fmla="*/ 2380 w 1297781"/>
              <a:gd name="connsiteY1-74" fmla="*/ 44451 h 875506"/>
              <a:gd name="connsiteX2-75" fmla="*/ 1297781 w 1297781"/>
              <a:gd name="connsiteY2-76" fmla="*/ 875506 h 875506"/>
              <a:gd name="connsiteX3-77" fmla="*/ 1297781 w 1297781"/>
              <a:gd name="connsiteY3-78" fmla="*/ 815975 h 875506"/>
              <a:gd name="connsiteX4-79" fmla="*/ 0 w 1297781"/>
              <a:gd name="connsiteY4-80" fmla="*/ 0 h 8755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97781" h="875506">
                <a:moveTo>
                  <a:pt x="0" y="0"/>
                </a:moveTo>
                <a:cubicBezTo>
                  <a:pt x="0" y="17198"/>
                  <a:pt x="2380" y="27253"/>
                  <a:pt x="2380" y="44451"/>
                </a:cubicBezTo>
                <a:lnTo>
                  <a:pt x="1297781" y="875506"/>
                </a:lnTo>
                <a:lnTo>
                  <a:pt x="1297781" y="815975"/>
                </a:lnTo>
                <a:lnTo>
                  <a:pt x="0" y="0"/>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78" name="文本框 77"/>
          <p:cNvSpPr txBox="1"/>
          <p:nvPr/>
        </p:nvSpPr>
        <p:spPr>
          <a:xfrm rot="452259">
            <a:off x="5419169" y="2741656"/>
            <a:ext cx="535724" cy="923330"/>
          </a:xfrm>
          <a:prstGeom prst="rect">
            <a:avLst/>
          </a:prstGeom>
          <a:noFill/>
          <a:scene3d>
            <a:camera prst="isometricOffAxis1Top">
              <a:rot lat="20448468" lon="18136550" rev="3247942"/>
            </a:camera>
            <a:lightRig rig="threePt" dir="t"/>
          </a:scene3d>
          <a:sp3d/>
        </p:spPr>
        <p:txBody>
          <a:bodyPr wrap="none" rtlCol="0">
            <a:spAutoFit/>
          </a:bodyPr>
          <a:lstStyle/>
          <a:p>
            <a:r>
              <a:rPr lang="en-US" altLang="zh-CN" sz="5400" b="1" dirty="0" smtClean="0">
                <a:solidFill>
                  <a:schemeClr val="bg1"/>
                </a:solidFill>
              </a:rPr>
              <a:t>3</a:t>
            </a:r>
            <a:endParaRPr lang="zh-CN" altLang="en-US" sz="5400" b="1" dirty="0">
              <a:solidFill>
                <a:schemeClr val="bg1"/>
              </a:solidFill>
            </a:endParaRPr>
          </a:p>
        </p:txBody>
      </p:sp>
      <p:sp>
        <p:nvSpPr>
          <p:cNvPr id="85" name="任意多边形 84"/>
          <p:cNvSpPr/>
          <p:nvPr/>
        </p:nvSpPr>
        <p:spPr>
          <a:xfrm rot="520032">
            <a:off x="3398026" y="2830658"/>
            <a:ext cx="2812969" cy="1801728"/>
          </a:xfrm>
          <a:custGeom>
            <a:avLst/>
            <a:gdLst>
              <a:gd name="connsiteX0" fmla="*/ 0 w 2583180"/>
              <a:gd name="connsiteY0" fmla="*/ 769620 h 1592580"/>
              <a:gd name="connsiteX1" fmla="*/ 1303020 w 2583180"/>
              <a:gd name="connsiteY1" fmla="*/ 1592580 h 1592580"/>
              <a:gd name="connsiteX2" fmla="*/ 2583180 w 2583180"/>
              <a:gd name="connsiteY2" fmla="*/ 769620 h 1592580"/>
              <a:gd name="connsiteX3" fmla="*/ 1272540 w 2583180"/>
              <a:gd name="connsiteY3" fmla="*/ 0 h 1592580"/>
              <a:gd name="connsiteX4" fmla="*/ 0 w 2583180"/>
              <a:gd name="connsiteY4" fmla="*/ 769620 h 159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1592580">
                <a:moveTo>
                  <a:pt x="0" y="769620"/>
                </a:moveTo>
                <a:lnTo>
                  <a:pt x="1303020" y="1592580"/>
                </a:lnTo>
                <a:lnTo>
                  <a:pt x="2583180" y="769620"/>
                </a:lnTo>
                <a:lnTo>
                  <a:pt x="1272540" y="0"/>
                </a:lnTo>
                <a:lnTo>
                  <a:pt x="0" y="76962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6" name="任意多边形 85"/>
          <p:cNvSpPr/>
          <p:nvPr/>
        </p:nvSpPr>
        <p:spPr>
          <a:xfrm rot="520032">
            <a:off x="4734609" y="3799179"/>
            <a:ext cx="1402854" cy="991381"/>
          </a:xfrm>
          <a:custGeom>
            <a:avLst/>
            <a:gdLst>
              <a:gd name="connsiteX0" fmla="*/ 0 w 1297781"/>
              <a:gd name="connsiteY0" fmla="*/ 823913 h 876300"/>
              <a:gd name="connsiteX1" fmla="*/ 0 w 1297781"/>
              <a:gd name="connsiteY1" fmla="*/ 876300 h 876300"/>
              <a:gd name="connsiteX2" fmla="*/ 1297781 w 1297781"/>
              <a:gd name="connsiteY2" fmla="*/ 42863 h 876300"/>
              <a:gd name="connsiteX3" fmla="*/ 1293019 w 1297781"/>
              <a:gd name="connsiteY3" fmla="*/ 0 h 876300"/>
              <a:gd name="connsiteX4" fmla="*/ 0 w 1297781"/>
              <a:gd name="connsiteY4" fmla="*/ 823913 h 876300"/>
              <a:gd name="connsiteX0-1" fmla="*/ 0 w 1297781"/>
              <a:gd name="connsiteY0-2" fmla="*/ 823913 h 876300"/>
              <a:gd name="connsiteX1-3" fmla="*/ 0 w 1297781"/>
              <a:gd name="connsiteY1-4" fmla="*/ 876300 h 876300"/>
              <a:gd name="connsiteX2-5" fmla="*/ 1297781 w 1297781"/>
              <a:gd name="connsiteY2-6" fmla="*/ 42863 h 876300"/>
              <a:gd name="connsiteX3-7" fmla="*/ 1281113 w 1297781"/>
              <a:gd name="connsiteY3-8" fmla="*/ 0 h 876300"/>
              <a:gd name="connsiteX4-9" fmla="*/ 0 w 1297781"/>
              <a:gd name="connsiteY4-10" fmla="*/ 823913 h 876300"/>
              <a:gd name="connsiteX0-11" fmla="*/ 0 w 1288256"/>
              <a:gd name="connsiteY0-12" fmla="*/ 823913 h 876300"/>
              <a:gd name="connsiteX1-13" fmla="*/ 0 w 1288256"/>
              <a:gd name="connsiteY1-14" fmla="*/ 876300 h 876300"/>
              <a:gd name="connsiteX2-15" fmla="*/ 1288256 w 1288256"/>
              <a:gd name="connsiteY2-16" fmla="*/ 45244 h 876300"/>
              <a:gd name="connsiteX3-17" fmla="*/ 1281113 w 1288256"/>
              <a:gd name="connsiteY3-18" fmla="*/ 0 h 876300"/>
              <a:gd name="connsiteX4-19" fmla="*/ 0 w 1288256"/>
              <a:gd name="connsiteY4-20" fmla="*/ 823913 h 876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8256" h="876300">
                <a:moveTo>
                  <a:pt x="0" y="823913"/>
                </a:moveTo>
                <a:lnTo>
                  <a:pt x="0" y="876300"/>
                </a:lnTo>
                <a:lnTo>
                  <a:pt x="1288256" y="45244"/>
                </a:lnTo>
                <a:lnTo>
                  <a:pt x="1281113" y="0"/>
                </a:lnTo>
                <a:lnTo>
                  <a:pt x="0" y="823913"/>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7" name="任意多边形 86"/>
          <p:cNvSpPr/>
          <p:nvPr/>
        </p:nvSpPr>
        <p:spPr>
          <a:xfrm rot="520032">
            <a:off x="3339957" y="3588278"/>
            <a:ext cx="1413226" cy="990483"/>
          </a:xfrm>
          <a:custGeom>
            <a:avLst/>
            <a:gdLst>
              <a:gd name="connsiteX0" fmla="*/ 0 w 1314450"/>
              <a:gd name="connsiteY0" fmla="*/ 0 h 882650"/>
              <a:gd name="connsiteX1" fmla="*/ 0 w 1314450"/>
              <a:gd name="connsiteY1" fmla="*/ 63500 h 882650"/>
              <a:gd name="connsiteX2" fmla="*/ 1304925 w 1314450"/>
              <a:gd name="connsiteY2" fmla="*/ 882650 h 882650"/>
              <a:gd name="connsiteX3" fmla="*/ 1314450 w 1314450"/>
              <a:gd name="connsiteY3" fmla="*/ 815975 h 882650"/>
              <a:gd name="connsiteX4" fmla="*/ 0 w 1314450"/>
              <a:gd name="connsiteY4" fmla="*/ 0 h 882650"/>
              <a:gd name="connsiteX0-1" fmla="*/ 0 w 1314450"/>
              <a:gd name="connsiteY0-2" fmla="*/ 0 h 873125"/>
              <a:gd name="connsiteX1-3" fmla="*/ 0 w 1314450"/>
              <a:gd name="connsiteY1-4" fmla="*/ 63500 h 873125"/>
              <a:gd name="connsiteX2-5" fmla="*/ 1309688 w 1314450"/>
              <a:gd name="connsiteY2-6" fmla="*/ 873125 h 873125"/>
              <a:gd name="connsiteX3-7" fmla="*/ 1314450 w 1314450"/>
              <a:gd name="connsiteY3-8" fmla="*/ 815975 h 873125"/>
              <a:gd name="connsiteX4-9" fmla="*/ 0 w 1314450"/>
              <a:gd name="connsiteY4-10" fmla="*/ 0 h 873125"/>
              <a:gd name="connsiteX0-11" fmla="*/ 0 w 1314450"/>
              <a:gd name="connsiteY0-12" fmla="*/ 0 h 875506"/>
              <a:gd name="connsiteX1-13" fmla="*/ 0 w 1314450"/>
              <a:gd name="connsiteY1-14" fmla="*/ 63500 h 875506"/>
              <a:gd name="connsiteX2-15" fmla="*/ 1314450 w 1314450"/>
              <a:gd name="connsiteY2-16" fmla="*/ 875506 h 875506"/>
              <a:gd name="connsiteX3-17" fmla="*/ 1314450 w 1314450"/>
              <a:gd name="connsiteY3-18" fmla="*/ 815975 h 875506"/>
              <a:gd name="connsiteX4-19" fmla="*/ 0 w 1314450"/>
              <a:gd name="connsiteY4-20" fmla="*/ 0 h 875506"/>
              <a:gd name="connsiteX0-21" fmla="*/ 16669 w 1314450"/>
              <a:gd name="connsiteY0-22" fmla="*/ 0 h 868362"/>
              <a:gd name="connsiteX1-23" fmla="*/ 0 w 1314450"/>
              <a:gd name="connsiteY1-24" fmla="*/ 56356 h 868362"/>
              <a:gd name="connsiteX2-25" fmla="*/ 1314450 w 1314450"/>
              <a:gd name="connsiteY2-26" fmla="*/ 868362 h 868362"/>
              <a:gd name="connsiteX3-27" fmla="*/ 1314450 w 1314450"/>
              <a:gd name="connsiteY3-28" fmla="*/ 808831 h 868362"/>
              <a:gd name="connsiteX4-29" fmla="*/ 16669 w 1314450"/>
              <a:gd name="connsiteY4-30" fmla="*/ 0 h 868362"/>
              <a:gd name="connsiteX0-31" fmla="*/ 4763 w 1302544"/>
              <a:gd name="connsiteY0-32" fmla="*/ 0 h 868362"/>
              <a:gd name="connsiteX1-33" fmla="*/ 0 w 1302544"/>
              <a:gd name="connsiteY1-34" fmla="*/ 63500 h 868362"/>
              <a:gd name="connsiteX2-35" fmla="*/ 1302544 w 1302544"/>
              <a:gd name="connsiteY2-36" fmla="*/ 868362 h 868362"/>
              <a:gd name="connsiteX3-37" fmla="*/ 1302544 w 1302544"/>
              <a:gd name="connsiteY3-38" fmla="*/ 808831 h 868362"/>
              <a:gd name="connsiteX4-39" fmla="*/ 4763 w 1302544"/>
              <a:gd name="connsiteY4-40" fmla="*/ 0 h 868362"/>
              <a:gd name="connsiteX0-41" fmla="*/ 4763 w 1302544"/>
              <a:gd name="connsiteY0-42" fmla="*/ 0 h 875506"/>
              <a:gd name="connsiteX1-43" fmla="*/ 0 w 1302544"/>
              <a:gd name="connsiteY1-44" fmla="*/ 70644 h 875506"/>
              <a:gd name="connsiteX2-45" fmla="*/ 1302544 w 1302544"/>
              <a:gd name="connsiteY2-46" fmla="*/ 875506 h 875506"/>
              <a:gd name="connsiteX3-47" fmla="*/ 1302544 w 1302544"/>
              <a:gd name="connsiteY3-48" fmla="*/ 815975 h 875506"/>
              <a:gd name="connsiteX4-49" fmla="*/ 4763 w 1302544"/>
              <a:gd name="connsiteY4-50" fmla="*/ 0 h 875506"/>
              <a:gd name="connsiteX0-51" fmla="*/ 7145 w 1304926"/>
              <a:gd name="connsiteY0-52" fmla="*/ 0 h 875506"/>
              <a:gd name="connsiteX1-53" fmla="*/ 0 w 1304926"/>
              <a:gd name="connsiteY1-54" fmla="*/ 53975 h 875506"/>
              <a:gd name="connsiteX2-55" fmla="*/ 1304926 w 1304926"/>
              <a:gd name="connsiteY2-56" fmla="*/ 875506 h 875506"/>
              <a:gd name="connsiteX3-57" fmla="*/ 1304926 w 1304926"/>
              <a:gd name="connsiteY3-58" fmla="*/ 815975 h 875506"/>
              <a:gd name="connsiteX4-59" fmla="*/ 7145 w 1304926"/>
              <a:gd name="connsiteY4-60" fmla="*/ 0 h 875506"/>
              <a:gd name="connsiteX0-61" fmla="*/ 1 w 1297782"/>
              <a:gd name="connsiteY0-62" fmla="*/ 0 h 875506"/>
              <a:gd name="connsiteX1-63" fmla="*/ 0 w 1297782"/>
              <a:gd name="connsiteY1-64" fmla="*/ 51594 h 875506"/>
              <a:gd name="connsiteX2-65" fmla="*/ 1297782 w 1297782"/>
              <a:gd name="connsiteY2-66" fmla="*/ 875506 h 875506"/>
              <a:gd name="connsiteX3-67" fmla="*/ 1297782 w 1297782"/>
              <a:gd name="connsiteY3-68" fmla="*/ 815975 h 875506"/>
              <a:gd name="connsiteX4-69" fmla="*/ 1 w 1297782"/>
              <a:gd name="connsiteY4-70" fmla="*/ 0 h 875506"/>
              <a:gd name="connsiteX0-71" fmla="*/ 0 w 1297781"/>
              <a:gd name="connsiteY0-72" fmla="*/ 0 h 875506"/>
              <a:gd name="connsiteX1-73" fmla="*/ 2380 w 1297781"/>
              <a:gd name="connsiteY1-74" fmla="*/ 44451 h 875506"/>
              <a:gd name="connsiteX2-75" fmla="*/ 1297781 w 1297781"/>
              <a:gd name="connsiteY2-76" fmla="*/ 875506 h 875506"/>
              <a:gd name="connsiteX3-77" fmla="*/ 1297781 w 1297781"/>
              <a:gd name="connsiteY3-78" fmla="*/ 815975 h 875506"/>
              <a:gd name="connsiteX4-79" fmla="*/ 0 w 1297781"/>
              <a:gd name="connsiteY4-80" fmla="*/ 0 h 8755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97781" h="875506">
                <a:moveTo>
                  <a:pt x="0" y="0"/>
                </a:moveTo>
                <a:cubicBezTo>
                  <a:pt x="0" y="17198"/>
                  <a:pt x="2380" y="27253"/>
                  <a:pt x="2380" y="44451"/>
                </a:cubicBezTo>
                <a:lnTo>
                  <a:pt x="1297781" y="875506"/>
                </a:lnTo>
                <a:lnTo>
                  <a:pt x="1297781" y="815975"/>
                </a:lnTo>
                <a:lnTo>
                  <a:pt x="0" y="0"/>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4" name="文本框 83"/>
          <p:cNvSpPr txBox="1"/>
          <p:nvPr/>
        </p:nvSpPr>
        <p:spPr>
          <a:xfrm rot="520032">
            <a:off x="3761955" y="3179736"/>
            <a:ext cx="535724" cy="923330"/>
          </a:xfrm>
          <a:prstGeom prst="rect">
            <a:avLst/>
          </a:prstGeom>
          <a:noFill/>
          <a:scene3d>
            <a:camera prst="isometricOffAxis1Top">
              <a:rot lat="20448468" lon="18136550" rev="3247942"/>
            </a:camera>
            <a:lightRig rig="threePt" dir="t"/>
          </a:scene3d>
          <a:sp3d/>
        </p:spPr>
        <p:txBody>
          <a:bodyPr wrap="none" rtlCol="0">
            <a:spAutoFit/>
          </a:bodyPr>
          <a:lstStyle/>
          <a:p>
            <a:r>
              <a:rPr lang="en-US" altLang="zh-CN" sz="5400" b="1" dirty="0">
                <a:solidFill>
                  <a:schemeClr val="bg1"/>
                </a:solidFill>
              </a:rPr>
              <a:t>2</a:t>
            </a:r>
            <a:endParaRPr lang="zh-CN" altLang="en-US" sz="5400" b="1" dirty="0">
              <a:solidFill>
                <a:schemeClr val="bg1"/>
              </a:solidFill>
            </a:endParaRPr>
          </a:p>
        </p:txBody>
      </p:sp>
      <p:sp>
        <p:nvSpPr>
          <p:cNvPr id="91" name="任意多边形 90"/>
          <p:cNvSpPr/>
          <p:nvPr/>
        </p:nvSpPr>
        <p:spPr>
          <a:xfrm rot="551618">
            <a:off x="1611186" y="3158241"/>
            <a:ext cx="2982612" cy="1940256"/>
          </a:xfrm>
          <a:custGeom>
            <a:avLst/>
            <a:gdLst>
              <a:gd name="connsiteX0" fmla="*/ 0 w 2583180"/>
              <a:gd name="connsiteY0" fmla="*/ 769620 h 1592580"/>
              <a:gd name="connsiteX1" fmla="*/ 1303020 w 2583180"/>
              <a:gd name="connsiteY1" fmla="*/ 1592580 h 1592580"/>
              <a:gd name="connsiteX2" fmla="*/ 2583180 w 2583180"/>
              <a:gd name="connsiteY2" fmla="*/ 769620 h 1592580"/>
              <a:gd name="connsiteX3" fmla="*/ 1272540 w 2583180"/>
              <a:gd name="connsiteY3" fmla="*/ 0 h 1592580"/>
              <a:gd name="connsiteX4" fmla="*/ 0 w 2583180"/>
              <a:gd name="connsiteY4" fmla="*/ 769620 h 159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1592580">
                <a:moveTo>
                  <a:pt x="0" y="769620"/>
                </a:moveTo>
                <a:lnTo>
                  <a:pt x="1303020" y="1592580"/>
                </a:lnTo>
                <a:lnTo>
                  <a:pt x="2583180" y="769620"/>
                </a:lnTo>
                <a:lnTo>
                  <a:pt x="1272540" y="0"/>
                </a:lnTo>
                <a:lnTo>
                  <a:pt x="0" y="76962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2" name="任意多边形 91"/>
          <p:cNvSpPr/>
          <p:nvPr/>
        </p:nvSpPr>
        <p:spPr>
          <a:xfrm rot="551618">
            <a:off x="3021635" y="4205572"/>
            <a:ext cx="1487456" cy="1067605"/>
          </a:xfrm>
          <a:custGeom>
            <a:avLst/>
            <a:gdLst>
              <a:gd name="connsiteX0" fmla="*/ 0 w 1297781"/>
              <a:gd name="connsiteY0" fmla="*/ 823913 h 876300"/>
              <a:gd name="connsiteX1" fmla="*/ 0 w 1297781"/>
              <a:gd name="connsiteY1" fmla="*/ 876300 h 876300"/>
              <a:gd name="connsiteX2" fmla="*/ 1297781 w 1297781"/>
              <a:gd name="connsiteY2" fmla="*/ 42863 h 876300"/>
              <a:gd name="connsiteX3" fmla="*/ 1293019 w 1297781"/>
              <a:gd name="connsiteY3" fmla="*/ 0 h 876300"/>
              <a:gd name="connsiteX4" fmla="*/ 0 w 1297781"/>
              <a:gd name="connsiteY4" fmla="*/ 823913 h 876300"/>
              <a:gd name="connsiteX0-1" fmla="*/ 0 w 1297781"/>
              <a:gd name="connsiteY0-2" fmla="*/ 823913 h 876300"/>
              <a:gd name="connsiteX1-3" fmla="*/ 0 w 1297781"/>
              <a:gd name="connsiteY1-4" fmla="*/ 876300 h 876300"/>
              <a:gd name="connsiteX2-5" fmla="*/ 1297781 w 1297781"/>
              <a:gd name="connsiteY2-6" fmla="*/ 42863 h 876300"/>
              <a:gd name="connsiteX3-7" fmla="*/ 1281113 w 1297781"/>
              <a:gd name="connsiteY3-8" fmla="*/ 0 h 876300"/>
              <a:gd name="connsiteX4-9" fmla="*/ 0 w 1297781"/>
              <a:gd name="connsiteY4-10" fmla="*/ 823913 h 876300"/>
              <a:gd name="connsiteX0-11" fmla="*/ 0 w 1288256"/>
              <a:gd name="connsiteY0-12" fmla="*/ 823913 h 876300"/>
              <a:gd name="connsiteX1-13" fmla="*/ 0 w 1288256"/>
              <a:gd name="connsiteY1-14" fmla="*/ 876300 h 876300"/>
              <a:gd name="connsiteX2-15" fmla="*/ 1288256 w 1288256"/>
              <a:gd name="connsiteY2-16" fmla="*/ 45244 h 876300"/>
              <a:gd name="connsiteX3-17" fmla="*/ 1281113 w 1288256"/>
              <a:gd name="connsiteY3-18" fmla="*/ 0 h 876300"/>
              <a:gd name="connsiteX4-19" fmla="*/ 0 w 1288256"/>
              <a:gd name="connsiteY4-20" fmla="*/ 823913 h 876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8256" h="876300">
                <a:moveTo>
                  <a:pt x="0" y="823913"/>
                </a:moveTo>
                <a:lnTo>
                  <a:pt x="0" y="876300"/>
                </a:lnTo>
                <a:lnTo>
                  <a:pt x="1288256" y="45244"/>
                </a:lnTo>
                <a:lnTo>
                  <a:pt x="1281113" y="0"/>
                </a:lnTo>
                <a:lnTo>
                  <a:pt x="0" y="823913"/>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3" name="任意多边形 92"/>
          <p:cNvSpPr/>
          <p:nvPr/>
        </p:nvSpPr>
        <p:spPr>
          <a:xfrm rot="551618">
            <a:off x="1544996" y="3968440"/>
            <a:ext cx="1498454" cy="1066638"/>
          </a:xfrm>
          <a:custGeom>
            <a:avLst/>
            <a:gdLst>
              <a:gd name="connsiteX0" fmla="*/ 0 w 1314450"/>
              <a:gd name="connsiteY0" fmla="*/ 0 h 882650"/>
              <a:gd name="connsiteX1" fmla="*/ 0 w 1314450"/>
              <a:gd name="connsiteY1" fmla="*/ 63500 h 882650"/>
              <a:gd name="connsiteX2" fmla="*/ 1304925 w 1314450"/>
              <a:gd name="connsiteY2" fmla="*/ 882650 h 882650"/>
              <a:gd name="connsiteX3" fmla="*/ 1314450 w 1314450"/>
              <a:gd name="connsiteY3" fmla="*/ 815975 h 882650"/>
              <a:gd name="connsiteX4" fmla="*/ 0 w 1314450"/>
              <a:gd name="connsiteY4" fmla="*/ 0 h 882650"/>
              <a:gd name="connsiteX0-1" fmla="*/ 0 w 1314450"/>
              <a:gd name="connsiteY0-2" fmla="*/ 0 h 873125"/>
              <a:gd name="connsiteX1-3" fmla="*/ 0 w 1314450"/>
              <a:gd name="connsiteY1-4" fmla="*/ 63500 h 873125"/>
              <a:gd name="connsiteX2-5" fmla="*/ 1309688 w 1314450"/>
              <a:gd name="connsiteY2-6" fmla="*/ 873125 h 873125"/>
              <a:gd name="connsiteX3-7" fmla="*/ 1314450 w 1314450"/>
              <a:gd name="connsiteY3-8" fmla="*/ 815975 h 873125"/>
              <a:gd name="connsiteX4-9" fmla="*/ 0 w 1314450"/>
              <a:gd name="connsiteY4-10" fmla="*/ 0 h 873125"/>
              <a:gd name="connsiteX0-11" fmla="*/ 0 w 1314450"/>
              <a:gd name="connsiteY0-12" fmla="*/ 0 h 875506"/>
              <a:gd name="connsiteX1-13" fmla="*/ 0 w 1314450"/>
              <a:gd name="connsiteY1-14" fmla="*/ 63500 h 875506"/>
              <a:gd name="connsiteX2-15" fmla="*/ 1314450 w 1314450"/>
              <a:gd name="connsiteY2-16" fmla="*/ 875506 h 875506"/>
              <a:gd name="connsiteX3-17" fmla="*/ 1314450 w 1314450"/>
              <a:gd name="connsiteY3-18" fmla="*/ 815975 h 875506"/>
              <a:gd name="connsiteX4-19" fmla="*/ 0 w 1314450"/>
              <a:gd name="connsiteY4-20" fmla="*/ 0 h 875506"/>
              <a:gd name="connsiteX0-21" fmla="*/ 16669 w 1314450"/>
              <a:gd name="connsiteY0-22" fmla="*/ 0 h 868362"/>
              <a:gd name="connsiteX1-23" fmla="*/ 0 w 1314450"/>
              <a:gd name="connsiteY1-24" fmla="*/ 56356 h 868362"/>
              <a:gd name="connsiteX2-25" fmla="*/ 1314450 w 1314450"/>
              <a:gd name="connsiteY2-26" fmla="*/ 868362 h 868362"/>
              <a:gd name="connsiteX3-27" fmla="*/ 1314450 w 1314450"/>
              <a:gd name="connsiteY3-28" fmla="*/ 808831 h 868362"/>
              <a:gd name="connsiteX4-29" fmla="*/ 16669 w 1314450"/>
              <a:gd name="connsiteY4-30" fmla="*/ 0 h 868362"/>
              <a:gd name="connsiteX0-31" fmla="*/ 4763 w 1302544"/>
              <a:gd name="connsiteY0-32" fmla="*/ 0 h 868362"/>
              <a:gd name="connsiteX1-33" fmla="*/ 0 w 1302544"/>
              <a:gd name="connsiteY1-34" fmla="*/ 63500 h 868362"/>
              <a:gd name="connsiteX2-35" fmla="*/ 1302544 w 1302544"/>
              <a:gd name="connsiteY2-36" fmla="*/ 868362 h 868362"/>
              <a:gd name="connsiteX3-37" fmla="*/ 1302544 w 1302544"/>
              <a:gd name="connsiteY3-38" fmla="*/ 808831 h 868362"/>
              <a:gd name="connsiteX4-39" fmla="*/ 4763 w 1302544"/>
              <a:gd name="connsiteY4-40" fmla="*/ 0 h 868362"/>
              <a:gd name="connsiteX0-41" fmla="*/ 4763 w 1302544"/>
              <a:gd name="connsiteY0-42" fmla="*/ 0 h 875506"/>
              <a:gd name="connsiteX1-43" fmla="*/ 0 w 1302544"/>
              <a:gd name="connsiteY1-44" fmla="*/ 70644 h 875506"/>
              <a:gd name="connsiteX2-45" fmla="*/ 1302544 w 1302544"/>
              <a:gd name="connsiteY2-46" fmla="*/ 875506 h 875506"/>
              <a:gd name="connsiteX3-47" fmla="*/ 1302544 w 1302544"/>
              <a:gd name="connsiteY3-48" fmla="*/ 815975 h 875506"/>
              <a:gd name="connsiteX4-49" fmla="*/ 4763 w 1302544"/>
              <a:gd name="connsiteY4-50" fmla="*/ 0 h 875506"/>
              <a:gd name="connsiteX0-51" fmla="*/ 7145 w 1304926"/>
              <a:gd name="connsiteY0-52" fmla="*/ 0 h 875506"/>
              <a:gd name="connsiteX1-53" fmla="*/ 0 w 1304926"/>
              <a:gd name="connsiteY1-54" fmla="*/ 53975 h 875506"/>
              <a:gd name="connsiteX2-55" fmla="*/ 1304926 w 1304926"/>
              <a:gd name="connsiteY2-56" fmla="*/ 875506 h 875506"/>
              <a:gd name="connsiteX3-57" fmla="*/ 1304926 w 1304926"/>
              <a:gd name="connsiteY3-58" fmla="*/ 815975 h 875506"/>
              <a:gd name="connsiteX4-59" fmla="*/ 7145 w 1304926"/>
              <a:gd name="connsiteY4-60" fmla="*/ 0 h 875506"/>
              <a:gd name="connsiteX0-61" fmla="*/ 1 w 1297782"/>
              <a:gd name="connsiteY0-62" fmla="*/ 0 h 875506"/>
              <a:gd name="connsiteX1-63" fmla="*/ 0 w 1297782"/>
              <a:gd name="connsiteY1-64" fmla="*/ 51594 h 875506"/>
              <a:gd name="connsiteX2-65" fmla="*/ 1297782 w 1297782"/>
              <a:gd name="connsiteY2-66" fmla="*/ 875506 h 875506"/>
              <a:gd name="connsiteX3-67" fmla="*/ 1297782 w 1297782"/>
              <a:gd name="connsiteY3-68" fmla="*/ 815975 h 875506"/>
              <a:gd name="connsiteX4-69" fmla="*/ 1 w 1297782"/>
              <a:gd name="connsiteY4-70" fmla="*/ 0 h 875506"/>
              <a:gd name="connsiteX0-71" fmla="*/ 0 w 1297781"/>
              <a:gd name="connsiteY0-72" fmla="*/ 0 h 875506"/>
              <a:gd name="connsiteX1-73" fmla="*/ 2380 w 1297781"/>
              <a:gd name="connsiteY1-74" fmla="*/ 44451 h 875506"/>
              <a:gd name="connsiteX2-75" fmla="*/ 1297781 w 1297781"/>
              <a:gd name="connsiteY2-76" fmla="*/ 875506 h 875506"/>
              <a:gd name="connsiteX3-77" fmla="*/ 1297781 w 1297781"/>
              <a:gd name="connsiteY3-78" fmla="*/ 815975 h 875506"/>
              <a:gd name="connsiteX4-79" fmla="*/ 0 w 1297781"/>
              <a:gd name="connsiteY4-80" fmla="*/ 0 h 8755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97781" h="875506">
                <a:moveTo>
                  <a:pt x="0" y="0"/>
                </a:moveTo>
                <a:cubicBezTo>
                  <a:pt x="0" y="17198"/>
                  <a:pt x="2380" y="27253"/>
                  <a:pt x="2380" y="44451"/>
                </a:cubicBezTo>
                <a:lnTo>
                  <a:pt x="1297781" y="875506"/>
                </a:lnTo>
                <a:lnTo>
                  <a:pt x="1297781" y="815975"/>
                </a:lnTo>
                <a:lnTo>
                  <a:pt x="0" y="0"/>
                </a:lnTo>
                <a:close/>
              </a:path>
            </a:pathLst>
          </a:cu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0" name="文本框 89"/>
          <p:cNvSpPr txBox="1"/>
          <p:nvPr/>
        </p:nvSpPr>
        <p:spPr>
          <a:xfrm rot="551618">
            <a:off x="1967080" y="3514170"/>
            <a:ext cx="864356" cy="923330"/>
          </a:xfrm>
          <a:prstGeom prst="rect">
            <a:avLst/>
          </a:prstGeom>
          <a:noFill/>
          <a:scene3d>
            <a:camera prst="isometricOffAxis1Top">
              <a:rot lat="20448468" lon="18136550" rev="3247942"/>
            </a:camera>
            <a:lightRig rig="threePt" dir="t"/>
          </a:scene3d>
          <a:sp3d/>
        </p:spPr>
        <p:txBody>
          <a:bodyPr wrap="square" rtlCol="0">
            <a:spAutoFit/>
          </a:bodyPr>
          <a:lstStyle/>
          <a:p>
            <a:r>
              <a:rPr lang="en-US" altLang="zh-CN" sz="5400" b="1" dirty="0" smtClean="0">
                <a:solidFill>
                  <a:schemeClr val="bg1"/>
                </a:solidFill>
              </a:rPr>
              <a:t>1</a:t>
            </a:r>
            <a:endParaRPr lang="zh-CN" altLang="en-US" sz="5400" b="1" dirty="0">
              <a:solidFill>
                <a:schemeClr val="bg1"/>
              </a:solidFill>
            </a:endParaRPr>
          </a:p>
        </p:txBody>
      </p:sp>
      <p:grpSp>
        <p:nvGrpSpPr>
          <p:cNvPr id="95" name="组合 94"/>
          <p:cNvGrpSpPr/>
          <p:nvPr/>
        </p:nvGrpSpPr>
        <p:grpSpPr>
          <a:xfrm>
            <a:off x="2275688" y="5375210"/>
            <a:ext cx="2514871" cy="638939"/>
            <a:chOff x="943274" y="3232389"/>
            <a:chExt cx="1952625" cy="638939"/>
          </a:xfrm>
        </p:grpSpPr>
        <p:sp>
          <p:nvSpPr>
            <p:cNvPr id="96" name="稻壳儿小白白(http://dwz.cn/Wu2UP)"/>
            <p:cNvSpPr txBox="1">
              <a:spLocks noChangeArrowheads="1"/>
            </p:cNvSpPr>
            <p:nvPr/>
          </p:nvSpPr>
          <p:spPr bwMode="auto">
            <a:xfrm>
              <a:off x="943274" y="3232389"/>
              <a:ext cx="1952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97" name="稻壳儿小白白(http://dwz.cn/Wu2UP)"/>
            <p:cNvSpPr txBox="1">
              <a:spLocks noChangeArrowheads="1"/>
            </p:cNvSpPr>
            <p:nvPr/>
          </p:nvSpPr>
          <p:spPr bwMode="auto">
            <a:xfrm>
              <a:off x="946061" y="3502393"/>
              <a:ext cx="179010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endParaRPr lang="en-US" altLang="zh-CN" sz="1200" dirty="0">
                <a:latin typeface="微软雅黑" panose="020B0503020204020204" pitchFamily="34" charset="-122"/>
                <a:sym typeface="Arial" panose="020B0604020202020204" pitchFamily="34" charset="0"/>
              </a:endParaRPr>
            </a:p>
          </p:txBody>
        </p:sp>
      </p:grpSp>
      <p:grpSp>
        <p:nvGrpSpPr>
          <p:cNvPr id="104" name="组合 103"/>
          <p:cNvGrpSpPr/>
          <p:nvPr/>
        </p:nvGrpSpPr>
        <p:grpSpPr>
          <a:xfrm>
            <a:off x="4436952" y="4857417"/>
            <a:ext cx="2514871" cy="638939"/>
            <a:chOff x="943274" y="3232389"/>
            <a:chExt cx="1952625" cy="638939"/>
          </a:xfrm>
        </p:grpSpPr>
        <p:sp>
          <p:nvSpPr>
            <p:cNvPr id="105" name="稻壳儿小白白(http://dwz.cn/Wu2UP)"/>
            <p:cNvSpPr txBox="1">
              <a:spLocks noChangeArrowheads="1"/>
            </p:cNvSpPr>
            <p:nvPr/>
          </p:nvSpPr>
          <p:spPr bwMode="auto">
            <a:xfrm>
              <a:off x="943274" y="3232389"/>
              <a:ext cx="1952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106" name="稻壳儿小白白(http://dwz.cn/Wu2UP)"/>
            <p:cNvSpPr txBox="1">
              <a:spLocks noChangeArrowheads="1"/>
            </p:cNvSpPr>
            <p:nvPr/>
          </p:nvSpPr>
          <p:spPr bwMode="auto">
            <a:xfrm>
              <a:off x="946061" y="3502393"/>
              <a:ext cx="179010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endParaRPr lang="en-US" altLang="zh-CN" sz="1200" dirty="0">
                <a:latin typeface="微软雅黑" panose="020B0503020204020204" pitchFamily="34" charset="-122"/>
                <a:sym typeface="Arial" panose="020B0604020202020204" pitchFamily="34" charset="0"/>
              </a:endParaRPr>
            </a:p>
          </p:txBody>
        </p:sp>
      </p:grpSp>
      <p:grpSp>
        <p:nvGrpSpPr>
          <p:cNvPr id="107" name="组合 106"/>
          <p:cNvGrpSpPr/>
          <p:nvPr/>
        </p:nvGrpSpPr>
        <p:grpSpPr>
          <a:xfrm>
            <a:off x="6556899" y="4419706"/>
            <a:ext cx="2514871" cy="638939"/>
            <a:chOff x="943274" y="3232389"/>
            <a:chExt cx="1952625" cy="638939"/>
          </a:xfrm>
        </p:grpSpPr>
        <p:sp>
          <p:nvSpPr>
            <p:cNvPr id="108" name="稻壳儿小白白(http://dwz.cn/Wu2UP)"/>
            <p:cNvSpPr txBox="1">
              <a:spLocks noChangeArrowheads="1"/>
            </p:cNvSpPr>
            <p:nvPr/>
          </p:nvSpPr>
          <p:spPr bwMode="auto">
            <a:xfrm>
              <a:off x="943274" y="3232389"/>
              <a:ext cx="1952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109" name="稻壳儿小白白(http://dwz.cn/Wu2UP)"/>
            <p:cNvSpPr txBox="1">
              <a:spLocks noChangeArrowheads="1"/>
            </p:cNvSpPr>
            <p:nvPr/>
          </p:nvSpPr>
          <p:spPr bwMode="auto">
            <a:xfrm>
              <a:off x="946061" y="3502393"/>
              <a:ext cx="179010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endParaRPr lang="en-US" altLang="zh-CN" sz="1200" dirty="0">
                <a:latin typeface="微软雅黑" panose="020B0503020204020204" pitchFamily="34" charset="-122"/>
                <a:sym typeface="Arial" panose="020B0604020202020204" pitchFamily="34" charset="0"/>
              </a:endParaRPr>
            </a:p>
          </p:txBody>
        </p:sp>
      </p:grpSp>
      <p:grpSp>
        <p:nvGrpSpPr>
          <p:cNvPr id="110" name="组合 109"/>
          <p:cNvGrpSpPr/>
          <p:nvPr/>
        </p:nvGrpSpPr>
        <p:grpSpPr>
          <a:xfrm>
            <a:off x="8794930" y="3862576"/>
            <a:ext cx="2514871" cy="638939"/>
            <a:chOff x="943274" y="3232389"/>
            <a:chExt cx="1952625" cy="638939"/>
          </a:xfrm>
        </p:grpSpPr>
        <p:sp>
          <p:nvSpPr>
            <p:cNvPr id="111" name="稻壳儿小白白(http://dwz.cn/Wu2UP)"/>
            <p:cNvSpPr txBox="1">
              <a:spLocks noChangeArrowheads="1"/>
            </p:cNvSpPr>
            <p:nvPr/>
          </p:nvSpPr>
          <p:spPr bwMode="auto">
            <a:xfrm>
              <a:off x="943274" y="3232389"/>
              <a:ext cx="1952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112" name="稻壳儿小白白(http://dwz.cn/Wu2UP)"/>
            <p:cNvSpPr txBox="1">
              <a:spLocks noChangeArrowheads="1"/>
            </p:cNvSpPr>
            <p:nvPr/>
          </p:nvSpPr>
          <p:spPr bwMode="auto">
            <a:xfrm>
              <a:off x="946061" y="3502393"/>
              <a:ext cx="179010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zh-CN" sz="1200" dirty="0">
                  <a:latin typeface="微软雅黑" panose="020B0503020204020204" pitchFamily="34" charset="-122"/>
                </a:rPr>
                <a:t>在这里添加你的文本在这里添加你的文本在这里添加你的文本</a:t>
              </a:r>
              <a:endParaRPr lang="en-US" altLang="zh-CN" sz="1200" dirty="0">
                <a:latin typeface="微软雅黑" panose="020B0503020204020204" pitchFamily="34" charset="-122"/>
                <a:sym typeface="Arial" panose="020B0604020202020204" pitchFamily="34" charset="0"/>
              </a:endParaRPr>
            </a:p>
          </p:txBody>
        </p:sp>
      </p:grpSp>
      <p:grpSp>
        <p:nvGrpSpPr>
          <p:cNvPr id="101" name="组合 100"/>
          <p:cNvGrpSpPr/>
          <p:nvPr/>
        </p:nvGrpSpPr>
        <p:grpSpPr>
          <a:xfrm>
            <a:off x="-8918" y="243667"/>
            <a:ext cx="3981118" cy="433782"/>
            <a:chOff x="-8918" y="243667"/>
            <a:chExt cx="3981118" cy="433782"/>
          </a:xfrm>
        </p:grpSpPr>
        <p:sp>
          <p:nvSpPr>
            <p:cNvPr id="113" name="任意多边形 112"/>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895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17167" y="2204864"/>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矩形 2"/>
          <p:cNvSpPr/>
          <p:nvPr/>
        </p:nvSpPr>
        <p:spPr>
          <a:xfrm>
            <a:off x="2317167" y="1222631"/>
            <a:ext cx="1224136" cy="1584176"/>
          </a:xfrm>
          <a:custGeom>
            <a:avLst/>
            <a:gdLst/>
            <a:ahLst/>
            <a:cxnLst/>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 name="矩形 4"/>
          <p:cNvSpPr/>
          <p:nvPr/>
        </p:nvSpPr>
        <p:spPr>
          <a:xfrm>
            <a:off x="2317167" y="2924944"/>
            <a:ext cx="1224136" cy="3136793"/>
          </a:xfrm>
          <a:custGeom>
            <a:avLst/>
            <a:gdLst/>
            <a:ahLst/>
            <a:cxnLst/>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 name="椭圆 5"/>
          <p:cNvSpPr/>
          <p:nvPr/>
        </p:nvSpPr>
        <p:spPr>
          <a:xfrm>
            <a:off x="2543890" y="2483455"/>
            <a:ext cx="770690" cy="7706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TextBox 61"/>
          <p:cNvSpPr txBox="1"/>
          <p:nvPr/>
        </p:nvSpPr>
        <p:spPr>
          <a:xfrm>
            <a:off x="2599284" y="1484784"/>
            <a:ext cx="659903"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dirty="0" smtClean="0">
                <a:solidFill>
                  <a:schemeClr val="bg1"/>
                </a:solidFill>
                <a:effectLst>
                  <a:innerShdw blurRad="63500" dist="50800" dir="18900000">
                    <a:prstClr val="black">
                      <a:alpha val="50000"/>
                    </a:prstClr>
                  </a:innerShdw>
                </a:effectLst>
              </a:rPr>
              <a:t>01</a:t>
            </a:r>
            <a:endParaRPr lang="zh-CN" altLang="en-US" sz="4000" dirty="0">
              <a:solidFill>
                <a:schemeClr val="bg1"/>
              </a:solidFill>
              <a:effectLst>
                <a:innerShdw blurRad="63500" dist="50800" dir="18900000">
                  <a:prstClr val="black">
                    <a:alpha val="50000"/>
                  </a:prstClr>
                </a:innerShdw>
              </a:effectLst>
            </a:endParaRPr>
          </a:p>
        </p:txBody>
      </p:sp>
      <p:grpSp>
        <p:nvGrpSpPr>
          <p:cNvPr id="12" name="组合 11"/>
          <p:cNvGrpSpPr/>
          <p:nvPr/>
        </p:nvGrpSpPr>
        <p:grpSpPr>
          <a:xfrm>
            <a:off x="2811463" y="2636912"/>
            <a:ext cx="235545" cy="471090"/>
            <a:chOff x="2811463" y="2610352"/>
            <a:chExt cx="235545" cy="471090"/>
          </a:xfrm>
          <a:solidFill>
            <a:schemeClr val="bg1"/>
          </a:solidFill>
        </p:grpSpPr>
        <p:sp>
          <p:nvSpPr>
            <p:cNvPr id="13" name="Freeform 26"/>
            <p:cNvSpPr>
              <a:spLocks noEditPoints="1"/>
            </p:cNvSpPr>
            <p:nvPr/>
          </p:nvSpPr>
          <p:spPr bwMode="auto">
            <a:xfrm flipH="1">
              <a:off x="2811463" y="2610352"/>
              <a:ext cx="235545" cy="471090"/>
            </a:xfrm>
            <a:custGeom>
              <a:avLst/>
              <a:gdLst>
                <a:gd name="T0" fmla="*/ 112 w 144"/>
                <a:gd name="T1" fmla="*/ 156 h 288"/>
                <a:gd name="T2" fmla="*/ 112 w 144"/>
                <a:gd name="T3" fmla="*/ 40 h 288"/>
                <a:gd name="T4" fmla="*/ 72 w 144"/>
                <a:gd name="T5" fmla="*/ 0 h 288"/>
                <a:gd name="T6" fmla="*/ 32 w 144"/>
                <a:gd name="T7" fmla="*/ 40 h 288"/>
                <a:gd name="T8" fmla="*/ 32 w 144"/>
                <a:gd name="T9" fmla="*/ 156 h 288"/>
                <a:gd name="T10" fmla="*/ 0 w 144"/>
                <a:gd name="T11" fmla="*/ 216 h 288"/>
                <a:gd name="T12" fmla="*/ 72 w 144"/>
                <a:gd name="T13" fmla="*/ 288 h 288"/>
                <a:gd name="T14" fmla="*/ 144 w 144"/>
                <a:gd name="T15" fmla="*/ 216 h 288"/>
                <a:gd name="T16" fmla="*/ 112 w 144"/>
                <a:gd name="T17" fmla="*/ 156 h 288"/>
                <a:gd name="T18" fmla="*/ 72 w 144"/>
                <a:gd name="T19" fmla="*/ 272 h 288"/>
                <a:gd name="T20" fmla="*/ 16 w 144"/>
                <a:gd name="T21" fmla="*/ 216 h 288"/>
                <a:gd name="T22" fmla="*/ 16 w 144"/>
                <a:gd name="T23" fmla="*/ 209 h 288"/>
                <a:gd name="T24" fmla="*/ 17 w 144"/>
                <a:gd name="T25" fmla="*/ 207 h 288"/>
                <a:gd name="T26" fmla="*/ 18 w 144"/>
                <a:gd name="T27" fmla="*/ 202 h 288"/>
                <a:gd name="T28" fmla="*/ 18 w 144"/>
                <a:gd name="T29" fmla="*/ 200 h 288"/>
                <a:gd name="T30" fmla="*/ 20 w 144"/>
                <a:gd name="T31" fmla="*/ 195 h 288"/>
                <a:gd name="T32" fmla="*/ 21 w 144"/>
                <a:gd name="T33" fmla="*/ 193 h 288"/>
                <a:gd name="T34" fmla="*/ 23 w 144"/>
                <a:gd name="T35" fmla="*/ 189 h 288"/>
                <a:gd name="T36" fmla="*/ 24 w 144"/>
                <a:gd name="T37" fmla="*/ 187 h 288"/>
                <a:gd name="T38" fmla="*/ 27 w 144"/>
                <a:gd name="T39" fmla="*/ 183 h 288"/>
                <a:gd name="T40" fmla="*/ 29 w 144"/>
                <a:gd name="T41" fmla="*/ 181 h 288"/>
                <a:gd name="T42" fmla="*/ 32 w 144"/>
                <a:gd name="T43" fmla="*/ 177 h 288"/>
                <a:gd name="T44" fmla="*/ 34 w 144"/>
                <a:gd name="T45" fmla="*/ 175 h 288"/>
                <a:gd name="T46" fmla="*/ 37 w 144"/>
                <a:gd name="T47" fmla="*/ 173 h 288"/>
                <a:gd name="T48" fmla="*/ 39 w 144"/>
                <a:gd name="T49" fmla="*/ 171 h 288"/>
                <a:gd name="T50" fmla="*/ 41 w 144"/>
                <a:gd name="T51" fmla="*/ 169 h 288"/>
                <a:gd name="T52" fmla="*/ 48 w 144"/>
                <a:gd name="T53" fmla="*/ 156 h 288"/>
                <a:gd name="T54" fmla="*/ 48 w 144"/>
                <a:gd name="T55" fmla="*/ 120 h 288"/>
                <a:gd name="T56" fmla="*/ 48 w 144"/>
                <a:gd name="T57" fmla="*/ 40 h 288"/>
                <a:gd name="T58" fmla="*/ 72 w 144"/>
                <a:gd name="T59" fmla="*/ 16 h 288"/>
                <a:gd name="T60" fmla="*/ 96 w 144"/>
                <a:gd name="T61" fmla="*/ 40 h 288"/>
                <a:gd name="T62" fmla="*/ 96 w 144"/>
                <a:gd name="T63" fmla="*/ 120 h 288"/>
                <a:gd name="T64" fmla="*/ 96 w 144"/>
                <a:gd name="T65" fmla="*/ 156 h 288"/>
                <a:gd name="T66" fmla="*/ 103 w 144"/>
                <a:gd name="T67" fmla="*/ 169 h 288"/>
                <a:gd name="T68" fmla="*/ 105 w 144"/>
                <a:gd name="T69" fmla="*/ 171 h 288"/>
                <a:gd name="T70" fmla="*/ 107 w 144"/>
                <a:gd name="T71" fmla="*/ 173 h 288"/>
                <a:gd name="T72" fmla="*/ 110 w 144"/>
                <a:gd name="T73" fmla="*/ 175 h 288"/>
                <a:gd name="T74" fmla="*/ 112 w 144"/>
                <a:gd name="T75" fmla="*/ 177 h 288"/>
                <a:gd name="T76" fmla="*/ 115 w 144"/>
                <a:gd name="T77" fmla="*/ 181 h 288"/>
                <a:gd name="T78" fmla="*/ 117 w 144"/>
                <a:gd name="T79" fmla="*/ 183 h 288"/>
                <a:gd name="T80" fmla="*/ 120 w 144"/>
                <a:gd name="T81" fmla="*/ 187 h 288"/>
                <a:gd name="T82" fmla="*/ 121 w 144"/>
                <a:gd name="T83" fmla="*/ 189 h 288"/>
                <a:gd name="T84" fmla="*/ 123 w 144"/>
                <a:gd name="T85" fmla="*/ 193 h 288"/>
                <a:gd name="T86" fmla="*/ 124 w 144"/>
                <a:gd name="T87" fmla="*/ 195 h 288"/>
                <a:gd name="T88" fmla="*/ 126 w 144"/>
                <a:gd name="T89" fmla="*/ 200 h 288"/>
                <a:gd name="T90" fmla="*/ 126 w 144"/>
                <a:gd name="T91" fmla="*/ 202 h 288"/>
                <a:gd name="T92" fmla="*/ 127 w 144"/>
                <a:gd name="T93" fmla="*/ 207 h 288"/>
                <a:gd name="T94" fmla="*/ 128 w 144"/>
                <a:gd name="T95" fmla="*/ 209 h 288"/>
                <a:gd name="T96" fmla="*/ 128 w 144"/>
                <a:gd name="T97" fmla="*/ 216 h 288"/>
                <a:gd name="T98" fmla="*/ 72 w 144"/>
                <a:gd name="T99"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288">
                  <a:moveTo>
                    <a:pt x="112" y="156"/>
                  </a:moveTo>
                  <a:cubicBezTo>
                    <a:pt x="112" y="40"/>
                    <a:pt x="112" y="40"/>
                    <a:pt x="112" y="40"/>
                  </a:cubicBezTo>
                  <a:cubicBezTo>
                    <a:pt x="112" y="18"/>
                    <a:pt x="94" y="0"/>
                    <a:pt x="72" y="0"/>
                  </a:cubicBezTo>
                  <a:cubicBezTo>
                    <a:pt x="50" y="0"/>
                    <a:pt x="32" y="18"/>
                    <a:pt x="32" y="40"/>
                  </a:cubicBezTo>
                  <a:cubicBezTo>
                    <a:pt x="32" y="156"/>
                    <a:pt x="32" y="156"/>
                    <a:pt x="32" y="156"/>
                  </a:cubicBezTo>
                  <a:cubicBezTo>
                    <a:pt x="12" y="170"/>
                    <a:pt x="0" y="192"/>
                    <a:pt x="0" y="216"/>
                  </a:cubicBezTo>
                  <a:cubicBezTo>
                    <a:pt x="0" y="256"/>
                    <a:pt x="32" y="288"/>
                    <a:pt x="72" y="288"/>
                  </a:cubicBezTo>
                  <a:cubicBezTo>
                    <a:pt x="112" y="288"/>
                    <a:pt x="144" y="256"/>
                    <a:pt x="144" y="216"/>
                  </a:cubicBezTo>
                  <a:cubicBezTo>
                    <a:pt x="144" y="192"/>
                    <a:pt x="132" y="170"/>
                    <a:pt x="112" y="156"/>
                  </a:cubicBezTo>
                  <a:close/>
                  <a:moveTo>
                    <a:pt x="72" y="272"/>
                  </a:moveTo>
                  <a:cubicBezTo>
                    <a:pt x="41" y="272"/>
                    <a:pt x="16" y="247"/>
                    <a:pt x="16" y="216"/>
                  </a:cubicBezTo>
                  <a:cubicBezTo>
                    <a:pt x="16" y="214"/>
                    <a:pt x="16" y="211"/>
                    <a:pt x="16" y="209"/>
                  </a:cubicBezTo>
                  <a:cubicBezTo>
                    <a:pt x="17" y="208"/>
                    <a:pt x="17" y="208"/>
                    <a:pt x="17" y="207"/>
                  </a:cubicBezTo>
                  <a:cubicBezTo>
                    <a:pt x="17" y="205"/>
                    <a:pt x="17" y="204"/>
                    <a:pt x="18" y="202"/>
                  </a:cubicBezTo>
                  <a:cubicBezTo>
                    <a:pt x="18" y="201"/>
                    <a:pt x="18" y="201"/>
                    <a:pt x="18" y="200"/>
                  </a:cubicBezTo>
                  <a:cubicBezTo>
                    <a:pt x="19" y="198"/>
                    <a:pt x="19" y="197"/>
                    <a:pt x="20" y="195"/>
                  </a:cubicBezTo>
                  <a:cubicBezTo>
                    <a:pt x="20" y="194"/>
                    <a:pt x="21" y="194"/>
                    <a:pt x="21" y="193"/>
                  </a:cubicBezTo>
                  <a:cubicBezTo>
                    <a:pt x="22" y="192"/>
                    <a:pt x="22" y="190"/>
                    <a:pt x="23" y="189"/>
                  </a:cubicBezTo>
                  <a:cubicBezTo>
                    <a:pt x="24" y="188"/>
                    <a:pt x="24" y="187"/>
                    <a:pt x="24" y="187"/>
                  </a:cubicBezTo>
                  <a:cubicBezTo>
                    <a:pt x="25" y="185"/>
                    <a:pt x="26" y="184"/>
                    <a:pt x="27" y="183"/>
                  </a:cubicBezTo>
                  <a:cubicBezTo>
                    <a:pt x="28" y="182"/>
                    <a:pt x="28" y="181"/>
                    <a:pt x="29" y="181"/>
                  </a:cubicBezTo>
                  <a:cubicBezTo>
                    <a:pt x="30" y="180"/>
                    <a:pt x="31" y="179"/>
                    <a:pt x="32" y="177"/>
                  </a:cubicBezTo>
                  <a:cubicBezTo>
                    <a:pt x="32" y="177"/>
                    <a:pt x="33" y="176"/>
                    <a:pt x="34" y="175"/>
                  </a:cubicBezTo>
                  <a:cubicBezTo>
                    <a:pt x="35" y="174"/>
                    <a:pt x="36" y="174"/>
                    <a:pt x="37" y="173"/>
                  </a:cubicBezTo>
                  <a:cubicBezTo>
                    <a:pt x="38" y="172"/>
                    <a:pt x="38" y="171"/>
                    <a:pt x="39" y="171"/>
                  </a:cubicBezTo>
                  <a:cubicBezTo>
                    <a:pt x="40" y="170"/>
                    <a:pt x="40" y="170"/>
                    <a:pt x="41" y="169"/>
                  </a:cubicBezTo>
                  <a:cubicBezTo>
                    <a:pt x="45" y="167"/>
                    <a:pt x="48" y="162"/>
                    <a:pt x="48" y="156"/>
                  </a:cubicBezTo>
                  <a:cubicBezTo>
                    <a:pt x="48" y="120"/>
                    <a:pt x="48" y="120"/>
                    <a:pt x="48" y="120"/>
                  </a:cubicBezTo>
                  <a:cubicBezTo>
                    <a:pt x="48" y="40"/>
                    <a:pt x="48" y="40"/>
                    <a:pt x="48" y="40"/>
                  </a:cubicBezTo>
                  <a:cubicBezTo>
                    <a:pt x="48" y="27"/>
                    <a:pt x="59" y="16"/>
                    <a:pt x="72" y="16"/>
                  </a:cubicBezTo>
                  <a:cubicBezTo>
                    <a:pt x="85" y="16"/>
                    <a:pt x="96" y="27"/>
                    <a:pt x="96" y="40"/>
                  </a:cubicBezTo>
                  <a:cubicBezTo>
                    <a:pt x="96" y="120"/>
                    <a:pt x="96" y="120"/>
                    <a:pt x="96" y="120"/>
                  </a:cubicBezTo>
                  <a:cubicBezTo>
                    <a:pt x="96" y="156"/>
                    <a:pt x="96" y="156"/>
                    <a:pt x="96" y="156"/>
                  </a:cubicBezTo>
                  <a:cubicBezTo>
                    <a:pt x="96" y="162"/>
                    <a:pt x="99" y="167"/>
                    <a:pt x="103" y="169"/>
                  </a:cubicBezTo>
                  <a:cubicBezTo>
                    <a:pt x="104" y="170"/>
                    <a:pt x="104" y="170"/>
                    <a:pt x="105" y="171"/>
                  </a:cubicBezTo>
                  <a:cubicBezTo>
                    <a:pt x="106" y="171"/>
                    <a:pt x="106" y="172"/>
                    <a:pt x="107" y="173"/>
                  </a:cubicBezTo>
                  <a:cubicBezTo>
                    <a:pt x="108" y="174"/>
                    <a:pt x="109" y="174"/>
                    <a:pt x="110" y="175"/>
                  </a:cubicBezTo>
                  <a:cubicBezTo>
                    <a:pt x="111" y="176"/>
                    <a:pt x="112" y="177"/>
                    <a:pt x="112" y="177"/>
                  </a:cubicBezTo>
                  <a:cubicBezTo>
                    <a:pt x="113" y="179"/>
                    <a:pt x="114" y="180"/>
                    <a:pt x="115" y="181"/>
                  </a:cubicBezTo>
                  <a:cubicBezTo>
                    <a:pt x="116" y="181"/>
                    <a:pt x="116" y="182"/>
                    <a:pt x="117" y="183"/>
                  </a:cubicBezTo>
                  <a:cubicBezTo>
                    <a:pt x="118" y="184"/>
                    <a:pt x="119" y="185"/>
                    <a:pt x="120" y="187"/>
                  </a:cubicBezTo>
                  <a:cubicBezTo>
                    <a:pt x="120" y="187"/>
                    <a:pt x="120" y="188"/>
                    <a:pt x="121" y="189"/>
                  </a:cubicBezTo>
                  <a:cubicBezTo>
                    <a:pt x="122" y="190"/>
                    <a:pt x="122" y="192"/>
                    <a:pt x="123" y="193"/>
                  </a:cubicBezTo>
                  <a:cubicBezTo>
                    <a:pt x="123" y="194"/>
                    <a:pt x="124" y="194"/>
                    <a:pt x="124" y="195"/>
                  </a:cubicBezTo>
                  <a:cubicBezTo>
                    <a:pt x="125" y="197"/>
                    <a:pt x="125" y="198"/>
                    <a:pt x="126" y="200"/>
                  </a:cubicBezTo>
                  <a:cubicBezTo>
                    <a:pt x="126" y="201"/>
                    <a:pt x="126" y="201"/>
                    <a:pt x="126" y="202"/>
                  </a:cubicBezTo>
                  <a:cubicBezTo>
                    <a:pt x="127" y="204"/>
                    <a:pt x="127" y="205"/>
                    <a:pt x="127" y="207"/>
                  </a:cubicBezTo>
                  <a:cubicBezTo>
                    <a:pt x="127" y="208"/>
                    <a:pt x="127" y="208"/>
                    <a:pt x="128" y="209"/>
                  </a:cubicBezTo>
                  <a:cubicBezTo>
                    <a:pt x="128" y="211"/>
                    <a:pt x="128" y="214"/>
                    <a:pt x="128" y="216"/>
                  </a:cubicBezTo>
                  <a:cubicBezTo>
                    <a:pt x="128" y="247"/>
                    <a:pt x="103" y="272"/>
                    <a:pt x="72" y="272"/>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14" name="Freeform 27"/>
            <p:cNvSpPr/>
            <p:nvPr/>
          </p:nvSpPr>
          <p:spPr bwMode="auto">
            <a:xfrm flipH="1">
              <a:off x="2863583" y="2806807"/>
              <a:ext cx="131304" cy="222515"/>
            </a:xfrm>
            <a:custGeom>
              <a:avLst/>
              <a:gdLst>
                <a:gd name="T0" fmla="*/ 79 w 80"/>
                <a:gd name="T1" fmla="*/ 90 h 136"/>
                <a:gd name="T2" fmla="*/ 79 w 80"/>
                <a:gd name="T3" fmla="*/ 86 h 136"/>
                <a:gd name="T4" fmla="*/ 78 w 80"/>
                <a:gd name="T5" fmla="*/ 85 h 136"/>
                <a:gd name="T6" fmla="*/ 77 w 80"/>
                <a:gd name="T7" fmla="*/ 81 h 136"/>
                <a:gd name="T8" fmla="*/ 76 w 80"/>
                <a:gd name="T9" fmla="*/ 80 h 136"/>
                <a:gd name="T10" fmla="*/ 75 w 80"/>
                <a:gd name="T11" fmla="*/ 76 h 136"/>
                <a:gd name="T12" fmla="*/ 74 w 80"/>
                <a:gd name="T13" fmla="*/ 75 h 136"/>
                <a:gd name="T14" fmla="*/ 72 w 80"/>
                <a:gd name="T15" fmla="*/ 72 h 136"/>
                <a:gd name="T16" fmla="*/ 71 w 80"/>
                <a:gd name="T17" fmla="*/ 71 h 136"/>
                <a:gd name="T18" fmla="*/ 69 w 80"/>
                <a:gd name="T19" fmla="*/ 68 h 136"/>
                <a:gd name="T20" fmla="*/ 67 w 80"/>
                <a:gd name="T21" fmla="*/ 67 h 136"/>
                <a:gd name="T22" fmla="*/ 65 w 80"/>
                <a:gd name="T23" fmla="*/ 65 h 136"/>
                <a:gd name="T24" fmla="*/ 63 w 80"/>
                <a:gd name="T25" fmla="*/ 64 h 136"/>
                <a:gd name="T26" fmla="*/ 60 w 80"/>
                <a:gd name="T27" fmla="*/ 61 h 136"/>
                <a:gd name="T28" fmla="*/ 48 w 80"/>
                <a:gd name="T29" fmla="*/ 54 h 136"/>
                <a:gd name="T30" fmla="*/ 48 w 80"/>
                <a:gd name="T31" fmla="*/ 36 h 136"/>
                <a:gd name="T32" fmla="*/ 48 w 80"/>
                <a:gd name="T33" fmla="*/ 0 h 136"/>
                <a:gd name="T34" fmla="*/ 32 w 80"/>
                <a:gd name="T35" fmla="*/ 0 h 136"/>
                <a:gd name="T36" fmla="*/ 32 w 80"/>
                <a:gd name="T37" fmla="*/ 36 h 136"/>
                <a:gd name="T38" fmla="*/ 32 w 80"/>
                <a:gd name="T39" fmla="*/ 54 h 136"/>
                <a:gd name="T40" fmla="*/ 20 w 80"/>
                <a:gd name="T41" fmla="*/ 61 h 136"/>
                <a:gd name="T42" fmla="*/ 17 w 80"/>
                <a:gd name="T43" fmla="*/ 64 h 136"/>
                <a:gd name="T44" fmla="*/ 15 w 80"/>
                <a:gd name="T45" fmla="*/ 65 h 136"/>
                <a:gd name="T46" fmla="*/ 13 w 80"/>
                <a:gd name="T47" fmla="*/ 67 h 136"/>
                <a:gd name="T48" fmla="*/ 11 w 80"/>
                <a:gd name="T49" fmla="*/ 68 h 136"/>
                <a:gd name="T50" fmla="*/ 9 w 80"/>
                <a:gd name="T51" fmla="*/ 71 h 136"/>
                <a:gd name="T52" fmla="*/ 8 w 80"/>
                <a:gd name="T53" fmla="*/ 72 h 136"/>
                <a:gd name="T54" fmla="*/ 6 w 80"/>
                <a:gd name="T55" fmla="*/ 75 h 136"/>
                <a:gd name="T56" fmla="*/ 5 w 80"/>
                <a:gd name="T57" fmla="*/ 76 h 136"/>
                <a:gd name="T58" fmla="*/ 4 w 80"/>
                <a:gd name="T59" fmla="*/ 80 h 136"/>
                <a:gd name="T60" fmla="*/ 3 w 80"/>
                <a:gd name="T61" fmla="*/ 81 h 136"/>
                <a:gd name="T62" fmla="*/ 2 w 80"/>
                <a:gd name="T63" fmla="*/ 85 h 136"/>
                <a:gd name="T64" fmla="*/ 1 w 80"/>
                <a:gd name="T65" fmla="*/ 86 h 136"/>
                <a:gd name="T66" fmla="*/ 1 w 80"/>
                <a:gd name="T67" fmla="*/ 90 h 136"/>
                <a:gd name="T68" fmla="*/ 0 w 80"/>
                <a:gd name="T69" fmla="*/ 91 h 136"/>
                <a:gd name="T70" fmla="*/ 0 w 80"/>
                <a:gd name="T71" fmla="*/ 96 h 136"/>
                <a:gd name="T72" fmla="*/ 40 w 80"/>
                <a:gd name="T73" fmla="*/ 136 h 136"/>
                <a:gd name="T74" fmla="*/ 80 w 80"/>
                <a:gd name="T75" fmla="*/ 96 h 136"/>
                <a:gd name="T76" fmla="*/ 80 w 80"/>
                <a:gd name="T77" fmla="*/ 91 h 136"/>
                <a:gd name="T78" fmla="*/ 79 w 80"/>
                <a:gd name="T79" fmla="*/ 9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136">
                  <a:moveTo>
                    <a:pt x="79" y="90"/>
                  </a:moveTo>
                  <a:cubicBezTo>
                    <a:pt x="79" y="88"/>
                    <a:pt x="79" y="87"/>
                    <a:pt x="79" y="86"/>
                  </a:cubicBezTo>
                  <a:cubicBezTo>
                    <a:pt x="79" y="85"/>
                    <a:pt x="78" y="85"/>
                    <a:pt x="78" y="85"/>
                  </a:cubicBezTo>
                  <a:cubicBezTo>
                    <a:pt x="78" y="83"/>
                    <a:pt x="77" y="82"/>
                    <a:pt x="77" y="81"/>
                  </a:cubicBezTo>
                  <a:cubicBezTo>
                    <a:pt x="77" y="81"/>
                    <a:pt x="77" y="80"/>
                    <a:pt x="76" y="80"/>
                  </a:cubicBezTo>
                  <a:cubicBezTo>
                    <a:pt x="76" y="79"/>
                    <a:pt x="75" y="78"/>
                    <a:pt x="75" y="76"/>
                  </a:cubicBezTo>
                  <a:cubicBezTo>
                    <a:pt x="75" y="76"/>
                    <a:pt x="74" y="76"/>
                    <a:pt x="74" y="75"/>
                  </a:cubicBezTo>
                  <a:cubicBezTo>
                    <a:pt x="73" y="74"/>
                    <a:pt x="73" y="73"/>
                    <a:pt x="72" y="72"/>
                  </a:cubicBezTo>
                  <a:cubicBezTo>
                    <a:pt x="72" y="72"/>
                    <a:pt x="71" y="71"/>
                    <a:pt x="71" y="71"/>
                  </a:cubicBezTo>
                  <a:cubicBezTo>
                    <a:pt x="70" y="70"/>
                    <a:pt x="70" y="69"/>
                    <a:pt x="69" y="68"/>
                  </a:cubicBezTo>
                  <a:cubicBezTo>
                    <a:pt x="68" y="68"/>
                    <a:pt x="68" y="67"/>
                    <a:pt x="67" y="67"/>
                  </a:cubicBezTo>
                  <a:cubicBezTo>
                    <a:pt x="67" y="66"/>
                    <a:pt x="66" y="66"/>
                    <a:pt x="65" y="65"/>
                  </a:cubicBezTo>
                  <a:cubicBezTo>
                    <a:pt x="65" y="65"/>
                    <a:pt x="64" y="64"/>
                    <a:pt x="63" y="64"/>
                  </a:cubicBezTo>
                  <a:cubicBezTo>
                    <a:pt x="62" y="63"/>
                    <a:pt x="61" y="62"/>
                    <a:pt x="60" y="61"/>
                  </a:cubicBezTo>
                  <a:cubicBezTo>
                    <a:pt x="48" y="54"/>
                    <a:pt x="48" y="54"/>
                    <a:pt x="48" y="54"/>
                  </a:cubicBezTo>
                  <a:cubicBezTo>
                    <a:pt x="48" y="36"/>
                    <a:pt x="48" y="36"/>
                    <a:pt x="48" y="36"/>
                  </a:cubicBezTo>
                  <a:cubicBezTo>
                    <a:pt x="48" y="0"/>
                    <a:pt x="48" y="0"/>
                    <a:pt x="48" y="0"/>
                  </a:cubicBezTo>
                  <a:cubicBezTo>
                    <a:pt x="32" y="0"/>
                    <a:pt x="32" y="0"/>
                    <a:pt x="32" y="0"/>
                  </a:cubicBezTo>
                  <a:cubicBezTo>
                    <a:pt x="32" y="36"/>
                    <a:pt x="32" y="36"/>
                    <a:pt x="32" y="36"/>
                  </a:cubicBezTo>
                  <a:cubicBezTo>
                    <a:pt x="32" y="54"/>
                    <a:pt x="32" y="54"/>
                    <a:pt x="32" y="54"/>
                  </a:cubicBezTo>
                  <a:cubicBezTo>
                    <a:pt x="20" y="61"/>
                    <a:pt x="20" y="61"/>
                    <a:pt x="20" y="61"/>
                  </a:cubicBezTo>
                  <a:cubicBezTo>
                    <a:pt x="19" y="62"/>
                    <a:pt x="18" y="63"/>
                    <a:pt x="17" y="64"/>
                  </a:cubicBezTo>
                  <a:cubicBezTo>
                    <a:pt x="16" y="64"/>
                    <a:pt x="15" y="65"/>
                    <a:pt x="15" y="65"/>
                  </a:cubicBezTo>
                  <a:cubicBezTo>
                    <a:pt x="14" y="66"/>
                    <a:pt x="13" y="66"/>
                    <a:pt x="13" y="67"/>
                  </a:cubicBezTo>
                  <a:cubicBezTo>
                    <a:pt x="12" y="67"/>
                    <a:pt x="12" y="68"/>
                    <a:pt x="11" y="68"/>
                  </a:cubicBezTo>
                  <a:cubicBezTo>
                    <a:pt x="10" y="69"/>
                    <a:pt x="10" y="70"/>
                    <a:pt x="9" y="71"/>
                  </a:cubicBezTo>
                  <a:cubicBezTo>
                    <a:pt x="9" y="71"/>
                    <a:pt x="8" y="72"/>
                    <a:pt x="8" y="72"/>
                  </a:cubicBezTo>
                  <a:cubicBezTo>
                    <a:pt x="7" y="73"/>
                    <a:pt x="7" y="74"/>
                    <a:pt x="6" y="75"/>
                  </a:cubicBezTo>
                  <a:cubicBezTo>
                    <a:pt x="6" y="76"/>
                    <a:pt x="5" y="76"/>
                    <a:pt x="5" y="76"/>
                  </a:cubicBezTo>
                  <a:cubicBezTo>
                    <a:pt x="5" y="78"/>
                    <a:pt x="4" y="79"/>
                    <a:pt x="4" y="80"/>
                  </a:cubicBezTo>
                  <a:cubicBezTo>
                    <a:pt x="3" y="80"/>
                    <a:pt x="3" y="81"/>
                    <a:pt x="3" y="81"/>
                  </a:cubicBezTo>
                  <a:cubicBezTo>
                    <a:pt x="2" y="82"/>
                    <a:pt x="2" y="83"/>
                    <a:pt x="2" y="85"/>
                  </a:cubicBezTo>
                  <a:cubicBezTo>
                    <a:pt x="2" y="85"/>
                    <a:pt x="1" y="85"/>
                    <a:pt x="1" y="86"/>
                  </a:cubicBezTo>
                  <a:cubicBezTo>
                    <a:pt x="1" y="87"/>
                    <a:pt x="1" y="88"/>
                    <a:pt x="1" y="90"/>
                  </a:cubicBezTo>
                  <a:cubicBezTo>
                    <a:pt x="0" y="90"/>
                    <a:pt x="0" y="90"/>
                    <a:pt x="0" y="91"/>
                  </a:cubicBezTo>
                  <a:cubicBezTo>
                    <a:pt x="0" y="93"/>
                    <a:pt x="0" y="94"/>
                    <a:pt x="0" y="96"/>
                  </a:cubicBezTo>
                  <a:cubicBezTo>
                    <a:pt x="0" y="118"/>
                    <a:pt x="18" y="136"/>
                    <a:pt x="40" y="136"/>
                  </a:cubicBezTo>
                  <a:cubicBezTo>
                    <a:pt x="62" y="136"/>
                    <a:pt x="80" y="118"/>
                    <a:pt x="80" y="96"/>
                  </a:cubicBezTo>
                  <a:cubicBezTo>
                    <a:pt x="80" y="94"/>
                    <a:pt x="80" y="93"/>
                    <a:pt x="80" y="91"/>
                  </a:cubicBezTo>
                  <a:cubicBezTo>
                    <a:pt x="80" y="90"/>
                    <a:pt x="79" y="90"/>
                    <a:pt x="79"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grpSp>
      <p:sp>
        <p:nvSpPr>
          <p:cNvPr id="17" name="矩形 16"/>
          <p:cNvSpPr/>
          <p:nvPr/>
        </p:nvSpPr>
        <p:spPr>
          <a:xfrm>
            <a:off x="3807830" y="2204864"/>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矩形 2"/>
          <p:cNvSpPr/>
          <p:nvPr/>
        </p:nvSpPr>
        <p:spPr>
          <a:xfrm>
            <a:off x="3807830" y="1222631"/>
            <a:ext cx="1224136" cy="1584176"/>
          </a:xfrm>
          <a:custGeom>
            <a:avLst/>
            <a:gdLst/>
            <a:ahLst/>
            <a:cxnLst/>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9" name="矩形 4"/>
          <p:cNvSpPr/>
          <p:nvPr/>
        </p:nvSpPr>
        <p:spPr>
          <a:xfrm>
            <a:off x="3807830" y="2924944"/>
            <a:ext cx="1224136" cy="3136793"/>
          </a:xfrm>
          <a:custGeom>
            <a:avLst/>
            <a:gdLst/>
            <a:ahLst/>
            <a:cxnLst/>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1" name="椭圆 20"/>
          <p:cNvSpPr/>
          <p:nvPr/>
        </p:nvSpPr>
        <p:spPr>
          <a:xfrm>
            <a:off x="4034553" y="2487675"/>
            <a:ext cx="770690" cy="7706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6" name="TextBox 62"/>
          <p:cNvSpPr txBox="1"/>
          <p:nvPr/>
        </p:nvSpPr>
        <p:spPr>
          <a:xfrm>
            <a:off x="4049884" y="1484784"/>
            <a:ext cx="740028"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dirty="0" smtClean="0">
                <a:solidFill>
                  <a:schemeClr val="bg1"/>
                </a:solidFill>
                <a:effectLst>
                  <a:innerShdw blurRad="63500" dist="50800" dir="18900000">
                    <a:prstClr val="black">
                      <a:alpha val="50000"/>
                    </a:prstClr>
                  </a:innerShdw>
                </a:effectLst>
              </a:rPr>
              <a:t>02</a:t>
            </a:r>
            <a:endParaRPr lang="zh-CN" altLang="en-US" sz="4000" dirty="0">
              <a:solidFill>
                <a:schemeClr val="bg1"/>
              </a:solidFill>
              <a:effectLst>
                <a:innerShdw blurRad="63500" dist="50800" dir="18900000">
                  <a:prstClr val="black">
                    <a:alpha val="50000"/>
                  </a:prstClr>
                </a:innerShdw>
              </a:effectLst>
            </a:endParaRPr>
          </a:p>
        </p:txBody>
      </p:sp>
      <p:sp>
        <p:nvSpPr>
          <p:cNvPr id="27" name="Freeform 22"/>
          <p:cNvSpPr>
            <a:spLocks noEditPoints="1"/>
          </p:cNvSpPr>
          <p:nvPr/>
        </p:nvSpPr>
        <p:spPr bwMode="auto">
          <a:xfrm flipH="1">
            <a:off x="4183852" y="2679361"/>
            <a:ext cx="472093" cy="378877"/>
          </a:xfrm>
          <a:custGeom>
            <a:avLst/>
            <a:gdLst>
              <a:gd name="T0" fmla="*/ 144 w 288"/>
              <a:gd name="T1" fmla="*/ 0 h 232"/>
              <a:gd name="T2" fmla="*/ 0 w 288"/>
              <a:gd name="T3" fmla="*/ 116 h 232"/>
              <a:gd name="T4" fmla="*/ 33 w 288"/>
              <a:gd name="T5" fmla="*/ 160 h 232"/>
              <a:gd name="T6" fmla="*/ 84 w 288"/>
              <a:gd name="T7" fmla="*/ 154 h 232"/>
              <a:gd name="T8" fmla="*/ 112 w 288"/>
              <a:gd name="T9" fmla="*/ 165 h 232"/>
              <a:gd name="T10" fmla="*/ 144 w 288"/>
              <a:gd name="T11" fmla="*/ 232 h 232"/>
              <a:gd name="T12" fmla="*/ 288 w 288"/>
              <a:gd name="T13" fmla="*/ 116 h 232"/>
              <a:gd name="T14" fmla="*/ 144 w 288"/>
              <a:gd name="T15" fmla="*/ 0 h 232"/>
              <a:gd name="T16" fmla="*/ 60 w 288"/>
              <a:gd name="T17" fmla="*/ 104 h 232"/>
              <a:gd name="T18" fmla="*/ 40 w 288"/>
              <a:gd name="T19" fmla="*/ 84 h 232"/>
              <a:gd name="T20" fmla="*/ 60 w 288"/>
              <a:gd name="T21" fmla="*/ 64 h 232"/>
              <a:gd name="T22" fmla="*/ 80 w 288"/>
              <a:gd name="T23" fmla="*/ 84 h 232"/>
              <a:gd name="T24" fmla="*/ 60 w 288"/>
              <a:gd name="T25" fmla="*/ 104 h 232"/>
              <a:gd name="T26" fmla="*/ 116 w 288"/>
              <a:gd name="T27" fmla="*/ 64 h 232"/>
              <a:gd name="T28" fmla="*/ 96 w 288"/>
              <a:gd name="T29" fmla="*/ 44 h 232"/>
              <a:gd name="T30" fmla="*/ 116 w 288"/>
              <a:gd name="T31" fmla="*/ 24 h 232"/>
              <a:gd name="T32" fmla="*/ 136 w 288"/>
              <a:gd name="T33" fmla="*/ 44 h 232"/>
              <a:gd name="T34" fmla="*/ 116 w 288"/>
              <a:gd name="T35" fmla="*/ 64 h 232"/>
              <a:gd name="T36" fmla="*/ 164 w 288"/>
              <a:gd name="T37" fmla="*/ 216 h 232"/>
              <a:gd name="T38" fmla="*/ 136 w 288"/>
              <a:gd name="T39" fmla="*/ 196 h 232"/>
              <a:gd name="T40" fmla="*/ 164 w 288"/>
              <a:gd name="T41" fmla="*/ 176 h 232"/>
              <a:gd name="T42" fmla="*/ 192 w 288"/>
              <a:gd name="T43" fmla="*/ 196 h 232"/>
              <a:gd name="T44" fmla="*/ 164 w 288"/>
              <a:gd name="T45" fmla="*/ 216 h 232"/>
              <a:gd name="T46" fmla="*/ 172 w 288"/>
              <a:gd name="T47" fmla="*/ 64 h 232"/>
              <a:gd name="T48" fmla="*/ 152 w 288"/>
              <a:gd name="T49" fmla="*/ 44 h 232"/>
              <a:gd name="T50" fmla="*/ 172 w 288"/>
              <a:gd name="T51" fmla="*/ 24 h 232"/>
              <a:gd name="T52" fmla="*/ 192 w 288"/>
              <a:gd name="T53" fmla="*/ 44 h 232"/>
              <a:gd name="T54" fmla="*/ 172 w 288"/>
              <a:gd name="T55" fmla="*/ 64 h 232"/>
              <a:gd name="T56" fmla="*/ 208 w 288"/>
              <a:gd name="T57" fmla="*/ 76 h 232"/>
              <a:gd name="T58" fmla="*/ 228 w 288"/>
              <a:gd name="T59" fmla="*/ 56 h 232"/>
              <a:gd name="T60" fmla="*/ 248 w 288"/>
              <a:gd name="T61" fmla="*/ 76 h 232"/>
              <a:gd name="T62" fmla="*/ 228 w 288"/>
              <a:gd name="T63" fmla="*/ 96 h 232"/>
              <a:gd name="T64" fmla="*/ 208 w 288"/>
              <a:gd name="T65" fmla="*/ 76 h 232"/>
              <a:gd name="T66" fmla="*/ 264 w 288"/>
              <a:gd name="T67" fmla="*/ 132 h 232"/>
              <a:gd name="T68" fmla="*/ 244 w 288"/>
              <a:gd name="T69" fmla="*/ 152 h 232"/>
              <a:gd name="T70" fmla="*/ 224 w 288"/>
              <a:gd name="T71" fmla="*/ 132 h 232"/>
              <a:gd name="T72" fmla="*/ 244 w 288"/>
              <a:gd name="T73" fmla="*/ 112 h 232"/>
              <a:gd name="T74" fmla="*/ 264 w 288"/>
              <a:gd name="T75" fmla="*/ 1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30" name="矩形 29"/>
          <p:cNvSpPr/>
          <p:nvPr/>
        </p:nvSpPr>
        <p:spPr>
          <a:xfrm>
            <a:off x="5298493" y="2204864"/>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矩形 2"/>
          <p:cNvSpPr/>
          <p:nvPr/>
        </p:nvSpPr>
        <p:spPr>
          <a:xfrm>
            <a:off x="5298493" y="1222631"/>
            <a:ext cx="1224136" cy="1584176"/>
          </a:xfrm>
          <a:custGeom>
            <a:avLst/>
            <a:gdLst/>
            <a:ahLst/>
            <a:cxnLst/>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2" name="矩形 4"/>
          <p:cNvSpPr/>
          <p:nvPr/>
        </p:nvSpPr>
        <p:spPr>
          <a:xfrm>
            <a:off x="5298493" y="2924944"/>
            <a:ext cx="1224136" cy="3136793"/>
          </a:xfrm>
          <a:custGeom>
            <a:avLst/>
            <a:gdLst/>
            <a:ahLst/>
            <a:cxnLst/>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4" name="椭圆 33"/>
          <p:cNvSpPr/>
          <p:nvPr/>
        </p:nvSpPr>
        <p:spPr>
          <a:xfrm>
            <a:off x="5525216" y="2487675"/>
            <a:ext cx="770690" cy="7706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9" name="TextBox 63"/>
          <p:cNvSpPr txBox="1"/>
          <p:nvPr/>
        </p:nvSpPr>
        <p:spPr>
          <a:xfrm>
            <a:off x="5540547" y="1484784"/>
            <a:ext cx="740028"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dirty="0" smtClean="0">
                <a:solidFill>
                  <a:schemeClr val="bg1"/>
                </a:solidFill>
                <a:effectLst>
                  <a:innerShdw blurRad="63500" dist="50800" dir="18900000">
                    <a:prstClr val="black">
                      <a:alpha val="50000"/>
                    </a:prstClr>
                  </a:innerShdw>
                </a:effectLst>
              </a:rPr>
              <a:t>03</a:t>
            </a:r>
            <a:endParaRPr lang="zh-CN" altLang="en-US" sz="4000" dirty="0">
              <a:solidFill>
                <a:schemeClr val="bg1"/>
              </a:solidFill>
              <a:effectLst>
                <a:innerShdw blurRad="63500" dist="50800" dir="18900000">
                  <a:prstClr val="black">
                    <a:alpha val="50000"/>
                  </a:prstClr>
                </a:innerShdw>
              </a:effectLst>
            </a:endParaRPr>
          </a:p>
        </p:txBody>
      </p:sp>
      <p:grpSp>
        <p:nvGrpSpPr>
          <p:cNvPr id="40" name="组合 39"/>
          <p:cNvGrpSpPr/>
          <p:nvPr/>
        </p:nvGrpSpPr>
        <p:grpSpPr>
          <a:xfrm>
            <a:off x="5741169" y="2676303"/>
            <a:ext cx="338784" cy="416965"/>
            <a:chOff x="5677981" y="2506113"/>
            <a:chExt cx="338784" cy="416965"/>
          </a:xfrm>
          <a:solidFill>
            <a:schemeClr val="bg1"/>
          </a:solidFill>
        </p:grpSpPr>
        <p:sp>
          <p:nvSpPr>
            <p:cNvPr id="41" name="Freeform 31"/>
            <p:cNvSpPr/>
            <p:nvPr/>
          </p:nvSpPr>
          <p:spPr bwMode="auto">
            <a:xfrm flipH="1">
              <a:off x="5781219" y="2688535"/>
              <a:ext cx="65151" cy="234543"/>
            </a:xfrm>
            <a:custGeom>
              <a:avLst/>
              <a:gdLst>
                <a:gd name="T0" fmla="*/ 15 w 40"/>
                <a:gd name="T1" fmla="*/ 0 h 143"/>
                <a:gd name="T2" fmla="*/ 10 w 40"/>
                <a:gd name="T3" fmla="*/ 12 h 143"/>
                <a:gd name="T4" fmla="*/ 0 w 40"/>
                <a:gd name="T5" fmla="*/ 143 h 143"/>
                <a:gd name="T6" fmla="*/ 39 w 40"/>
                <a:gd name="T7" fmla="*/ 143 h 143"/>
                <a:gd name="T8" fmla="*/ 34 w 40"/>
                <a:gd name="T9" fmla="*/ 13 h 143"/>
                <a:gd name="T10" fmla="*/ 15 w 40"/>
                <a:gd name="T11" fmla="*/ 0 h 143"/>
              </a:gdLst>
              <a:ahLst/>
              <a:cxnLst>
                <a:cxn ang="0">
                  <a:pos x="T0" y="T1"/>
                </a:cxn>
                <a:cxn ang="0">
                  <a:pos x="T2" y="T3"/>
                </a:cxn>
                <a:cxn ang="0">
                  <a:pos x="T4" y="T5"/>
                </a:cxn>
                <a:cxn ang="0">
                  <a:pos x="T6" y="T7"/>
                </a:cxn>
                <a:cxn ang="0">
                  <a:pos x="T8" y="T9"/>
                </a:cxn>
                <a:cxn ang="0">
                  <a:pos x="T10" y="T11"/>
                </a:cxn>
              </a:cxnLst>
              <a:rect l="0" t="0" r="r" b="b"/>
              <a:pathLst>
                <a:path w="40" h="143">
                  <a:moveTo>
                    <a:pt x="15" y="0"/>
                  </a:moveTo>
                  <a:cubicBezTo>
                    <a:pt x="10" y="12"/>
                    <a:pt x="10" y="12"/>
                    <a:pt x="10" y="12"/>
                  </a:cubicBezTo>
                  <a:cubicBezTo>
                    <a:pt x="14" y="41"/>
                    <a:pt x="14" y="85"/>
                    <a:pt x="0" y="143"/>
                  </a:cubicBezTo>
                  <a:cubicBezTo>
                    <a:pt x="39" y="143"/>
                    <a:pt x="39" y="143"/>
                    <a:pt x="39" y="143"/>
                  </a:cubicBezTo>
                  <a:cubicBezTo>
                    <a:pt x="39" y="143"/>
                    <a:pt x="40" y="57"/>
                    <a:pt x="34" y="13"/>
                  </a:cubicBez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42" name="Freeform 32"/>
            <p:cNvSpPr/>
            <p:nvPr/>
          </p:nvSpPr>
          <p:spPr bwMode="auto">
            <a:xfrm flipH="1">
              <a:off x="5677981" y="2506113"/>
              <a:ext cx="338784" cy="259601"/>
            </a:xfrm>
            <a:custGeom>
              <a:avLst/>
              <a:gdLst>
                <a:gd name="T0" fmla="*/ 126 w 207"/>
                <a:gd name="T1" fmla="*/ 67 h 159"/>
                <a:gd name="T2" fmla="*/ 207 w 207"/>
                <a:gd name="T3" fmla="*/ 55 h 159"/>
                <a:gd name="T4" fmla="*/ 168 w 207"/>
                <a:gd name="T5" fmla="*/ 41 h 159"/>
                <a:gd name="T6" fmla="*/ 117 w 207"/>
                <a:gd name="T7" fmla="*/ 56 h 159"/>
                <a:gd name="T8" fmla="*/ 159 w 207"/>
                <a:gd name="T9" fmla="*/ 0 h 159"/>
                <a:gd name="T10" fmla="*/ 99 w 207"/>
                <a:gd name="T11" fmla="*/ 55 h 159"/>
                <a:gd name="T12" fmla="*/ 25 w 207"/>
                <a:gd name="T13" fmla="*/ 24 h 159"/>
                <a:gd name="T14" fmla="*/ 0 w 207"/>
                <a:gd name="T15" fmla="*/ 29 h 159"/>
                <a:gd name="T16" fmla="*/ 78 w 207"/>
                <a:gd name="T17" fmla="*/ 62 h 159"/>
                <a:gd name="T18" fmla="*/ 9 w 207"/>
                <a:gd name="T19" fmla="*/ 135 h 159"/>
                <a:gd name="T20" fmla="*/ 84 w 207"/>
                <a:gd name="T21" fmla="*/ 79 h 159"/>
                <a:gd name="T22" fmla="*/ 77 w 207"/>
                <a:gd name="T23" fmla="*/ 159 h 159"/>
                <a:gd name="T24" fmla="*/ 112 w 207"/>
                <a:gd name="T25" fmla="*/ 83 h 159"/>
                <a:gd name="T26" fmla="*/ 191 w 207"/>
                <a:gd name="T27" fmla="*/ 135 h 159"/>
                <a:gd name="T28" fmla="*/ 126 w 207"/>
                <a:gd name="T29"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 h="159">
                  <a:moveTo>
                    <a:pt x="126" y="67"/>
                  </a:moveTo>
                  <a:cubicBezTo>
                    <a:pt x="207" y="55"/>
                    <a:pt x="207" y="55"/>
                    <a:pt x="207" y="55"/>
                  </a:cubicBezTo>
                  <a:cubicBezTo>
                    <a:pt x="194" y="47"/>
                    <a:pt x="180" y="41"/>
                    <a:pt x="168" y="41"/>
                  </a:cubicBezTo>
                  <a:cubicBezTo>
                    <a:pt x="140" y="41"/>
                    <a:pt x="117" y="56"/>
                    <a:pt x="117" y="56"/>
                  </a:cubicBezTo>
                  <a:cubicBezTo>
                    <a:pt x="159" y="0"/>
                    <a:pt x="159" y="0"/>
                    <a:pt x="159" y="0"/>
                  </a:cubicBezTo>
                  <a:cubicBezTo>
                    <a:pt x="106" y="1"/>
                    <a:pt x="99" y="55"/>
                    <a:pt x="99" y="55"/>
                  </a:cubicBezTo>
                  <a:cubicBezTo>
                    <a:pt x="69" y="27"/>
                    <a:pt x="43" y="24"/>
                    <a:pt x="25" y="24"/>
                  </a:cubicBezTo>
                  <a:cubicBezTo>
                    <a:pt x="10" y="24"/>
                    <a:pt x="0" y="29"/>
                    <a:pt x="0" y="29"/>
                  </a:cubicBezTo>
                  <a:cubicBezTo>
                    <a:pt x="78" y="62"/>
                    <a:pt x="78" y="62"/>
                    <a:pt x="78" y="62"/>
                  </a:cubicBezTo>
                  <a:cubicBezTo>
                    <a:pt x="9" y="76"/>
                    <a:pt x="9" y="135"/>
                    <a:pt x="9" y="135"/>
                  </a:cubicBezTo>
                  <a:cubicBezTo>
                    <a:pt x="84" y="79"/>
                    <a:pt x="84" y="79"/>
                    <a:pt x="84" y="79"/>
                  </a:cubicBezTo>
                  <a:cubicBezTo>
                    <a:pt x="71" y="114"/>
                    <a:pt x="77" y="159"/>
                    <a:pt x="77" y="159"/>
                  </a:cubicBezTo>
                  <a:cubicBezTo>
                    <a:pt x="112" y="83"/>
                    <a:pt x="112" y="83"/>
                    <a:pt x="112" y="83"/>
                  </a:cubicBezTo>
                  <a:cubicBezTo>
                    <a:pt x="191" y="135"/>
                    <a:pt x="191" y="135"/>
                    <a:pt x="191" y="135"/>
                  </a:cubicBezTo>
                  <a:cubicBezTo>
                    <a:pt x="188" y="88"/>
                    <a:pt x="126" y="67"/>
                    <a:pt x="126"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grpSp>
      <p:sp>
        <p:nvSpPr>
          <p:cNvPr id="45" name="矩形 44"/>
          <p:cNvSpPr/>
          <p:nvPr/>
        </p:nvSpPr>
        <p:spPr>
          <a:xfrm>
            <a:off x="6789156" y="2204864"/>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6" name="矩形 2"/>
          <p:cNvSpPr/>
          <p:nvPr/>
        </p:nvSpPr>
        <p:spPr>
          <a:xfrm>
            <a:off x="6789156" y="1222631"/>
            <a:ext cx="1224136" cy="1584176"/>
          </a:xfrm>
          <a:custGeom>
            <a:avLst/>
            <a:gdLst/>
            <a:ahLst/>
            <a:cxnLst/>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7" name="矩形 4"/>
          <p:cNvSpPr/>
          <p:nvPr/>
        </p:nvSpPr>
        <p:spPr>
          <a:xfrm>
            <a:off x="6789156" y="2924944"/>
            <a:ext cx="1224136" cy="3136793"/>
          </a:xfrm>
          <a:custGeom>
            <a:avLst/>
            <a:gdLst/>
            <a:ahLst/>
            <a:cxnLst/>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9" name="椭圆 48"/>
          <p:cNvSpPr/>
          <p:nvPr/>
        </p:nvSpPr>
        <p:spPr>
          <a:xfrm>
            <a:off x="7015879" y="2491892"/>
            <a:ext cx="770690" cy="7706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54" name="TextBox 64"/>
          <p:cNvSpPr txBox="1"/>
          <p:nvPr/>
        </p:nvSpPr>
        <p:spPr>
          <a:xfrm>
            <a:off x="7031211" y="1484784"/>
            <a:ext cx="740027"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dirty="0" smtClean="0">
                <a:solidFill>
                  <a:schemeClr val="bg1"/>
                </a:solidFill>
                <a:effectLst>
                  <a:innerShdw blurRad="63500" dist="50800" dir="18900000">
                    <a:prstClr val="black">
                      <a:alpha val="50000"/>
                    </a:prstClr>
                  </a:innerShdw>
                </a:effectLst>
              </a:rPr>
              <a:t>04</a:t>
            </a:r>
            <a:endParaRPr lang="zh-CN" altLang="en-US" sz="4000" dirty="0">
              <a:solidFill>
                <a:schemeClr val="bg1"/>
              </a:solidFill>
              <a:effectLst>
                <a:innerShdw blurRad="63500" dist="50800" dir="18900000">
                  <a:prstClr val="black">
                    <a:alpha val="50000"/>
                  </a:prstClr>
                </a:innerShdw>
              </a:effectLst>
            </a:endParaRPr>
          </a:p>
        </p:txBody>
      </p:sp>
      <p:grpSp>
        <p:nvGrpSpPr>
          <p:cNvPr id="55" name="组合 54"/>
          <p:cNvGrpSpPr/>
          <p:nvPr/>
        </p:nvGrpSpPr>
        <p:grpSpPr>
          <a:xfrm>
            <a:off x="7165679" y="2637476"/>
            <a:ext cx="471090" cy="471090"/>
            <a:chOff x="4334131" y="1343733"/>
            <a:chExt cx="471090" cy="471090"/>
          </a:xfrm>
          <a:solidFill>
            <a:schemeClr val="bg1"/>
          </a:solidFill>
        </p:grpSpPr>
        <p:sp>
          <p:nvSpPr>
            <p:cNvPr id="56" name="Freeform 17"/>
            <p:cNvSpPr>
              <a:spLocks noEditPoints="1"/>
            </p:cNvSpPr>
            <p:nvPr/>
          </p:nvSpPr>
          <p:spPr bwMode="auto">
            <a:xfrm flipH="1">
              <a:off x="4468442" y="1477042"/>
              <a:ext cx="202468" cy="203471"/>
            </a:xfrm>
            <a:custGeom>
              <a:avLst/>
              <a:gdLst>
                <a:gd name="T0" fmla="*/ 124 w 124"/>
                <a:gd name="T1" fmla="*/ 0 h 124"/>
                <a:gd name="T2" fmla="*/ 39 w 124"/>
                <a:gd name="T3" fmla="*/ 39 h 124"/>
                <a:gd name="T4" fmla="*/ 0 w 124"/>
                <a:gd name="T5" fmla="*/ 124 h 124"/>
                <a:gd name="T6" fmla="*/ 85 w 124"/>
                <a:gd name="T7" fmla="*/ 85 h 124"/>
                <a:gd name="T8" fmla="*/ 124 w 124"/>
                <a:gd name="T9" fmla="*/ 0 h 124"/>
                <a:gd name="T10" fmla="*/ 62 w 124"/>
                <a:gd name="T11" fmla="*/ 78 h 124"/>
                <a:gd name="T12" fmla="*/ 46 w 124"/>
                <a:gd name="T13" fmla="*/ 62 h 124"/>
                <a:gd name="T14" fmla="*/ 62 w 124"/>
                <a:gd name="T15" fmla="*/ 46 h 124"/>
                <a:gd name="T16" fmla="*/ 78 w 124"/>
                <a:gd name="T17" fmla="*/ 62 h 124"/>
                <a:gd name="T18" fmla="*/ 62 w 124"/>
                <a:gd name="T19" fmla="*/ 7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124" y="0"/>
                  </a:moveTo>
                  <a:cubicBezTo>
                    <a:pt x="39" y="39"/>
                    <a:pt x="39" y="39"/>
                    <a:pt x="39" y="39"/>
                  </a:cubicBezTo>
                  <a:cubicBezTo>
                    <a:pt x="0" y="124"/>
                    <a:pt x="0" y="124"/>
                    <a:pt x="0" y="124"/>
                  </a:cubicBezTo>
                  <a:cubicBezTo>
                    <a:pt x="85" y="85"/>
                    <a:pt x="85" y="85"/>
                    <a:pt x="85" y="85"/>
                  </a:cubicBezTo>
                  <a:lnTo>
                    <a:pt x="124" y="0"/>
                  </a:lnTo>
                  <a:close/>
                  <a:moveTo>
                    <a:pt x="62" y="78"/>
                  </a:moveTo>
                  <a:cubicBezTo>
                    <a:pt x="53" y="78"/>
                    <a:pt x="46" y="71"/>
                    <a:pt x="46" y="62"/>
                  </a:cubicBezTo>
                  <a:cubicBezTo>
                    <a:pt x="46" y="53"/>
                    <a:pt x="53" y="46"/>
                    <a:pt x="62" y="46"/>
                  </a:cubicBezTo>
                  <a:cubicBezTo>
                    <a:pt x="71" y="46"/>
                    <a:pt x="78" y="53"/>
                    <a:pt x="78" y="62"/>
                  </a:cubicBezTo>
                  <a:cubicBezTo>
                    <a:pt x="78" y="71"/>
                    <a:pt x="71" y="78"/>
                    <a:pt x="6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57" name="Freeform 18"/>
            <p:cNvSpPr>
              <a:spLocks noEditPoints="1"/>
            </p:cNvSpPr>
            <p:nvPr/>
          </p:nvSpPr>
          <p:spPr bwMode="auto">
            <a:xfrm flipH="1">
              <a:off x="4334131" y="1343733"/>
              <a:ext cx="471090" cy="471090"/>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56 h 288"/>
                <a:gd name="T12" fmla="*/ 32 w 288"/>
                <a:gd name="T13" fmla="*/ 144 h 288"/>
                <a:gd name="T14" fmla="*/ 144 w 288"/>
                <a:gd name="T15" fmla="*/ 32 h 288"/>
                <a:gd name="T16" fmla="*/ 256 w 288"/>
                <a:gd name="T17" fmla="*/ 144 h 288"/>
                <a:gd name="T18" fmla="*/ 144 w 288"/>
                <a:gd name="T19" fmla="*/ 25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4"/>
                    <a:pt x="0" y="144"/>
                  </a:cubicBezTo>
                  <a:cubicBezTo>
                    <a:pt x="0" y="224"/>
                    <a:pt x="64" y="288"/>
                    <a:pt x="144" y="288"/>
                  </a:cubicBezTo>
                  <a:cubicBezTo>
                    <a:pt x="224" y="288"/>
                    <a:pt x="288" y="224"/>
                    <a:pt x="288" y="144"/>
                  </a:cubicBezTo>
                  <a:cubicBezTo>
                    <a:pt x="288" y="64"/>
                    <a:pt x="224" y="0"/>
                    <a:pt x="144" y="0"/>
                  </a:cubicBezTo>
                  <a:close/>
                  <a:moveTo>
                    <a:pt x="144" y="256"/>
                  </a:moveTo>
                  <a:cubicBezTo>
                    <a:pt x="82" y="256"/>
                    <a:pt x="32" y="206"/>
                    <a:pt x="32" y="144"/>
                  </a:cubicBezTo>
                  <a:cubicBezTo>
                    <a:pt x="32" y="82"/>
                    <a:pt x="82" y="32"/>
                    <a:pt x="144" y="32"/>
                  </a:cubicBezTo>
                  <a:cubicBezTo>
                    <a:pt x="206" y="32"/>
                    <a:pt x="256" y="82"/>
                    <a:pt x="256" y="144"/>
                  </a:cubicBezTo>
                  <a:cubicBezTo>
                    <a:pt x="256" y="206"/>
                    <a:pt x="206" y="256"/>
                    <a:pt x="144" y="2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grpSp>
      <p:sp>
        <p:nvSpPr>
          <p:cNvPr id="60" name="矩形 59"/>
          <p:cNvSpPr/>
          <p:nvPr/>
        </p:nvSpPr>
        <p:spPr>
          <a:xfrm>
            <a:off x="8279817" y="2204864"/>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1" name="矩形 2"/>
          <p:cNvSpPr/>
          <p:nvPr/>
        </p:nvSpPr>
        <p:spPr>
          <a:xfrm>
            <a:off x="8279817" y="1222631"/>
            <a:ext cx="1224136" cy="1584176"/>
          </a:xfrm>
          <a:custGeom>
            <a:avLst/>
            <a:gdLst/>
            <a:ahLst/>
            <a:cxnLst/>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2" name="矩形 4"/>
          <p:cNvSpPr/>
          <p:nvPr/>
        </p:nvSpPr>
        <p:spPr>
          <a:xfrm>
            <a:off x="8279817" y="2924944"/>
            <a:ext cx="1224136" cy="3136793"/>
          </a:xfrm>
          <a:custGeom>
            <a:avLst/>
            <a:gdLst/>
            <a:ahLst/>
            <a:cxnLst/>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4" name="椭圆 63"/>
          <p:cNvSpPr/>
          <p:nvPr/>
        </p:nvSpPr>
        <p:spPr>
          <a:xfrm>
            <a:off x="8506540" y="2491892"/>
            <a:ext cx="770690" cy="7706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9" name="TextBox 65"/>
          <p:cNvSpPr txBox="1"/>
          <p:nvPr/>
        </p:nvSpPr>
        <p:spPr>
          <a:xfrm>
            <a:off x="8521872" y="1484784"/>
            <a:ext cx="740026"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dirty="0" smtClean="0">
                <a:solidFill>
                  <a:schemeClr val="bg1"/>
                </a:solidFill>
                <a:effectLst>
                  <a:innerShdw blurRad="63500" dist="50800" dir="18900000">
                    <a:prstClr val="black">
                      <a:alpha val="50000"/>
                    </a:prstClr>
                  </a:innerShdw>
                </a:effectLst>
              </a:rPr>
              <a:t>05</a:t>
            </a:r>
            <a:endParaRPr lang="zh-CN" altLang="en-US" sz="4000" dirty="0">
              <a:solidFill>
                <a:schemeClr val="bg1"/>
              </a:solidFill>
              <a:effectLst>
                <a:innerShdw blurRad="63500" dist="50800" dir="18900000">
                  <a:prstClr val="black">
                    <a:alpha val="50000"/>
                  </a:prstClr>
                </a:innerShdw>
              </a:effectLst>
            </a:endParaRPr>
          </a:p>
        </p:txBody>
      </p:sp>
      <p:grpSp>
        <p:nvGrpSpPr>
          <p:cNvPr id="70" name="组合 69"/>
          <p:cNvGrpSpPr/>
          <p:nvPr/>
        </p:nvGrpSpPr>
        <p:grpSpPr>
          <a:xfrm>
            <a:off x="8734521" y="2652423"/>
            <a:ext cx="314729" cy="458061"/>
            <a:chOff x="5690315" y="3674507"/>
            <a:chExt cx="314729" cy="458061"/>
          </a:xfrm>
          <a:solidFill>
            <a:schemeClr val="bg1"/>
          </a:solidFill>
        </p:grpSpPr>
        <p:sp>
          <p:nvSpPr>
            <p:cNvPr id="71"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72"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endParaRPr>
            </a:p>
          </p:txBody>
        </p:sp>
      </p:grpSp>
      <p:sp>
        <p:nvSpPr>
          <p:cNvPr id="76" name="文本框 145"/>
          <p:cNvSpPr txBox="1"/>
          <p:nvPr/>
        </p:nvSpPr>
        <p:spPr>
          <a:xfrm>
            <a:off x="2202597" y="3701486"/>
            <a:ext cx="1444674" cy="338554"/>
          </a:xfrm>
          <a:prstGeom prst="rect">
            <a:avLst/>
          </a:prstGeom>
          <a:noFill/>
        </p:spPr>
        <p:txBody>
          <a:bodyPr wrap="square" rtlCol="0">
            <a:sp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添</a:t>
            </a:r>
            <a:r>
              <a:rPr lang="zh-CN" altLang="en-US" sz="1600" b="1" dirty="0">
                <a:solidFill>
                  <a:schemeClr val="bg1"/>
                </a:solidFill>
                <a:latin typeface="微软雅黑" panose="020B0503020204020204" pitchFamily="34" charset="-122"/>
                <a:ea typeface="微软雅黑" panose="020B0503020204020204" pitchFamily="34" charset="-122"/>
              </a:rPr>
              <a:t>加标题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7" name="文本框 152"/>
          <p:cNvSpPr txBox="1"/>
          <p:nvPr/>
        </p:nvSpPr>
        <p:spPr>
          <a:xfrm>
            <a:off x="2348989" y="4099873"/>
            <a:ext cx="1171170" cy="1153160"/>
          </a:xfrm>
          <a:prstGeom prst="rect">
            <a:avLst/>
          </a:prstGeom>
          <a:noFill/>
        </p:spPr>
        <p:txBody>
          <a:bodyPr wrap="square" rtlCol="0">
            <a:spAutoFit/>
          </a:bodyPr>
          <a:lstStyle/>
          <a:p>
            <a:pPr algn="dist">
              <a:spcBef>
                <a:spcPct val="20000"/>
              </a:spcBef>
            </a:pPr>
            <a:r>
              <a:rPr lang="zh-CN" altLang="zh-CN" sz="1150" dirty="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a:t>
            </a:r>
            <a:r>
              <a:rPr lang="zh-CN" altLang="en-US" sz="115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内容</a:t>
            </a:r>
            <a:endParaRPr lang="en-US" altLang="zh-CN"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8" name="文本框 145"/>
          <p:cNvSpPr txBox="1"/>
          <p:nvPr/>
        </p:nvSpPr>
        <p:spPr>
          <a:xfrm>
            <a:off x="3693260" y="3712537"/>
            <a:ext cx="1444674" cy="338554"/>
          </a:xfrm>
          <a:prstGeom prst="rect">
            <a:avLst/>
          </a:prstGeom>
          <a:noFill/>
        </p:spPr>
        <p:txBody>
          <a:bodyPr wrap="square" rtlCol="0">
            <a:sp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添</a:t>
            </a:r>
            <a:r>
              <a:rPr lang="zh-CN" altLang="en-US" sz="1600" b="1" dirty="0">
                <a:solidFill>
                  <a:schemeClr val="bg1"/>
                </a:solidFill>
                <a:latin typeface="微软雅黑" panose="020B0503020204020204" pitchFamily="34" charset="-122"/>
                <a:ea typeface="微软雅黑" panose="020B0503020204020204" pitchFamily="34" charset="-122"/>
              </a:rPr>
              <a:t>加标题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9" name="文本框 152"/>
          <p:cNvSpPr txBox="1"/>
          <p:nvPr/>
        </p:nvSpPr>
        <p:spPr>
          <a:xfrm>
            <a:off x="3839652" y="4110924"/>
            <a:ext cx="1171170" cy="1153160"/>
          </a:xfrm>
          <a:prstGeom prst="rect">
            <a:avLst/>
          </a:prstGeom>
          <a:noFill/>
        </p:spPr>
        <p:txBody>
          <a:bodyPr wrap="square" rtlCol="0">
            <a:spAutoFit/>
          </a:bodyPr>
          <a:lstStyle/>
          <a:p>
            <a:pPr algn="dist">
              <a:spcBef>
                <a:spcPct val="20000"/>
              </a:spcBef>
            </a:pPr>
            <a:r>
              <a:rPr lang="zh-CN" altLang="zh-CN" sz="1150" dirty="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a:t>
            </a:r>
            <a:r>
              <a:rPr lang="zh-CN" altLang="en-US" sz="115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内容</a:t>
            </a:r>
            <a:endParaRPr lang="en-US" altLang="zh-CN"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0" name="文本框 145"/>
          <p:cNvSpPr txBox="1"/>
          <p:nvPr/>
        </p:nvSpPr>
        <p:spPr>
          <a:xfrm>
            <a:off x="5183923" y="3701486"/>
            <a:ext cx="1444674" cy="338554"/>
          </a:xfrm>
          <a:prstGeom prst="rect">
            <a:avLst/>
          </a:prstGeom>
          <a:noFill/>
        </p:spPr>
        <p:txBody>
          <a:bodyPr wrap="square" rtlCol="0">
            <a:sp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添</a:t>
            </a:r>
            <a:r>
              <a:rPr lang="zh-CN" altLang="en-US" sz="1600" b="1" dirty="0">
                <a:solidFill>
                  <a:schemeClr val="bg1"/>
                </a:solidFill>
                <a:latin typeface="微软雅黑" panose="020B0503020204020204" pitchFamily="34" charset="-122"/>
                <a:ea typeface="微软雅黑" panose="020B0503020204020204" pitchFamily="34" charset="-122"/>
              </a:rPr>
              <a:t>加标题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1" name="文本框 152"/>
          <p:cNvSpPr txBox="1"/>
          <p:nvPr/>
        </p:nvSpPr>
        <p:spPr>
          <a:xfrm>
            <a:off x="5330315" y="4099873"/>
            <a:ext cx="1171170" cy="1153160"/>
          </a:xfrm>
          <a:prstGeom prst="rect">
            <a:avLst/>
          </a:prstGeom>
          <a:noFill/>
        </p:spPr>
        <p:txBody>
          <a:bodyPr wrap="square" rtlCol="0">
            <a:spAutoFit/>
          </a:bodyPr>
          <a:lstStyle/>
          <a:p>
            <a:pPr algn="dist">
              <a:spcBef>
                <a:spcPct val="20000"/>
              </a:spcBef>
            </a:pPr>
            <a:r>
              <a:rPr lang="zh-CN" altLang="zh-CN" sz="1150" dirty="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a:t>
            </a:r>
            <a:r>
              <a:rPr lang="zh-CN" altLang="en-US" sz="115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内容</a:t>
            </a:r>
            <a:endParaRPr lang="en-US" altLang="zh-CN"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2" name="文本框 145"/>
          <p:cNvSpPr txBox="1"/>
          <p:nvPr/>
        </p:nvSpPr>
        <p:spPr>
          <a:xfrm>
            <a:off x="6674586" y="3712537"/>
            <a:ext cx="1444674" cy="338554"/>
          </a:xfrm>
          <a:prstGeom prst="rect">
            <a:avLst/>
          </a:prstGeom>
          <a:noFill/>
        </p:spPr>
        <p:txBody>
          <a:bodyPr wrap="square" rtlCol="0">
            <a:sp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添</a:t>
            </a:r>
            <a:r>
              <a:rPr lang="zh-CN" altLang="en-US" sz="1600" b="1" dirty="0">
                <a:solidFill>
                  <a:schemeClr val="bg1"/>
                </a:solidFill>
                <a:latin typeface="微软雅黑" panose="020B0503020204020204" pitchFamily="34" charset="-122"/>
                <a:ea typeface="微软雅黑" panose="020B0503020204020204" pitchFamily="34" charset="-122"/>
              </a:rPr>
              <a:t>加标题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3" name="文本框 152"/>
          <p:cNvSpPr txBox="1"/>
          <p:nvPr/>
        </p:nvSpPr>
        <p:spPr>
          <a:xfrm>
            <a:off x="6820978" y="4110924"/>
            <a:ext cx="1171170" cy="1153160"/>
          </a:xfrm>
          <a:prstGeom prst="rect">
            <a:avLst/>
          </a:prstGeom>
          <a:noFill/>
        </p:spPr>
        <p:txBody>
          <a:bodyPr wrap="square" rtlCol="0">
            <a:spAutoFit/>
          </a:bodyPr>
          <a:lstStyle/>
          <a:p>
            <a:pPr algn="dist">
              <a:spcBef>
                <a:spcPct val="20000"/>
              </a:spcBef>
            </a:pPr>
            <a:r>
              <a:rPr lang="zh-CN" altLang="zh-CN" sz="1150" dirty="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a:t>
            </a:r>
            <a:r>
              <a:rPr lang="zh-CN" altLang="en-US" sz="115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内容</a:t>
            </a:r>
            <a:endParaRPr lang="en-US" altLang="zh-CN"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4" name="文本框 145"/>
          <p:cNvSpPr txBox="1"/>
          <p:nvPr/>
        </p:nvSpPr>
        <p:spPr>
          <a:xfrm>
            <a:off x="8165249" y="3712537"/>
            <a:ext cx="1444674" cy="338554"/>
          </a:xfrm>
          <a:prstGeom prst="rect">
            <a:avLst/>
          </a:prstGeom>
          <a:noFill/>
        </p:spPr>
        <p:txBody>
          <a:bodyPr wrap="square" rtlCol="0">
            <a:sp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添</a:t>
            </a:r>
            <a:r>
              <a:rPr lang="zh-CN" altLang="en-US" sz="1600" b="1" dirty="0">
                <a:solidFill>
                  <a:schemeClr val="bg1"/>
                </a:solidFill>
                <a:latin typeface="微软雅黑" panose="020B0503020204020204" pitchFamily="34" charset="-122"/>
                <a:ea typeface="微软雅黑" panose="020B0503020204020204" pitchFamily="34" charset="-122"/>
              </a:rPr>
              <a:t>加标题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5" name="文本框 152"/>
          <p:cNvSpPr txBox="1"/>
          <p:nvPr/>
        </p:nvSpPr>
        <p:spPr>
          <a:xfrm>
            <a:off x="8311641" y="4110924"/>
            <a:ext cx="1171170" cy="1153160"/>
          </a:xfrm>
          <a:prstGeom prst="rect">
            <a:avLst/>
          </a:prstGeom>
          <a:noFill/>
        </p:spPr>
        <p:txBody>
          <a:bodyPr wrap="square" rtlCol="0">
            <a:spAutoFit/>
          </a:bodyPr>
          <a:lstStyle/>
          <a:p>
            <a:pPr algn="dist">
              <a:spcBef>
                <a:spcPct val="20000"/>
              </a:spcBef>
            </a:pPr>
            <a:r>
              <a:rPr lang="zh-CN" altLang="zh-CN" sz="1150" dirty="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a:t>
            </a:r>
            <a:r>
              <a:rPr lang="zh-CN" altLang="en-US" sz="115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内容</a:t>
            </a:r>
            <a:endParaRPr lang="en-US" altLang="zh-CN" sz="115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7" name="组合 66"/>
          <p:cNvGrpSpPr/>
          <p:nvPr/>
        </p:nvGrpSpPr>
        <p:grpSpPr>
          <a:xfrm>
            <a:off x="-8918" y="243667"/>
            <a:ext cx="3981118" cy="433782"/>
            <a:chOff x="-8918" y="243667"/>
            <a:chExt cx="3981118" cy="433782"/>
          </a:xfrm>
        </p:grpSpPr>
        <p:sp>
          <p:nvSpPr>
            <p:cNvPr id="74" name="任意多边形 73"/>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5" name="文本框 4"/>
          <p:cNvSpPr txBox="1"/>
          <p:nvPr/>
        </p:nvSpPr>
        <p:spPr>
          <a:xfrm>
            <a:off x="-73660" y="2895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Block Arc 49"/>
          <p:cNvSpPr/>
          <p:nvPr/>
        </p:nvSpPr>
        <p:spPr>
          <a:xfrm>
            <a:off x="1770969" y="2842075"/>
            <a:ext cx="1836025" cy="1836024"/>
          </a:xfrm>
          <a:prstGeom prst="blockArc">
            <a:avLst>
              <a:gd name="adj1" fmla="val 10800000"/>
              <a:gd name="adj2" fmla="val 0"/>
              <a:gd name="adj3" fmla="val 8077"/>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0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Block Arc 50"/>
          <p:cNvSpPr/>
          <p:nvPr/>
        </p:nvSpPr>
        <p:spPr>
          <a:xfrm flipV="1">
            <a:off x="3460172" y="2830096"/>
            <a:ext cx="1836025" cy="1836024"/>
          </a:xfrm>
          <a:prstGeom prst="blockArc">
            <a:avLst>
              <a:gd name="adj1" fmla="val 10800000"/>
              <a:gd name="adj2" fmla="val 0"/>
              <a:gd name="adj3" fmla="val 8077"/>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0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Block Arc 51"/>
          <p:cNvSpPr/>
          <p:nvPr/>
        </p:nvSpPr>
        <p:spPr>
          <a:xfrm>
            <a:off x="5149375" y="2842075"/>
            <a:ext cx="1836025" cy="1836024"/>
          </a:xfrm>
          <a:prstGeom prst="blockArc">
            <a:avLst>
              <a:gd name="adj1" fmla="val 10800000"/>
              <a:gd name="adj2" fmla="val 0"/>
              <a:gd name="adj3" fmla="val 8077"/>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0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Block Arc 52"/>
          <p:cNvSpPr/>
          <p:nvPr/>
        </p:nvSpPr>
        <p:spPr>
          <a:xfrm flipV="1">
            <a:off x="6838578" y="2830096"/>
            <a:ext cx="1836025" cy="1836024"/>
          </a:xfrm>
          <a:prstGeom prst="blockArc">
            <a:avLst>
              <a:gd name="adj1" fmla="val 10800000"/>
              <a:gd name="adj2" fmla="val 0"/>
              <a:gd name="adj3" fmla="val 8077"/>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0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Block Arc 53"/>
          <p:cNvSpPr/>
          <p:nvPr/>
        </p:nvSpPr>
        <p:spPr>
          <a:xfrm>
            <a:off x="8527781" y="2842075"/>
            <a:ext cx="1836025" cy="1836024"/>
          </a:xfrm>
          <a:prstGeom prst="blockArc">
            <a:avLst>
              <a:gd name="adj1" fmla="val 10800000"/>
              <a:gd name="adj2" fmla="val 0"/>
              <a:gd name="adj3" fmla="val 8077"/>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0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Oval 58"/>
          <p:cNvSpPr/>
          <p:nvPr/>
        </p:nvSpPr>
        <p:spPr>
          <a:xfrm>
            <a:off x="7130339" y="3121857"/>
            <a:ext cx="1252506" cy="1252504"/>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1" name="Freeform 60"/>
          <p:cNvSpPr>
            <a:spLocks noEditPoints="1"/>
          </p:cNvSpPr>
          <p:nvPr/>
        </p:nvSpPr>
        <p:spPr bwMode="auto">
          <a:xfrm>
            <a:off x="7490786" y="3454883"/>
            <a:ext cx="531612" cy="601226"/>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Oval 59"/>
          <p:cNvSpPr/>
          <p:nvPr/>
        </p:nvSpPr>
        <p:spPr>
          <a:xfrm>
            <a:off x="8819543" y="3121857"/>
            <a:ext cx="1252506" cy="1252504"/>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2" name="Freeform 61"/>
          <p:cNvSpPr>
            <a:spLocks noEditPoints="1"/>
          </p:cNvSpPr>
          <p:nvPr/>
        </p:nvSpPr>
        <p:spPr bwMode="auto">
          <a:xfrm>
            <a:off x="9159422" y="3420598"/>
            <a:ext cx="572746" cy="65502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Oval 56"/>
          <p:cNvSpPr/>
          <p:nvPr/>
        </p:nvSpPr>
        <p:spPr>
          <a:xfrm>
            <a:off x="3751934" y="3121857"/>
            <a:ext cx="1252506" cy="1252504"/>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3" name="Freeform 62"/>
          <p:cNvSpPr>
            <a:spLocks noEditPoints="1"/>
          </p:cNvSpPr>
          <p:nvPr/>
        </p:nvSpPr>
        <p:spPr bwMode="auto">
          <a:xfrm>
            <a:off x="4148771" y="3396322"/>
            <a:ext cx="458830" cy="724636"/>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Oval 57"/>
          <p:cNvSpPr/>
          <p:nvPr/>
        </p:nvSpPr>
        <p:spPr>
          <a:xfrm>
            <a:off x="5441136" y="3121857"/>
            <a:ext cx="1252506" cy="1252504"/>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4" name="Freeform 63"/>
          <p:cNvSpPr>
            <a:spLocks noEditPoints="1"/>
          </p:cNvSpPr>
          <p:nvPr/>
        </p:nvSpPr>
        <p:spPr bwMode="auto">
          <a:xfrm>
            <a:off x="5746880" y="3435897"/>
            <a:ext cx="642362" cy="639198"/>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Oval 55"/>
          <p:cNvSpPr/>
          <p:nvPr/>
        </p:nvSpPr>
        <p:spPr>
          <a:xfrm>
            <a:off x="2062731" y="3121857"/>
            <a:ext cx="1252506" cy="1252504"/>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5" name="Freeform 64"/>
          <p:cNvSpPr>
            <a:spLocks noEditPoints="1"/>
          </p:cNvSpPr>
          <p:nvPr/>
        </p:nvSpPr>
        <p:spPr bwMode="auto">
          <a:xfrm>
            <a:off x="2368091" y="3388120"/>
            <a:ext cx="630994" cy="734754"/>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10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9" name="Group 68"/>
          <p:cNvGrpSpPr/>
          <p:nvPr/>
        </p:nvGrpSpPr>
        <p:grpSpPr>
          <a:xfrm>
            <a:off x="2619927" y="4467467"/>
            <a:ext cx="127316" cy="447434"/>
            <a:chOff x="8243431" y="1672074"/>
            <a:chExt cx="199000" cy="699358"/>
          </a:xfrm>
          <a:solidFill>
            <a:srgbClr val="1F4E79"/>
          </a:solidFill>
        </p:grpSpPr>
        <p:sp>
          <p:nvSpPr>
            <p:cNvPr id="66" name="Oval 65"/>
            <p:cNvSpPr/>
            <p:nvPr/>
          </p:nvSpPr>
          <p:spPr>
            <a:xfrm>
              <a:off x="8243431" y="2172432"/>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7" name="Oval 66"/>
            <p:cNvSpPr/>
            <p:nvPr/>
          </p:nvSpPr>
          <p:spPr>
            <a:xfrm>
              <a:off x="8243431" y="1921597"/>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68" name="Oval 67"/>
            <p:cNvSpPr/>
            <p:nvPr/>
          </p:nvSpPr>
          <p:spPr>
            <a:xfrm>
              <a:off x="8243431" y="1672074"/>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grpSp>
      <p:grpSp>
        <p:nvGrpSpPr>
          <p:cNvPr id="70" name="Group 69"/>
          <p:cNvGrpSpPr/>
          <p:nvPr/>
        </p:nvGrpSpPr>
        <p:grpSpPr>
          <a:xfrm>
            <a:off x="6003729" y="4467467"/>
            <a:ext cx="127316" cy="447434"/>
            <a:chOff x="8243431" y="1672074"/>
            <a:chExt cx="199000" cy="699358"/>
          </a:xfrm>
          <a:solidFill>
            <a:srgbClr val="1F4E79"/>
          </a:solidFill>
        </p:grpSpPr>
        <p:sp>
          <p:nvSpPr>
            <p:cNvPr id="71" name="Oval 70"/>
            <p:cNvSpPr/>
            <p:nvPr/>
          </p:nvSpPr>
          <p:spPr>
            <a:xfrm>
              <a:off x="8243431" y="2172432"/>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72" name="Oval 71"/>
            <p:cNvSpPr/>
            <p:nvPr/>
          </p:nvSpPr>
          <p:spPr>
            <a:xfrm>
              <a:off x="8243431" y="1921597"/>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73" name="Oval 72"/>
            <p:cNvSpPr/>
            <p:nvPr/>
          </p:nvSpPr>
          <p:spPr>
            <a:xfrm>
              <a:off x="8243431" y="1672074"/>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grpSp>
      <p:grpSp>
        <p:nvGrpSpPr>
          <p:cNvPr id="74" name="Group 73"/>
          <p:cNvGrpSpPr/>
          <p:nvPr/>
        </p:nvGrpSpPr>
        <p:grpSpPr>
          <a:xfrm>
            <a:off x="9382135" y="4467467"/>
            <a:ext cx="127316" cy="447434"/>
            <a:chOff x="8243431" y="1672074"/>
            <a:chExt cx="199000" cy="699358"/>
          </a:xfrm>
          <a:solidFill>
            <a:srgbClr val="1F4E79"/>
          </a:solidFill>
        </p:grpSpPr>
        <p:sp>
          <p:nvSpPr>
            <p:cNvPr id="75" name="Oval 74"/>
            <p:cNvSpPr/>
            <p:nvPr/>
          </p:nvSpPr>
          <p:spPr>
            <a:xfrm>
              <a:off x="8243431" y="2172432"/>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76" name="Oval 75"/>
            <p:cNvSpPr/>
            <p:nvPr/>
          </p:nvSpPr>
          <p:spPr>
            <a:xfrm>
              <a:off x="8243431" y="1921597"/>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77" name="Oval 76"/>
            <p:cNvSpPr/>
            <p:nvPr/>
          </p:nvSpPr>
          <p:spPr>
            <a:xfrm>
              <a:off x="8243431" y="1672074"/>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grpSp>
      <p:grpSp>
        <p:nvGrpSpPr>
          <p:cNvPr id="78" name="Group 77"/>
          <p:cNvGrpSpPr/>
          <p:nvPr/>
        </p:nvGrpSpPr>
        <p:grpSpPr>
          <a:xfrm>
            <a:off x="4314525" y="2608614"/>
            <a:ext cx="127316" cy="447434"/>
            <a:chOff x="8243431" y="1672074"/>
            <a:chExt cx="199000" cy="699358"/>
          </a:xfrm>
          <a:solidFill>
            <a:srgbClr val="1F4E79"/>
          </a:solidFill>
        </p:grpSpPr>
        <p:sp>
          <p:nvSpPr>
            <p:cNvPr id="79" name="Oval 78"/>
            <p:cNvSpPr/>
            <p:nvPr/>
          </p:nvSpPr>
          <p:spPr>
            <a:xfrm>
              <a:off x="8243431" y="2172432"/>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80" name="Oval 79"/>
            <p:cNvSpPr/>
            <p:nvPr/>
          </p:nvSpPr>
          <p:spPr>
            <a:xfrm>
              <a:off x="8243431" y="1921597"/>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81" name="Oval 80"/>
            <p:cNvSpPr/>
            <p:nvPr/>
          </p:nvSpPr>
          <p:spPr>
            <a:xfrm>
              <a:off x="8243431" y="1672074"/>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grpSp>
      <p:grpSp>
        <p:nvGrpSpPr>
          <p:cNvPr id="82" name="Group 81"/>
          <p:cNvGrpSpPr/>
          <p:nvPr/>
        </p:nvGrpSpPr>
        <p:grpSpPr>
          <a:xfrm>
            <a:off x="7692934" y="2608614"/>
            <a:ext cx="127316" cy="447434"/>
            <a:chOff x="8243431" y="1672074"/>
            <a:chExt cx="199000" cy="699358"/>
          </a:xfrm>
          <a:solidFill>
            <a:srgbClr val="1F4E79"/>
          </a:solidFill>
        </p:grpSpPr>
        <p:sp>
          <p:nvSpPr>
            <p:cNvPr id="83" name="Oval 82"/>
            <p:cNvSpPr/>
            <p:nvPr/>
          </p:nvSpPr>
          <p:spPr>
            <a:xfrm>
              <a:off x="8243431" y="2172432"/>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84" name="Oval 83"/>
            <p:cNvSpPr/>
            <p:nvPr/>
          </p:nvSpPr>
          <p:spPr>
            <a:xfrm>
              <a:off x="8243431" y="1921597"/>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sp>
          <p:nvSpPr>
            <p:cNvPr id="85" name="Oval 84"/>
            <p:cNvSpPr/>
            <p:nvPr/>
          </p:nvSpPr>
          <p:spPr>
            <a:xfrm>
              <a:off x="8243431" y="1672074"/>
              <a:ext cx="199000" cy="19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GB">
                <a:solidFill>
                  <a:schemeClr val="tx1"/>
                </a:solidFill>
                <a:sym typeface="Arial" panose="020B0604020202020204" pitchFamily="34" charset="0"/>
              </a:endParaRPr>
            </a:p>
          </p:txBody>
        </p:sp>
      </p:grpSp>
      <p:sp>
        <p:nvSpPr>
          <p:cNvPr id="92" name="稻壳儿小白白(http://dwz.cn/Wu2UP)"/>
          <p:cNvSpPr txBox="1">
            <a:spLocks noChangeArrowheads="1"/>
          </p:cNvSpPr>
          <p:nvPr/>
        </p:nvSpPr>
        <p:spPr bwMode="auto">
          <a:xfrm>
            <a:off x="3531471" y="1610437"/>
            <a:ext cx="1659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93" name="稻壳儿小白白(http://dwz.cn/Wu2UP)"/>
          <p:cNvSpPr txBox="1">
            <a:spLocks noChangeArrowheads="1"/>
          </p:cNvSpPr>
          <p:nvPr/>
        </p:nvSpPr>
        <p:spPr bwMode="auto">
          <a:xfrm>
            <a:off x="3527437" y="1868365"/>
            <a:ext cx="202175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94" name="稻壳儿小白白(http://dwz.cn/Wu2UP)"/>
          <p:cNvSpPr txBox="1">
            <a:spLocks noChangeArrowheads="1"/>
          </p:cNvSpPr>
          <p:nvPr/>
        </p:nvSpPr>
        <p:spPr bwMode="auto">
          <a:xfrm>
            <a:off x="6863346" y="1610437"/>
            <a:ext cx="1659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95" name="稻壳儿小白白(http://dwz.cn/Wu2UP)"/>
          <p:cNvSpPr txBox="1">
            <a:spLocks noChangeArrowheads="1"/>
          </p:cNvSpPr>
          <p:nvPr/>
        </p:nvSpPr>
        <p:spPr bwMode="auto">
          <a:xfrm>
            <a:off x="6859312" y="1868365"/>
            <a:ext cx="202175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96" name="稻壳儿小白白(http://dwz.cn/Wu2UP)"/>
          <p:cNvSpPr txBox="1">
            <a:spLocks noChangeArrowheads="1"/>
          </p:cNvSpPr>
          <p:nvPr/>
        </p:nvSpPr>
        <p:spPr bwMode="auto">
          <a:xfrm>
            <a:off x="1917655" y="5023016"/>
            <a:ext cx="1659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97" name="稻壳儿小白白(http://dwz.cn/Wu2UP)"/>
          <p:cNvSpPr txBox="1">
            <a:spLocks noChangeArrowheads="1"/>
          </p:cNvSpPr>
          <p:nvPr/>
        </p:nvSpPr>
        <p:spPr bwMode="auto">
          <a:xfrm>
            <a:off x="1913622" y="5280945"/>
            <a:ext cx="202175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98" name="稻壳儿小白白(http://dwz.cn/Wu2UP)"/>
          <p:cNvSpPr txBox="1">
            <a:spLocks noChangeArrowheads="1"/>
          </p:cNvSpPr>
          <p:nvPr/>
        </p:nvSpPr>
        <p:spPr bwMode="auto">
          <a:xfrm>
            <a:off x="5438047" y="5018599"/>
            <a:ext cx="1659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99" name="稻壳儿小白白(http://dwz.cn/Wu2UP)"/>
          <p:cNvSpPr txBox="1">
            <a:spLocks noChangeArrowheads="1"/>
          </p:cNvSpPr>
          <p:nvPr/>
        </p:nvSpPr>
        <p:spPr bwMode="auto">
          <a:xfrm>
            <a:off x="5434013" y="5276528"/>
            <a:ext cx="202175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sp>
        <p:nvSpPr>
          <p:cNvPr id="100" name="稻壳儿小白白(http://dwz.cn/Wu2UP)"/>
          <p:cNvSpPr txBox="1">
            <a:spLocks noChangeArrowheads="1"/>
          </p:cNvSpPr>
          <p:nvPr/>
        </p:nvSpPr>
        <p:spPr bwMode="auto">
          <a:xfrm>
            <a:off x="8794153" y="5014183"/>
            <a:ext cx="1659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dirty="0" smtClean="0">
                <a:latin typeface="微软雅黑" panose="020B0503020204020204" pitchFamily="34" charset="-122"/>
                <a:sym typeface="Arial" panose="020B0604020202020204" pitchFamily="34" charset="0"/>
              </a:rPr>
              <a:t>单击添加标题</a:t>
            </a:r>
            <a:endParaRPr lang="en-US" altLang="zh-CN" sz="1600" b="1" dirty="0">
              <a:latin typeface="微软雅黑" panose="020B0503020204020204" pitchFamily="34" charset="-122"/>
              <a:sym typeface="Arial" panose="020B0604020202020204" pitchFamily="34" charset="0"/>
            </a:endParaRPr>
          </a:p>
        </p:txBody>
      </p:sp>
      <p:sp>
        <p:nvSpPr>
          <p:cNvPr id="101" name="稻壳儿小白白(http://dwz.cn/Wu2UP)"/>
          <p:cNvSpPr txBox="1">
            <a:spLocks noChangeArrowheads="1"/>
          </p:cNvSpPr>
          <p:nvPr/>
        </p:nvSpPr>
        <p:spPr bwMode="auto">
          <a:xfrm>
            <a:off x="8790119" y="5272111"/>
            <a:ext cx="202175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zh-CN" sz="1200" dirty="0">
                <a:latin typeface="微软雅黑" panose="020B0503020204020204" pitchFamily="34" charset="-122"/>
              </a:rPr>
              <a:t>在这里添加你的文本在这里添加你的文本在这里添加你的文本</a:t>
            </a:r>
            <a:r>
              <a:rPr lang="zh-CN" altLang="en-US" sz="1200" dirty="0" smtClean="0">
                <a:latin typeface="微软雅黑" panose="020B0503020204020204" pitchFamily="34" charset="-122"/>
                <a:sym typeface="Arial" panose="020B0604020202020204" pitchFamily="34" charset="0"/>
              </a:rPr>
              <a:t>建议</a:t>
            </a:r>
            <a:r>
              <a:rPr lang="zh-CN" altLang="en-US" sz="1200" dirty="0">
                <a:latin typeface="微软雅黑" panose="020B0503020204020204" pitchFamily="34" charset="-122"/>
                <a:sym typeface="Arial" panose="020B0604020202020204" pitchFamily="34" charset="0"/>
              </a:rPr>
              <a:t>您在展示时采用微软雅黑</a:t>
            </a:r>
            <a:r>
              <a:rPr lang="zh-CN" altLang="en-US" sz="1200" dirty="0" smtClean="0">
                <a:latin typeface="微软雅黑" panose="020B0503020204020204" pitchFamily="34" charset="-122"/>
                <a:sym typeface="Arial" panose="020B0604020202020204" pitchFamily="34" charset="0"/>
              </a:rPr>
              <a:t>字体</a:t>
            </a:r>
            <a:endParaRPr lang="zh-CN" altLang="zh-CN" sz="1200" dirty="0">
              <a:latin typeface="微软雅黑" panose="020B0503020204020204" pitchFamily="34" charset="-122"/>
            </a:endParaRPr>
          </a:p>
        </p:txBody>
      </p:sp>
      <p:grpSp>
        <p:nvGrpSpPr>
          <p:cNvPr id="55" name="组合 54"/>
          <p:cNvGrpSpPr/>
          <p:nvPr/>
        </p:nvGrpSpPr>
        <p:grpSpPr>
          <a:xfrm>
            <a:off x="-8918" y="243667"/>
            <a:ext cx="3981118" cy="433782"/>
            <a:chOff x="-8918" y="243667"/>
            <a:chExt cx="3981118" cy="433782"/>
          </a:xfrm>
        </p:grpSpPr>
        <p:sp>
          <p:nvSpPr>
            <p:cNvPr id="88" name="任意多边形 87"/>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2" name="文本框 1"/>
          <p:cNvSpPr txBox="1"/>
          <p:nvPr/>
        </p:nvSpPr>
        <p:spPr>
          <a:xfrm>
            <a:off x="-73660" y="2768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p:cNvSpPr/>
          <p:nvPr/>
        </p:nvSpPr>
        <p:spPr>
          <a:xfrm>
            <a:off x="1298149" y="1914932"/>
            <a:ext cx="3151022" cy="3151022"/>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椭圆 14"/>
          <p:cNvSpPr/>
          <p:nvPr/>
        </p:nvSpPr>
        <p:spPr>
          <a:xfrm>
            <a:off x="1451197" y="2073127"/>
            <a:ext cx="2857098" cy="2857097"/>
          </a:xfrm>
          <a:prstGeom prst="ellipse">
            <a:avLst/>
          </a:prstGeom>
          <a:blipFill>
            <a:blip r:embed="rId1"/>
            <a:stretch>
              <a:fillRect/>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sp>
        <p:nvSpPr>
          <p:cNvPr id="2" name="椭圆 1"/>
          <p:cNvSpPr/>
          <p:nvPr/>
        </p:nvSpPr>
        <p:spPr>
          <a:xfrm>
            <a:off x="3237956" y="3469944"/>
            <a:ext cx="2526143" cy="2526143"/>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7" name="任意多边形 16"/>
          <p:cNvSpPr/>
          <p:nvPr/>
        </p:nvSpPr>
        <p:spPr>
          <a:xfrm>
            <a:off x="7317987" y="1816787"/>
            <a:ext cx="4869470" cy="980905"/>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8" name="任意多边形 17"/>
          <p:cNvSpPr/>
          <p:nvPr/>
        </p:nvSpPr>
        <p:spPr>
          <a:xfrm>
            <a:off x="7317987" y="2872941"/>
            <a:ext cx="4869470" cy="980905"/>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9" name="任意多边形 18"/>
          <p:cNvSpPr/>
          <p:nvPr/>
        </p:nvSpPr>
        <p:spPr>
          <a:xfrm>
            <a:off x="7317987" y="3929094"/>
            <a:ext cx="4869470" cy="980905"/>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0" name="任意多边形 19"/>
          <p:cNvSpPr/>
          <p:nvPr/>
        </p:nvSpPr>
        <p:spPr>
          <a:xfrm>
            <a:off x="7317987" y="4985248"/>
            <a:ext cx="4869470" cy="980905"/>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grpSp>
        <p:nvGrpSpPr>
          <p:cNvPr id="21" name="组合 20"/>
          <p:cNvGrpSpPr>
            <a:grpSpLocks noChangeAspect="1"/>
          </p:cNvGrpSpPr>
          <p:nvPr/>
        </p:nvGrpSpPr>
        <p:grpSpPr>
          <a:xfrm>
            <a:off x="7674596" y="2093072"/>
            <a:ext cx="335827" cy="375564"/>
            <a:chOff x="5999255" y="3275006"/>
            <a:chExt cx="402656" cy="450303"/>
          </a:xfrm>
          <a:solidFill>
            <a:schemeClr val="tx1"/>
          </a:solidFill>
          <a:effectLst/>
        </p:grpSpPr>
        <p:sp>
          <p:nvSpPr>
            <p:cNvPr id="22"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23"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24" name="Freeform 110"/>
            <p:cNvSpPr>
              <a:spLocks noEditPoints="1"/>
            </p:cNvSpPr>
            <p:nvPr/>
          </p:nvSpPr>
          <p:spPr bwMode="auto">
            <a:xfrm>
              <a:off x="6081468" y="3456248"/>
              <a:ext cx="30829" cy="30829"/>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25" name="Freeform 111"/>
            <p:cNvSpPr>
              <a:spLocks noEditPoints="1"/>
            </p:cNvSpPr>
            <p:nvPr/>
          </p:nvSpPr>
          <p:spPr bwMode="auto">
            <a:xfrm>
              <a:off x="6172090" y="3380575"/>
              <a:ext cx="97161" cy="97160"/>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26"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grpSp>
      <p:grpSp>
        <p:nvGrpSpPr>
          <p:cNvPr id="27" name="组合 26"/>
          <p:cNvGrpSpPr/>
          <p:nvPr/>
        </p:nvGrpSpPr>
        <p:grpSpPr>
          <a:xfrm>
            <a:off x="7664635" y="3184506"/>
            <a:ext cx="327807" cy="324427"/>
            <a:chOff x="6967126" y="4092464"/>
            <a:chExt cx="453105" cy="448433"/>
          </a:xfrm>
          <a:solidFill>
            <a:schemeClr val="tx1"/>
          </a:solidFill>
          <a:effectLst/>
        </p:grpSpPr>
        <p:sp>
          <p:nvSpPr>
            <p:cNvPr id="28"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29"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grpSp>
      <p:grpSp>
        <p:nvGrpSpPr>
          <p:cNvPr id="30" name="组合 29"/>
          <p:cNvGrpSpPr/>
          <p:nvPr/>
        </p:nvGrpSpPr>
        <p:grpSpPr>
          <a:xfrm>
            <a:off x="7651057" y="4189999"/>
            <a:ext cx="306154" cy="391536"/>
            <a:chOff x="1605186" y="572440"/>
            <a:chExt cx="563562" cy="720725"/>
          </a:xfrm>
          <a:solidFill>
            <a:schemeClr val="tx1"/>
          </a:solidFill>
          <a:effectLst/>
        </p:grpSpPr>
        <p:sp>
          <p:nvSpPr>
            <p:cNvPr id="31"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32"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33"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grpSp>
      <p:grpSp>
        <p:nvGrpSpPr>
          <p:cNvPr id="34" name="组合 33"/>
          <p:cNvGrpSpPr/>
          <p:nvPr/>
        </p:nvGrpSpPr>
        <p:grpSpPr>
          <a:xfrm>
            <a:off x="7652072" y="5301579"/>
            <a:ext cx="322641" cy="321089"/>
            <a:chOff x="-136302" y="1682102"/>
            <a:chExt cx="660401" cy="657225"/>
          </a:xfrm>
          <a:solidFill>
            <a:schemeClr val="tx1"/>
          </a:solidFill>
          <a:effectLst/>
        </p:grpSpPr>
        <p:sp>
          <p:nvSpPr>
            <p:cNvPr id="35" name="Freeform 36"/>
            <p:cNvSpPr/>
            <p:nvPr/>
          </p:nvSpPr>
          <p:spPr bwMode="auto">
            <a:xfrm>
              <a:off x="214536" y="1682102"/>
              <a:ext cx="309563" cy="309563"/>
            </a:xfrm>
            <a:custGeom>
              <a:avLst/>
              <a:gdLst>
                <a:gd name="T0" fmla="*/ 0 w 138"/>
                <a:gd name="T1" fmla="*/ 0 h 138"/>
                <a:gd name="T2" fmla="*/ 0 w 138"/>
                <a:gd name="T3" fmla="*/ 138 h 138"/>
                <a:gd name="T4" fmla="*/ 138 w 138"/>
                <a:gd name="T5" fmla="*/ 138 h 138"/>
                <a:gd name="T6" fmla="*/ 0 w 138"/>
                <a:gd name="T7" fmla="*/ 0 h 138"/>
              </a:gdLst>
              <a:ahLst/>
              <a:cxnLst>
                <a:cxn ang="0">
                  <a:pos x="T0" y="T1"/>
                </a:cxn>
                <a:cxn ang="0">
                  <a:pos x="T2" y="T3"/>
                </a:cxn>
                <a:cxn ang="0">
                  <a:pos x="T4" y="T5"/>
                </a:cxn>
                <a:cxn ang="0">
                  <a:pos x="T6" y="T7"/>
                </a:cxn>
              </a:cxnLst>
              <a:rect l="0" t="0" r="r" b="b"/>
              <a:pathLst>
                <a:path w="138" h="138">
                  <a:moveTo>
                    <a:pt x="0" y="0"/>
                  </a:moveTo>
                  <a:cubicBezTo>
                    <a:pt x="0" y="138"/>
                    <a:pt x="0" y="138"/>
                    <a:pt x="0" y="138"/>
                  </a:cubicBezTo>
                  <a:cubicBezTo>
                    <a:pt x="138" y="138"/>
                    <a:pt x="138" y="138"/>
                    <a:pt x="138" y="138"/>
                  </a:cubicBezTo>
                  <a:cubicBezTo>
                    <a:pt x="134" y="63"/>
                    <a:pt x="74" y="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sp>
          <p:nvSpPr>
            <p:cNvPr id="36" name="Freeform 37"/>
            <p:cNvSpPr/>
            <p:nvPr/>
          </p:nvSpPr>
          <p:spPr bwMode="auto">
            <a:xfrm>
              <a:off x="-136302" y="1682102"/>
              <a:ext cx="660400" cy="657225"/>
            </a:xfrm>
            <a:custGeom>
              <a:avLst/>
              <a:gdLst>
                <a:gd name="T0" fmla="*/ 139 w 294"/>
                <a:gd name="T1" fmla="*/ 154 h 293"/>
                <a:gd name="T2" fmla="*/ 139 w 294"/>
                <a:gd name="T3" fmla="*/ 0 h 293"/>
                <a:gd name="T4" fmla="*/ 0 w 294"/>
                <a:gd name="T5" fmla="*/ 146 h 293"/>
                <a:gd name="T6" fmla="*/ 147 w 294"/>
                <a:gd name="T7" fmla="*/ 293 h 293"/>
                <a:gd name="T8" fmla="*/ 294 w 294"/>
                <a:gd name="T9" fmla="*/ 154 h 293"/>
                <a:gd name="T10" fmla="*/ 139 w 294"/>
                <a:gd name="T11" fmla="*/ 154 h 293"/>
              </a:gdLst>
              <a:ahLst/>
              <a:cxnLst>
                <a:cxn ang="0">
                  <a:pos x="T0" y="T1"/>
                </a:cxn>
                <a:cxn ang="0">
                  <a:pos x="T2" y="T3"/>
                </a:cxn>
                <a:cxn ang="0">
                  <a:pos x="T4" y="T5"/>
                </a:cxn>
                <a:cxn ang="0">
                  <a:pos x="T6" y="T7"/>
                </a:cxn>
                <a:cxn ang="0">
                  <a:pos x="T8" y="T9"/>
                </a:cxn>
                <a:cxn ang="0">
                  <a:pos x="T10" y="T11"/>
                </a:cxn>
              </a:cxnLst>
              <a:rect l="0" t="0" r="r" b="b"/>
              <a:pathLst>
                <a:path w="294" h="293">
                  <a:moveTo>
                    <a:pt x="139" y="154"/>
                  </a:moveTo>
                  <a:cubicBezTo>
                    <a:pt x="139" y="0"/>
                    <a:pt x="139" y="0"/>
                    <a:pt x="139" y="0"/>
                  </a:cubicBezTo>
                  <a:cubicBezTo>
                    <a:pt x="61" y="4"/>
                    <a:pt x="0" y="68"/>
                    <a:pt x="0" y="146"/>
                  </a:cubicBezTo>
                  <a:cubicBezTo>
                    <a:pt x="0" y="227"/>
                    <a:pt x="66" y="293"/>
                    <a:pt x="147" y="293"/>
                  </a:cubicBezTo>
                  <a:cubicBezTo>
                    <a:pt x="226" y="293"/>
                    <a:pt x="289" y="232"/>
                    <a:pt x="294" y="154"/>
                  </a:cubicBezTo>
                  <a:lnTo>
                    <a:pt x="139" y="1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24000">
                      <a:srgbClr val="C69175"/>
                    </a:gs>
                    <a:gs pos="94000">
                      <a:srgbClr val="C69175"/>
                    </a:gs>
                    <a:gs pos="56000">
                      <a:srgbClr val="FBC0A9"/>
                    </a:gs>
                  </a:gsLst>
                  <a:lin ang="2400000" scaled="0"/>
                </a:gradFill>
              </a:endParaRPr>
            </a:p>
          </p:txBody>
        </p:sp>
      </p:grpSp>
      <p:sp>
        <p:nvSpPr>
          <p:cNvPr id="37" name="文本框 36"/>
          <p:cNvSpPr txBox="1"/>
          <p:nvPr/>
        </p:nvSpPr>
        <p:spPr>
          <a:xfrm>
            <a:off x="8367034" y="2076584"/>
            <a:ext cx="3621300" cy="521970"/>
          </a:xfrm>
          <a:prstGeom prst="rect">
            <a:avLst/>
          </a:prstGeom>
          <a:noFill/>
          <a:effectLst/>
        </p:spPr>
        <p:txBody>
          <a:bodyPr wrap="square" rtlCol="0">
            <a:spAutoFit/>
          </a:bodyPr>
          <a:lstStyle/>
          <a:p>
            <a:pPr>
              <a:spcBef>
                <a:spcPct val="20000"/>
              </a:spcBef>
            </a:pPr>
            <a:r>
              <a:rPr lang="zh-CN" altLang="zh-CN" sz="1400" dirty="0" smtClean="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文本框 37"/>
          <p:cNvSpPr txBox="1"/>
          <p:nvPr/>
        </p:nvSpPr>
        <p:spPr>
          <a:xfrm>
            <a:off x="8367034" y="3088869"/>
            <a:ext cx="3675885" cy="521970"/>
          </a:xfrm>
          <a:prstGeom prst="rect">
            <a:avLst/>
          </a:prstGeom>
          <a:noFill/>
          <a:effectLst/>
        </p:spPr>
        <p:txBody>
          <a:bodyPr wrap="square" rtlCol="0">
            <a:spAutoFit/>
          </a:bodyPr>
          <a:lstStyle/>
          <a:p>
            <a:pPr>
              <a:spcBef>
                <a:spcPct val="20000"/>
              </a:spcBef>
            </a:pPr>
            <a:r>
              <a:rPr lang="zh-CN" altLang="zh-CN" sz="1400" dirty="0" smtClean="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文本框 40"/>
          <p:cNvSpPr txBox="1"/>
          <p:nvPr/>
        </p:nvSpPr>
        <p:spPr>
          <a:xfrm>
            <a:off x="8421619" y="4184071"/>
            <a:ext cx="3621300" cy="521970"/>
          </a:xfrm>
          <a:prstGeom prst="rect">
            <a:avLst/>
          </a:prstGeom>
          <a:noFill/>
          <a:effectLst/>
        </p:spPr>
        <p:txBody>
          <a:bodyPr wrap="square" rtlCol="0">
            <a:spAutoFit/>
          </a:bodyPr>
          <a:lstStyle/>
          <a:p>
            <a:pPr>
              <a:spcBef>
                <a:spcPct val="20000"/>
              </a:spcBef>
            </a:pPr>
            <a:r>
              <a:rPr lang="zh-CN" altLang="zh-CN" sz="1400" dirty="0" smtClean="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文本框 41"/>
          <p:cNvSpPr txBox="1"/>
          <p:nvPr/>
        </p:nvSpPr>
        <p:spPr>
          <a:xfrm>
            <a:off x="8421620" y="5224370"/>
            <a:ext cx="3621299" cy="521970"/>
          </a:xfrm>
          <a:prstGeom prst="rect">
            <a:avLst/>
          </a:prstGeom>
          <a:noFill/>
          <a:effectLst/>
        </p:spPr>
        <p:txBody>
          <a:bodyPr wrap="square" rtlCol="0">
            <a:spAutoFit/>
          </a:bodyPr>
          <a:lstStyle/>
          <a:p>
            <a:pPr>
              <a:spcBef>
                <a:spcPct val="20000"/>
              </a:spcBef>
            </a:pPr>
            <a:r>
              <a:rPr lang="zh-CN" altLang="zh-CN" sz="1400" dirty="0" smtClean="0">
                <a:solidFill>
                  <a:schemeClr val="bg1"/>
                </a:solidFill>
                <a:latin typeface="微软雅黑" panose="020B0503020204020204" pitchFamily="34" charset="-122"/>
                <a:ea typeface="微软雅黑" panose="020B0503020204020204" pitchFamily="34" charset="-122"/>
              </a:rPr>
              <a:t>在这里添加你的文本在这里添加你的文本在这里添加你的文本</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椭圆 15"/>
          <p:cNvSpPr/>
          <p:nvPr/>
        </p:nvSpPr>
        <p:spPr>
          <a:xfrm>
            <a:off x="3374825" y="3601263"/>
            <a:ext cx="2251361" cy="2251360"/>
          </a:xfrm>
          <a:prstGeom prst="ellipse">
            <a:avLst/>
          </a:prstGeom>
          <a:blipFill>
            <a:blip r:embed="rId2"/>
            <a:stretch>
              <a:fillRect/>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grpSp>
        <p:nvGrpSpPr>
          <p:cNvPr id="40" name="组合 39"/>
          <p:cNvGrpSpPr/>
          <p:nvPr/>
        </p:nvGrpSpPr>
        <p:grpSpPr>
          <a:xfrm>
            <a:off x="-8918" y="243667"/>
            <a:ext cx="3981118" cy="433782"/>
            <a:chOff x="-8918" y="243667"/>
            <a:chExt cx="3981118" cy="433782"/>
          </a:xfrm>
        </p:grpSpPr>
        <p:sp>
          <p:nvSpPr>
            <p:cNvPr id="49" name="任意多边形 48"/>
            <p:cNvSpPr/>
            <p:nvPr/>
          </p:nvSpPr>
          <p:spPr>
            <a:xfrm>
              <a:off x="-8918" y="243667"/>
              <a:ext cx="967930" cy="433782"/>
            </a:xfrm>
            <a:custGeom>
              <a:avLst/>
              <a:gdLst>
                <a:gd name="connsiteX0" fmla="*/ 0 w 4051017"/>
                <a:gd name="connsiteY0" fmla="*/ 0 h 1815482"/>
                <a:gd name="connsiteX1" fmla="*/ 3165943 w 4051017"/>
                <a:gd name="connsiteY1" fmla="*/ 0 h 1815482"/>
                <a:gd name="connsiteX2" fmla="*/ 4051017 w 4051017"/>
                <a:gd name="connsiteY2" fmla="*/ 907741 h 1815482"/>
                <a:gd name="connsiteX3" fmla="*/ 3165943 w 4051017"/>
                <a:gd name="connsiteY3" fmla="*/ 1815482 h 1815482"/>
                <a:gd name="connsiteX4" fmla="*/ 0 w 4051017"/>
                <a:gd name="connsiteY4" fmla="*/ 1815482 h 1815482"/>
                <a:gd name="connsiteX5" fmla="*/ 0 w 4051017"/>
                <a:gd name="connsiteY5" fmla="*/ 0 h 18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017" h="1815482">
                  <a:moveTo>
                    <a:pt x="0" y="0"/>
                  </a:moveTo>
                  <a:lnTo>
                    <a:pt x="3165943" y="0"/>
                  </a:lnTo>
                  <a:cubicBezTo>
                    <a:pt x="3654708" y="0"/>
                    <a:pt x="4051017" y="406382"/>
                    <a:pt x="4051017" y="907741"/>
                  </a:cubicBezTo>
                  <a:cubicBezTo>
                    <a:pt x="4051017" y="1409100"/>
                    <a:pt x="3654708" y="1815482"/>
                    <a:pt x="3165943" y="1815482"/>
                  </a:cubicBezTo>
                  <a:lnTo>
                    <a:pt x="0" y="1815482"/>
                  </a:lnTo>
                  <a:lnTo>
                    <a:pt x="0" y="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稻壳儿小白白(http://dwz.cn/Wu2UP)"/>
            <p:cNvSpPr txBox="1">
              <a:spLocks noChangeArrowheads="1"/>
            </p:cNvSpPr>
            <p:nvPr/>
          </p:nvSpPr>
          <p:spPr bwMode="auto">
            <a:xfrm>
              <a:off x="1081968" y="289257"/>
              <a:ext cx="289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dirty="0" smtClean="0">
                  <a:latin typeface="方正兰亭超细黑简体" panose="02000000000000000000" pitchFamily="2" charset="-122"/>
                  <a:ea typeface="方正兰亭超细黑简体" panose="02000000000000000000" pitchFamily="2" charset="-122"/>
                  <a:sym typeface="Arial" panose="020B0604020202020204" pitchFamily="34" charset="0"/>
                </a:rPr>
                <a:t>这里可以是你的</a:t>
              </a:r>
              <a:r>
                <a:rPr lang="zh-CN" altLang="en-US" sz="2400" b="1" dirty="0" smtClean="0">
                  <a:latin typeface="方正兰亭粗黑简体" panose="02000000000000000000" pitchFamily="2" charset="-122"/>
                  <a:ea typeface="方正兰亭粗黑简体" panose="02000000000000000000" pitchFamily="2" charset="-122"/>
                  <a:sym typeface="Arial" panose="020B0604020202020204" pitchFamily="34" charset="0"/>
                </a:rPr>
                <a:t>标题</a:t>
              </a:r>
              <a:endParaRPr lang="en-US" altLang="zh-CN" sz="2400" b="1" dirty="0">
                <a:latin typeface="方正兰亭粗黑简体" panose="02000000000000000000" pitchFamily="2" charset="-122"/>
                <a:ea typeface="方正兰亭粗黑简体" panose="02000000000000000000" pitchFamily="2" charset="-122"/>
                <a:sym typeface="Arial" panose="020B0604020202020204" pitchFamily="34" charset="0"/>
              </a:endParaRPr>
            </a:p>
          </p:txBody>
        </p:sp>
      </p:grpSp>
      <p:sp>
        <p:nvSpPr>
          <p:cNvPr id="3" name="文本框 2"/>
          <p:cNvSpPr txBox="1"/>
          <p:nvPr/>
        </p:nvSpPr>
        <p:spPr>
          <a:xfrm>
            <a:off x="-73660" y="289560"/>
            <a:ext cx="1097280" cy="368300"/>
          </a:xfrm>
          <a:prstGeom prst="rect">
            <a:avLst/>
          </a:prstGeom>
          <a:noFill/>
        </p:spPr>
        <p:txBody>
          <a:bodyPr wrap="none" rtlCol="0" anchor="t">
            <a:spAutoFit/>
          </a:bodyPr>
          <a:lstStyle/>
          <a:p>
            <a:r>
              <a:rPr lang="zh-CN" altLang="en-US">
                <a:sym typeface="+mn-ea"/>
              </a:rPr>
              <a:t>ＬＯＧＯ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5827" y="2534030"/>
            <a:ext cx="5807121" cy="1107996"/>
          </a:xfrm>
          <a:prstGeom prst="rect">
            <a:avLst/>
          </a:prstGeom>
          <a:noFill/>
        </p:spPr>
        <p:txBody>
          <a:bodyPr wrap="square" rtlCol="0">
            <a:spAutoFit/>
          </a:bodyPr>
          <a:lstStyle/>
          <a:p>
            <a:r>
              <a:rPr lang="zh-CN" altLang="en-US" sz="6600" dirty="0" smtClean="0">
                <a:latin typeface="方正兰亭粗黑简体" panose="02000000000000000000" pitchFamily="2" charset="-122"/>
                <a:ea typeface="方正兰亭粗黑简体" panose="02000000000000000000" pitchFamily="2" charset="-122"/>
              </a:rPr>
              <a:t>项目计划介绍</a:t>
            </a:r>
            <a:endParaRPr lang="zh-CN" altLang="en-US" sz="6600" dirty="0">
              <a:latin typeface="方正兰亭超细黑简体" panose="02000000000000000000" pitchFamily="2" charset="-122"/>
              <a:ea typeface="方正兰亭超细黑简体" panose="02000000000000000000" pitchFamily="2" charset="-122"/>
            </a:endParaRPr>
          </a:p>
        </p:txBody>
      </p:sp>
      <p:sp>
        <p:nvSpPr>
          <p:cNvPr id="3" name="文本框 2"/>
          <p:cNvSpPr txBox="1"/>
          <p:nvPr/>
        </p:nvSpPr>
        <p:spPr>
          <a:xfrm>
            <a:off x="4475636" y="4000433"/>
            <a:ext cx="5697937"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Arial" panose="020B0604020202020204" pitchFamily="34" charset="0"/>
              </a:rPr>
              <a:t>单击此处</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编辑</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副标题</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建议您在展示时采用微软雅黑字体，本模版所有图形线条及其相应素材均可自由编辑、改色、替换。</a:t>
            </a:r>
            <a:endParaRPr lang="zh-CN" altLang="en-US" sz="14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475636"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5" name="文本框 4"/>
          <p:cNvSpPr txBox="1"/>
          <p:nvPr/>
        </p:nvSpPr>
        <p:spPr>
          <a:xfrm>
            <a:off x="7947928" y="3598133"/>
            <a:ext cx="1742092"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6" name="文本框 5"/>
          <p:cNvSpPr txBox="1"/>
          <p:nvPr/>
        </p:nvSpPr>
        <p:spPr>
          <a:xfrm>
            <a:off x="6233178" y="3598133"/>
            <a:ext cx="1863213" cy="338554"/>
          </a:xfrm>
          <a:prstGeom prst="rect">
            <a:avLst/>
          </a:prstGeom>
          <a:noFill/>
        </p:spPr>
        <p:txBody>
          <a:bodyPr wrap="square" rtlCol="0">
            <a:spAutoFit/>
          </a:bodyPr>
          <a:lstStyle>
            <a:defPPr>
              <a:defRPr lang="zh-CN"/>
            </a:defPPr>
            <a:lvl1pPr>
              <a:defRPr sz="1400">
                <a:solidFill>
                  <a:srgbClr val="080404"/>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n"/>
            </a:pPr>
            <a:r>
              <a:rPr lang="zh-CN" altLang="en-US" sz="1600" dirty="0">
                <a:solidFill>
                  <a:schemeClr val="tx1"/>
                </a:solidFill>
              </a:rPr>
              <a:t>添加补充内容           </a:t>
            </a:r>
            <a:endParaRPr lang="zh-CN" altLang="en-US" sz="1600" dirty="0">
              <a:solidFill>
                <a:schemeClr val="tx1"/>
              </a:solidFill>
            </a:endParaRPr>
          </a:p>
        </p:txBody>
      </p:sp>
      <p:sp>
        <p:nvSpPr>
          <p:cNvPr id="9" name="任意多边形 8"/>
          <p:cNvSpPr/>
          <p:nvPr/>
        </p:nvSpPr>
        <p:spPr>
          <a:xfrm rot="5400000">
            <a:off x="825115" y="1375730"/>
            <a:ext cx="4424901" cy="1673440"/>
          </a:xfrm>
          <a:custGeom>
            <a:avLst/>
            <a:gdLst>
              <a:gd name="connsiteX0" fmla="*/ 0 w 4424901"/>
              <a:gd name="connsiteY0" fmla="*/ 1673440 h 1673440"/>
              <a:gd name="connsiteX1" fmla="*/ 0 w 4424901"/>
              <a:gd name="connsiteY1" fmla="*/ 0 h 1673440"/>
              <a:gd name="connsiteX2" fmla="*/ 690831 w 4424901"/>
              <a:gd name="connsiteY2" fmla="*/ 0 h 1673440"/>
              <a:gd name="connsiteX3" fmla="*/ 1624614 w 4424901"/>
              <a:gd name="connsiteY3" fmla="*/ 0 h 1673440"/>
              <a:gd name="connsiteX4" fmla="*/ 3609074 w 4424901"/>
              <a:gd name="connsiteY4" fmla="*/ 0 h 1673440"/>
              <a:gd name="connsiteX5" fmla="*/ 4424901 w 4424901"/>
              <a:gd name="connsiteY5" fmla="*/ 836720 h 1673440"/>
              <a:gd name="connsiteX6" fmla="*/ 3609074 w 4424901"/>
              <a:gd name="connsiteY6" fmla="*/ 1673440 h 1673440"/>
              <a:gd name="connsiteX7" fmla="*/ 1624614 w 4424901"/>
              <a:gd name="connsiteY7" fmla="*/ 1673440 h 1673440"/>
              <a:gd name="connsiteX8" fmla="*/ 690831 w 4424901"/>
              <a:gd name="connsiteY8" fmla="*/ 1673440 h 1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901" h="1673440">
                <a:moveTo>
                  <a:pt x="0" y="1673440"/>
                </a:moveTo>
                <a:lnTo>
                  <a:pt x="0" y="0"/>
                </a:lnTo>
                <a:lnTo>
                  <a:pt x="690831" y="0"/>
                </a:lnTo>
                <a:lnTo>
                  <a:pt x="1624614" y="0"/>
                </a:lnTo>
                <a:lnTo>
                  <a:pt x="3609074" y="0"/>
                </a:lnTo>
                <a:cubicBezTo>
                  <a:pt x="4059599" y="0"/>
                  <a:pt x="4424901" y="374587"/>
                  <a:pt x="4424901" y="836720"/>
                </a:cubicBezTo>
                <a:cubicBezTo>
                  <a:pt x="4424901" y="1298853"/>
                  <a:pt x="4059599" y="1673440"/>
                  <a:pt x="3609074" y="1673440"/>
                </a:cubicBezTo>
                <a:lnTo>
                  <a:pt x="1624614" y="1673440"/>
                </a:lnTo>
                <a:lnTo>
                  <a:pt x="690831" y="1673440"/>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072350" y="2306127"/>
            <a:ext cx="1801936" cy="2646878"/>
          </a:xfrm>
          <a:prstGeom prst="rect">
            <a:avLst/>
          </a:prstGeom>
          <a:noFill/>
        </p:spPr>
        <p:txBody>
          <a:bodyPr wrap="square" rtlCol="0">
            <a:spAutoFit/>
          </a:bodyPr>
          <a:lstStyle/>
          <a:p>
            <a:pPr algn="ctr"/>
            <a:r>
              <a:rPr lang="en-US" altLang="zh-CN" sz="16600" b="1" dirty="0" smtClean="0">
                <a:solidFill>
                  <a:schemeClr val="bg1"/>
                </a:solidFill>
                <a:latin typeface="Impact" panose="020B0806030902050204" pitchFamily="34" charset="0"/>
                <a:ea typeface="方正兰亭粗黑简体" panose="02000000000000000000" pitchFamily="2" charset="-122"/>
              </a:rPr>
              <a:t>2</a:t>
            </a:r>
            <a:endParaRPr lang="zh-CN" altLang="en-US" sz="16600" b="1" dirty="0">
              <a:solidFill>
                <a:schemeClr val="bg1"/>
              </a:solidFill>
              <a:latin typeface="Impact" panose="020B0806030902050204" pitchFamily="34" charset="0"/>
              <a:ea typeface="方正兰亭粗黑简体" panose="02000000000000000000" pitchFamily="2"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4962</Words>
  <Application>WPS 演示</Application>
  <PresentationFormat>宽屏</PresentationFormat>
  <Paragraphs>525</Paragraphs>
  <Slides>27</Slides>
  <Notes>7</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27</vt:i4>
      </vt:variant>
    </vt:vector>
  </HeadingPairs>
  <TitlesOfParts>
    <vt:vector size="49" baseType="lpstr">
      <vt:lpstr>Arial</vt:lpstr>
      <vt:lpstr>宋体</vt:lpstr>
      <vt:lpstr>Wingdings</vt:lpstr>
      <vt:lpstr>方正兰亭粗黑简体</vt:lpstr>
      <vt:lpstr>黑体</vt:lpstr>
      <vt:lpstr>方正兰亭超细黑简体</vt:lpstr>
      <vt:lpstr>微软雅黑</vt:lpstr>
      <vt:lpstr>Impact</vt:lpstr>
      <vt:lpstr>Kozuka Gothic Pr6N B</vt:lpstr>
      <vt:lpstr>Calibri</vt:lpstr>
      <vt:lpstr>华文细黑</vt:lpstr>
      <vt:lpstr>Open Sans</vt:lpstr>
      <vt:lpstr>Segoe Print</vt:lpstr>
      <vt:lpstr>冬青黑体简体中文 W3</vt:lpstr>
      <vt:lpstr>Arial Unicode MS</vt:lpstr>
      <vt:lpstr>Calibri Light</vt:lpstr>
      <vt:lpstr>Lato Light</vt:lpstr>
      <vt:lpstr>Roboto Light</vt:lpstr>
      <vt:lpstr>Nexa Bold</vt:lpstr>
      <vt:lpstr>MS UI Gothic</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南蛮姑娘</cp:lastModifiedBy>
  <cp:revision>17</cp:revision>
  <dcterms:created xsi:type="dcterms:W3CDTF">2017-02-24T15:12:00Z</dcterms:created>
  <dcterms:modified xsi:type="dcterms:W3CDTF">2021-09-16T10:35:56Z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4F74F3C09C894977B8CCC999DD9CFAD2</vt:lpwstr>
  </property>
</Properties>
</file>