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6" r:id="rId3"/>
    <p:sldId id="257" r:id="rId5"/>
    <p:sldId id="258" r:id="rId6"/>
    <p:sldId id="262" r:id="rId7"/>
    <p:sldId id="263" r:id="rId8"/>
    <p:sldId id="264" r:id="rId9"/>
    <p:sldId id="265" r:id="rId10"/>
    <p:sldId id="266" r:id="rId11"/>
    <p:sldId id="259" r:id="rId12"/>
    <p:sldId id="267" r:id="rId13"/>
    <p:sldId id="268" r:id="rId14"/>
    <p:sldId id="269" r:id="rId15"/>
    <p:sldId id="270" r:id="rId16"/>
    <p:sldId id="271" r:id="rId17"/>
    <p:sldId id="272" r:id="rId18"/>
    <p:sldId id="260" r:id="rId19"/>
    <p:sldId id="273" r:id="rId20"/>
    <p:sldId id="274" r:id="rId21"/>
    <p:sldId id="275" r:id="rId22"/>
    <p:sldId id="276" r:id="rId23"/>
    <p:sldId id="261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A6AC"/>
    <a:srgbClr val="7E7F7E"/>
    <a:srgbClr val="657266"/>
    <a:srgbClr val="6E7672"/>
    <a:srgbClr val="DFCCCE"/>
    <a:srgbClr val="FAA7AD"/>
    <a:srgbClr val="101517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66" y="1182"/>
      </p:cViewPr>
      <p:guideLst>
        <p:guide orient="horz" pos="221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9D0E9-6D57-4AB5-B28E-706A6011A1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AA9EF-D8AE-40E0-AC49-92DB7E4353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A1B5-5F47-422D-9F23-3E37C5D885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A8AE-494E-4E1B-AC26-4A35C32AB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A1B5-5F47-422D-9F23-3E37C5D885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A8AE-494E-4E1B-AC26-4A35C32AB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A1B5-5F47-422D-9F23-3E37C5D885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A8AE-494E-4E1B-AC26-4A35C32AB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A1B5-5F47-422D-9F23-3E37C5D885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A8AE-494E-4E1B-AC26-4A35C32AB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A1B5-5F47-422D-9F23-3E37C5D885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A8AE-494E-4E1B-AC26-4A35C32AB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A1B5-5F47-422D-9F23-3E37C5D885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A8AE-494E-4E1B-AC26-4A35C32AB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A1B5-5F47-422D-9F23-3E37C5D885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A8AE-494E-4E1B-AC26-4A35C32AB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A1B5-5F47-422D-9F23-3E37C5D885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A8AE-494E-4E1B-AC26-4A35C32AB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A1B5-5F47-422D-9F23-3E37C5D885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A8AE-494E-4E1B-AC26-4A35C32AB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A1B5-5F47-422D-9F23-3E37C5D885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A8AE-494E-4E1B-AC26-4A35C32AB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A1B5-5F47-422D-9F23-3E37C5D885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A8AE-494E-4E1B-AC26-4A35C32AB7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AA1B5-5F47-422D-9F23-3E37C5D885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1A8AE-494E-4E1B-AC26-4A35C32AB7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emf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8642" r="8642"/>
          <a:stretch>
            <a:fillRect/>
          </a:stretch>
        </p:blipFill>
        <p:spPr>
          <a:xfrm rot="54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5" name="Rectangle 25"/>
          <p:cNvSpPr/>
          <p:nvPr/>
        </p:nvSpPr>
        <p:spPr>
          <a:xfrm>
            <a:off x="126385" y="618045"/>
            <a:ext cx="400110" cy="370721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en-US" sz="1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“Feel The Charm Of Existence</a:t>
            </a:r>
            <a:endParaRPr lang="id-ID" sz="1400" dirty="0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/>
          <p:nvPr/>
        </p:nvSpPr>
        <p:spPr>
          <a:xfrm>
            <a:off x="11665505" y="117302"/>
            <a:ext cx="400110" cy="645766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en-US" sz="1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“Feel The Charm Of Existence</a:t>
            </a:r>
            <a:endParaRPr lang="id-ID" sz="1400" dirty="0">
              <a:solidFill>
                <a:srgbClr val="000000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379390" y="2067398"/>
            <a:ext cx="6512700" cy="2257859"/>
            <a:chOff x="661819" y="136699"/>
            <a:chExt cx="6512700" cy="2257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 8"/>
            <p:cNvSpPr/>
            <p:nvPr/>
          </p:nvSpPr>
          <p:spPr>
            <a:xfrm>
              <a:off x="739851" y="136699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Creative Business</a:t>
              </a:r>
              <a:endParaRPr lang="en-US" sz="1400" dirty="0">
                <a:solidFill>
                  <a:schemeClr val="bg1"/>
                </a:solidFill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9" name="Rectangle: Rounded Corners 9"/>
            <p:cNvSpPr/>
            <p:nvPr/>
          </p:nvSpPr>
          <p:spPr>
            <a:xfrm>
              <a:off x="841449" y="2331931"/>
              <a:ext cx="288000" cy="62627"/>
            </a:xfrm>
            <a:prstGeom prst="roundRect">
              <a:avLst>
                <a:gd name="adj" fmla="val 9388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61819" y="466111"/>
              <a:ext cx="6512700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b="1" dirty="0">
                  <a:solidFill>
                    <a:schemeClr val="bg1"/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  <a:cs typeface="Open Sans" panose="020B0606030504020204" pitchFamily="34" charset="0"/>
                </a:rPr>
                <a:t>植物系文艺范</a:t>
              </a:r>
              <a:endParaRPr lang="en-US" altLang="zh-CN" sz="6600" b="1" dirty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endParaRPr>
            </a:p>
            <a:p>
              <a:r>
                <a:rPr lang="en-US" sz="4800" b="1" dirty="0">
                  <a:solidFill>
                    <a:schemeClr val="bg1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BUSINESS REPORT</a:t>
              </a:r>
              <a:endParaRPr lang="id-ID" sz="4800" b="1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0" name="Group 1"/>
          <p:cNvGrpSpPr/>
          <p:nvPr/>
        </p:nvGrpSpPr>
        <p:grpSpPr>
          <a:xfrm>
            <a:off x="6172580" y="775141"/>
            <a:ext cx="4652141" cy="1973464"/>
            <a:chOff x="6172580" y="775141"/>
            <a:chExt cx="4652141" cy="1973464"/>
          </a:xfrm>
        </p:grpSpPr>
        <p:sp>
          <p:nvSpPr>
            <p:cNvPr id="11" name="Rectangle 18"/>
            <p:cNvSpPr/>
            <p:nvPr/>
          </p:nvSpPr>
          <p:spPr>
            <a:xfrm>
              <a:off x="6172580" y="1326677"/>
              <a:ext cx="4652141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Rectangle 19"/>
            <p:cNvSpPr/>
            <p:nvPr/>
          </p:nvSpPr>
          <p:spPr>
            <a:xfrm>
              <a:off x="6172582" y="775141"/>
              <a:ext cx="46285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When, while the lovely valley teems with around me, and the meridian</a:t>
              </a:r>
              <a:endParaRPr lang="id-ID" sz="1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869799" y="775141"/>
            <a:ext cx="4861527" cy="1613516"/>
            <a:chOff x="739851" y="136699"/>
            <a:chExt cx="4861527" cy="1613516"/>
          </a:xfrm>
        </p:grpSpPr>
        <p:sp>
          <p:nvSpPr>
            <p:cNvPr id="14" name="Rectangle 21"/>
            <p:cNvSpPr/>
            <p:nvPr/>
          </p:nvSpPr>
          <p:spPr>
            <a:xfrm>
              <a:off x="739851" y="136699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Creative Business</a:t>
              </a:r>
              <a:endParaRPr lang="en-US" sz="1400" dirty="0"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Rectangle: Rounded Corners 22"/>
            <p:cNvSpPr/>
            <p:nvPr/>
          </p:nvSpPr>
          <p:spPr>
            <a:xfrm>
              <a:off x="841449" y="1687588"/>
              <a:ext cx="288000" cy="62627"/>
            </a:xfrm>
            <a:prstGeom prst="roundRect">
              <a:avLst>
                <a:gd name="adj" fmla="val 9388"/>
              </a:avLst>
            </a:prstGeom>
            <a:solidFill>
              <a:srgbClr val="7E7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23"/>
            <p:cNvSpPr txBox="1"/>
            <p:nvPr/>
          </p:nvSpPr>
          <p:spPr>
            <a:xfrm>
              <a:off x="739851" y="411237"/>
              <a:ext cx="4861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New Package Open last Moon!</a:t>
              </a:r>
              <a:endParaRPr lang="id-ID" sz="36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8" name="Rectangle: Top Corners Rounded 1"/>
          <p:cNvSpPr/>
          <p:nvPr/>
        </p:nvSpPr>
        <p:spPr>
          <a:xfrm>
            <a:off x="839311" y="3812573"/>
            <a:ext cx="10481832" cy="3073743"/>
          </a:xfrm>
          <a:prstGeom prst="round2SameRect">
            <a:avLst>
              <a:gd name="adj1" fmla="val 4610"/>
              <a:gd name="adj2" fmla="val 0"/>
            </a:avLst>
          </a:prstGeom>
          <a:solidFill>
            <a:srgbClr val="7E7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9" name="Rectangle: Rounded Corners 4"/>
          <p:cNvSpPr/>
          <p:nvPr/>
        </p:nvSpPr>
        <p:spPr>
          <a:xfrm>
            <a:off x="2289689" y="3395299"/>
            <a:ext cx="2110014" cy="3000383"/>
          </a:xfrm>
          <a:prstGeom prst="roundRect">
            <a:avLst>
              <a:gd name="adj" fmla="val 2671"/>
            </a:avLst>
          </a:prstGeom>
          <a:solidFill>
            <a:schemeClr val="bg1">
              <a:alpha val="10000"/>
            </a:schemeClr>
          </a:solidFill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pic>
        <p:nvPicPr>
          <p:cNvPr id="17" name="图片占位符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14" y="2748605"/>
            <a:ext cx="2357606" cy="3367442"/>
          </a:xfrm>
          <a:prstGeom prst="rect">
            <a:avLst/>
          </a:prstGeom>
        </p:spPr>
      </p:pic>
      <p:sp>
        <p:nvSpPr>
          <p:cNvPr id="6" name="Text Placeholder 2"/>
          <p:cNvSpPr txBox="1"/>
          <p:nvPr/>
        </p:nvSpPr>
        <p:spPr>
          <a:xfrm>
            <a:off x="6288619" y="4369411"/>
            <a:ext cx="3556136" cy="1030861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50" dirty="0">
                <a:solidFill>
                  <a:schemeClr val="bg1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$</a:t>
            </a:r>
            <a:r>
              <a:rPr lang="en-US" sz="4500" b="1" dirty="0">
                <a:solidFill>
                  <a:schemeClr val="bg1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99</a:t>
            </a:r>
            <a:r>
              <a:rPr lang="en-US" sz="1750" dirty="0">
                <a:solidFill>
                  <a:schemeClr val="bg1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/Day</a:t>
            </a:r>
            <a:endParaRPr lang="id-ID" sz="1750" dirty="0">
              <a:solidFill>
                <a:schemeClr val="bg1"/>
              </a:solidFill>
              <a:latin typeface="Raleway" panose="020B05030301010600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6288619" y="5044109"/>
            <a:ext cx="3556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</a:t>
            </a:r>
            <a:endParaRPr lang="en-US" sz="1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13"/>
          <p:cNvSpPr/>
          <p:nvPr/>
        </p:nvSpPr>
        <p:spPr>
          <a:xfrm>
            <a:off x="6288619" y="3848142"/>
            <a:ext cx="43110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50" dirty="0">
                <a:solidFill>
                  <a:schemeClr val="bg1"/>
                </a:solidFill>
                <a:latin typeface="Raleway SemiBold" panose="020B0703030101060003" pitchFamily="34" charset="0"/>
                <a:cs typeface="Segoe UI Light" panose="020B0502040204020203" pitchFamily="34" charset="0"/>
              </a:rPr>
              <a:t>Which Was Created For The Bliss Of Souls Like Mine. I Am So Happy, My Dear Friend.</a:t>
            </a:r>
            <a:endParaRPr lang="id-ID" sz="1250" dirty="0">
              <a:solidFill>
                <a:schemeClr val="bg1"/>
              </a:solidFill>
              <a:latin typeface="Raleway SemiBold" panose="020B0703030101060003" pitchFamily="34" charset="0"/>
            </a:endParaRPr>
          </a:p>
        </p:txBody>
      </p:sp>
      <p:sp>
        <p:nvSpPr>
          <p:cNvPr id="9" name="Rectangle: Rounded Corners 14"/>
          <p:cNvSpPr/>
          <p:nvPr/>
        </p:nvSpPr>
        <p:spPr>
          <a:xfrm>
            <a:off x="6288620" y="5611277"/>
            <a:ext cx="1973216" cy="4099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0" dist="431800" dir="5400000" sx="75000" sy="7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Raleway" panose="020B0503030101060003" pitchFamily="34" charset="0"/>
              </a:rPr>
              <a:t>GET STARTED NOW</a:t>
            </a:r>
            <a:endParaRPr lang="id-ID" sz="10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021" y="1649843"/>
            <a:ext cx="145120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6" grpId="0"/>
      <p:bldP spid="7" grpId="0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Rectangle: Rounded Corners 2"/>
          <p:cNvSpPr/>
          <p:nvPr/>
        </p:nvSpPr>
        <p:spPr>
          <a:xfrm>
            <a:off x="1100295" y="1595501"/>
            <a:ext cx="2078825" cy="2172606"/>
          </a:xfrm>
          <a:prstGeom prst="roundRect">
            <a:avLst>
              <a:gd name="adj" fmla="val 1158"/>
            </a:avLst>
          </a:prstGeom>
          <a:solidFill>
            <a:schemeClr val="bg1"/>
          </a:solidFill>
          <a:ln>
            <a:noFill/>
          </a:ln>
          <a:effectLst>
            <a:outerShdw blurRad="1270000" dist="11049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3"/>
          <p:cNvSpPr/>
          <p:nvPr/>
        </p:nvSpPr>
        <p:spPr>
          <a:xfrm>
            <a:off x="3737824" y="1595501"/>
            <a:ext cx="2078825" cy="2172606"/>
          </a:xfrm>
          <a:prstGeom prst="roundRect">
            <a:avLst>
              <a:gd name="adj" fmla="val 1616"/>
            </a:avLst>
          </a:prstGeom>
          <a:solidFill>
            <a:schemeClr val="bg1"/>
          </a:solidFill>
          <a:ln>
            <a:noFill/>
          </a:ln>
          <a:effectLst>
            <a:outerShdw blurRad="1270000" dist="11049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4"/>
          <p:cNvSpPr/>
          <p:nvPr/>
        </p:nvSpPr>
        <p:spPr>
          <a:xfrm>
            <a:off x="6375353" y="1595501"/>
            <a:ext cx="2078825" cy="2172606"/>
          </a:xfrm>
          <a:prstGeom prst="roundRect">
            <a:avLst>
              <a:gd name="adj" fmla="val 916"/>
            </a:avLst>
          </a:prstGeom>
          <a:solidFill>
            <a:schemeClr val="bg1"/>
          </a:solidFill>
          <a:ln>
            <a:noFill/>
          </a:ln>
          <a:effectLst>
            <a:outerShdw blurRad="1270000" dist="11049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5"/>
          <p:cNvSpPr/>
          <p:nvPr/>
        </p:nvSpPr>
        <p:spPr>
          <a:xfrm>
            <a:off x="9012881" y="1595501"/>
            <a:ext cx="2078825" cy="2172606"/>
          </a:xfrm>
          <a:prstGeom prst="roundRect">
            <a:avLst>
              <a:gd name="adj" fmla="val 2074"/>
            </a:avLst>
          </a:prstGeom>
          <a:solidFill>
            <a:schemeClr val="bg1"/>
          </a:solidFill>
          <a:ln>
            <a:noFill/>
          </a:ln>
          <a:effectLst>
            <a:outerShdw blurRad="1270000" dist="11049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0" name="Freeform 19"/>
          <p:cNvSpPr>
            <a:spLocks noEditPoints="1"/>
          </p:cNvSpPr>
          <p:nvPr/>
        </p:nvSpPr>
        <p:spPr bwMode="auto">
          <a:xfrm>
            <a:off x="1890660" y="4243975"/>
            <a:ext cx="498095" cy="468944"/>
          </a:xfrm>
          <a:custGeom>
            <a:avLst/>
            <a:gdLst>
              <a:gd name="T0" fmla="*/ 164 w 216"/>
              <a:gd name="T1" fmla="*/ 81 h 203"/>
              <a:gd name="T2" fmla="*/ 179 w 216"/>
              <a:gd name="T3" fmla="*/ 124 h 203"/>
              <a:gd name="T4" fmla="*/ 108 w 216"/>
              <a:gd name="T5" fmla="*/ 195 h 203"/>
              <a:gd name="T6" fmla="*/ 37 w 216"/>
              <a:gd name="T7" fmla="*/ 124 h 203"/>
              <a:gd name="T8" fmla="*/ 52 w 216"/>
              <a:gd name="T9" fmla="*/ 81 h 203"/>
              <a:gd name="T10" fmla="*/ 46 w 216"/>
              <a:gd name="T11" fmla="*/ 77 h 203"/>
              <a:gd name="T12" fmla="*/ 29 w 216"/>
              <a:gd name="T13" fmla="*/ 124 h 203"/>
              <a:gd name="T14" fmla="*/ 108 w 216"/>
              <a:gd name="T15" fmla="*/ 203 h 203"/>
              <a:gd name="T16" fmla="*/ 187 w 216"/>
              <a:gd name="T17" fmla="*/ 124 h 203"/>
              <a:gd name="T18" fmla="*/ 171 w 216"/>
              <a:gd name="T19" fmla="*/ 77 h 203"/>
              <a:gd name="T20" fmla="*/ 164 w 216"/>
              <a:gd name="T21" fmla="*/ 81 h 203"/>
              <a:gd name="T22" fmla="*/ 215 w 216"/>
              <a:gd name="T23" fmla="*/ 44 h 203"/>
              <a:gd name="T24" fmla="*/ 216 w 216"/>
              <a:gd name="T25" fmla="*/ 39 h 203"/>
              <a:gd name="T26" fmla="*/ 108 w 216"/>
              <a:gd name="T27" fmla="*/ 0 h 203"/>
              <a:gd name="T28" fmla="*/ 0 w 216"/>
              <a:gd name="T29" fmla="*/ 39 h 203"/>
              <a:gd name="T30" fmla="*/ 108 w 216"/>
              <a:gd name="T31" fmla="*/ 78 h 203"/>
              <a:gd name="T32" fmla="*/ 208 w 216"/>
              <a:gd name="T33" fmla="*/ 54 h 203"/>
              <a:gd name="T34" fmla="*/ 208 w 216"/>
              <a:gd name="T35" fmla="*/ 119 h 203"/>
              <a:gd name="T36" fmla="*/ 216 w 216"/>
              <a:gd name="T37" fmla="*/ 119 h 203"/>
              <a:gd name="T38" fmla="*/ 216 w 216"/>
              <a:gd name="T39" fmla="*/ 47 h 203"/>
              <a:gd name="T40" fmla="*/ 214 w 216"/>
              <a:gd name="T41" fmla="*/ 47 h 203"/>
              <a:gd name="T42" fmla="*/ 215 w 216"/>
              <a:gd name="T43" fmla="*/ 44 h 203"/>
              <a:gd name="T44" fmla="*/ 208 w 216"/>
              <a:gd name="T45" fmla="*/ 42 h 203"/>
              <a:gd name="T46" fmla="*/ 108 w 216"/>
              <a:gd name="T47" fmla="*/ 70 h 203"/>
              <a:gd name="T48" fmla="*/ 8 w 216"/>
              <a:gd name="T49" fmla="*/ 39 h 203"/>
              <a:gd name="T50" fmla="*/ 108 w 216"/>
              <a:gd name="T51" fmla="*/ 8 h 203"/>
              <a:gd name="T52" fmla="*/ 208 w 216"/>
              <a:gd name="T53" fmla="*/ 39 h 203"/>
              <a:gd name="T54" fmla="*/ 208 w 216"/>
              <a:gd name="T55" fmla="*/ 42 h 203"/>
              <a:gd name="T56" fmla="*/ 76 w 216"/>
              <a:gd name="T57" fmla="*/ 107 h 203"/>
              <a:gd name="T58" fmla="*/ 92 w 216"/>
              <a:gd name="T59" fmla="*/ 123 h 203"/>
              <a:gd name="T60" fmla="*/ 100 w 216"/>
              <a:gd name="T61" fmla="*/ 123 h 203"/>
              <a:gd name="T62" fmla="*/ 76 w 216"/>
              <a:gd name="T63" fmla="*/ 99 h 203"/>
              <a:gd name="T64" fmla="*/ 52 w 216"/>
              <a:gd name="T65" fmla="*/ 123 h 203"/>
              <a:gd name="T66" fmla="*/ 60 w 216"/>
              <a:gd name="T67" fmla="*/ 123 h 203"/>
              <a:gd name="T68" fmla="*/ 76 w 216"/>
              <a:gd name="T69" fmla="*/ 107 h 203"/>
              <a:gd name="T70" fmla="*/ 140 w 216"/>
              <a:gd name="T71" fmla="*/ 107 h 203"/>
              <a:gd name="T72" fmla="*/ 156 w 216"/>
              <a:gd name="T73" fmla="*/ 123 h 203"/>
              <a:gd name="T74" fmla="*/ 164 w 216"/>
              <a:gd name="T75" fmla="*/ 123 h 203"/>
              <a:gd name="T76" fmla="*/ 140 w 216"/>
              <a:gd name="T77" fmla="*/ 99 h 203"/>
              <a:gd name="T78" fmla="*/ 116 w 216"/>
              <a:gd name="T79" fmla="*/ 123 h 203"/>
              <a:gd name="T80" fmla="*/ 124 w 216"/>
              <a:gd name="T81" fmla="*/ 123 h 203"/>
              <a:gd name="T82" fmla="*/ 140 w 216"/>
              <a:gd name="T83" fmla="*/ 107 h 203"/>
              <a:gd name="T84" fmla="*/ 112 w 216"/>
              <a:gd name="T85" fmla="*/ 131 h 203"/>
              <a:gd name="T86" fmla="*/ 104 w 216"/>
              <a:gd name="T87" fmla="*/ 131 h 203"/>
              <a:gd name="T88" fmla="*/ 104 w 216"/>
              <a:gd name="T89" fmla="*/ 151 h 203"/>
              <a:gd name="T90" fmla="*/ 112 w 216"/>
              <a:gd name="T91" fmla="*/ 151 h 203"/>
              <a:gd name="T92" fmla="*/ 112 w 216"/>
              <a:gd name="T93" fmla="*/ 131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16" h="203">
                <a:moveTo>
                  <a:pt x="164" y="81"/>
                </a:moveTo>
                <a:cubicBezTo>
                  <a:pt x="174" y="94"/>
                  <a:pt x="179" y="109"/>
                  <a:pt x="179" y="124"/>
                </a:cubicBezTo>
                <a:cubicBezTo>
                  <a:pt x="179" y="163"/>
                  <a:pt x="147" y="195"/>
                  <a:pt x="108" y="195"/>
                </a:cubicBezTo>
                <a:cubicBezTo>
                  <a:pt x="69" y="195"/>
                  <a:pt x="37" y="163"/>
                  <a:pt x="37" y="124"/>
                </a:cubicBezTo>
                <a:cubicBezTo>
                  <a:pt x="37" y="109"/>
                  <a:pt x="42" y="94"/>
                  <a:pt x="52" y="81"/>
                </a:cubicBezTo>
                <a:cubicBezTo>
                  <a:pt x="46" y="77"/>
                  <a:pt x="46" y="77"/>
                  <a:pt x="46" y="77"/>
                </a:cubicBezTo>
                <a:cubicBezTo>
                  <a:pt x="35" y="90"/>
                  <a:pt x="29" y="107"/>
                  <a:pt x="29" y="124"/>
                </a:cubicBezTo>
                <a:cubicBezTo>
                  <a:pt x="29" y="168"/>
                  <a:pt x="65" y="203"/>
                  <a:pt x="108" y="203"/>
                </a:cubicBezTo>
                <a:cubicBezTo>
                  <a:pt x="151" y="203"/>
                  <a:pt x="187" y="168"/>
                  <a:pt x="187" y="124"/>
                </a:cubicBezTo>
                <a:cubicBezTo>
                  <a:pt x="187" y="107"/>
                  <a:pt x="181" y="90"/>
                  <a:pt x="171" y="77"/>
                </a:cubicBezTo>
                <a:lnTo>
                  <a:pt x="164" y="81"/>
                </a:lnTo>
                <a:close/>
                <a:moveTo>
                  <a:pt x="215" y="44"/>
                </a:moveTo>
                <a:cubicBezTo>
                  <a:pt x="216" y="43"/>
                  <a:pt x="216" y="41"/>
                  <a:pt x="216" y="39"/>
                </a:cubicBezTo>
                <a:cubicBezTo>
                  <a:pt x="216" y="14"/>
                  <a:pt x="160" y="0"/>
                  <a:pt x="108" y="0"/>
                </a:cubicBezTo>
                <a:cubicBezTo>
                  <a:pt x="56" y="0"/>
                  <a:pt x="0" y="14"/>
                  <a:pt x="0" y="39"/>
                </a:cubicBezTo>
                <a:cubicBezTo>
                  <a:pt x="0" y="64"/>
                  <a:pt x="56" y="78"/>
                  <a:pt x="108" y="78"/>
                </a:cubicBezTo>
                <a:cubicBezTo>
                  <a:pt x="154" y="78"/>
                  <a:pt x="192" y="68"/>
                  <a:pt x="208" y="54"/>
                </a:cubicBezTo>
                <a:cubicBezTo>
                  <a:pt x="208" y="119"/>
                  <a:pt x="208" y="119"/>
                  <a:pt x="208" y="119"/>
                </a:cubicBezTo>
                <a:cubicBezTo>
                  <a:pt x="216" y="119"/>
                  <a:pt x="216" y="119"/>
                  <a:pt x="216" y="119"/>
                </a:cubicBezTo>
                <a:cubicBezTo>
                  <a:pt x="216" y="47"/>
                  <a:pt x="216" y="47"/>
                  <a:pt x="216" y="47"/>
                </a:cubicBezTo>
                <a:cubicBezTo>
                  <a:pt x="214" y="47"/>
                  <a:pt x="214" y="47"/>
                  <a:pt x="214" y="47"/>
                </a:cubicBezTo>
                <a:cubicBezTo>
                  <a:pt x="214" y="46"/>
                  <a:pt x="215" y="45"/>
                  <a:pt x="215" y="44"/>
                </a:cubicBezTo>
                <a:close/>
                <a:moveTo>
                  <a:pt x="208" y="42"/>
                </a:moveTo>
                <a:cubicBezTo>
                  <a:pt x="203" y="55"/>
                  <a:pt x="164" y="70"/>
                  <a:pt x="108" y="70"/>
                </a:cubicBezTo>
                <a:cubicBezTo>
                  <a:pt x="49" y="70"/>
                  <a:pt x="8" y="54"/>
                  <a:pt x="8" y="39"/>
                </a:cubicBezTo>
                <a:cubicBezTo>
                  <a:pt x="8" y="25"/>
                  <a:pt x="49" y="8"/>
                  <a:pt x="108" y="8"/>
                </a:cubicBezTo>
                <a:cubicBezTo>
                  <a:pt x="167" y="8"/>
                  <a:pt x="208" y="25"/>
                  <a:pt x="208" y="39"/>
                </a:cubicBezTo>
                <a:cubicBezTo>
                  <a:pt x="208" y="40"/>
                  <a:pt x="208" y="41"/>
                  <a:pt x="208" y="42"/>
                </a:cubicBezTo>
                <a:close/>
                <a:moveTo>
                  <a:pt x="76" y="107"/>
                </a:moveTo>
                <a:cubicBezTo>
                  <a:pt x="85" y="107"/>
                  <a:pt x="92" y="111"/>
                  <a:pt x="92" y="123"/>
                </a:cubicBezTo>
                <a:cubicBezTo>
                  <a:pt x="100" y="123"/>
                  <a:pt x="100" y="123"/>
                  <a:pt x="100" y="123"/>
                </a:cubicBezTo>
                <a:cubicBezTo>
                  <a:pt x="100" y="107"/>
                  <a:pt x="89" y="99"/>
                  <a:pt x="76" y="99"/>
                </a:cubicBezTo>
                <a:cubicBezTo>
                  <a:pt x="63" y="99"/>
                  <a:pt x="52" y="107"/>
                  <a:pt x="52" y="123"/>
                </a:cubicBezTo>
                <a:cubicBezTo>
                  <a:pt x="60" y="123"/>
                  <a:pt x="60" y="123"/>
                  <a:pt x="60" y="123"/>
                </a:cubicBezTo>
                <a:cubicBezTo>
                  <a:pt x="60" y="111"/>
                  <a:pt x="67" y="107"/>
                  <a:pt x="76" y="107"/>
                </a:cubicBezTo>
                <a:close/>
                <a:moveTo>
                  <a:pt x="140" y="107"/>
                </a:moveTo>
                <a:cubicBezTo>
                  <a:pt x="149" y="107"/>
                  <a:pt x="156" y="111"/>
                  <a:pt x="156" y="123"/>
                </a:cubicBezTo>
                <a:cubicBezTo>
                  <a:pt x="164" y="123"/>
                  <a:pt x="164" y="123"/>
                  <a:pt x="164" y="123"/>
                </a:cubicBezTo>
                <a:cubicBezTo>
                  <a:pt x="164" y="107"/>
                  <a:pt x="153" y="99"/>
                  <a:pt x="140" y="99"/>
                </a:cubicBezTo>
                <a:cubicBezTo>
                  <a:pt x="127" y="99"/>
                  <a:pt x="116" y="107"/>
                  <a:pt x="116" y="123"/>
                </a:cubicBezTo>
                <a:cubicBezTo>
                  <a:pt x="124" y="123"/>
                  <a:pt x="124" y="123"/>
                  <a:pt x="124" y="123"/>
                </a:cubicBezTo>
                <a:cubicBezTo>
                  <a:pt x="124" y="111"/>
                  <a:pt x="131" y="107"/>
                  <a:pt x="140" y="107"/>
                </a:cubicBezTo>
                <a:close/>
                <a:moveTo>
                  <a:pt x="112" y="131"/>
                </a:moveTo>
                <a:cubicBezTo>
                  <a:pt x="104" y="131"/>
                  <a:pt x="104" y="131"/>
                  <a:pt x="104" y="131"/>
                </a:cubicBezTo>
                <a:cubicBezTo>
                  <a:pt x="104" y="151"/>
                  <a:pt x="104" y="151"/>
                  <a:pt x="104" y="151"/>
                </a:cubicBezTo>
                <a:cubicBezTo>
                  <a:pt x="112" y="151"/>
                  <a:pt x="112" y="151"/>
                  <a:pt x="112" y="151"/>
                </a:cubicBezTo>
                <a:lnTo>
                  <a:pt x="112" y="131"/>
                </a:lnTo>
                <a:close/>
              </a:path>
            </a:pathLst>
          </a:custGeom>
          <a:solidFill>
            <a:srgbClr val="65726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1" name="Group 16"/>
          <p:cNvGrpSpPr/>
          <p:nvPr/>
        </p:nvGrpSpPr>
        <p:grpSpPr>
          <a:xfrm>
            <a:off x="902888" y="4877152"/>
            <a:ext cx="2473638" cy="972943"/>
            <a:chOff x="1130143" y="4877152"/>
            <a:chExt cx="2473638" cy="972943"/>
          </a:xfrm>
        </p:grpSpPr>
        <p:sp>
          <p:nvSpPr>
            <p:cNvPr id="12" name="Rectangle 11"/>
            <p:cNvSpPr/>
            <p:nvPr/>
          </p:nvSpPr>
          <p:spPr>
            <a:xfrm>
              <a:off x="1413510" y="4877152"/>
              <a:ext cx="1906905" cy="498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5678+</a:t>
              </a:r>
              <a:endParaRPr lang="en-US" sz="2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30143" y="5335146"/>
              <a:ext cx="2473638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4" name="Freeform 45"/>
          <p:cNvSpPr>
            <a:spLocks noEditPoints="1"/>
          </p:cNvSpPr>
          <p:nvPr/>
        </p:nvSpPr>
        <p:spPr bwMode="auto">
          <a:xfrm>
            <a:off x="4523119" y="4224330"/>
            <a:ext cx="508234" cy="508234"/>
          </a:xfrm>
          <a:custGeom>
            <a:avLst/>
            <a:gdLst>
              <a:gd name="T0" fmla="*/ 220 w 220"/>
              <a:gd name="T1" fmla="*/ 110 h 220"/>
              <a:gd name="T2" fmla="*/ 193 w 220"/>
              <a:gd name="T3" fmla="*/ 64 h 220"/>
              <a:gd name="T4" fmla="*/ 176 w 220"/>
              <a:gd name="T5" fmla="*/ 58 h 220"/>
              <a:gd name="T6" fmla="*/ 171 w 220"/>
              <a:gd name="T7" fmla="*/ 53 h 220"/>
              <a:gd name="T8" fmla="*/ 203 w 220"/>
              <a:gd name="T9" fmla="*/ 68 h 220"/>
              <a:gd name="T10" fmla="*/ 141 w 220"/>
              <a:gd name="T11" fmla="*/ 13 h 220"/>
              <a:gd name="T12" fmla="*/ 118 w 220"/>
              <a:gd name="T13" fmla="*/ 38 h 220"/>
              <a:gd name="T14" fmla="*/ 110 w 220"/>
              <a:gd name="T15" fmla="*/ 8 h 220"/>
              <a:gd name="T16" fmla="*/ 65 w 220"/>
              <a:gd name="T17" fmla="*/ 28 h 220"/>
              <a:gd name="T18" fmla="*/ 55 w 220"/>
              <a:gd name="T19" fmla="*/ 50 h 220"/>
              <a:gd name="T20" fmla="*/ 47 w 220"/>
              <a:gd name="T21" fmla="*/ 30 h 220"/>
              <a:gd name="T22" fmla="*/ 67 w 220"/>
              <a:gd name="T23" fmla="*/ 18 h 220"/>
              <a:gd name="T24" fmla="*/ 51 w 220"/>
              <a:gd name="T25" fmla="*/ 57 h 220"/>
              <a:gd name="T26" fmla="*/ 76 w 220"/>
              <a:gd name="T27" fmla="*/ 42 h 220"/>
              <a:gd name="T28" fmla="*/ 80 w 220"/>
              <a:gd name="T29" fmla="*/ 24 h 220"/>
              <a:gd name="T30" fmla="*/ 97 w 220"/>
              <a:gd name="T31" fmla="*/ 51 h 220"/>
              <a:gd name="T32" fmla="*/ 81 w 220"/>
              <a:gd name="T33" fmla="*/ 69 h 220"/>
              <a:gd name="T34" fmla="*/ 59 w 220"/>
              <a:gd name="T35" fmla="*/ 95 h 220"/>
              <a:gd name="T36" fmla="*/ 63 w 220"/>
              <a:gd name="T37" fmla="*/ 117 h 220"/>
              <a:gd name="T38" fmla="*/ 120 w 220"/>
              <a:gd name="T39" fmla="*/ 155 h 220"/>
              <a:gd name="T40" fmla="*/ 118 w 220"/>
              <a:gd name="T41" fmla="*/ 180 h 220"/>
              <a:gd name="T42" fmla="*/ 81 w 220"/>
              <a:gd name="T43" fmla="*/ 208 h 220"/>
              <a:gd name="T44" fmla="*/ 62 w 220"/>
              <a:gd name="T45" fmla="*/ 159 h 220"/>
              <a:gd name="T46" fmla="*/ 53 w 220"/>
              <a:gd name="T47" fmla="*/ 120 h 220"/>
              <a:gd name="T48" fmla="*/ 19 w 220"/>
              <a:gd name="T49" fmla="*/ 65 h 220"/>
              <a:gd name="T50" fmla="*/ 10 w 220"/>
              <a:gd name="T51" fmla="*/ 91 h 220"/>
              <a:gd name="T52" fmla="*/ 61 w 220"/>
              <a:gd name="T53" fmla="*/ 133 h 220"/>
              <a:gd name="T54" fmla="*/ 67 w 220"/>
              <a:gd name="T55" fmla="*/ 178 h 220"/>
              <a:gd name="T56" fmla="*/ 8 w 220"/>
              <a:gd name="T57" fmla="*/ 110 h 220"/>
              <a:gd name="T58" fmla="*/ 101 w 220"/>
              <a:gd name="T59" fmla="*/ 204 h 220"/>
              <a:gd name="T60" fmla="*/ 130 w 220"/>
              <a:gd name="T61" fmla="*/ 166 h 220"/>
              <a:gd name="T62" fmla="*/ 82 w 220"/>
              <a:gd name="T63" fmla="*/ 125 h 220"/>
              <a:gd name="T64" fmla="*/ 57 w 220"/>
              <a:gd name="T65" fmla="*/ 108 h 220"/>
              <a:gd name="T66" fmla="*/ 70 w 220"/>
              <a:gd name="T67" fmla="*/ 96 h 220"/>
              <a:gd name="T68" fmla="*/ 90 w 220"/>
              <a:gd name="T69" fmla="*/ 70 h 220"/>
              <a:gd name="T70" fmla="*/ 101 w 220"/>
              <a:gd name="T71" fmla="*/ 38 h 220"/>
              <a:gd name="T72" fmla="*/ 82 w 220"/>
              <a:gd name="T73" fmla="*/ 12 h 220"/>
              <a:gd name="T74" fmla="*/ 118 w 220"/>
              <a:gd name="T75" fmla="*/ 46 h 220"/>
              <a:gd name="T76" fmla="*/ 175 w 220"/>
              <a:gd name="T77" fmla="*/ 31 h 220"/>
              <a:gd name="T78" fmla="*/ 156 w 220"/>
              <a:gd name="T79" fmla="*/ 61 h 220"/>
              <a:gd name="T80" fmla="*/ 180 w 220"/>
              <a:gd name="T81" fmla="*/ 65 h 220"/>
              <a:gd name="T82" fmla="*/ 198 w 220"/>
              <a:gd name="T83" fmla="*/ 75 h 220"/>
              <a:gd name="T84" fmla="*/ 206 w 220"/>
              <a:gd name="T85" fmla="*/ 84 h 220"/>
              <a:gd name="T86" fmla="*/ 168 w 220"/>
              <a:gd name="T87" fmla="*/ 81 h 220"/>
              <a:gd name="T88" fmla="*/ 179 w 220"/>
              <a:gd name="T89" fmla="*/ 127 h 220"/>
              <a:gd name="T90" fmla="*/ 184 w 220"/>
              <a:gd name="T91" fmla="*/ 180 h 220"/>
              <a:gd name="T92" fmla="*/ 189 w 220"/>
              <a:gd name="T93" fmla="*/ 123 h 220"/>
              <a:gd name="T94" fmla="*/ 163 w 220"/>
              <a:gd name="T95" fmla="*/ 99 h 220"/>
              <a:gd name="T96" fmla="*/ 211 w 220"/>
              <a:gd name="T97" fmla="*/ 94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0" h="220">
                <a:moveTo>
                  <a:pt x="110" y="0"/>
                </a:moveTo>
                <a:cubicBezTo>
                  <a:pt x="49" y="0"/>
                  <a:pt x="0" y="49"/>
                  <a:pt x="0" y="110"/>
                </a:cubicBezTo>
                <a:cubicBezTo>
                  <a:pt x="0" y="171"/>
                  <a:pt x="49" y="220"/>
                  <a:pt x="110" y="220"/>
                </a:cubicBezTo>
                <a:cubicBezTo>
                  <a:pt x="171" y="220"/>
                  <a:pt x="220" y="171"/>
                  <a:pt x="220" y="110"/>
                </a:cubicBezTo>
                <a:cubicBezTo>
                  <a:pt x="220" y="49"/>
                  <a:pt x="171" y="0"/>
                  <a:pt x="110" y="0"/>
                </a:cubicBezTo>
                <a:close/>
                <a:moveTo>
                  <a:pt x="203" y="68"/>
                </a:moveTo>
                <a:cubicBezTo>
                  <a:pt x="202" y="68"/>
                  <a:pt x="202" y="68"/>
                  <a:pt x="202" y="68"/>
                </a:cubicBezTo>
                <a:cubicBezTo>
                  <a:pt x="201" y="67"/>
                  <a:pt x="197" y="64"/>
                  <a:pt x="193" y="64"/>
                </a:cubicBezTo>
                <a:cubicBezTo>
                  <a:pt x="193" y="64"/>
                  <a:pt x="193" y="64"/>
                  <a:pt x="192" y="64"/>
                </a:cubicBezTo>
                <a:cubicBezTo>
                  <a:pt x="191" y="63"/>
                  <a:pt x="190" y="61"/>
                  <a:pt x="188" y="61"/>
                </a:cubicBezTo>
                <a:cubicBezTo>
                  <a:pt x="187" y="57"/>
                  <a:pt x="183" y="57"/>
                  <a:pt x="182" y="57"/>
                </a:cubicBezTo>
                <a:cubicBezTo>
                  <a:pt x="179" y="57"/>
                  <a:pt x="179" y="57"/>
                  <a:pt x="176" y="58"/>
                </a:cubicBezTo>
                <a:cubicBezTo>
                  <a:pt x="175" y="59"/>
                  <a:pt x="171" y="61"/>
                  <a:pt x="164" y="64"/>
                </a:cubicBezTo>
                <a:cubicBezTo>
                  <a:pt x="166" y="61"/>
                  <a:pt x="167" y="59"/>
                  <a:pt x="167" y="57"/>
                </a:cubicBezTo>
                <a:cubicBezTo>
                  <a:pt x="171" y="57"/>
                  <a:pt x="171" y="57"/>
                  <a:pt x="171" y="57"/>
                </a:cubicBezTo>
                <a:cubicBezTo>
                  <a:pt x="171" y="53"/>
                  <a:pt x="171" y="53"/>
                  <a:pt x="171" y="53"/>
                </a:cubicBezTo>
                <a:cubicBezTo>
                  <a:pt x="171" y="48"/>
                  <a:pt x="172" y="42"/>
                  <a:pt x="173" y="41"/>
                </a:cubicBezTo>
                <a:cubicBezTo>
                  <a:pt x="175" y="39"/>
                  <a:pt x="180" y="38"/>
                  <a:pt x="182" y="38"/>
                </a:cubicBezTo>
                <a:cubicBezTo>
                  <a:pt x="182" y="38"/>
                  <a:pt x="182" y="38"/>
                  <a:pt x="182" y="38"/>
                </a:cubicBezTo>
                <a:cubicBezTo>
                  <a:pt x="191" y="46"/>
                  <a:pt x="198" y="57"/>
                  <a:pt x="203" y="68"/>
                </a:cubicBezTo>
                <a:close/>
                <a:moveTo>
                  <a:pt x="182" y="38"/>
                </a:moveTo>
                <a:cubicBezTo>
                  <a:pt x="182" y="38"/>
                  <a:pt x="182" y="38"/>
                  <a:pt x="182" y="38"/>
                </a:cubicBezTo>
                <a:cubicBezTo>
                  <a:pt x="182" y="38"/>
                  <a:pt x="182" y="38"/>
                  <a:pt x="182" y="38"/>
                </a:cubicBezTo>
                <a:close/>
                <a:moveTo>
                  <a:pt x="141" y="13"/>
                </a:moveTo>
                <a:cubicBezTo>
                  <a:pt x="137" y="17"/>
                  <a:pt x="137" y="17"/>
                  <a:pt x="137" y="17"/>
                </a:cubicBezTo>
                <a:cubicBezTo>
                  <a:pt x="136" y="18"/>
                  <a:pt x="136" y="18"/>
                  <a:pt x="136" y="18"/>
                </a:cubicBezTo>
                <a:cubicBezTo>
                  <a:pt x="136" y="21"/>
                  <a:pt x="133" y="31"/>
                  <a:pt x="133" y="37"/>
                </a:cubicBezTo>
                <a:cubicBezTo>
                  <a:pt x="131" y="37"/>
                  <a:pt x="127" y="38"/>
                  <a:pt x="118" y="38"/>
                </a:cubicBezTo>
                <a:cubicBezTo>
                  <a:pt x="117" y="38"/>
                  <a:pt x="115" y="35"/>
                  <a:pt x="113" y="32"/>
                </a:cubicBezTo>
                <a:cubicBezTo>
                  <a:pt x="111" y="30"/>
                  <a:pt x="108" y="27"/>
                  <a:pt x="105" y="24"/>
                </a:cubicBezTo>
                <a:cubicBezTo>
                  <a:pt x="102" y="20"/>
                  <a:pt x="101" y="13"/>
                  <a:pt x="102" y="8"/>
                </a:cubicBezTo>
                <a:cubicBezTo>
                  <a:pt x="105" y="8"/>
                  <a:pt x="107" y="8"/>
                  <a:pt x="110" y="8"/>
                </a:cubicBezTo>
                <a:cubicBezTo>
                  <a:pt x="121" y="8"/>
                  <a:pt x="131" y="10"/>
                  <a:pt x="141" y="13"/>
                </a:cubicBezTo>
                <a:close/>
                <a:moveTo>
                  <a:pt x="47" y="30"/>
                </a:moveTo>
                <a:cubicBezTo>
                  <a:pt x="51" y="27"/>
                  <a:pt x="55" y="24"/>
                  <a:pt x="60" y="21"/>
                </a:cubicBezTo>
                <a:cubicBezTo>
                  <a:pt x="65" y="28"/>
                  <a:pt x="65" y="28"/>
                  <a:pt x="65" y="28"/>
                </a:cubicBezTo>
                <a:cubicBezTo>
                  <a:pt x="66" y="34"/>
                  <a:pt x="68" y="40"/>
                  <a:pt x="68" y="42"/>
                </a:cubicBezTo>
                <a:cubicBezTo>
                  <a:pt x="68" y="46"/>
                  <a:pt x="68" y="48"/>
                  <a:pt x="68" y="49"/>
                </a:cubicBezTo>
                <a:cubicBezTo>
                  <a:pt x="66" y="49"/>
                  <a:pt x="65" y="50"/>
                  <a:pt x="64" y="50"/>
                </a:cubicBezTo>
                <a:cubicBezTo>
                  <a:pt x="61" y="51"/>
                  <a:pt x="59" y="52"/>
                  <a:pt x="55" y="50"/>
                </a:cubicBezTo>
                <a:cubicBezTo>
                  <a:pt x="54" y="49"/>
                  <a:pt x="54" y="49"/>
                  <a:pt x="54" y="49"/>
                </a:cubicBezTo>
                <a:cubicBezTo>
                  <a:pt x="54" y="48"/>
                  <a:pt x="55" y="46"/>
                  <a:pt x="56" y="45"/>
                </a:cubicBezTo>
                <a:cubicBezTo>
                  <a:pt x="59" y="42"/>
                  <a:pt x="59" y="42"/>
                  <a:pt x="59" y="42"/>
                </a:cubicBezTo>
                <a:lnTo>
                  <a:pt x="47" y="30"/>
                </a:lnTo>
                <a:close/>
                <a:moveTo>
                  <a:pt x="67" y="18"/>
                </a:moveTo>
                <a:cubicBezTo>
                  <a:pt x="67" y="17"/>
                  <a:pt x="68" y="17"/>
                  <a:pt x="68" y="17"/>
                </a:cubicBezTo>
                <a:cubicBezTo>
                  <a:pt x="68" y="19"/>
                  <a:pt x="68" y="19"/>
                  <a:pt x="68" y="19"/>
                </a:cubicBezTo>
                <a:lnTo>
                  <a:pt x="67" y="18"/>
                </a:lnTo>
                <a:close/>
                <a:moveTo>
                  <a:pt x="41" y="35"/>
                </a:moveTo>
                <a:cubicBezTo>
                  <a:pt x="48" y="42"/>
                  <a:pt x="48" y="42"/>
                  <a:pt x="48" y="42"/>
                </a:cubicBezTo>
                <a:cubicBezTo>
                  <a:pt x="47" y="44"/>
                  <a:pt x="46" y="47"/>
                  <a:pt x="46" y="50"/>
                </a:cubicBezTo>
                <a:cubicBezTo>
                  <a:pt x="46" y="52"/>
                  <a:pt x="48" y="55"/>
                  <a:pt x="51" y="57"/>
                </a:cubicBezTo>
                <a:cubicBezTo>
                  <a:pt x="55" y="58"/>
                  <a:pt x="57" y="59"/>
                  <a:pt x="60" y="59"/>
                </a:cubicBezTo>
                <a:cubicBezTo>
                  <a:pt x="62" y="59"/>
                  <a:pt x="64" y="58"/>
                  <a:pt x="66" y="58"/>
                </a:cubicBezTo>
                <a:cubicBezTo>
                  <a:pt x="67" y="57"/>
                  <a:pt x="68" y="57"/>
                  <a:pt x="68" y="57"/>
                </a:cubicBezTo>
                <a:cubicBezTo>
                  <a:pt x="76" y="57"/>
                  <a:pt x="76" y="46"/>
                  <a:pt x="76" y="42"/>
                </a:cubicBezTo>
                <a:cubicBezTo>
                  <a:pt x="76" y="38"/>
                  <a:pt x="73" y="27"/>
                  <a:pt x="72" y="25"/>
                </a:cubicBezTo>
                <a:cubicBezTo>
                  <a:pt x="69" y="20"/>
                  <a:pt x="69" y="20"/>
                  <a:pt x="69" y="20"/>
                </a:cubicBezTo>
                <a:cubicBezTo>
                  <a:pt x="78" y="20"/>
                  <a:pt x="78" y="20"/>
                  <a:pt x="78" y="20"/>
                </a:cubicBezTo>
                <a:cubicBezTo>
                  <a:pt x="80" y="24"/>
                  <a:pt x="80" y="24"/>
                  <a:pt x="80" y="24"/>
                </a:cubicBezTo>
                <a:cubicBezTo>
                  <a:pt x="80" y="37"/>
                  <a:pt x="80" y="37"/>
                  <a:pt x="80" y="37"/>
                </a:cubicBezTo>
                <a:cubicBezTo>
                  <a:pt x="82" y="38"/>
                  <a:pt x="82" y="38"/>
                  <a:pt x="82" y="38"/>
                </a:cubicBezTo>
                <a:cubicBezTo>
                  <a:pt x="82" y="38"/>
                  <a:pt x="90" y="42"/>
                  <a:pt x="97" y="45"/>
                </a:cubicBezTo>
                <a:cubicBezTo>
                  <a:pt x="98" y="46"/>
                  <a:pt x="99" y="46"/>
                  <a:pt x="97" y="51"/>
                </a:cubicBezTo>
                <a:cubicBezTo>
                  <a:pt x="96" y="53"/>
                  <a:pt x="95" y="55"/>
                  <a:pt x="95" y="57"/>
                </a:cubicBezTo>
                <a:cubicBezTo>
                  <a:pt x="95" y="59"/>
                  <a:pt x="93" y="61"/>
                  <a:pt x="91" y="61"/>
                </a:cubicBezTo>
                <a:cubicBezTo>
                  <a:pt x="87" y="61"/>
                  <a:pt x="85" y="64"/>
                  <a:pt x="83" y="66"/>
                </a:cubicBezTo>
                <a:cubicBezTo>
                  <a:pt x="83" y="67"/>
                  <a:pt x="82" y="68"/>
                  <a:pt x="81" y="69"/>
                </a:cubicBezTo>
                <a:cubicBezTo>
                  <a:pt x="79" y="71"/>
                  <a:pt x="78" y="73"/>
                  <a:pt x="77" y="75"/>
                </a:cubicBezTo>
                <a:cubicBezTo>
                  <a:pt x="75" y="78"/>
                  <a:pt x="73" y="80"/>
                  <a:pt x="69" y="84"/>
                </a:cubicBezTo>
                <a:cubicBezTo>
                  <a:pt x="66" y="88"/>
                  <a:pt x="64" y="90"/>
                  <a:pt x="64" y="92"/>
                </a:cubicBezTo>
                <a:cubicBezTo>
                  <a:pt x="63" y="93"/>
                  <a:pt x="62" y="93"/>
                  <a:pt x="59" y="95"/>
                </a:cubicBezTo>
                <a:cubicBezTo>
                  <a:pt x="57" y="96"/>
                  <a:pt x="56" y="96"/>
                  <a:pt x="55" y="97"/>
                </a:cubicBezTo>
                <a:cubicBezTo>
                  <a:pt x="49" y="98"/>
                  <a:pt x="49" y="101"/>
                  <a:pt x="49" y="106"/>
                </a:cubicBezTo>
                <a:cubicBezTo>
                  <a:pt x="49" y="114"/>
                  <a:pt x="53" y="115"/>
                  <a:pt x="57" y="116"/>
                </a:cubicBezTo>
                <a:cubicBezTo>
                  <a:pt x="59" y="116"/>
                  <a:pt x="61" y="116"/>
                  <a:pt x="63" y="117"/>
                </a:cubicBezTo>
                <a:cubicBezTo>
                  <a:pt x="66" y="119"/>
                  <a:pt x="67" y="121"/>
                  <a:pt x="69" y="124"/>
                </a:cubicBezTo>
                <a:cubicBezTo>
                  <a:pt x="71" y="127"/>
                  <a:pt x="73" y="130"/>
                  <a:pt x="78" y="133"/>
                </a:cubicBezTo>
                <a:cubicBezTo>
                  <a:pt x="81" y="134"/>
                  <a:pt x="86" y="137"/>
                  <a:pt x="92" y="140"/>
                </a:cubicBezTo>
                <a:cubicBezTo>
                  <a:pt x="100" y="145"/>
                  <a:pt x="111" y="151"/>
                  <a:pt x="120" y="155"/>
                </a:cubicBezTo>
                <a:cubicBezTo>
                  <a:pt x="124" y="158"/>
                  <a:pt x="125" y="159"/>
                  <a:pt x="125" y="159"/>
                </a:cubicBezTo>
                <a:cubicBezTo>
                  <a:pt x="125" y="160"/>
                  <a:pt x="124" y="160"/>
                  <a:pt x="124" y="161"/>
                </a:cubicBezTo>
                <a:cubicBezTo>
                  <a:pt x="123" y="163"/>
                  <a:pt x="121" y="164"/>
                  <a:pt x="121" y="167"/>
                </a:cubicBezTo>
                <a:cubicBezTo>
                  <a:pt x="121" y="170"/>
                  <a:pt x="121" y="173"/>
                  <a:pt x="118" y="180"/>
                </a:cubicBezTo>
                <a:cubicBezTo>
                  <a:pt x="116" y="184"/>
                  <a:pt x="114" y="186"/>
                  <a:pt x="108" y="189"/>
                </a:cubicBezTo>
                <a:cubicBezTo>
                  <a:pt x="105" y="191"/>
                  <a:pt x="101" y="194"/>
                  <a:pt x="96" y="198"/>
                </a:cubicBezTo>
                <a:cubicBezTo>
                  <a:pt x="92" y="201"/>
                  <a:pt x="87" y="205"/>
                  <a:pt x="87" y="209"/>
                </a:cubicBezTo>
                <a:cubicBezTo>
                  <a:pt x="85" y="209"/>
                  <a:pt x="83" y="208"/>
                  <a:pt x="81" y="208"/>
                </a:cubicBezTo>
                <a:cubicBezTo>
                  <a:pt x="82" y="203"/>
                  <a:pt x="84" y="196"/>
                  <a:pt x="84" y="189"/>
                </a:cubicBezTo>
                <a:cubicBezTo>
                  <a:pt x="84" y="178"/>
                  <a:pt x="80" y="175"/>
                  <a:pt x="73" y="172"/>
                </a:cubicBezTo>
                <a:cubicBezTo>
                  <a:pt x="72" y="172"/>
                  <a:pt x="71" y="171"/>
                  <a:pt x="70" y="171"/>
                </a:cubicBezTo>
                <a:cubicBezTo>
                  <a:pt x="65" y="168"/>
                  <a:pt x="65" y="166"/>
                  <a:pt x="62" y="159"/>
                </a:cubicBezTo>
                <a:cubicBezTo>
                  <a:pt x="62" y="158"/>
                  <a:pt x="61" y="156"/>
                  <a:pt x="61" y="154"/>
                </a:cubicBezTo>
                <a:cubicBezTo>
                  <a:pt x="59" y="149"/>
                  <a:pt x="61" y="147"/>
                  <a:pt x="64" y="143"/>
                </a:cubicBezTo>
                <a:cubicBezTo>
                  <a:pt x="66" y="140"/>
                  <a:pt x="69" y="137"/>
                  <a:pt x="69" y="132"/>
                </a:cubicBezTo>
                <a:cubicBezTo>
                  <a:pt x="69" y="124"/>
                  <a:pt x="63" y="120"/>
                  <a:pt x="53" y="120"/>
                </a:cubicBezTo>
                <a:cubicBezTo>
                  <a:pt x="53" y="120"/>
                  <a:pt x="53" y="120"/>
                  <a:pt x="53" y="120"/>
                </a:cubicBezTo>
                <a:cubicBezTo>
                  <a:pt x="52" y="120"/>
                  <a:pt x="46" y="117"/>
                  <a:pt x="40" y="114"/>
                </a:cubicBezTo>
                <a:cubicBezTo>
                  <a:pt x="36" y="112"/>
                  <a:pt x="31" y="109"/>
                  <a:pt x="25" y="106"/>
                </a:cubicBezTo>
                <a:cubicBezTo>
                  <a:pt x="15" y="101"/>
                  <a:pt x="18" y="74"/>
                  <a:pt x="19" y="65"/>
                </a:cubicBezTo>
                <a:cubicBezTo>
                  <a:pt x="18" y="65"/>
                  <a:pt x="18" y="65"/>
                  <a:pt x="18" y="65"/>
                </a:cubicBezTo>
                <a:cubicBezTo>
                  <a:pt x="24" y="54"/>
                  <a:pt x="32" y="44"/>
                  <a:pt x="41" y="35"/>
                </a:cubicBezTo>
                <a:close/>
                <a:moveTo>
                  <a:pt x="8" y="110"/>
                </a:moveTo>
                <a:cubicBezTo>
                  <a:pt x="8" y="104"/>
                  <a:pt x="9" y="97"/>
                  <a:pt x="10" y="91"/>
                </a:cubicBezTo>
                <a:cubicBezTo>
                  <a:pt x="11" y="101"/>
                  <a:pt x="14" y="110"/>
                  <a:pt x="21" y="114"/>
                </a:cubicBezTo>
                <a:cubicBezTo>
                  <a:pt x="27" y="116"/>
                  <a:pt x="32" y="119"/>
                  <a:pt x="37" y="122"/>
                </a:cubicBezTo>
                <a:cubicBezTo>
                  <a:pt x="46" y="127"/>
                  <a:pt x="50" y="129"/>
                  <a:pt x="53" y="129"/>
                </a:cubicBezTo>
                <a:cubicBezTo>
                  <a:pt x="60" y="129"/>
                  <a:pt x="61" y="131"/>
                  <a:pt x="61" y="133"/>
                </a:cubicBezTo>
                <a:cubicBezTo>
                  <a:pt x="61" y="134"/>
                  <a:pt x="59" y="136"/>
                  <a:pt x="58" y="138"/>
                </a:cubicBezTo>
                <a:cubicBezTo>
                  <a:pt x="55" y="142"/>
                  <a:pt x="50" y="148"/>
                  <a:pt x="53" y="157"/>
                </a:cubicBezTo>
                <a:cubicBezTo>
                  <a:pt x="54" y="158"/>
                  <a:pt x="54" y="160"/>
                  <a:pt x="55" y="161"/>
                </a:cubicBezTo>
                <a:cubicBezTo>
                  <a:pt x="57" y="170"/>
                  <a:pt x="59" y="174"/>
                  <a:pt x="67" y="178"/>
                </a:cubicBezTo>
                <a:cubicBezTo>
                  <a:pt x="68" y="178"/>
                  <a:pt x="69" y="179"/>
                  <a:pt x="70" y="179"/>
                </a:cubicBezTo>
                <a:cubicBezTo>
                  <a:pt x="75" y="182"/>
                  <a:pt x="76" y="182"/>
                  <a:pt x="76" y="190"/>
                </a:cubicBezTo>
                <a:cubicBezTo>
                  <a:pt x="76" y="195"/>
                  <a:pt x="75" y="201"/>
                  <a:pt x="74" y="205"/>
                </a:cubicBezTo>
                <a:cubicBezTo>
                  <a:pt x="35" y="191"/>
                  <a:pt x="8" y="153"/>
                  <a:pt x="8" y="110"/>
                </a:cubicBezTo>
                <a:close/>
                <a:moveTo>
                  <a:pt x="110" y="212"/>
                </a:moveTo>
                <a:cubicBezTo>
                  <a:pt x="105" y="212"/>
                  <a:pt x="100" y="212"/>
                  <a:pt x="95" y="211"/>
                </a:cubicBezTo>
                <a:cubicBezTo>
                  <a:pt x="95" y="210"/>
                  <a:pt x="95" y="210"/>
                  <a:pt x="95" y="210"/>
                </a:cubicBezTo>
                <a:cubicBezTo>
                  <a:pt x="95" y="209"/>
                  <a:pt x="96" y="208"/>
                  <a:pt x="101" y="204"/>
                </a:cubicBezTo>
                <a:cubicBezTo>
                  <a:pt x="106" y="201"/>
                  <a:pt x="110" y="198"/>
                  <a:pt x="113" y="196"/>
                </a:cubicBezTo>
                <a:cubicBezTo>
                  <a:pt x="119" y="192"/>
                  <a:pt x="122" y="190"/>
                  <a:pt x="125" y="184"/>
                </a:cubicBezTo>
                <a:cubicBezTo>
                  <a:pt x="129" y="176"/>
                  <a:pt x="129" y="171"/>
                  <a:pt x="129" y="167"/>
                </a:cubicBezTo>
                <a:cubicBezTo>
                  <a:pt x="129" y="167"/>
                  <a:pt x="130" y="166"/>
                  <a:pt x="130" y="166"/>
                </a:cubicBezTo>
                <a:cubicBezTo>
                  <a:pt x="131" y="164"/>
                  <a:pt x="134" y="162"/>
                  <a:pt x="133" y="158"/>
                </a:cubicBezTo>
                <a:cubicBezTo>
                  <a:pt x="132" y="154"/>
                  <a:pt x="129" y="151"/>
                  <a:pt x="123" y="148"/>
                </a:cubicBezTo>
                <a:cubicBezTo>
                  <a:pt x="114" y="144"/>
                  <a:pt x="104" y="138"/>
                  <a:pt x="96" y="133"/>
                </a:cubicBezTo>
                <a:cubicBezTo>
                  <a:pt x="90" y="130"/>
                  <a:pt x="85" y="127"/>
                  <a:pt x="82" y="125"/>
                </a:cubicBezTo>
                <a:cubicBezTo>
                  <a:pt x="79" y="124"/>
                  <a:pt x="77" y="122"/>
                  <a:pt x="76" y="119"/>
                </a:cubicBezTo>
                <a:cubicBezTo>
                  <a:pt x="73" y="116"/>
                  <a:pt x="71" y="113"/>
                  <a:pt x="66" y="110"/>
                </a:cubicBezTo>
                <a:cubicBezTo>
                  <a:pt x="63" y="109"/>
                  <a:pt x="60" y="108"/>
                  <a:pt x="58" y="108"/>
                </a:cubicBezTo>
                <a:cubicBezTo>
                  <a:pt x="58" y="108"/>
                  <a:pt x="58" y="108"/>
                  <a:pt x="57" y="108"/>
                </a:cubicBezTo>
                <a:cubicBezTo>
                  <a:pt x="57" y="107"/>
                  <a:pt x="57" y="107"/>
                  <a:pt x="57" y="106"/>
                </a:cubicBezTo>
                <a:cubicBezTo>
                  <a:pt x="57" y="106"/>
                  <a:pt x="57" y="105"/>
                  <a:pt x="57" y="104"/>
                </a:cubicBezTo>
                <a:cubicBezTo>
                  <a:pt x="58" y="104"/>
                  <a:pt x="60" y="103"/>
                  <a:pt x="63" y="102"/>
                </a:cubicBezTo>
                <a:cubicBezTo>
                  <a:pt x="67" y="100"/>
                  <a:pt x="69" y="98"/>
                  <a:pt x="70" y="96"/>
                </a:cubicBezTo>
                <a:cubicBezTo>
                  <a:pt x="71" y="95"/>
                  <a:pt x="72" y="93"/>
                  <a:pt x="75" y="90"/>
                </a:cubicBezTo>
                <a:cubicBezTo>
                  <a:pt x="80" y="85"/>
                  <a:pt x="82" y="82"/>
                  <a:pt x="83" y="79"/>
                </a:cubicBezTo>
                <a:cubicBezTo>
                  <a:pt x="84" y="77"/>
                  <a:pt x="85" y="76"/>
                  <a:pt x="86" y="75"/>
                </a:cubicBezTo>
                <a:cubicBezTo>
                  <a:pt x="88" y="73"/>
                  <a:pt x="89" y="71"/>
                  <a:pt x="90" y="70"/>
                </a:cubicBezTo>
                <a:cubicBezTo>
                  <a:pt x="90" y="70"/>
                  <a:pt x="91" y="69"/>
                  <a:pt x="91" y="69"/>
                </a:cubicBezTo>
                <a:cubicBezTo>
                  <a:pt x="97" y="69"/>
                  <a:pt x="103" y="63"/>
                  <a:pt x="103" y="57"/>
                </a:cubicBezTo>
                <a:cubicBezTo>
                  <a:pt x="103" y="57"/>
                  <a:pt x="103" y="55"/>
                  <a:pt x="104" y="54"/>
                </a:cubicBezTo>
                <a:cubicBezTo>
                  <a:pt x="106" y="51"/>
                  <a:pt x="110" y="43"/>
                  <a:pt x="101" y="38"/>
                </a:cubicBezTo>
                <a:cubicBezTo>
                  <a:pt x="96" y="36"/>
                  <a:pt x="91" y="33"/>
                  <a:pt x="88" y="32"/>
                </a:cubicBezTo>
                <a:cubicBezTo>
                  <a:pt x="88" y="22"/>
                  <a:pt x="88" y="22"/>
                  <a:pt x="88" y="22"/>
                </a:cubicBezTo>
                <a:cubicBezTo>
                  <a:pt x="82" y="12"/>
                  <a:pt x="82" y="12"/>
                  <a:pt x="82" y="12"/>
                </a:cubicBezTo>
                <a:cubicBezTo>
                  <a:pt x="82" y="12"/>
                  <a:pt x="82" y="12"/>
                  <a:pt x="82" y="12"/>
                </a:cubicBezTo>
                <a:cubicBezTo>
                  <a:pt x="86" y="11"/>
                  <a:pt x="90" y="10"/>
                  <a:pt x="94" y="9"/>
                </a:cubicBezTo>
                <a:cubicBezTo>
                  <a:pt x="93" y="15"/>
                  <a:pt x="94" y="24"/>
                  <a:pt x="100" y="30"/>
                </a:cubicBezTo>
                <a:cubicBezTo>
                  <a:pt x="102" y="32"/>
                  <a:pt x="105" y="35"/>
                  <a:pt x="107" y="37"/>
                </a:cubicBezTo>
                <a:cubicBezTo>
                  <a:pt x="110" y="42"/>
                  <a:pt x="113" y="46"/>
                  <a:pt x="118" y="46"/>
                </a:cubicBezTo>
                <a:cubicBezTo>
                  <a:pt x="132" y="46"/>
                  <a:pt x="141" y="45"/>
                  <a:pt x="141" y="38"/>
                </a:cubicBezTo>
                <a:cubicBezTo>
                  <a:pt x="141" y="36"/>
                  <a:pt x="142" y="27"/>
                  <a:pt x="144" y="21"/>
                </a:cubicBezTo>
                <a:cubicBezTo>
                  <a:pt x="149" y="16"/>
                  <a:pt x="149" y="16"/>
                  <a:pt x="149" y="16"/>
                </a:cubicBezTo>
                <a:cubicBezTo>
                  <a:pt x="159" y="20"/>
                  <a:pt x="167" y="25"/>
                  <a:pt x="175" y="31"/>
                </a:cubicBezTo>
                <a:cubicBezTo>
                  <a:pt x="172" y="32"/>
                  <a:pt x="170" y="33"/>
                  <a:pt x="168" y="35"/>
                </a:cubicBezTo>
                <a:cubicBezTo>
                  <a:pt x="164" y="39"/>
                  <a:pt x="163" y="46"/>
                  <a:pt x="163" y="50"/>
                </a:cubicBezTo>
                <a:cubicBezTo>
                  <a:pt x="161" y="51"/>
                  <a:pt x="159" y="53"/>
                  <a:pt x="159" y="56"/>
                </a:cubicBezTo>
                <a:cubicBezTo>
                  <a:pt x="159" y="57"/>
                  <a:pt x="157" y="59"/>
                  <a:pt x="156" y="61"/>
                </a:cubicBezTo>
                <a:cubicBezTo>
                  <a:pt x="152" y="65"/>
                  <a:pt x="149" y="69"/>
                  <a:pt x="151" y="72"/>
                </a:cubicBezTo>
                <a:cubicBezTo>
                  <a:pt x="154" y="76"/>
                  <a:pt x="159" y="74"/>
                  <a:pt x="165" y="72"/>
                </a:cubicBezTo>
                <a:cubicBezTo>
                  <a:pt x="174" y="68"/>
                  <a:pt x="178" y="66"/>
                  <a:pt x="180" y="65"/>
                </a:cubicBezTo>
                <a:cubicBezTo>
                  <a:pt x="180" y="65"/>
                  <a:pt x="180" y="65"/>
                  <a:pt x="180" y="65"/>
                </a:cubicBezTo>
                <a:cubicBezTo>
                  <a:pt x="181" y="68"/>
                  <a:pt x="185" y="69"/>
                  <a:pt x="186" y="69"/>
                </a:cubicBezTo>
                <a:cubicBezTo>
                  <a:pt x="186" y="69"/>
                  <a:pt x="186" y="69"/>
                  <a:pt x="187" y="69"/>
                </a:cubicBezTo>
                <a:cubicBezTo>
                  <a:pt x="188" y="70"/>
                  <a:pt x="190" y="72"/>
                  <a:pt x="193" y="72"/>
                </a:cubicBezTo>
                <a:cubicBezTo>
                  <a:pt x="195" y="72"/>
                  <a:pt x="197" y="74"/>
                  <a:pt x="198" y="75"/>
                </a:cubicBezTo>
                <a:cubicBezTo>
                  <a:pt x="199" y="76"/>
                  <a:pt x="199" y="76"/>
                  <a:pt x="199" y="76"/>
                </a:cubicBezTo>
                <a:cubicBezTo>
                  <a:pt x="206" y="76"/>
                  <a:pt x="206" y="76"/>
                  <a:pt x="206" y="76"/>
                </a:cubicBezTo>
                <a:cubicBezTo>
                  <a:pt x="207" y="79"/>
                  <a:pt x="208" y="82"/>
                  <a:pt x="209" y="85"/>
                </a:cubicBezTo>
                <a:cubicBezTo>
                  <a:pt x="208" y="84"/>
                  <a:pt x="207" y="84"/>
                  <a:pt x="206" y="84"/>
                </a:cubicBezTo>
                <a:cubicBezTo>
                  <a:pt x="197" y="79"/>
                  <a:pt x="190" y="76"/>
                  <a:pt x="186" y="76"/>
                </a:cubicBezTo>
                <a:cubicBezTo>
                  <a:pt x="182" y="76"/>
                  <a:pt x="171" y="79"/>
                  <a:pt x="169" y="80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68" y="81"/>
                  <a:pt x="168" y="81"/>
                  <a:pt x="168" y="81"/>
                </a:cubicBezTo>
                <a:cubicBezTo>
                  <a:pt x="162" y="86"/>
                  <a:pt x="155" y="94"/>
                  <a:pt x="155" y="99"/>
                </a:cubicBezTo>
                <a:cubicBezTo>
                  <a:pt x="155" y="99"/>
                  <a:pt x="155" y="100"/>
                  <a:pt x="155" y="101"/>
                </a:cubicBezTo>
                <a:cubicBezTo>
                  <a:pt x="153" y="106"/>
                  <a:pt x="150" y="117"/>
                  <a:pt x="161" y="125"/>
                </a:cubicBezTo>
                <a:cubicBezTo>
                  <a:pt x="168" y="130"/>
                  <a:pt x="175" y="128"/>
                  <a:pt x="179" y="127"/>
                </a:cubicBezTo>
                <a:cubicBezTo>
                  <a:pt x="180" y="127"/>
                  <a:pt x="181" y="126"/>
                  <a:pt x="182" y="126"/>
                </a:cubicBezTo>
                <a:cubicBezTo>
                  <a:pt x="182" y="126"/>
                  <a:pt x="182" y="126"/>
                  <a:pt x="182" y="127"/>
                </a:cubicBezTo>
                <a:cubicBezTo>
                  <a:pt x="186" y="134"/>
                  <a:pt x="186" y="141"/>
                  <a:pt x="186" y="148"/>
                </a:cubicBezTo>
                <a:cubicBezTo>
                  <a:pt x="186" y="153"/>
                  <a:pt x="185" y="172"/>
                  <a:pt x="184" y="180"/>
                </a:cubicBezTo>
                <a:cubicBezTo>
                  <a:pt x="166" y="200"/>
                  <a:pt x="139" y="212"/>
                  <a:pt x="110" y="212"/>
                </a:cubicBezTo>
                <a:close/>
                <a:moveTo>
                  <a:pt x="191" y="172"/>
                </a:moveTo>
                <a:cubicBezTo>
                  <a:pt x="192" y="165"/>
                  <a:pt x="194" y="153"/>
                  <a:pt x="194" y="148"/>
                </a:cubicBezTo>
                <a:cubicBezTo>
                  <a:pt x="194" y="140"/>
                  <a:pt x="194" y="132"/>
                  <a:pt x="189" y="123"/>
                </a:cubicBezTo>
                <a:cubicBezTo>
                  <a:pt x="186" y="117"/>
                  <a:pt x="180" y="118"/>
                  <a:pt x="177" y="119"/>
                </a:cubicBezTo>
                <a:cubicBezTo>
                  <a:pt x="173" y="120"/>
                  <a:pt x="170" y="121"/>
                  <a:pt x="165" y="118"/>
                </a:cubicBezTo>
                <a:cubicBezTo>
                  <a:pt x="159" y="114"/>
                  <a:pt x="160" y="110"/>
                  <a:pt x="162" y="103"/>
                </a:cubicBezTo>
                <a:cubicBezTo>
                  <a:pt x="163" y="102"/>
                  <a:pt x="163" y="100"/>
                  <a:pt x="163" y="99"/>
                </a:cubicBezTo>
                <a:cubicBezTo>
                  <a:pt x="164" y="97"/>
                  <a:pt x="168" y="92"/>
                  <a:pt x="173" y="87"/>
                </a:cubicBezTo>
                <a:cubicBezTo>
                  <a:pt x="178" y="85"/>
                  <a:pt x="184" y="84"/>
                  <a:pt x="186" y="84"/>
                </a:cubicBezTo>
                <a:cubicBezTo>
                  <a:pt x="189" y="84"/>
                  <a:pt x="197" y="88"/>
                  <a:pt x="203" y="91"/>
                </a:cubicBezTo>
                <a:cubicBezTo>
                  <a:pt x="206" y="93"/>
                  <a:pt x="209" y="93"/>
                  <a:pt x="211" y="94"/>
                </a:cubicBezTo>
                <a:cubicBezTo>
                  <a:pt x="212" y="99"/>
                  <a:pt x="212" y="104"/>
                  <a:pt x="212" y="110"/>
                </a:cubicBezTo>
                <a:cubicBezTo>
                  <a:pt x="212" y="133"/>
                  <a:pt x="204" y="155"/>
                  <a:pt x="191" y="172"/>
                </a:cubicBezTo>
                <a:close/>
              </a:path>
            </a:pathLst>
          </a:custGeom>
          <a:solidFill>
            <a:srgbClr val="65726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540417" y="4877152"/>
            <a:ext cx="2473638" cy="972943"/>
            <a:chOff x="3702128" y="4877152"/>
            <a:chExt cx="2473638" cy="972943"/>
          </a:xfrm>
        </p:grpSpPr>
        <p:sp>
          <p:nvSpPr>
            <p:cNvPr id="16" name="Rectangle 13"/>
            <p:cNvSpPr/>
            <p:nvPr/>
          </p:nvSpPr>
          <p:spPr>
            <a:xfrm>
              <a:off x="3985495" y="4877152"/>
              <a:ext cx="1906905" cy="498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3908+</a:t>
              </a:r>
              <a:endParaRPr lang="en-US" sz="2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4"/>
            <p:cNvSpPr/>
            <p:nvPr/>
          </p:nvSpPr>
          <p:spPr>
            <a:xfrm>
              <a:off x="3702128" y="5335146"/>
              <a:ext cx="2473638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Freeform 49"/>
          <p:cNvSpPr>
            <a:spLocks noEditPoints="1"/>
          </p:cNvSpPr>
          <p:nvPr/>
        </p:nvSpPr>
        <p:spPr bwMode="auto">
          <a:xfrm>
            <a:off x="7146707" y="4242708"/>
            <a:ext cx="536117" cy="471479"/>
          </a:xfrm>
          <a:custGeom>
            <a:avLst/>
            <a:gdLst>
              <a:gd name="T0" fmla="*/ 232 w 232"/>
              <a:gd name="T1" fmla="*/ 165 h 204"/>
              <a:gd name="T2" fmla="*/ 193 w 232"/>
              <a:gd name="T3" fmla="*/ 81 h 204"/>
              <a:gd name="T4" fmla="*/ 32 w 232"/>
              <a:gd name="T5" fmla="*/ 81 h 204"/>
              <a:gd name="T6" fmla="*/ 0 w 232"/>
              <a:gd name="T7" fmla="*/ 165 h 204"/>
              <a:gd name="T8" fmla="*/ 39 w 232"/>
              <a:gd name="T9" fmla="*/ 204 h 204"/>
              <a:gd name="T10" fmla="*/ 113 w 232"/>
              <a:gd name="T11" fmla="*/ 162 h 204"/>
              <a:gd name="T12" fmla="*/ 193 w 232"/>
              <a:gd name="T13" fmla="*/ 204 h 204"/>
              <a:gd name="T14" fmla="*/ 78 w 232"/>
              <a:gd name="T15" fmla="*/ 154 h 204"/>
              <a:gd name="T16" fmla="*/ 50 w 232"/>
              <a:gd name="T17" fmla="*/ 154 h 204"/>
              <a:gd name="T18" fmla="*/ 48 w 232"/>
              <a:gd name="T19" fmla="*/ 129 h 204"/>
              <a:gd name="T20" fmla="*/ 51 w 232"/>
              <a:gd name="T21" fmla="*/ 132 h 204"/>
              <a:gd name="T22" fmla="*/ 57 w 232"/>
              <a:gd name="T23" fmla="*/ 138 h 204"/>
              <a:gd name="T24" fmla="*/ 62 w 232"/>
              <a:gd name="T25" fmla="*/ 143 h 204"/>
              <a:gd name="T26" fmla="*/ 69 w 232"/>
              <a:gd name="T27" fmla="*/ 148 h 204"/>
              <a:gd name="T28" fmla="*/ 76 w 232"/>
              <a:gd name="T29" fmla="*/ 153 h 204"/>
              <a:gd name="T30" fmla="*/ 86 w 232"/>
              <a:gd name="T31" fmla="*/ 148 h 204"/>
              <a:gd name="T32" fmla="*/ 80 w 232"/>
              <a:gd name="T33" fmla="*/ 146 h 204"/>
              <a:gd name="T34" fmla="*/ 74 w 232"/>
              <a:gd name="T35" fmla="*/ 142 h 204"/>
              <a:gd name="T36" fmla="*/ 67 w 232"/>
              <a:gd name="T37" fmla="*/ 137 h 204"/>
              <a:gd name="T38" fmla="*/ 62 w 232"/>
              <a:gd name="T39" fmla="*/ 133 h 204"/>
              <a:gd name="T40" fmla="*/ 58 w 232"/>
              <a:gd name="T41" fmla="*/ 128 h 204"/>
              <a:gd name="T42" fmla="*/ 54 w 232"/>
              <a:gd name="T43" fmla="*/ 123 h 204"/>
              <a:gd name="T44" fmla="*/ 40 w 232"/>
              <a:gd name="T45" fmla="*/ 81 h 204"/>
              <a:gd name="T46" fmla="*/ 186 w 232"/>
              <a:gd name="T47" fmla="*/ 81 h 204"/>
              <a:gd name="T48" fmla="*/ 177 w 232"/>
              <a:gd name="T49" fmla="*/ 116 h 204"/>
              <a:gd name="T50" fmla="*/ 172 w 232"/>
              <a:gd name="T51" fmla="*/ 123 h 204"/>
              <a:gd name="T52" fmla="*/ 168 w 232"/>
              <a:gd name="T53" fmla="*/ 128 h 204"/>
              <a:gd name="T54" fmla="*/ 163 w 232"/>
              <a:gd name="T55" fmla="*/ 133 h 204"/>
              <a:gd name="T56" fmla="*/ 158 w 232"/>
              <a:gd name="T57" fmla="*/ 137 h 204"/>
              <a:gd name="T58" fmla="*/ 149 w 232"/>
              <a:gd name="T59" fmla="*/ 144 h 204"/>
              <a:gd name="T60" fmla="*/ 144 w 232"/>
              <a:gd name="T61" fmla="*/ 146 h 204"/>
              <a:gd name="T62" fmla="*/ 141 w 232"/>
              <a:gd name="T63" fmla="*/ 148 h 204"/>
              <a:gd name="T64" fmla="*/ 86 w 232"/>
              <a:gd name="T65" fmla="*/ 148 h 204"/>
              <a:gd name="T66" fmla="*/ 153 w 232"/>
              <a:gd name="T67" fmla="*/ 151 h 204"/>
              <a:gd name="T68" fmla="*/ 159 w 232"/>
              <a:gd name="T69" fmla="*/ 147 h 204"/>
              <a:gd name="T70" fmla="*/ 164 w 232"/>
              <a:gd name="T71" fmla="*/ 143 h 204"/>
              <a:gd name="T72" fmla="*/ 170 w 232"/>
              <a:gd name="T73" fmla="*/ 137 h 204"/>
              <a:gd name="T74" fmla="*/ 175 w 232"/>
              <a:gd name="T75" fmla="*/ 132 h 204"/>
              <a:gd name="T76" fmla="*/ 180 w 232"/>
              <a:gd name="T77" fmla="*/ 125 h 204"/>
              <a:gd name="T78" fmla="*/ 211 w 232"/>
              <a:gd name="T79" fmla="*/ 156 h 204"/>
              <a:gd name="T80" fmla="*/ 184 w 232"/>
              <a:gd name="T81" fmla="*/ 183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2" h="204">
                <a:moveTo>
                  <a:pt x="190" y="162"/>
                </a:moveTo>
                <a:cubicBezTo>
                  <a:pt x="232" y="165"/>
                  <a:pt x="232" y="165"/>
                  <a:pt x="232" y="165"/>
                </a:cubicBezTo>
                <a:cubicBezTo>
                  <a:pt x="185" y="118"/>
                  <a:pt x="185" y="118"/>
                  <a:pt x="185" y="118"/>
                </a:cubicBezTo>
                <a:cubicBezTo>
                  <a:pt x="190" y="107"/>
                  <a:pt x="193" y="94"/>
                  <a:pt x="193" y="81"/>
                </a:cubicBezTo>
                <a:cubicBezTo>
                  <a:pt x="193" y="36"/>
                  <a:pt x="157" y="0"/>
                  <a:pt x="113" y="0"/>
                </a:cubicBezTo>
                <a:cubicBezTo>
                  <a:pt x="68" y="0"/>
                  <a:pt x="32" y="36"/>
                  <a:pt x="32" y="81"/>
                </a:cubicBezTo>
                <a:cubicBezTo>
                  <a:pt x="32" y="96"/>
                  <a:pt x="36" y="110"/>
                  <a:pt x="44" y="122"/>
                </a:cubicBezTo>
                <a:cubicBezTo>
                  <a:pt x="0" y="165"/>
                  <a:pt x="0" y="165"/>
                  <a:pt x="0" y="165"/>
                </a:cubicBezTo>
                <a:cubicBezTo>
                  <a:pt x="42" y="162"/>
                  <a:pt x="42" y="162"/>
                  <a:pt x="42" y="162"/>
                </a:cubicBezTo>
                <a:cubicBezTo>
                  <a:pt x="39" y="204"/>
                  <a:pt x="39" y="204"/>
                  <a:pt x="39" y="204"/>
                </a:cubicBezTo>
                <a:cubicBezTo>
                  <a:pt x="86" y="157"/>
                  <a:pt x="86" y="157"/>
                  <a:pt x="86" y="157"/>
                </a:cubicBezTo>
                <a:cubicBezTo>
                  <a:pt x="94" y="160"/>
                  <a:pt x="103" y="162"/>
                  <a:pt x="113" y="162"/>
                </a:cubicBezTo>
                <a:cubicBezTo>
                  <a:pt x="124" y="162"/>
                  <a:pt x="135" y="159"/>
                  <a:pt x="144" y="155"/>
                </a:cubicBezTo>
                <a:cubicBezTo>
                  <a:pt x="193" y="204"/>
                  <a:pt x="193" y="204"/>
                  <a:pt x="193" y="204"/>
                </a:cubicBezTo>
                <a:lnTo>
                  <a:pt x="190" y="162"/>
                </a:lnTo>
                <a:close/>
                <a:moveTo>
                  <a:pt x="78" y="154"/>
                </a:moveTo>
                <a:cubicBezTo>
                  <a:pt x="48" y="183"/>
                  <a:pt x="48" y="183"/>
                  <a:pt x="48" y="183"/>
                </a:cubicBezTo>
                <a:cubicBezTo>
                  <a:pt x="50" y="154"/>
                  <a:pt x="50" y="154"/>
                  <a:pt x="50" y="154"/>
                </a:cubicBezTo>
                <a:cubicBezTo>
                  <a:pt x="21" y="156"/>
                  <a:pt x="21" y="156"/>
                  <a:pt x="21" y="156"/>
                </a:cubicBezTo>
                <a:cubicBezTo>
                  <a:pt x="48" y="129"/>
                  <a:pt x="48" y="129"/>
                  <a:pt x="48" y="129"/>
                </a:cubicBezTo>
                <a:cubicBezTo>
                  <a:pt x="49" y="129"/>
                  <a:pt x="49" y="130"/>
                  <a:pt x="50" y="131"/>
                </a:cubicBezTo>
                <a:cubicBezTo>
                  <a:pt x="50" y="132"/>
                  <a:pt x="51" y="132"/>
                  <a:pt x="51" y="132"/>
                </a:cubicBezTo>
                <a:cubicBezTo>
                  <a:pt x="52" y="134"/>
                  <a:pt x="54" y="136"/>
                  <a:pt x="55" y="137"/>
                </a:cubicBezTo>
                <a:cubicBezTo>
                  <a:pt x="56" y="138"/>
                  <a:pt x="56" y="138"/>
                  <a:pt x="57" y="138"/>
                </a:cubicBezTo>
                <a:cubicBezTo>
                  <a:pt x="58" y="140"/>
                  <a:pt x="60" y="142"/>
                  <a:pt x="62" y="143"/>
                </a:cubicBezTo>
                <a:cubicBezTo>
                  <a:pt x="62" y="143"/>
                  <a:pt x="62" y="143"/>
                  <a:pt x="62" y="143"/>
                </a:cubicBezTo>
                <a:cubicBezTo>
                  <a:pt x="64" y="145"/>
                  <a:pt x="65" y="146"/>
                  <a:pt x="67" y="147"/>
                </a:cubicBezTo>
                <a:cubicBezTo>
                  <a:pt x="68" y="148"/>
                  <a:pt x="68" y="148"/>
                  <a:pt x="69" y="148"/>
                </a:cubicBezTo>
                <a:cubicBezTo>
                  <a:pt x="70" y="149"/>
                  <a:pt x="72" y="150"/>
                  <a:pt x="74" y="151"/>
                </a:cubicBezTo>
                <a:cubicBezTo>
                  <a:pt x="75" y="152"/>
                  <a:pt x="75" y="152"/>
                  <a:pt x="76" y="153"/>
                </a:cubicBezTo>
                <a:cubicBezTo>
                  <a:pt x="77" y="153"/>
                  <a:pt x="77" y="153"/>
                  <a:pt x="78" y="154"/>
                </a:cubicBezTo>
                <a:close/>
                <a:moveTo>
                  <a:pt x="86" y="148"/>
                </a:moveTo>
                <a:cubicBezTo>
                  <a:pt x="85" y="148"/>
                  <a:pt x="83" y="147"/>
                  <a:pt x="82" y="147"/>
                </a:cubicBezTo>
                <a:cubicBezTo>
                  <a:pt x="81" y="146"/>
                  <a:pt x="81" y="146"/>
                  <a:pt x="80" y="146"/>
                </a:cubicBezTo>
                <a:cubicBezTo>
                  <a:pt x="79" y="145"/>
                  <a:pt x="78" y="145"/>
                  <a:pt x="77" y="144"/>
                </a:cubicBezTo>
                <a:cubicBezTo>
                  <a:pt x="76" y="143"/>
                  <a:pt x="75" y="143"/>
                  <a:pt x="74" y="142"/>
                </a:cubicBezTo>
                <a:cubicBezTo>
                  <a:pt x="73" y="142"/>
                  <a:pt x="73" y="141"/>
                  <a:pt x="72" y="141"/>
                </a:cubicBezTo>
                <a:cubicBezTo>
                  <a:pt x="70" y="140"/>
                  <a:pt x="68" y="138"/>
                  <a:pt x="67" y="137"/>
                </a:cubicBezTo>
                <a:cubicBezTo>
                  <a:pt x="66" y="137"/>
                  <a:pt x="66" y="136"/>
                  <a:pt x="66" y="136"/>
                </a:cubicBezTo>
                <a:cubicBezTo>
                  <a:pt x="65" y="135"/>
                  <a:pt x="63" y="134"/>
                  <a:pt x="62" y="133"/>
                </a:cubicBezTo>
                <a:cubicBezTo>
                  <a:pt x="62" y="132"/>
                  <a:pt x="61" y="132"/>
                  <a:pt x="60" y="131"/>
                </a:cubicBezTo>
                <a:cubicBezTo>
                  <a:pt x="60" y="130"/>
                  <a:pt x="59" y="129"/>
                  <a:pt x="58" y="128"/>
                </a:cubicBezTo>
                <a:cubicBezTo>
                  <a:pt x="57" y="127"/>
                  <a:pt x="57" y="127"/>
                  <a:pt x="56" y="126"/>
                </a:cubicBezTo>
                <a:cubicBezTo>
                  <a:pt x="55" y="125"/>
                  <a:pt x="55" y="124"/>
                  <a:pt x="54" y="123"/>
                </a:cubicBezTo>
                <a:cubicBezTo>
                  <a:pt x="53" y="122"/>
                  <a:pt x="53" y="122"/>
                  <a:pt x="52" y="121"/>
                </a:cubicBezTo>
                <a:cubicBezTo>
                  <a:pt x="45" y="109"/>
                  <a:pt x="40" y="95"/>
                  <a:pt x="40" y="81"/>
                </a:cubicBezTo>
                <a:cubicBezTo>
                  <a:pt x="40" y="41"/>
                  <a:pt x="73" y="8"/>
                  <a:pt x="113" y="8"/>
                </a:cubicBezTo>
                <a:cubicBezTo>
                  <a:pt x="153" y="8"/>
                  <a:pt x="186" y="41"/>
                  <a:pt x="186" y="81"/>
                </a:cubicBezTo>
                <a:cubicBezTo>
                  <a:pt x="186" y="93"/>
                  <a:pt x="182" y="105"/>
                  <a:pt x="177" y="115"/>
                </a:cubicBezTo>
                <a:cubicBezTo>
                  <a:pt x="177" y="116"/>
                  <a:pt x="177" y="116"/>
                  <a:pt x="177" y="116"/>
                </a:cubicBezTo>
                <a:cubicBezTo>
                  <a:pt x="176" y="117"/>
                  <a:pt x="175" y="119"/>
                  <a:pt x="174" y="121"/>
                </a:cubicBezTo>
                <a:cubicBezTo>
                  <a:pt x="173" y="121"/>
                  <a:pt x="173" y="122"/>
                  <a:pt x="172" y="123"/>
                </a:cubicBezTo>
                <a:cubicBezTo>
                  <a:pt x="171" y="124"/>
                  <a:pt x="170" y="125"/>
                  <a:pt x="169" y="126"/>
                </a:cubicBezTo>
                <a:cubicBezTo>
                  <a:pt x="169" y="127"/>
                  <a:pt x="168" y="128"/>
                  <a:pt x="168" y="128"/>
                </a:cubicBezTo>
                <a:cubicBezTo>
                  <a:pt x="167" y="129"/>
                  <a:pt x="166" y="130"/>
                  <a:pt x="165" y="131"/>
                </a:cubicBezTo>
                <a:cubicBezTo>
                  <a:pt x="164" y="132"/>
                  <a:pt x="164" y="133"/>
                  <a:pt x="163" y="133"/>
                </a:cubicBezTo>
                <a:cubicBezTo>
                  <a:pt x="162" y="134"/>
                  <a:pt x="161" y="135"/>
                  <a:pt x="160" y="136"/>
                </a:cubicBezTo>
                <a:cubicBezTo>
                  <a:pt x="160" y="136"/>
                  <a:pt x="159" y="137"/>
                  <a:pt x="158" y="137"/>
                </a:cubicBezTo>
                <a:cubicBezTo>
                  <a:pt x="158" y="138"/>
                  <a:pt x="157" y="139"/>
                  <a:pt x="156" y="139"/>
                </a:cubicBezTo>
                <a:cubicBezTo>
                  <a:pt x="154" y="141"/>
                  <a:pt x="151" y="143"/>
                  <a:pt x="149" y="144"/>
                </a:cubicBezTo>
                <a:cubicBezTo>
                  <a:pt x="149" y="144"/>
                  <a:pt x="149" y="144"/>
                  <a:pt x="149" y="144"/>
                </a:cubicBezTo>
                <a:cubicBezTo>
                  <a:pt x="147" y="145"/>
                  <a:pt x="146" y="146"/>
                  <a:pt x="144" y="146"/>
                </a:cubicBezTo>
                <a:cubicBezTo>
                  <a:pt x="144" y="147"/>
                  <a:pt x="143" y="147"/>
                  <a:pt x="142" y="147"/>
                </a:cubicBezTo>
                <a:cubicBezTo>
                  <a:pt x="141" y="148"/>
                  <a:pt x="141" y="148"/>
                  <a:pt x="141" y="148"/>
                </a:cubicBezTo>
                <a:cubicBezTo>
                  <a:pt x="132" y="152"/>
                  <a:pt x="123" y="154"/>
                  <a:pt x="113" y="154"/>
                </a:cubicBezTo>
                <a:cubicBezTo>
                  <a:pt x="103" y="154"/>
                  <a:pt x="94" y="152"/>
                  <a:pt x="86" y="148"/>
                </a:cubicBezTo>
                <a:close/>
                <a:moveTo>
                  <a:pt x="152" y="151"/>
                </a:moveTo>
                <a:cubicBezTo>
                  <a:pt x="152" y="151"/>
                  <a:pt x="153" y="151"/>
                  <a:pt x="153" y="151"/>
                </a:cubicBezTo>
                <a:cubicBezTo>
                  <a:pt x="155" y="150"/>
                  <a:pt x="156" y="149"/>
                  <a:pt x="157" y="148"/>
                </a:cubicBezTo>
                <a:cubicBezTo>
                  <a:pt x="158" y="148"/>
                  <a:pt x="158" y="147"/>
                  <a:pt x="159" y="147"/>
                </a:cubicBezTo>
                <a:cubicBezTo>
                  <a:pt x="161" y="146"/>
                  <a:pt x="162" y="145"/>
                  <a:pt x="163" y="144"/>
                </a:cubicBezTo>
                <a:cubicBezTo>
                  <a:pt x="164" y="143"/>
                  <a:pt x="164" y="143"/>
                  <a:pt x="164" y="143"/>
                </a:cubicBezTo>
                <a:cubicBezTo>
                  <a:pt x="166" y="141"/>
                  <a:pt x="168" y="140"/>
                  <a:pt x="169" y="138"/>
                </a:cubicBezTo>
                <a:cubicBezTo>
                  <a:pt x="170" y="138"/>
                  <a:pt x="170" y="138"/>
                  <a:pt x="170" y="137"/>
                </a:cubicBezTo>
                <a:cubicBezTo>
                  <a:pt x="172" y="136"/>
                  <a:pt x="173" y="134"/>
                  <a:pt x="175" y="132"/>
                </a:cubicBezTo>
                <a:cubicBezTo>
                  <a:pt x="175" y="132"/>
                  <a:pt x="175" y="132"/>
                  <a:pt x="175" y="132"/>
                </a:cubicBezTo>
                <a:cubicBezTo>
                  <a:pt x="177" y="130"/>
                  <a:pt x="178" y="128"/>
                  <a:pt x="179" y="127"/>
                </a:cubicBezTo>
                <a:cubicBezTo>
                  <a:pt x="179" y="126"/>
                  <a:pt x="180" y="126"/>
                  <a:pt x="180" y="125"/>
                </a:cubicBezTo>
                <a:cubicBezTo>
                  <a:pt x="180" y="125"/>
                  <a:pt x="180" y="125"/>
                  <a:pt x="180" y="125"/>
                </a:cubicBezTo>
                <a:cubicBezTo>
                  <a:pt x="211" y="156"/>
                  <a:pt x="211" y="156"/>
                  <a:pt x="211" y="156"/>
                </a:cubicBezTo>
                <a:cubicBezTo>
                  <a:pt x="182" y="154"/>
                  <a:pt x="182" y="154"/>
                  <a:pt x="182" y="154"/>
                </a:cubicBezTo>
                <a:cubicBezTo>
                  <a:pt x="184" y="183"/>
                  <a:pt x="184" y="183"/>
                  <a:pt x="184" y="183"/>
                </a:cubicBezTo>
                <a:lnTo>
                  <a:pt x="152" y="151"/>
                </a:lnTo>
                <a:close/>
              </a:path>
            </a:pathLst>
          </a:custGeom>
          <a:solidFill>
            <a:srgbClr val="65726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9" name="Group 17"/>
          <p:cNvGrpSpPr/>
          <p:nvPr/>
        </p:nvGrpSpPr>
        <p:grpSpPr>
          <a:xfrm>
            <a:off x="6177946" y="4877152"/>
            <a:ext cx="2473638" cy="972943"/>
            <a:chOff x="3702128" y="4877152"/>
            <a:chExt cx="2473638" cy="972943"/>
          </a:xfrm>
        </p:grpSpPr>
        <p:sp>
          <p:nvSpPr>
            <p:cNvPr id="20" name="Rectangle 18"/>
            <p:cNvSpPr/>
            <p:nvPr/>
          </p:nvSpPr>
          <p:spPr>
            <a:xfrm>
              <a:off x="3985495" y="4877152"/>
              <a:ext cx="1906905" cy="498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2009+</a:t>
              </a:r>
              <a:endParaRPr lang="en-US" sz="2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19"/>
            <p:cNvSpPr/>
            <p:nvPr/>
          </p:nvSpPr>
          <p:spPr>
            <a:xfrm>
              <a:off x="3702128" y="5335146"/>
              <a:ext cx="2473638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2" name="Freeform 54"/>
          <p:cNvSpPr>
            <a:spLocks noEditPoints="1"/>
          </p:cNvSpPr>
          <p:nvPr/>
        </p:nvSpPr>
        <p:spPr bwMode="auto">
          <a:xfrm>
            <a:off x="9812118" y="4326357"/>
            <a:ext cx="480351" cy="304180"/>
          </a:xfrm>
          <a:custGeom>
            <a:avLst/>
            <a:gdLst>
              <a:gd name="T0" fmla="*/ 208 w 208"/>
              <a:gd name="T1" fmla="*/ 83 h 132"/>
              <a:gd name="T2" fmla="*/ 208 w 208"/>
              <a:gd name="T3" fmla="*/ 83 h 132"/>
              <a:gd name="T4" fmla="*/ 193 w 208"/>
              <a:gd name="T5" fmla="*/ 13 h 132"/>
              <a:gd name="T6" fmla="*/ 157 w 208"/>
              <a:gd name="T7" fmla="*/ 0 h 132"/>
              <a:gd name="T8" fmla="*/ 156 w 208"/>
              <a:gd name="T9" fmla="*/ 8 h 132"/>
              <a:gd name="T10" fmla="*/ 186 w 208"/>
              <a:gd name="T11" fmla="*/ 18 h 132"/>
              <a:gd name="T12" fmla="*/ 196 w 208"/>
              <a:gd name="T13" fmla="*/ 56 h 132"/>
              <a:gd name="T14" fmla="*/ 162 w 208"/>
              <a:gd name="T15" fmla="*/ 42 h 132"/>
              <a:gd name="T16" fmla="*/ 117 w 208"/>
              <a:gd name="T17" fmla="*/ 80 h 132"/>
              <a:gd name="T18" fmla="*/ 104 w 208"/>
              <a:gd name="T19" fmla="*/ 72 h 132"/>
              <a:gd name="T20" fmla="*/ 91 w 208"/>
              <a:gd name="T21" fmla="*/ 80 h 132"/>
              <a:gd name="T22" fmla="*/ 46 w 208"/>
              <a:gd name="T23" fmla="*/ 42 h 132"/>
              <a:gd name="T24" fmla="*/ 12 w 208"/>
              <a:gd name="T25" fmla="*/ 57 h 132"/>
              <a:gd name="T26" fmla="*/ 22 w 208"/>
              <a:gd name="T27" fmla="*/ 18 h 132"/>
              <a:gd name="T28" fmla="*/ 52 w 208"/>
              <a:gd name="T29" fmla="*/ 8 h 132"/>
              <a:gd name="T30" fmla="*/ 51 w 208"/>
              <a:gd name="T31" fmla="*/ 0 h 132"/>
              <a:gd name="T32" fmla="*/ 15 w 208"/>
              <a:gd name="T33" fmla="*/ 13 h 132"/>
              <a:gd name="T34" fmla="*/ 0 w 208"/>
              <a:gd name="T35" fmla="*/ 83 h 132"/>
              <a:gd name="T36" fmla="*/ 1 w 208"/>
              <a:gd name="T37" fmla="*/ 83 h 132"/>
              <a:gd name="T38" fmla="*/ 1 w 208"/>
              <a:gd name="T39" fmla="*/ 87 h 132"/>
              <a:gd name="T40" fmla="*/ 46 w 208"/>
              <a:gd name="T41" fmla="*/ 132 h 132"/>
              <a:gd name="T42" fmla="*/ 92 w 208"/>
              <a:gd name="T43" fmla="*/ 89 h 132"/>
              <a:gd name="T44" fmla="*/ 104 w 208"/>
              <a:gd name="T45" fmla="*/ 81 h 132"/>
              <a:gd name="T46" fmla="*/ 117 w 208"/>
              <a:gd name="T47" fmla="*/ 89 h 132"/>
              <a:gd name="T48" fmla="*/ 162 w 208"/>
              <a:gd name="T49" fmla="*/ 132 h 132"/>
              <a:gd name="T50" fmla="*/ 208 w 208"/>
              <a:gd name="T51" fmla="*/ 87 h 132"/>
              <a:gd name="T52" fmla="*/ 208 w 208"/>
              <a:gd name="T53" fmla="*/ 83 h 132"/>
              <a:gd name="T54" fmla="*/ 46 w 208"/>
              <a:gd name="T55" fmla="*/ 124 h 132"/>
              <a:gd name="T56" fmla="*/ 9 w 208"/>
              <a:gd name="T57" fmla="*/ 87 h 132"/>
              <a:gd name="T58" fmla="*/ 46 w 208"/>
              <a:gd name="T59" fmla="*/ 50 h 132"/>
              <a:gd name="T60" fmla="*/ 84 w 208"/>
              <a:gd name="T61" fmla="*/ 87 h 132"/>
              <a:gd name="T62" fmla="*/ 46 w 208"/>
              <a:gd name="T63" fmla="*/ 124 h 132"/>
              <a:gd name="T64" fmla="*/ 162 w 208"/>
              <a:gd name="T65" fmla="*/ 124 h 132"/>
              <a:gd name="T66" fmla="*/ 125 w 208"/>
              <a:gd name="T67" fmla="*/ 87 h 132"/>
              <a:gd name="T68" fmla="*/ 162 w 208"/>
              <a:gd name="T69" fmla="*/ 50 h 132"/>
              <a:gd name="T70" fmla="*/ 200 w 208"/>
              <a:gd name="T71" fmla="*/ 87 h 132"/>
              <a:gd name="T72" fmla="*/ 162 w 208"/>
              <a:gd name="T73" fmla="*/ 124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8" h="132">
                <a:moveTo>
                  <a:pt x="208" y="83"/>
                </a:moveTo>
                <a:cubicBezTo>
                  <a:pt x="208" y="83"/>
                  <a:pt x="208" y="83"/>
                  <a:pt x="208" y="83"/>
                </a:cubicBezTo>
                <a:cubicBezTo>
                  <a:pt x="207" y="73"/>
                  <a:pt x="199" y="22"/>
                  <a:pt x="193" y="13"/>
                </a:cubicBezTo>
                <a:cubicBezTo>
                  <a:pt x="186" y="4"/>
                  <a:pt x="162" y="1"/>
                  <a:pt x="157" y="0"/>
                </a:cubicBezTo>
                <a:cubicBezTo>
                  <a:pt x="156" y="8"/>
                  <a:pt x="156" y="8"/>
                  <a:pt x="156" y="8"/>
                </a:cubicBezTo>
                <a:cubicBezTo>
                  <a:pt x="166" y="9"/>
                  <a:pt x="183" y="13"/>
                  <a:pt x="186" y="18"/>
                </a:cubicBezTo>
                <a:cubicBezTo>
                  <a:pt x="189" y="21"/>
                  <a:pt x="192" y="38"/>
                  <a:pt x="196" y="56"/>
                </a:cubicBezTo>
                <a:cubicBezTo>
                  <a:pt x="187" y="47"/>
                  <a:pt x="175" y="42"/>
                  <a:pt x="162" y="42"/>
                </a:cubicBezTo>
                <a:cubicBezTo>
                  <a:pt x="140" y="42"/>
                  <a:pt x="121" y="58"/>
                  <a:pt x="117" y="80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91" y="80"/>
                  <a:pt x="91" y="80"/>
                  <a:pt x="91" y="80"/>
                </a:cubicBezTo>
                <a:cubicBezTo>
                  <a:pt x="88" y="58"/>
                  <a:pt x="69" y="42"/>
                  <a:pt x="46" y="42"/>
                </a:cubicBezTo>
                <a:cubicBezTo>
                  <a:pt x="33" y="42"/>
                  <a:pt x="21" y="48"/>
                  <a:pt x="12" y="57"/>
                </a:cubicBezTo>
                <a:cubicBezTo>
                  <a:pt x="16" y="39"/>
                  <a:pt x="19" y="21"/>
                  <a:pt x="22" y="18"/>
                </a:cubicBezTo>
                <a:cubicBezTo>
                  <a:pt x="25" y="13"/>
                  <a:pt x="42" y="9"/>
                  <a:pt x="52" y="8"/>
                </a:cubicBezTo>
                <a:cubicBezTo>
                  <a:pt x="51" y="0"/>
                  <a:pt x="51" y="0"/>
                  <a:pt x="51" y="0"/>
                </a:cubicBezTo>
                <a:cubicBezTo>
                  <a:pt x="46" y="1"/>
                  <a:pt x="22" y="4"/>
                  <a:pt x="15" y="13"/>
                </a:cubicBezTo>
                <a:cubicBezTo>
                  <a:pt x="9" y="22"/>
                  <a:pt x="1" y="73"/>
                  <a:pt x="0" y="83"/>
                </a:cubicBezTo>
                <a:cubicBezTo>
                  <a:pt x="1" y="83"/>
                  <a:pt x="1" y="83"/>
                  <a:pt x="1" y="83"/>
                </a:cubicBezTo>
                <a:cubicBezTo>
                  <a:pt x="1" y="84"/>
                  <a:pt x="1" y="86"/>
                  <a:pt x="1" y="87"/>
                </a:cubicBezTo>
                <a:cubicBezTo>
                  <a:pt x="1" y="112"/>
                  <a:pt x="21" y="132"/>
                  <a:pt x="46" y="132"/>
                </a:cubicBezTo>
                <a:cubicBezTo>
                  <a:pt x="71" y="132"/>
                  <a:pt x="91" y="113"/>
                  <a:pt x="92" y="89"/>
                </a:cubicBezTo>
                <a:cubicBezTo>
                  <a:pt x="104" y="81"/>
                  <a:pt x="104" y="81"/>
                  <a:pt x="104" y="81"/>
                </a:cubicBezTo>
                <a:cubicBezTo>
                  <a:pt x="117" y="89"/>
                  <a:pt x="117" y="89"/>
                  <a:pt x="117" y="89"/>
                </a:cubicBezTo>
                <a:cubicBezTo>
                  <a:pt x="118" y="113"/>
                  <a:pt x="138" y="132"/>
                  <a:pt x="162" y="132"/>
                </a:cubicBezTo>
                <a:cubicBezTo>
                  <a:pt x="188" y="132"/>
                  <a:pt x="208" y="112"/>
                  <a:pt x="208" y="87"/>
                </a:cubicBezTo>
                <a:cubicBezTo>
                  <a:pt x="208" y="86"/>
                  <a:pt x="208" y="84"/>
                  <a:pt x="208" y="83"/>
                </a:cubicBezTo>
                <a:close/>
                <a:moveTo>
                  <a:pt x="46" y="124"/>
                </a:moveTo>
                <a:cubicBezTo>
                  <a:pt x="25" y="124"/>
                  <a:pt x="9" y="107"/>
                  <a:pt x="9" y="87"/>
                </a:cubicBezTo>
                <a:cubicBezTo>
                  <a:pt x="9" y="66"/>
                  <a:pt x="25" y="50"/>
                  <a:pt x="46" y="50"/>
                </a:cubicBezTo>
                <a:cubicBezTo>
                  <a:pt x="67" y="50"/>
                  <a:pt x="84" y="66"/>
                  <a:pt x="84" y="87"/>
                </a:cubicBezTo>
                <a:cubicBezTo>
                  <a:pt x="84" y="107"/>
                  <a:pt x="67" y="124"/>
                  <a:pt x="46" y="124"/>
                </a:cubicBezTo>
                <a:close/>
                <a:moveTo>
                  <a:pt x="162" y="124"/>
                </a:moveTo>
                <a:cubicBezTo>
                  <a:pt x="142" y="124"/>
                  <a:pt x="125" y="107"/>
                  <a:pt x="125" y="87"/>
                </a:cubicBezTo>
                <a:cubicBezTo>
                  <a:pt x="125" y="66"/>
                  <a:pt x="142" y="50"/>
                  <a:pt x="162" y="50"/>
                </a:cubicBezTo>
                <a:cubicBezTo>
                  <a:pt x="183" y="50"/>
                  <a:pt x="200" y="66"/>
                  <a:pt x="200" y="87"/>
                </a:cubicBezTo>
                <a:cubicBezTo>
                  <a:pt x="200" y="107"/>
                  <a:pt x="183" y="124"/>
                  <a:pt x="162" y="124"/>
                </a:cubicBezTo>
                <a:close/>
              </a:path>
            </a:pathLst>
          </a:custGeom>
          <a:solidFill>
            <a:srgbClr val="65726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23" name="Group 20"/>
          <p:cNvGrpSpPr/>
          <p:nvPr/>
        </p:nvGrpSpPr>
        <p:grpSpPr>
          <a:xfrm>
            <a:off x="8815474" y="4877152"/>
            <a:ext cx="2473638" cy="972943"/>
            <a:chOff x="3702128" y="4877152"/>
            <a:chExt cx="2473638" cy="972943"/>
          </a:xfrm>
        </p:grpSpPr>
        <p:sp>
          <p:nvSpPr>
            <p:cNvPr id="24" name="Rectangle 21"/>
            <p:cNvSpPr/>
            <p:nvPr/>
          </p:nvSpPr>
          <p:spPr>
            <a:xfrm>
              <a:off x="3985495" y="4877152"/>
              <a:ext cx="1906905" cy="498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1267+</a:t>
              </a:r>
              <a:endParaRPr lang="en-US" sz="2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Rectangle 22"/>
            <p:cNvSpPr/>
            <p:nvPr/>
          </p:nvSpPr>
          <p:spPr>
            <a:xfrm>
              <a:off x="3702128" y="5335146"/>
              <a:ext cx="2473638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6" name="Group 6"/>
          <p:cNvGrpSpPr/>
          <p:nvPr/>
        </p:nvGrpSpPr>
        <p:grpSpPr>
          <a:xfrm>
            <a:off x="680811" y="717280"/>
            <a:ext cx="3495513" cy="565989"/>
            <a:chOff x="680811" y="717280"/>
            <a:chExt cx="3495513" cy="565989"/>
          </a:xfrm>
        </p:grpSpPr>
        <p:cxnSp>
          <p:nvCxnSpPr>
            <p:cNvPr id="27" name="Straight Connector 28"/>
            <p:cNvCxnSpPr/>
            <p:nvPr/>
          </p:nvCxnSpPr>
          <p:spPr>
            <a:xfrm>
              <a:off x="680811" y="1021979"/>
              <a:ext cx="22207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9"/>
            <p:cNvSpPr/>
            <p:nvPr/>
          </p:nvSpPr>
          <p:spPr>
            <a:xfrm>
              <a:off x="1100295" y="717280"/>
              <a:ext cx="3076029" cy="565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Our Partner</a:t>
              </a:r>
              <a:endParaRPr lang="en-US" sz="28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9" name="Group 80"/>
          <p:cNvGrpSpPr/>
          <p:nvPr/>
        </p:nvGrpSpPr>
        <p:grpSpPr>
          <a:xfrm>
            <a:off x="1081454" y="2850308"/>
            <a:ext cx="2124571" cy="581464"/>
            <a:chOff x="2378568" y="5544619"/>
            <a:chExt cx="3121292" cy="1093071"/>
          </a:xfrm>
        </p:grpSpPr>
        <p:sp>
          <p:nvSpPr>
            <p:cNvPr id="30" name="Rectangle 81"/>
            <p:cNvSpPr/>
            <p:nvPr/>
          </p:nvSpPr>
          <p:spPr>
            <a:xfrm>
              <a:off x="2378568" y="5544619"/>
              <a:ext cx="3121292" cy="618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Graphic River</a:t>
              </a:r>
              <a:endParaRPr lang="en-US" sz="1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Rectangle 82"/>
            <p:cNvSpPr/>
            <p:nvPr/>
          </p:nvSpPr>
          <p:spPr>
            <a:xfrm>
              <a:off x="2551193" y="6082255"/>
              <a:ext cx="2776043" cy="555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</a:t>
              </a:r>
              <a:endParaRPr lang="id-ID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2" name="Group 86"/>
          <p:cNvGrpSpPr/>
          <p:nvPr/>
        </p:nvGrpSpPr>
        <p:grpSpPr>
          <a:xfrm>
            <a:off x="3720653" y="2850308"/>
            <a:ext cx="2124571" cy="581464"/>
            <a:chOff x="2378568" y="5544619"/>
            <a:chExt cx="3121292" cy="1093071"/>
          </a:xfrm>
        </p:grpSpPr>
        <p:sp>
          <p:nvSpPr>
            <p:cNvPr id="33" name="Rectangle 87"/>
            <p:cNvSpPr/>
            <p:nvPr/>
          </p:nvSpPr>
          <p:spPr>
            <a:xfrm>
              <a:off x="2378568" y="5544619"/>
              <a:ext cx="3121292" cy="618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dirty="0" err="1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Themeforest</a:t>
              </a:r>
              <a:endParaRPr lang="en-US" sz="1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Rectangle 88"/>
            <p:cNvSpPr/>
            <p:nvPr/>
          </p:nvSpPr>
          <p:spPr>
            <a:xfrm>
              <a:off x="2551193" y="6082255"/>
              <a:ext cx="2776043" cy="555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</a:t>
              </a:r>
              <a:endParaRPr lang="id-ID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5" name="Group 89"/>
          <p:cNvGrpSpPr/>
          <p:nvPr/>
        </p:nvGrpSpPr>
        <p:grpSpPr>
          <a:xfrm>
            <a:off x="6359852" y="2850308"/>
            <a:ext cx="2124571" cy="581464"/>
            <a:chOff x="2378568" y="5544619"/>
            <a:chExt cx="3121292" cy="1093071"/>
          </a:xfrm>
        </p:grpSpPr>
        <p:sp>
          <p:nvSpPr>
            <p:cNvPr id="36" name="Rectangle 90"/>
            <p:cNvSpPr/>
            <p:nvPr/>
          </p:nvSpPr>
          <p:spPr>
            <a:xfrm>
              <a:off x="2378568" y="5544619"/>
              <a:ext cx="3121292" cy="618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dirty="0" err="1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Photodune</a:t>
              </a:r>
              <a:endParaRPr lang="en-US" sz="1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Rectangle 91"/>
            <p:cNvSpPr/>
            <p:nvPr/>
          </p:nvSpPr>
          <p:spPr>
            <a:xfrm>
              <a:off x="2551193" y="6082255"/>
              <a:ext cx="2776043" cy="555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</a:t>
              </a:r>
              <a:endParaRPr lang="id-ID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8" name="Group 92"/>
          <p:cNvGrpSpPr/>
          <p:nvPr/>
        </p:nvGrpSpPr>
        <p:grpSpPr>
          <a:xfrm>
            <a:off x="8997614" y="2850308"/>
            <a:ext cx="2124571" cy="581464"/>
            <a:chOff x="2378568" y="5544619"/>
            <a:chExt cx="3121292" cy="1093071"/>
          </a:xfrm>
        </p:grpSpPr>
        <p:sp>
          <p:nvSpPr>
            <p:cNvPr id="39" name="Rectangle 93"/>
            <p:cNvSpPr/>
            <p:nvPr/>
          </p:nvSpPr>
          <p:spPr>
            <a:xfrm>
              <a:off x="2378568" y="5544619"/>
              <a:ext cx="3121292" cy="618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b="1" dirty="0" err="1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Videohive</a:t>
              </a:r>
              <a:endParaRPr lang="en-US" sz="1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0" name="Rectangle 94"/>
            <p:cNvSpPr/>
            <p:nvPr/>
          </p:nvSpPr>
          <p:spPr>
            <a:xfrm>
              <a:off x="2551193" y="6082255"/>
              <a:ext cx="2776043" cy="555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</a:t>
              </a:r>
              <a:endParaRPr lang="id-ID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41" name="图片占位符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6349"/>
          <a:stretch>
            <a:fillRect/>
          </a:stretch>
        </p:blipFill>
        <p:spPr>
          <a:xfrm>
            <a:off x="1186255" y="1663038"/>
            <a:ext cx="1906905" cy="1109998"/>
          </a:xfrm>
          <a:prstGeom prst="rect">
            <a:avLst/>
          </a:prstGeom>
        </p:spPr>
      </p:pic>
      <p:pic>
        <p:nvPicPr>
          <p:cNvPr id="42" name="图片占位符 20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9" b="30599"/>
          <a:stretch>
            <a:fillRect/>
          </a:stretch>
        </p:blipFill>
        <p:spPr>
          <a:xfrm>
            <a:off x="6461313" y="1663038"/>
            <a:ext cx="1906905" cy="110999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3" name="图片占位符 20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9" b="30599"/>
          <a:stretch>
            <a:fillRect/>
          </a:stretch>
        </p:blipFill>
        <p:spPr>
          <a:xfrm>
            <a:off x="9098841" y="1663038"/>
            <a:ext cx="1906905" cy="110999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4" name="图片占位符 20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6349"/>
          <a:stretch>
            <a:fillRect/>
          </a:stretch>
        </p:blipFill>
        <p:spPr>
          <a:xfrm>
            <a:off x="3823784" y="1663038"/>
            <a:ext cx="1906905" cy="1109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8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Rectangle: Rounded Corners 6"/>
          <p:cNvSpPr/>
          <p:nvPr/>
        </p:nvSpPr>
        <p:spPr>
          <a:xfrm>
            <a:off x="1092934" y="3228210"/>
            <a:ext cx="4516854" cy="1143000"/>
          </a:xfrm>
          <a:prstGeom prst="roundRect">
            <a:avLst>
              <a:gd name="adj" fmla="val 4445"/>
            </a:avLst>
          </a:prstGeom>
          <a:solidFill>
            <a:srgbClr val="657266"/>
          </a:solidFill>
          <a:ln>
            <a:noFill/>
          </a:ln>
          <a:effectLst>
            <a:outerShdw blurRad="1270000" dist="431800" dir="5400000" sx="74000" sy="7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: Rounded Corners 7"/>
          <p:cNvSpPr/>
          <p:nvPr/>
        </p:nvSpPr>
        <p:spPr>
          <a:xfrm>
            <a:off x="1092933" y="4567151"/>
            <a:ext cx="4516853" cy="1143000"/>
          </a:xfrm>
          <a:prstGeom prst="roundRect">
            <a:avLst>
              <a:gd name="adj" fmla="val 4445"/>
            </a:avLst>
          </a:prstGeom>
          <a:solidFill>
            <a:schemeClr val="bg1"/>
          </a:solidFill>
          <a:ln>
            <a:noFill/>
          </a:ln>
          <a:effectLst>
            <a:outerShdw blurRad="1270000" dist="431800" dir="5400000" sx="74000" sy="74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" name="Group 1"/>
          <p:cNvGrpSpPr/>
          <p:nvPr/>
        </p:nvGrpSpPr>
        <p:grpSpPr>
          <a:xfrm>
            <a:off x="870857" y="2822187"/>
            <a:ext cx="2813685" cy="312420"/>
            <a:chOff x="556967" y="2822187"/>
            <a:chExt cx="2813685" cy="312420"/>
          </a:xfrm>
        </p:grpSpPr>
        <p:cxnSp>
          <p:nvCxnSpPr>
            <p:cNvPr id="8" name="Straight Connector 8"/>
            <p:cNvCxnSpPr/>
            <p:nvPr/>
          </p:nvCxnSpPr>
          <p:spPr>
            <a:xfrm>
              <a:off x="556967" y="2969856"/>
              <a:ext cx="22207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9"/>
            <p:cNvSpPr/>
            <p:nvPr/>
          </p:nvSpPr>
          <p:spPr>
            <a:xfrm>
              <a:off x="779217" y="2822187"/>
              <a:ext cx="2591435" cy="312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Gender Classification</a:t>
              </a:r>
              <a:endParaRPr lang="en-US" sz="1200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0" name="Gruppieren 570"/>
          <p:cNvGrpSpPr/>
          <p:nvPr/>
        </p:nvGrpSpPr>
        <p:grpSpPr>
          <a:xfrm>
            <a:off x="1349182" y="4805275"/>
            <a:ext cx="395288" cy="409576"/>
            <a:chOff x="2524918" y="5060949"/>
            <a:chExt cx="395288" cy="40957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" name="Freeform 398"/>
            <p:cNvSpPr>
              <a:spLocks noEditPoints="1"/>
            </p:cNvSpPr>
            <p:nvPr/>
          </p:nvSpPr>
          <p:spPr bwMode="auto">
            <a:xfrm>
              <a:off x="2599531" y="5060949"/>
              <a:ext cx="246063" cy="273050"/>
            </a:xfrm>
            <a:custGeom>
              <a:avLst/>
              <a:gdLst>
                <a:gd name="T0" fmla="*/ 72 w 144"/>
                <a:gd name="T1" fmla="*/ 160 h 160"/>
                <a:gd name="T2" fmla="*/ 0 w 144"/>
                <a:gd name="T3" fmla="*/ 145 h 160"/>
                <a:gd name="T4" fmla="*/ 0 w 144"/>
                <a:gd name="T5" fmla="*/ 144 h 160"/>
                <a:gd name="T6" fmla="*/ 0 w 144"/>
                <a:gd name="T7" fmla="*/ 143 h 160"/>
                <a:gd name="T8" fmla="*/ 8 w 144"/>
                <a:gd name="T9" fmla="*/ 102 h 160"/>
                <a:gd name="T10" fmla="*/ 8 w 144"/>
                <a:gd name="T11" fmla="*/ 64 h 160"/>
                <a:gd name="T12" fmla="*/ 71 w 144"/>
                <a:gd name="T13" fmla="*/ 0 h 160"/>
                <a:gd name="T14" fmla="*/ 72 w 144"/>
                <a:gd name="T15" fmla="*/ 0 h 160"/>
                <a:gd name="T16" fmla="*/ 73 w 144"/>
                <a:gd name="T17" fmla="*/ 0 h 160"/>
                <a:gd name="T18" fmla="*/ 136 w 144"/>
                <a:gd name="T19" fmla="*/ 64 h 160"/>
                <a:gd name="T20" fmla="*/ 136 w 144"/>
                <a:gd name="T21" fmla="*/ 102 h 160"/>
                <a:gd name="T22" fmla="*/ 144 w 144"/>
                <a:gd name="T23" fmla="*/ 143 h 160"/>
                <a:gd name="T24" fmla="*/ 144 w 144"/>
                <a:gd name="T25" fmla="*/ 144 h 160"/>
                <a:gd name="T26" fmla="*/ 144 w 144"/>
                <a:gd name="T27" fmla="*/ 145 h 160"/>
                <a:gd name="T28" fmla="*/ 72 w 144"/>
                <a:gd name="T29" fmla="*/ 160 h 160"/>
                <a:gd name="T30" fmla="*/ 9 w 144"/>
                <a:gd name="T31" fmla="*/ 143 h 160"/>
                <a:gd name="T32" fmla="*/ 72 w 144"/>
                <a:gd name="T33" fmla="*/ 152 h 160"/>
                <a:gd name="T34" fmla="*/ 135 w 144"/>
                <a:gd name="T35" fmla="*/ 143 h 160"/>
                <a:gd name="T36" fmla="*/ 128 w 144"/>
                <a:gd name="T37" fmla="*/ 102 h 160"/>
                <a:gd name="T38" fmla="*/ 128 w 144"/>
                <a:gd name="T39" fmla="*/ 64 h 160"/>
                <a:gd name="T40" fmla="*/ 73 w 144"/>
                <a:gd name="T41" fmla="*/ 8 h 160"/>
                <a:gd name="T42" fmla="*/ 72 w 144"/>
                <a:gd name="T43" fmla="*/ 8 h 160"/>
                <a:gd name="T44" fmla="*/ 71 w 144"/>
                <a:gd name="T45" fmla="*/ 8 h 160"/>
                <a:gd name="T46" fmla="*/ 16 w 144"/>
                <a:gd name="T47" fmla="*/ 64 h 160"/>
                <a:gd name="T48" fmla="*/ 16 w 144"/>
                <a:gd name="T49" fmla="*/ 102 h 160"/>
                <a:gd name="T50" fmla="*/ 9 w 144"/>
                <a:gd name="T51" fmla="*/ 14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60">
                  <a:moveTo>
                    <a:pt x="72" y="160"/>
                  </a:moveTo>
                  <a:cubicBezTo>
                    <a:pt x="10" y="160"/>
                    <a:pt x="1" y="149"/>
                    <a:pt x="0" y="145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5" y="130"/>
                    <a:pt x="8" y="116"/>
                    <a:pt x="8" y="102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2"/>
                    <a:pt x="65" y="0"/>
                    <a:pt x="7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3" y="0"/>
                  </a:cubicBezTo>
                  <a:cubicBezTo>
                    <a:pt x="79" y="0"/>
                    <a:pt x="136" y="2"/>
                    <a:pt x="136" y="64"/>
                  </a:cubicBezTo>
                  <a:cubicBezTo>
                    <a:pt x="136" y="102"/>
                    <a:pt x="136" y="102"/>
                    <a:pt x="136" y="102"/>
                  </a:cubicBezTo>
                  <a:cubicBezTo>
                    <a:pt x="136" y="116"/>
                    <a:pt x="139" y="130"/>
                    <a:pt x="144" y="143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43" y="149"/>
                    <a:pt x="134" y="160"/>
                    <a:pt x="72" y="160"/>
                  </a:cubicBezTo>
                  <a:close/>
                  <a:moveTo>
                    <a:pt x="9" y="143"/>
                  </a:moveTo>
                  <a:cubicBezTo>
                    <a:pt x="12" y="146"/>
                    <a:pt x="25" y="152"/>
                    <a:pt x="72" y="152"/>
                  </a:cubicBezTo>
                  <a:cubicBezTo>
                    <a:pt x="119" y="152"/>
                    <a:pt x="132" y="146"/>
                    <a:pt x="135" y="143"/>
                  </a:cubicBezTo>
                  <a:cubicBezTo>
                    <a:pt x="130" y="130"/>
                    <a:pt x="128" y="116"/>
                    <a:pt x="128" y="102"/>
                  </a:cubicBezTo>
                  <a:cubicBezTo>
                    <a:pt x="128" y="64"/>
                    <a:pt x="128" y="64"/>
                    <a:pt x="128" y="64"/>
                  </a:cubicBezTo>
                  <a:cubicBezTo>
                    <a:pt x="128" y="11"/>
                    <a:pt x="82" y="8"/>
                    <a:pt x="73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62" y="8"/>
                    <a:pt x="16" y="11"/>
                    <a:pt x="16" y="64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16"/>
                    <a:pt x="14" y="130"/>
                    <a:pt x="9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399"/>
            <p:cNvSpPr>
              <a:spLocks noEditPoints="1"/>
            </p:cNvSpPr>
            <p:nvPr/>
          </p:nvSpPr>
          <p:spPr bwMode="auto">
            <a:xfrm>
              <a:off x="2524918" y="5319712"/>
              <a:ext cx="395288" cy="150813"/>
            </a:xfrm>
            <a:custGeom>
              <a:avLst/>
              <a:gdLst>
                <a:gd name="T0" fmla="*/ 232 w 232"/>
                <a:gd name="T1" fmla="*/ 88 h 88"/>
                <a:gd name="T2" fmla="*/ 0 w 232"/>
                <a:gd name="T3" fmla="*/ 88 h 88"/>
                <a:gd name="T4" fmla="*/ 0 w 232"/>
                <a:gd name="T5" fmla="*/ 84 h 88"/>
                <a:gd name="T6" fmla="*/ 34 w 232"/>
                <a:gd name="T7" fmla="*/ 40 h 88"/>
                <a:gd name="T8" fmla="*/ 46 w 232"/>
                <a:gd name="T9" fmla="*/ 35 h 88"/>
                <a:gd name="T10" fmla="*/ 80 w 232"/>
                <a:gd name="T11" fmla="*/ 2 h 88"/>
                <a:gd name="T12" fmla="*/ 82 w 232"/>
                <a:gd name="T13" fmla="*/ 0 h 88"/>
                <a:gd name="T14" fmla="*/ 150 w 232"/>
                <a:gd name="T15" fmla="*/ 0 h 88"/>
                <a:gd name="T16" fmla="*/ 152 w 232"/>
                <a:gd name="T17" fmla="*/ 2 h 88"/>
                <a:gd name="T18" fmla="*/ 186 w 232"/>
                <a:gd name="T19" fmla="*/ 35 h 88"/>
                <a:gd name="T20" fmla="*/ 198 w 232"/>
                <a:gd name="T21" fmla="*/ 40 h 88"/>
                <a:gd name="T22" fmla="*/ 232 w 232"/>
                <a:gd name="T23" fmla="*/ 84 h 88"/>
                <a:gd name="T24" fmla="*/ 232 w 232"/>
                <a:gd name="T25" fmla="*/ 88 h 88"/>
                <a:gd name="T26" fmla="*/ 8 w 232"/>
                <a:gd name="T27" fmla="*/ 80 h 88"/>
                <a:gd name="T28" fmla="*/ 224 w 232"/>
                <a:gd name="T29" fmla="*/ 80 h 88"/>
                <a:gd name="T30" fmla="*/ 194 w 232"/>
                <a:gd name="T31" fmla="*/ 48 h 88"/>
                <a:gd name="T32" fmla="*/ 183 w 232"/>
                <a:gd name="T33" fmla="*/ 43 h 88"/>
                <a:gd name="T34" fmla="*/ 146 w 232"/>
                <a:gd name="T35" fmla="*/ 8 h 88"/>
                <a:gd name="T36" fmla="*/ 86 w 232"/>
                <a:gd name="T37" fmla="*/ 8 h 88"/>
                <a:gd name="T38" fmla="*/ 49 w 232"/>
                <a:gd name="T39" fmla="*/ 43 h 88"/>
                <a:gd name="T40" fmla="*/ 38 w 232"/>
                <a:gd name="T41" fmla="*/ 48 h 88"/>
                <a:gd name="T42" fmla="*/ 8 w 232"/>
                <a:gd name="T43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2" h="88">
                  <a:moveTo>
                    <a:pt x="232" y="88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56"/>
                    <a:pt x="33" y="41"/>
                    <a:pt x="34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61" y="29"/>
                    <a:pt x="73" y="17"/>
                    <a:pt x="80" y="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59" y="17"/>
                    <a:pt x="171" y="29"/>
                    <a:pt x="186" y="35"/>
                  </a:cubicBezTo>
                  <a:cubicBezTo>
                    <a:pt x="198" y="40"/>
                    <a:pt x="198" y="40"/>
                    <a:pt x="198" y="40"/>
                  </a:cubicBezTo>
                  <a:cubicBezTo>
                    <a:pt x="199" y="41"/>
                    <a:pt x="232" y="56"/>
                    <a:pt x="232" y="84"/>
                  </a:cubicBezTo>
                  <a:lnTo>
                    <a:pt x="232" y="88"/>
                  </a:lnTo>
                  <a:close/>
                  <a:moveTo>
                    <a:pt x="8" y="80"/>
                  </a:moveTo>
                  <a:cubicBezTo>
                    <a:pt x="224" y="80"/>
                    <a:pt x="224" y="80"/>
                    <a:pt x="224" y="80"/>
                  </a:cubicBezTo>
                  <a:cubicBezTo>
                    <a:pt x="221" y="59"/>
                    <a:pt x="195" y="48"/>
                    <a:pt x="194" y="48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67" y="35"/>
                    <a:pt x="154" y="23"/>
                    <a:pt x="146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78" y="23"/>
                    <a:pt x="65" y="35"/>
                    <a:pt x="49" y="43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7" y="48"/>
                    <a:pt x="11" y="59"/>
                    <a:pt x="8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400"/>
            <p:cNvSpPr/>
            <p:nvPr/>
          </p:nvSpPr>
          <p:spPr bwMode="auto">
            <a:xfrm>
              <a:off x="2620168" y="5129212"/>
              <a:ext cx="206375" cy="74613"/>
            </a:xfrm>
            <a:custGeom>
              <a:avLst/>
              <a:gdLst>
                <a:gd name="T0" fmla="*/ 5 w 121"/>
                <a:gd name="T1" fmla="*/ 44 h 44"/>
                <a:gd name="T2" fmla="*/ 0 w 121"/>
                <a:gd name="T3" fmla="*/ 44 h 44"/>
                <a:gd name="T4" fmla="*/ 0 w 121"/>
                <a:gd name="T5" fmla="*/ 36 h 44"/>
                <a:gd name="T6" fmla="*/ 85 w 121"/>
                <a:gd name="T7" fmla="*/ 1 h 44"/>
                <a:gd name="T8" fmla="*/ 90 w 121"/>
                <a:gd name="T9" fmla="*/ 0 h 44"/>
                <a:gd name="T10" fmla="*/ 92 w 121"/>
                <a:gd name="T11" fmla="*/ 4 h 44"/>
                <a:gd name="T12" fmla="*/ 121 w 121"/>
                <a:gd name="T13" fmla="*/ 36 h 44"/>
                <a:gd name="T14" fmla="*/ 119 w 121"/>
                <a:gd name="T15" fmla="*/ 44 h 44"/>
                <a:gd name="T16" fmla="*/ 85 w 121"/>
                <a:gd name="T17" fmla="*/ 12 h 44"/>
                <a:gd name="T18" fmla="*/ 5 w 121"/>
                <a:gd name="T1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44">
                  <a:moveTo>
                    <a:pt x="5" y="44"/>
                  </a:moveTo>
                  <a:cubicBezTo>
                    <a:pt x="4" y="44"/>
                    <a:pt x="2" y="44"/>
                    <a:pt x="0" y="4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0" y="39"/>
                    <a:pt x="85" y="1"/>
                    <a:pt x="85" y="1"/>
                  </a:cubicBezTo>
                  <a:cubicBezTo>
                    <a:pt x="87" y="0"/>
                    <a:pt x="88" y="0"/>
                    <a:pt x="90" y="0"/>
                  </a:cubicBezTo>
                  <a:cubicBezTo>
                    <a:pt x="91" y="1"/>
                    <a:pt x="92" y="2"/>
                    <a:pt x="92" y="4"/>
                  </a:cubicBezTo>
                  <a:cubicBezTo>
                    <a:pt x="93" y="32"/>
                    <a:pt x="119" y="36"/>
                    <a:pt x="121" y="36"/>
                  </a:cubicBezTo>
                  <a:cubicBezTo>
                    <a:pt x="119" y="44"/>
                    <a:pt x="119" y="44"/>
                    <a:pt x="119" y="44"/>
                  </a:cubicBezTo>
                  <a:cubicBezTo>
                    <a:pt x="119" y="44"/>
                    <a:pt x="90" y="40"/>
                    <a:pt x="85" y="12"/>
                  </a:cubicBezTo>
                  <a:cubicBezTo>
                    <a:pt x="72" y="22"/>
                    <a:pt x="39" y="44"/>
                    <a:pt x="5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4" name="Gruppieren 571"/>
          <p:cNvGrpSpPr/>
          <p:nvPr/>
        </p:nvGrpSpPr>
        <p:grpSpPr>
          <a:xfrm>
            <a:off x="1383314" y="3402744"/>
            <a:ext cx="327025" cy="381000"/>
            <a:chOff x="2545555" y="5675312"/>
            <a:chExt cx="327025" cy="381000"/>
          </a:xfrm>
          <a:solidFill>
            <a:schemeClr val="bg1"/>
          </a:solidFill>
        </p:grpSpPr>
        <p:sp>
          <p:nvSpPr>
            <p:cNvPr id="15" name="Freeform 460"/>
            <p:cNvSpPr/>
            <p:nvPr/>
          </p:nvSpPr>
          <p:spPr bwMode="auto">
            <a:xfrm>
              <a:off x="2628105" y="5735637"/>
              <a:ext cx="165100" cy="61913"/>
            </a:xfrm>
            <a:custGeom>
              <a:avLst/>
              <a:gdLst>
                <a:gd name="T0" fmla="*/ 7 w 97"/>
                <a:gd name="T1" fmla="*/ 36 h 36"/>
                <a:gd name="T2" fmla="*/ 0 w 97"/>
                <a:gd name="T3" fmla="*/ 36 h 36"/>
                <a:gd name="T4" fmla="*/ 0 w 97"/>
                <a:gd name="T5" fmla="*/ 28 h 36"/>
                <a:gd name="T6" fmla="*/ 69 w 97"/>
                <a:gd name="T7" fmla="*/ 1 h 36"/>
                <a:gd name="T8" fmla="*/ 73 w 97"/>
                <a:gd name="T9" fmla="*/ 0 h 36"/>
                <a:gd name="T10" fmla="*/ 76 w 97"/>
                <a:gd name="T11" fmla="*/ 4 h 36"/>
                <a:gd name="T12" fmla="*/ 83 w 97"/>
                <a:gd name="T13" fmla="*/ 23 h 36"/>
                <a:gd name="T14" fmla="*/ 95 w 97"/>
                <a:gd name="T15" fmla="*/ 24 h 36"/>
                <a:gd name="T16" fmla="*/ 97 w 97"/>
                <a:gd name="T17" fmla="*/ 32 h 36"/>
                <a:gd name="T18" fmla="*/ 79 w 97"/>
                <a:gd name="T19" fmla="*/ 30 h 36"/>
                <a:gd name="T20" fmla="*/ 69 w 97"/>
                <a:gd name="T21" fmla="*/ 12 h 36"/>
                <a:gd name="T22" fmla="*/ 7 w 97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36">
                  <a:moveTo>
                    <a:pt x="7" y="36"/>
                  </a:moveTo>
                  <a:cubicBezTo>
                    <a:pt x="4" y="36"/>
                    <a:pt x="2" y="36"/>
                    <a:pt x="0" y="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40" y="31"/>
                    <a:pt x="69" y="2"/>
                    <a:pt x="69" y="1"/>
                  </a:cubicBezTo>
                  <a:cubicBezTo>
                    <a:pt x="70" y="0"/>
                    <a:pt x="72" y="0"/>
                    <a:pt x="73" y="0"/>
                  </a:cubicBezTo>
                  <a:cubicBezTo>
                    <a:pt x="75" y="1"/>
                    <a:pt x="76" y="2"/>
                    <a:pt x="76" y="4"/>
                  </a:cubicBezTo>
                  <a:cubicBezTo>
                    <a:pt x="76" y="13"/>
                    <a:pt x="79" y="20"/>
                    <a:pt x="83" y="23"/>
                  </a:cubicBezTo>
                  <a:cubicBezTo>
                    <a:pt x="88" y="26"/>
                    <a:pt x="95" y="24"/>
                    <a:pt x="95" y="24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7" y="32"/>
                    <a:pt x="87" y="35"/>
                    <a:pt x="79" y="30"/>
                  </a:cubicBezTo>
                  <a:cubicBezTo>
                    <a:pt x="74" y="26"/>
                    <a:pt x="70" y="20"/>
                    <a:pt x="69" y="12"/>
                  </a:cubicBezTo>
                  <a:cubicBezTo>
                    <a:pt x="59" y="21"/>
                    <a:pt x="36" y="36"/>
                    <a:pt x="7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461"/>
            <p:cNvSpPr>
              <a:spLocks noEditPoints="1"/>
            </p:cNvSpPr>
            <p:nvPr/>
          </p:nvSpPr>
          <p:spPr bwMode="auto">
            <a:xfrm>
              <a:off x="2594768" y="5675312"/>
              <a:ext cx="228600" cy="244475"/>
            </a:xfrm>
            <a:custGeom>
              <a:avLst/>
              <a:gdLst>
                <a:gd name="T0" fmla="*/ 72 w 134"/>
                <a:gd name="T1" fmla="*/ 144 h 144"/>
                <a:gd name="T2" fmla="*/ 62 w 134"/>
                <a:gd name="T3" fmla="*/ 144 h 144"/>
                <a:gd name="T4" fmla="*/ 15 w 134"/>
                <a:gd name="T5" fmla="*/ 106 h 144"/>
                <a:gd name="T6" fmla="*/ 13 w 134"/>
                <a:gd name="T7" fmla="*/ 105 h 144"/>
                <a:gd name="T8" fmla="*/ 0 w 134"/>
                <a:gd name="T9" fmla="*/ 87 h 144"/>
                <a:gd name="T10" fmla="*/ 13 w 134"/>
                <a:gd name="T11" fmla="*/ 69 h 144"/>
                <a:gd name="T12" fmla="*/ 14 w 134"/>
                <a:gd name="T13" fmla="*/ 67 h 144"/>
                <a:gd name="T14" fmla="*/ 14 w 134"/>
                <a:gd name="T15" fmla="*/ 53 h 144"/>
                <a:gd name="T16" fmla="*/ 40 w 134"/>
                <a:gd name="T17" fmla="*/ 7 h 144"/>
                <a:gd name="T18" fmla="*/ 67 w 134"/>
                <a:gd name="T19" fmla="*/ 0 h 144"/>
                <a:gd name="T20" fmla="*/ 120 w 134"/>
                <a:gd name="T21" fmla="*/ 53 h 144"/>
                <a:gd name="T22" fmla="*/ 120 w 134"/>
                <a:gd name="T23" fmla="*/ 67 h 144"/>
                <a:gd name="T24" fmla="*/ 121 w 134"/>
                <a:gd name="T25" fmla="*/ 69 h 144"/>
                <a:gd name="T26" fmla="*/ 134 w 134"/>
                <a:gd name="T27" fmla="*/ 87 h 144"/>
                <a:gd name="T28" fmla="*/ 121 w 134"/>
                <a:gd name="T29" fmla="*/ 105 h 144"/>
                <a:gd name="T30" fmla="*/ 119 w 134"/>
                <a:gd name="T31" fmla="*/ 106 h 144"/>
                <a:gd name="T32" fmla="*/ 72 w 134"/>
                <a:gd name="T33" fmla="*/ 144 h 144"/>
                <a:gd name="T34" fmla="*/ 67 w 134"/>
                <a:gd name="T35" fmla="*/ 8 h 144"/>
                <a:gd name="T36" fmla="*/ 44 w 134"/>
                <a:gd name="T37" fmla="*/ 14 h 144"/>
                <a:gd name="T38" fmla="*/ 22 w 134"/>
                <a:gd name="T39" fmla="*/ 53 h 144"/>
                <a:gd name="T40" fmla="*/ 22 w 134"/>
                <a:gd name="T41" fmla="*/ 67 h 144"/>
                <a:gd name="T42" fmla="*/ 16 w 134"/>
                <a:gd name="T43" fmla="*/ 77 h 144"/>
                <a:gd name="T44" fmla="*/ 8 w 134"/>
                <a:gd name="T45" fmla="*/ 87 h 144"/>
                <a:gd name="T46" fmla="*/ 15 w 134"/>
                <a:gd name="T47" fmla="*/ 97 h 144"/>
                <a:gd name="T48" fmla="*/ 23 w 134"/>
                <a:gd name="T49" fmla="*/ 105 h 144"/>
                <a:gd name="T50" fmla="*/ 62 w 134"/>
                <a:gd name="T51" fmla="*/ 136 h 144"/>
                <a:gd name="T52" fmla="*/ 72 w 134"/>
                <a:gd name="T53" fmla="*/ 136 h 144"/>
                <a:gd name="T54" fmla="*/ 111 w 134"/>
                <a:gd name="T55" fmla="*/ 105 h 144"/>
                <a:gd name="T56" fmla="*/ 119 w 134"/>
                <a:gd name="T57" fmla="*/ 97 h 144"/>
                <a:gd name="T58" fmla="*/ 126 w 134"/>
                <a:gd name="T59" fmla="*/ 86 h 144"/>
                <a:gd name="T60" fmla="*/ 118 w 134"/>
                <a:gd name="T61" fmla="*/ 77 h 144"/>
                <a:gd name="T62" fmla="*/ 112 w 134"/>
                <a:gd name="T63" fmla="*/ 67 h 144"/>
                <a:gd name="T64" fmla="*/ 112 w 134"/>
                <a:gd name="T65" fmla="*/ 53 h 144"/>
                <a:gd name="T66" fmla="*/ 67 w 134"/>
                <a:gd name="T67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44">
                  <a:moveTo>
                    <a:pt x="72" y="144"/>
                  </a:moveTo>
                  <a:cubicBezTo>
                    <a:pt x="62" y="144"/>
                    <a:pt x="62" y="144"/>
                    <a:pt x="62" y="144"/>
                  </a:cubicBezTo>
                  <a:cubicBezTo>
                    <a:pt x="27" y="144"/>
                    <a:pt x="17" y="115"/>
                    <a:pt x="15" y="106"/>
                  </a:cubicBezTo>
                  <a:cubicBezTo>
                    <a:pt x="15" y="105"/>
                    <a:pt x="14" y="105"/>
                    <a:pt x="13" y="105"/>
                  </a:cubicBezTo>
                  <a:cubicBezTo>
                    <a:pt x="1" y="101"/>
                    <a:pt x="0" y="87"/>
                    <a:pt x="0" y="87"/>
                  </a:cubicBezTo>
                  <a:cubicBezTo>
                    <a:pt x="0" y="79"/>
                    <a:pt x="5" y="72"/>
                    <a:pt x="13" y="69"/>
                  </a:cubicBezTo>
                  <a:cubicBezTo>
                    <a:pt x="14" y="69"/>
                    <a:pt x="14" y="68"/>
                    <a:pt x="14" y="67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26"/>
                    <a:pt x="29" y="13"/>
                    <a:pt x="40" y="7"/>
                  </a:cubicBezTo>
                  <a:cubicBezTo>
                    <a:pt x="53" y="0"/>
                    <a:pt x="66" y="0"/>
                    <a:pt x="67" y="0"/>
                  </a:cubicBezTo>
                  <a:cubicBezTo>
                    <a:pt x="85" y="0"/>
                    <a:pt x="120" y="11"/>
                    <a:pt x="120" y="53"/>
                  </a:cubicBezTo>
                  <a:cubicBezTo>
                    <a:pt x="120" y="67"/>
                    <a:pt x="120" y="67"/>
                    <a:pt x="120" y="67"/>
                  </a:cubicBezTo>
                  <a:cubicBezTo>
                    <a:pt x="120" y="68"/>
                    <a:pt x="120" y="69"/>
                    <a:pt x="121" y="69"/>
                  </a:cubicBezTo>
                  <a:cubicBezTo>
                    <a:pt x="129" y="72"/>
                    <a:pt x="134" y="79"/>
                    <a:pt x="134" y="87"/>
                  </a:cubicBezTo>
                  <a:cubicBezTo>
                    <a:pt x="134" y="87"/>
                    <a:pt x="133" y="101"/>
                    <a:pt x="121" y="105"/>
                  </a:cubicBezTo>
                  <a:cubicBezTo>
                    <a:pt x="120" y="105"/>
                    <a:pt x="119" y="105"/>
                    <a:pt x="119" y="106"/>
                  </a:cubicBezTo>
                  <a:cubicBezTo>
                    <a:pt x="117" y="115"/>
                    <a:pt x="107" y="144"/>
                    <a:pt x="72" y="144"/>
                  </a:cubicBezTo>
                  <a:close/>
                  <a:moveTo>
                    <a:pt x="67" y="8"/>
                  </a:moveTo>
                  <a:cubicBezTo>
                    <a:pt x="67" y="8"/>
                    <a:pt x="55" y="8"/>
                    <a:pt x="44" y="14"/>
                  </a:cubicBezTo>
                  <a:cubicBezTo>
                    <a:pt x="30" y="21"/>
                    <a:pt x="22" y="34"/>
                    <a:pt x="22" y="53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72"/>
                    <a:pt x="20" y="75"/>
                    <a:pt x="16" y="77"/>
                  </a:cubicBezTo>
                  <a:cubicBezTo>
                    <a:pt x="10" y="79"/>
                    <a:pt x="8" y="82"/>
                    <a:pt x="8" y="87"/>
                  </a:cubicBezTo>
                  <a:cubicBezTo>
                    <a:pt x="8" y="87"/>
                    <a:pt x="8" y="95"/>
                    <a:pt x="15" y="97"/>
                  </a:cubicBezTo>
                  <a:cubicBezTo>
                    <a:pt x="19" y="98"/>
                    <a:pt x="22" y="101"/>
                    <a:pt x="23" y="105"/>
                  </a:cubicBezTo>
                  <a:cubicBezTo>
                    <a:pt x="25" y="114"/>
                    <a:pt x="33" y="136"/>
                    <a:pt x="62" y="136"/>
                  </a:cubicBezTo>
                  <a:cubicBezTo>
                    <a:pt x="72" y="136"/>
                    <a:pt x="72" y="136"/>
                    <a:pt x="72" y="136"/>
                  </a:cubicBezTo>
                  <a:cubicBezTo>
                    <a:pt x="101" y="136"/>
                    <a:pt x="109" y="114"/>
                    <a:pt x="111" y="105"/>
                  </a:cubicBezTo>
                  <a:cubicBezTo>
                    <a:pt x="112" y="101"/>
                    <a:pt x="115" y="98"/>
                    <a:pt x="119" y="97"/>
                  </a:cubicBezTo>
                  <a:cubicBezTo>
                    <a:pt x="126" y="95"/>
                    <a:pt x="126" y="87"/>
                    <a:pt x="126" y="86"/>
                  </a:cubicBezTo>
                  <a:cubicBezTo>
                    <a:pt x="126" y="82"/>
                    <a:pt x="124" y="79"/>
                    <a:pt x="118" y="77"/>
                  </a:cubicBezTo>
                  <a:cubicBezTo>
                    <a:pt x="114" y="75"/>
                    <a:pt x="112" y="72"/>
                    <a:pt x="112" y="67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2" y="9"/>
                    <a:pt x="69" y="8"/>
                    <a:pt x="6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462"/>
            <p:cNvSpPr>
              <a:spLocks noEditPoints="1"/>
            </p:cNvSpPr>
            <p:nvPr/>
          </p:nvSpPr>
          <p:spPr bwMode="auto">
            <a:xfrm>
              <a:off x="2545555" y="5900737"/>
              <a:ext cx="327025" cy="155575"/>
            </a:xfrm>
            <a:custGeom>
              <a:avLst/>
              <a:gdLst>
                <a:gd name="T0" fmla="*/ 187 w 192"/>
                <a:gd name="T1" fmla="*/ 91 h 91"/>
                <a:gd name="T2" fmla="*/ 5 w 192"/>
                <a:gd name="T3" fmla="*/ 91 h 91"/>
                <a:gd name="T4" fmla="*/ 2 w 192"/>
                <a:gd name="T5" fmla="*/ 89 h 91"/>
                <a:gd name="T6" fmla="*/ 0 w 192"/>
                <a:gd name="T7" fmla="*/ 85 h 91"/>
                <a:gd name="T8" fmla="*/ 31 w 192"/>
                <a:gd name="T9" fmla="*/ 39 h 91"/>
                <a:gd name="T10" fmla="*/ 64 w 192"/>
                <a:gd name="T11" fmla="*/ 10 h 91"/>
                <a:gd name="T12" fmla="*/ 74 w 192"/>
                <a:gd name="T13" fmla="*/ 1 h 91"/>
                <a:gd name="T14" fmla="*/ 76 w 192"/>
                <a:gd name="T15" fmla="*/ 0 h 91"/>
                <a:gd name="T16" fmla="*/ 77 w 192"/>
                <a:gd name="T17" fmla="*/ 1 h 91"/>
                <a:gd name="T18" fmla="*/ 91 w 192"/>
                <a:gd name="T19" fmla="*/ 3 h 91"/>
                <a:gd name="T20" fmla="*/ 101 w 192"/>
                <a:gd name="T21" fmla="*/ 3 h 91"/>
                <a:gd name="T22" fmla="*/ 115 w 192"/>
                <a:gd name="T23" fmla="*/ 1 h 91"/>
                <a:gd name="T24" fmla="*/ 116 w 192"/>
                <a:gd name="T25" fmla="*/ 0 h 91"/>
                <a:gd name="T26" fmla="*/ 118 w 192"/>
                <a:gd name="T27" fmla="*/ 1 h 91"/>
                <a:gd name="T28" fmla="*/ 128 w 192"/>
                <a:gd name="T29" fmla="*/ 10 h 91"/>
                <a:gd name="T30" fmla="*/ 161 w 192"/>
                <a:gd name="T31" fmla="*/ 39 h 91"/>
                <a:gd name="T32" fmla="*/ 192 w 192"/>
                <a:gd name="T33" fmla="*/ 85 h 91"/>
                <a:gd name="T34" fmla="*/ 190 w 192"/>
                <a:gd name="T35" fmla="*/ 89 h 91"/>
                <a:gd name="T36" fmla="*/ 187 w 192"/>
                <a:gd name="T37" fmla="*/ 91 h 91"/>
                <a:gd name="T38" fmla="*/ 8 w 192"/>
                <a:gd name="T39" fmla="*/ 83 h 91"/>
                <a:gd name="T40" fmla="*/ 184 w 192"/>
                <a:gd name="T41" fmla="*/ 83 h 91"/>
                <a:gd name="T42" fmla="*/ 158 w 192"/>
                <a:gd name="T43" fmla="*/ 47 h 91"/>
                <a:gd name="T44" fmla="*/ 121 w 192"/>
                <a:gd name="T45" fmla="*/ 14 h 91"/>
                <a:gd name="T46" fmla="*/ 116 w 192"/>
                <a:gd name="T47" fmla="*/ 9 h 91"/>
                <a:gd name="T48" fmla="*/ 101 w 192"/>
                <a:gd name="T49" fmla="*/ 11 h 91"/>
                <a:gd name="T50" fmla="*/ 91 w 192"/>
                <a:gd name="T51" fmla="*/ 11 h 91"/>
                <a:gd name="T52" fmla="*/ 76 w 192"/>
                <a:gd name="T53" fmla="*/ 9 h 91"/>
                <a:gd name="T54" fmla="*/ 71 w 192"/>
                <a:gd name="T55" fmla="*/ 14 h 91"/>
                <a:gd name="T56" fmla="*/ 34 w 192"/>
                <a:gd name="T57" fmla="*/ 47 h 91"/>
                <a:gd name="T58" fmla="*/ 8 w 192"/>
                <a:gd name="T59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2" h="91">
                  <a:moveTo>
                    <a:pt x="187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4" y="91"/>
                    <a:pt x="3" y="90"/>
                    <a:pt x="2" y="89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1" y="66"/>
                    <a:pt x="13" y="47"/>
                    <a:pt x="31" y="39"/>
                  </a:cubicBezTo>
                  <a:cubicBezTo>
                    <a:pt x="49" y="31"/>
                    <a:pt x="59" y="19"/>
                    <a:pt x="64" y="10"/>
                  </a:cubicBezTo>
                  <a:cubicBezTo>
                    <a:pt x="66" y="6"/>
                    <a:pt x="70" y="3"/>
                    <a:pt x="74" y="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81" y="2"/>
                    <a:pt x="86" y="3"/>
                    <a:pt x="91" y="3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6" y="3"/>
                    <a:pt x="111" y="2"/>
                    <a:pt x="115" y="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22" y="3"/>
                    <a:pt x="126" y="6"/>
                    <a:pt x="128" y="10"/>
                  </a:cubicBezTo>
                  <a:cubicBezTo>
                    <a:pt x="133" y="19"/>
                    <a:pt x="143" y="31"/>
                    <a:pt x="161" y="39"/>
                  </a:cubicBezTo>
                  <a:cubicBezTo>
                    <a:pt x="179" y="47"/>
                    <a:pt x="191" y="66"/>
                    <a:pt x="192" y="85"/>
                  </a:cubicBezTo>
                  <a:cubicBezTo>
                    <a:pt x="192" y="87"/>
                    <a:pt x="191" y="88"/>
                    <a:pt x="190" y="89"/>
                  </a:cubicBezTo>
                  <a:cubicBezTo>
                    <a:pt x="189" y="90"/>
                    <a:pt x="188" y="91"/>
                    <a:pt x="187" y="91"/>
                  </a:cubicBezTo>
                  <a:close/>
                  <a:moveTo>
                    <a:pt x="8" y="83"/>
                  </a:moveTo>
                  <a:cubicBezTo>
                    <a:pt x="184" y="83"/>
                    <a:pt x="184" y="83"/>
                    <a:pt x="184" y="83"/>
                  </a:cubicBezTo>
                  <a:cubicBezTo>
                    <a:pt x="182" y="67"/>
                    <a:pt x="172" y="53"/>
                    <a:pt x="158" y="47"/>
                  </a:cubicBezTo>
                  <a:cubicBezTo>
                    <a:pt x="138" y="37"/>
                    <a:pt x="127" y="24"/>
                    <a:pt x="121" y="14"/>
                  </a:cubicBezTo>
                  <a:cubicBezTo>
                    <a:pt x="120" y="12"/>
                    <a:pt x="118" y="10"/>
                    <a:pt x="116" y="9"/>
                  </a:cubicBezTo>
                  <a:cubicBezTo>
                    <a:pt x="111" y="10"/>
                    <a:pt x="106" y="11"/>
                    <a:pt x="101" y="11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86" y="11"/>
                    <a:pt x="81" y="10"/>
                    <a:pt x="76" y="9"/>
                  </a:cubicBezTo>
                  <a:cubicBezTo>
                    <a:pt x="74" y="10"/>
                    <a:pt x="72" y="12"/>
                    <a:pt x="71" y="14"/>
                  </a:cubicBezTo>
                  <a:cubicBezTo>
                    <a:pt x="65" y="24"/>
                    <a:pt x="54" y="37"/>
                    <a:pt x="34" y="47"/>
                  </a:cubicBezTo>
                  <a:cubicBezTo>
                    <a:pt x="20" y="53"/>
                    <a:pt x="10" y="67"/>
                    <a:pt x="8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8" name="Group 2"/>
          <p:cNvGrpSpPr/>
          <p:nvPr/>
        </p:nvGrpSpPr>
        <p:grpSpPr>
          <a:xfrm>
            <a:off x="1921158" y="3279537"/>
            <a:ext cx="3569567" cy="869908"/>
            <a:chOff x="1607268" y="3279537"/>
            <a:chExt cx="3569567" cy="869908"/>
          </a:xfrm>
        </p:grpSpPr>
        <p:sp>
          <p:nvSpPr>
            <p:cNvPr id="19" name="Rectangle 10"/>
            <p:cNvSpPr/>
            <p:nvPr/>
          </p:nvSpPr>
          <p:spPr>
            <a:xfrm>
              <a:off x="1607268" y="3650847"/>
              <a:ext cx="3569567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</a:t>
              </a:r>
              <a:endParaRPr lang="id-ID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Rectangle 23"/>
            <p:cNvSpPr/>
            <p:nvPr/>
          </p:nvSpPr>
          <p:spPr>
            <a:xfrm>
              <a:off x="1607269" y="3279537"/>
              <a:ext cx="20075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1500+</a:t>
              </a:r>
              <a:endParaRPr lang="en-US" sz="2000" b="1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Group 25"/>
          <p:cNvGrpSpPr/>
          <p:nvPr/>
        </p:nvGrpSpPr>
        <p:grpSpPr>
          <a:xfrm>
            <a:off x="1921159" y="4683708"/>
            <a:ext cx="3569566" cy="909887"/>
            <a:chOff x="1569171" y="4518679"/>
            <a:chExt cx="3569566" cy="909887"/>
          </a:xfrm>
        </p:grpSpPr>
        <p:sp>
          <p:nvSpPr>
            <p:cNvPr id="22" name="Rectangle 11"/>
            <p:cNvSpPr/>
            <p:nvPr/>
          </p:nvSpPr>
          <p:spPr>
            <a:xfrm>
              <a:off x="1569171" y="4929968"/>
              <a:ext cx="3569566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</a:t>
              </a:r>
              <a:endPara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Rectangle 24"/>
            <p:cNvSpPr/>
            <p:nvPr/>
          </p:nvSpPr>
          <p:spPr>
            <a:xfrm>
              <a:off x="1569171" y="4518679"/>
              <a:ext cx="2007507" cy="430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900+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4" name="Rectangle 13"/>
          <p:cNvSpPr/>
          <p:nvPr/>
        </p:nvSpPr>
        <p:spPr>
          <a:xfrm>
            <a:off x="1002260" y="2010327"/>
            <a:ext cx="5598128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5" name="Group 26"/>
          <p:cNvGrpSpPr/>
          <p:nvPr/>
        </p:nvGrpSpPr>
        <p:grpSpPr>
          <a:xfrm>
            <a:off x="1002260" y="761410"/>
            <a:ext cx="4861527" cy="1052976"/>
            <a:chOff x="739851" y="697239"/>
            <a:chExt cx="4861527" cy="1052976"/>
          </a:xfrm>
        </p:grpSpPr>
        <p:sp>
          <p:nvSpPr>
            <p:cNvPr id="26" name="Rectangle 27"/>
            <p:cNvSpPr/>
            <p:nvPr/>
          </p:nvSpPr>
          <p:spPr>
            <a:xfrm>
              <a:off x="739851" y="697239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Creative Business</a:t>
              </a:r>
              <a:endParaRPr lang="en-US" sz="1400" dirty="0"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27" name="Rectangle: Rounded Corners 28"/>
            <p:cNvSpPr/>
            <p:nvPr/>
          </p:nvSpPr>
          <p:spPr>
            <a:xfrm>
              <a:off x="841449" y="1687588"/>
              <a:ext cx="288000" cy="62627"/>
            </a:xfrm>
            <a:prstGeom prst="roundRect">
              <a:avLst>
                <a:gd name="adj" fmla="val 9388"/>
              </a:avLst>
            </a:prstGeom>
            <a:solidFill>
              <a:srgbClr val="65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9"/>
            <p:cNvSpPr txBox="1"/>
            <p:nvPr/>
          </p:nvSpPr>
          <p:spPr>
            <a:xfrm>
              <a:off x="739851" y="971777"/>
              <a:ext cx="48615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College Students</a:t>
              </a:r>
              <a:endParaRPr lang="id-ID" sz="36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144" y="81369"/>
            <a:ext cx="3127248" cy="6858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314" y="508665"/>
            <a:ext cx="4950381" cy="55417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Rectangle: Rounded Corners 1"/>
          <p:cNvSpPr/>
          <p:nvPr/>
        </p:nvSpPr>
        <p:spPr>
          <a:xfrm>
            <a:off x="3609270" y="660662"/>
            <a:ext cx="4053177" cy="3060991"/>
          </a:xfrm>
          <a:prstGeom prst="roundRect">
            <a:avLst>
              <a:gd name="adj" fmla="val 4431"/>
            </a:avLst>
          </a:prstGeom>
          <a:solidFill>
            <a:schemeClr val="bg1"/>
          </a:solidFill>
          <a:ln>
            <a:noFill/>
          </a:ln>
          <a:effectLst>
            <a:outerShdw blurRad="1270000" dist="889000" dir="13500000" sx="90000" sy="9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4"/>
          <p:cNvSpPr/>
          <p:nvPr/>
        </p:nvSpPr>
        <p:spPr>
          <a:xfrm>
            <a:off x="3936766" y="1789149"/>
            <a:ext cx="307013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 Placeholder 2"/>
          <p:cNvSpPr txBox="1"/>
          <p:nvPr/>
        </p:nvSpPr>
        <p:spPr>
          <a:xfrm>
            <a:off x="4467847" y="1180933"/>
            <a:ext cx="2803309" cy="395119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cs typeface="Segoe UI" panose="020B0502040204020203" pitchFamily="34" charset="0"/>
              </a:rPr>
              <a:t>Fresh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Graduate</a:t>
            </a:r>
            <a:endParaRPr lang="id-ID"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Freeform 19"/>
          <p:cNvSpPr>
            <a:spLocks noEditPoints="1"/>
          </p:cNvSpPr>
          <p:nvPr/>
        </p:nvSpPr>
        <p:spPr bwMode="auto">
          <a:xfrm>
            <a:off x="3909707" y="1132897"/>
            <a:ext cx="498095" cy="468944"/>
          </a:xfrm>
          <a:custGeom>
            <a:avLst/>
            <a:gdLst>
              <a:gd name="T0" fmla="*/ 164 w 216"/>
              <a:gd name="T1" fmla="*/ 81 h 203"/>
              <a:gd name="T2" fmla="*/ 179 w 216"/>
              <a:gd name="T3" fmla="*/ 124 h 203"/>
              <a:gd name="T4" fmla="*/ 108 w 216"/>
              <a:gd name="T5" fmla="*/ 195 h 203"/>
              <a:gd name="T6" fmla="*/ 37 w 216"/>
              <a:gd name="T7" fmla="*/ 124 h 203"/>
              <a:gd name="T8" fmla="*/ 52 w 216"/>
              <a:gd name="T9" fmla="*/ 81 h 203"/>
              <a:gd name="T10" fmla="*/ 46 w 216"/>
              <a:gd name="T11" fmla="*/ 77 h 203"/>
              <a:gd name="T12" fmla="*/ 29 w 216"/>
              <a:gd name="T13" fmla="*/ 124 h 203"/>
              <a:gd name="T14" fmla="*/ 108 w 216"/>
              <a:gd name="T15" fmla="*/ 203 h 203"/>
              <a:gd name="T16" fmla="*/ 187 w 216"/>
              <a:gd name="T17" fmla="*/ 124 h 203"/>
              <a:gd name="T18" fmla="*/ 171 w 216"/>
              <a:gd name="T19" fmla="*/ 77 h 203"/>
              <a:gd name="T20" fmla="*/ 164 w 216"/>
              <a:gd name="T21" fmla="*/ 81 h 203"/>
              <a:gd name="T22" fmla="*/ 215 w 216"/>
              <a:gd name="T23" fmla="*/ 44 h 203"/>
              <a:gd name="T24" fmla="*/ 216 w 216"/>
              <a:gd name="T25" fmla="*/ 39 h 203"/>
              <a:gd name="T26" fmla="*/ 108 w 216"/>
              <a:gd name="T27" fmla="*/ 0 h 203"/>
              <a:gd name="T28" fmla="*/ 0 w 216"/>
              <a:gd name="T29" fmla="*/ 39 h 203"/>
              <a:gd name="T30" fmla="*/ 108 w 216"/>
              <a:gd name="T31" fmla="*/ 78 h 203"/>
              <a:gd name="T32" fmla="*/ 208 w 216"/>
              <a:gd name="T33" fmla="*/ 54 h 203"/>
              <a:gd name="T34" fmla="*/ 208 w 216"/>
              <a:gd name="T35" fmla="*/ 119 h 203"/>
              <a:gd name="T36" fmla="*/ 216 w 216"/>
              <a:gd name="T37" fmla="*/ 119 h 203"/>
              <a:gd name="T38" fmla="*/ 216 w 216"/>
              <a:gd name="T39" fmla="*/ 47 h 203"/>
              <a:gd name="T40" fmla="*/ 214 w 216"/>
              <a:gd name="T41" fmla="*/ 47 h 203"/>
              <a:gd name="T42" fmla="*/ 215 w 216"/>
              <a:gd name="T43" fmla="*/ 44 h 203"/>
              <a:gd name="T44" fmla="*/ 208 w 216"/>
              <a:gd name="T45" fmla="*/ 42 h 203"/>
              <a:gd name="T46" fmla="*/ 108 w 216"/>
              <a:gd name="T47" fmla="*/ 70 h 203"/>
              <a:gd name="T48" fmla="*/ 8 w 216"/>
              <a:gd name="T49" fmla="*/ 39 h 203"/>
              <a:gd name="T50" fmla="*/ 108 w 216"/>
              <a:gd name="T51" fmla="*/ 8 h 203"/>
              <a:gd name="T52" fmla="*/ 208 w 216"/>
              <a:gd name="T53" fmla="*/ 39 h 203"/>
              <a:gd name="T54" fmla="*/ 208 w 216"/>
              <a:gd name="T55" fmla="*/ 42 h 203"/>
              <a:gd name="T56" fmla="*/ 76 w 216"/>
              <a:gd name="T57" fmla="*/ 107 h 203"/>
              <a:gd name="T58" fmla="*/ 92 w 216"/>
              <a:gd name="T59" fmla="*/ 123 h 203"/>
              <a:gd name="T60" fmla="*/ 100 w 216"/>
              <a:gd name="T61" fmla="*/ 123 h 203"/>
              <a:gd name="T62" fmla="*/ 76 w 216"/>
              <a:gd name="T63" fmla="*/ 99 h 203"/>
              <a:gd name="T64" fmla="*/ 52 w 216"/>
              <a:gd name="T65" fmla="*/ 123 h 203"/>
              <a:gd name="T66" fmla="*/ 60 w 216"/>
              <a:gd name="T67" fmla="*/ 123 h 203"/>
              <a:gd name="T68" fmla="*/ 76 w 216"/>
              <a:gd name="T69" fmla="*/ 107 h 203"/>
              <a:gd name="T70" fmla="*/ 140 w 216"/>
              <a:gd name="T71" fmla="*/ 107 h 203"/>
              <a:gd name="T72" fmla="*/ 156 w 216"/>
              <a:gd name="T73" fmla="*/ 123 h 203"/>
              <a:gd name="T74" fmla="*/ 164 w 216"/>
              <a:gd name="T75" fmla="*/ 123 h 203"/>
              <a:gd name="T76" fmla="*/ 140 w 216"/>
              <a:gd name="T77" fmla="*/ 99 h 203"/>
              <a:gd name="T78" fmla="*/ 116 w 216"/>
              <a:gd name="T79" fmla="*/ 123 h 203"/>
              <a:gd name="T80" fmla="*/ 124 w 216"/>
              <a:gd name="T81" fmla="*/ 123 h 203"/>
              <a:gd name="T82" fmla="*/ 140 w 216"/>
              <a:gd name="T83" fmla="*/ 107 h 203"/>
              <a:gd name="T84" fmla="*/ 112 w 216"/>
              <a:gd name="T85" fmla="*/ 131 h 203"/>
              <a:gd name="T86" fmla="*/ 104 w 216"/>
              <a:gd name="T87" fmla="*/ 131 h 203"/>
              <a:gd name="T88" fmla="*/ 104 w 216"/>
              <a:gd name="T89" fmla="*/ 151 h 203"/>
              <a:gd name="T90" fmla="*/ 112 w 216"/>
              <a:gd name="T91" fmla="*/ 151 h 203"/>
              <a:gd name="T92" fmla="*/ 112 w 216"/>
              <a:gd name="T93" fmla="*/ 131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16" h="203">
                <a:moveTo>
                  <a:pt x="164" y="81"/>
                </a:moveTo>
                <a:cubicBezTo>
                  <a:pt x="174" y="94"/>
                  <a:pt x="179" y="109"/>
                  <a:pt x="179" y="124"/>
                </a:cubicBezTo>
                <a:cubicBezTo>
                  <a:pt x="179" y="163"/>
                  <a:pt x="147" y="195"/>
                  <a:pt x="108" y="195"/>
                </a:cubicBezTo>
                <a:cubicBezTo>
                  <a:pt x="69" y="195"/>
                  <a:pt x="37" y="163"/>
                  <a:pt x="37" y="124"/>
                </a:cubicBezTo>
                <a:cubicBezTo>
                  <a:pt x="37" y="109"/>
                  <a:pt x="42" y="94"/>
                  <a:pt x="52" y="81"/>
                </a:cubicBezTo>
                <a:cubicBezTo>
                  <a:pt x="46" y="77"/>
                  <a:pt x="46" y="77"/>
                  <a:pt x="46" y="77"/>
                </a:cubicBezTo>
                <a:cubicBezTo>
                  <a:pt x="35" y="90"/>
                  <a:pt x="29" y="107"/>
                  <a:pt x="29" y="124"/>
                </a:cubicBezTo>
                <a:cubicBezTo>
                  <a:pt x="29" y="168"/>
                  <a:pt x="65" y="203"/>
                  <a:pt x="108" y="203"/>
                </a:cubicBezTo>
                <a:cubicBezTo>
                  <a:pt x="151" y="203"/>
                  <a:pt x="187" y="168"/>
                  <a:pt x="187" y="124"/>
                </a:cubicBezTo>
                <a:cubicBezTo>
                  <a:pt x="187" y="107"/>
                  <a:pt x="181" y="90"/>
                  <a:pt x="171" y="77"/>
                </a:cubicBezTo>
                <a:lnTo>
                  <a:pt x="164" y="81"/>
                </a:lnTo>
                <a:close/>
                <a:moveTo>
                  <a:pt x="215" y="44"/>
                </a:moveTo>
                <a:cubicBezTo>
                  <a:pt x="216" y="43"/>
                  <a:pt x="216" y="41"/>
                  <a:pt x="216" y="39"/>
                </a:cubicBezTo>
                <a:cubicBezTo>
                  <a:pt x="216" y="14"/>
                  <a:pt x="160" y="0"/>
                  <a:pt x="108" y="0"/>
                </a:cubicBezTo>
                <a:cubicBezTo>
                  <a:pt x="56" y="0"/>
                  <a:pt x="0" y="14"/>
                  <a:pt x="0" y="39"/>
                </a:cubicBezTo>
                <a:cubicBezTo>
                  <a:pt x="0" y="64"/>
                  <a:pt x="56" y="78"/>
                  <a:pt x="108" y="78"/>
                </a:cubicBezTo>
                <a:cubicBezTo>
                  <a:pt x="154" y="78"/>
                  <a:pt x="192" y="68"/>
                  <a:pt x="208" y="54"/>
                </a:cubicBezTo>
                <a:cubicBezTo>
                  <a:pt x="208" y="119"/>
                  <a:pt x="208" y="119"/>
                  <a:pt x="208" y="119"/>
                </a:cubicBezTo>
                <a:cubicBezTo>
                  <a:pt x="216" y="119"/>
                  <a:pt x="216" y="119"/>
                  <a:pt x="216" y="119"/>
                </a:cubicBezTo>
                <a:cubicBezTo>
                  <a:pt x="216" y="47"/>
                  <a:pt x="216" y="47"/>
                  <a:pt x="216" y="47"/>
                </a:cubicBezTo>
                <a:cubicBezTo>
                  <a:pt x="214" y="47"/>
                  <a:pt x="214" y="47"/>
                  <a:pt x="214" y="47"/>
                </a:cubicBezTo>
                <a:cubicBezTo>
                  <a:pt x="214" y="46"/>
                  <a:pt x="215" y="45"/>
                  <a:pt x="215" y="44"/>
                </a:cubicBezTo>
                <a:close/>
                <a:moveTo>
                  <a:pt x="208" y="42"/>
                </a:moveTo>
                <a:cubicBezTo>
                  <a:pt x="203" y="55"/>
                  <a:pt x="164" y="70"/>
                  <a:pt x="108" y="70"/>
                </a:cubicBezTo>
                <a:cubicBezTo>
                  <a:pt x="49" y="70"/>
                  <a:pt x="8" y="54"/>
                  <a:pt x="8" y="39"/>
                </a:cubicBezTo>
                <a:cubicBezTo>
                  <a:pt x="8" y="25"/>
                  <a:pt x="49" y="8"/>
                  <a:pt x="108" y="8"/>
                </a:cubicBezTo>
                <a:cubicBezTo>
                  <a:pt x="167" y="8"/>
                  <a:pt x="208" y="25"/>
                  <a:pt x="208" y="39"/>
                </a:cubicBezTo>
                <a:cubicBezTo>
                  <a:pt x="208" y="40"/>
                  <a:pt x="208" y="41"/>
                  <a:pt x="208" y="42"/>
                </a:cubicBezTo>
                <a:close/>
                <a:moveTo>
                  <a:pt x="76" y="107"/>
                </a:moveTo>
                <a:cubicBezTo>
                  <a:pt x="85" y="107"/>
                  <a:pt x="92" y="111"/>
                  <a:pt x="92" y="123"/>
                </a:cubicBezTo>
                <a:cubicBezTo>
                  <a:pt x="100" y="123"/>
                  <a:pt x="100" y="123"/>
                  <a:pt x="100" y="123"/>
                </a:cubicBezTo>
                <a:cubicBezTo>
                  <a:pt x="100" y="107"/>
                  <a:pt x="89" y="99"/>
                  <a:pt x="76" y="99"/>
                </a:cubicBezTo>
                <a:cubicBezTo>
                  <a:pt x="63" y="99"/>
                  <a:pt x="52" y="107"/>
                  <a:pt x="52" y="123"/>
                </a:cubicBezTo>
                <a:cubicBezTo>
                  <a:pt x="60" y="123"/>
                  <a:pt x="60" y="123"/>
                  <a:pt x="60" y="123"/>
                </a:cubicBezTo>
                <a:cubicBezTo>
                  <a:pt x="60" y="111"/>
                  <a:pt x="67" y="107"/>
                  <a:pt x="76" y="107"/>
                </a:cubicBezTo>
                <a:close/>
                <a:moveTo>
                  <a:pt x="140" y="107"/>
                </a:moveTo>
                <a:cubicBezTo>
                  <a:pt x="149" y="107"/>
                  <a:pt x="156" y="111"/>
                  <a:pt x="156" y="123"/>
                </a:cubicBezTo>
                <a:cubicBezTo>
                  <a:pt x="164" y="123"/>
                  <a:pt x="164" y="123"/>
                  <a:pt x="164" y="123"/>
                </a:cubicBezTo>
                <a:cubicBezTo>
                  <a:pt x="164" y="107"/>
                  <a:pt x="153" y="99"/>
                  <a:pt x="140" y="99"/>
                </a:cubicBezTo>
                <a:cubicBezTo>
                  <a:pt x="127" y="99"/>
                  <a:pt x="116" y="107"/>
                  <a:pt x="116" y="123"/>
                </a:cubicBezTo>
                <a:cubicBezTo>
                  <a:pt x="124" y="123"/>
                  <a:pt x="124" y="123"/>
                  <a:pt x="124" y="123"/>
                </a:cubicBezTo>
                <a:cubicBezTo>
                  <a:pt x="124" y="111"/>
                  <a:pt x="131" y="107"/>
                  <a:pt x="140" y="107"/>
                </a:cubicBezTo>
                <a:close/>
                <a:moveTo>
                  <a:pt x="112" y="131"/>
                </a:moveTo>
                <a:cubicBezTo>
                  <a:pt x="104" y="131"/>
                  <a:pt x="104" y="131"/>
                  <a:pt x="104" y="131"/>
                </a:cubicBezTo>
                <a:cubicBezTo>
                  <a:pt x="104" y="151"/>
                  <a:pt x="104" y="151"/>
                  <a:pt x="104" y="151"/>
                </a:cubicBezTo>
                <a:cubicBezTo>
                  <a:pt x="112" y="151"/>
                  <a:pt x="112" y="151"/>
                  <a:pt x="112" y="151"/>
                </a:cubicBezTo>
                <a:lnTo>
                  <a:pt x="112" y="13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78" y="1793851"/>
            <a:ext cx="8212024" cy="5584420"/>
          </a:xfrm>
          <a:prstGeom prst="rect">
            <a:avLst/>
          </a:prstGeom>
        </p:spPr>
      </p:pic>
      <p:sp>
        <p:nvSpPr>
          <p:cNvPr id="9" name="Rectangle: Rounded Corners 2"/>
          <p:cNvSpPr/>
          <p:nvPr/>
        </p:nvSpPr>
        <p:spPr>
          <a:xfrm>
            <a:off x="7326459" y="2596595"/>
            <a:ext cx="4053177" cy="3060991"/>
          </a:xfrm>
          <a:prstGeom prst="roundRect">
            <a:avLst>
              <a:gd name="adj" fmla="val 4431"/>
            </a:avLst>
          </a:prstGeom>
          <a:solidFill>
            <a:srgbClr val="657266"/>
          </a:solidFill>
          <a:ln>
            <a:noFill/>
          </a:ln>
          <a:effectLst>
            <a:outerShdw blurRad="1270000" dist="889000" dir="13500000" sx="90000" sy="9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0" name="Group 6"/>
          <p:cNvGrpSpPr/>
          <p:nvPr/>
        </p:nvGrpSpPr>
        <p:grpSpPr>
          <a:xfrm>
            <a:off x="7686403" y="3031421"/>
            <a:ext cx="2781294" cy="892447"/>
            <a:chOff x="7805405" y="1356502"/>
            <a:chExt cx="3115675" cy="999741"/>
          </a:xfrm>
        </p:grpSpPr>
        <p:sp>
          <p:nvSpPr>
            <p:cNvPr id="11" name="TextBox 7"/>
            <p:cNvSpPr txBox="1"/>
            <p:nvPr/>
          </p:nvSpPr>
          <p:spPr>
            <a:xfrm>
              <a:off x="7805405" y="1356502"/>
              <a:ext cx="1426490" cy="792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Raleway" panose="020B0503030101060003" pitchFamily="34" charset="0"/>
                  <a:cs typeface="Segoe UI" panose="020B0502040204020203" pitchFamily="34" charset="0"/>
                </a:rPr>
                <a:t>90,1</a:t>
              </a:r>
              <a:endParaRPr lang="id-ID" sz="4000" b="1" dirty="0">
                <a:solidFill>
                  <a:schemeClr val="bg1"/>
                </a:solidFill>
                <a:latin typeface="Raleway" panose="020B05030301010600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8"/>
            <p:cNvGrpSpPr/>
            <p:nvPr/>
          </p:nvGrpSpPr>
          <p:grpSpPr>
            <a:xfrm>
              <a:off x="9155760" y="1723326"/>
              <a:ext cx="1020490" cy="152270"/>
              <a:chOff x="2888351" y="2784959"/>
              <a:chExt cx="1364797" cy="203645"/>
            </a:xfrm>
          </p:grpSpPr>
          <p:sp>
            <p:nvSpPr>
              <p:cNvPr id="15" name="Star: 5 Points 11"/>
              <p:cNvSpPr/>
              <p:nvPr/>
            </p:nvSpPr>
            <p:spPr>
              <a:xfrm>
                <a:off x="2888351" y="2784959"/>
                <a:ext cx="203645" cy="203645"/>
              </a:xfrm>
              <a:prstGeom prst="star5">
                <a:avLst>
                  <a:gd name="adj" fmla="val 2948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Star: 5 Points 12"/>
              <p:cNvSpPr/>
              <p:nvPr/>
            </p:nvSpPr>
            <p:spPr>
              <a:xfrm>
                <a:off x="3178639" y="2784959"/>
                <a:ext cx="203645" cy="203645"/>
              </a:xfrm>
              <a:prstGeom prst="star5">
                <a:avLst>
                  <a:gd name="adj" fmla="val 2948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Star: 5 Points 13"/>
              <p:cNvSpPr/>
              <p:nvPr/>
            </p:nvSpPr>
            <p:spPr>
              <a:xfrm>
                <a:off x="3468927" y="2784959"/>
                <a:ext cx="203645" cy="203645"/>
              </a:xfrm>
              <a:prstGeom prst="star5">
                <a:avLst>
                  <a:gd name="adj" fmla="val 2948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Star: 5 Points 14"/>
              <p:cNvSpPr/>
              <p:nvPr/>
            </p:nvSpPr>
            <p:spPr>
              <a:xfrm>
                <a:off x="3759215" y="2784959"/>
                <a:ext cx="203645" cy="203645"/>
              </a:xfrm>
              <a:prstGeom prst="star5">
                <a:avLst>
                  <a:gd name="adj" fmla="val 2948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Star: 5 Points 15"/>
              <p:cNvSpPr/>
              <p:nvPr/>
            </p:nvSpPr>
            <p:spPr>
              <a:xfrm>
                <a:off x="4049503" y="2784959"/>
                <a:ext cx="203645" cy="203645"/>
              </a:xfrm>
              <a:prstGeom prst="star5">
                <a:avLst>
                  <a:gd name="adj" fmla="val 29486"/>
                  <a:gd name="hf" fmla="val 105146"/>
                  <a:gd name="vf" fmla="val 110557"/>
                </a:avLst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3" name="Straight Connector 9"/>
            <p:cNvCxnSpPr/>
            <p:nvPr/>
          </p:nvCxnSpPr>
          <p:spPr>
            <a:xfrm>
              <a:off x="7927423" y="2356243"/>
              <a:ext cx="260894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0"/>
            <p:cNvSpPr/>
            <p:nvPr/>
          </p:nvSpPr>
          <p:spPr>
            <a:xfrm>
              <a:off x="7843882" y="2024657"/>
              <a:ext cx="3077198" cy="311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100" b="1" dirty="0">
                  <a:solidFill>
                    <a:schemeClr val="bg1"/>
                  </a:solidFill>
                  <a:latin typeface="Raleway" panose="020B0503030101060003" pitchFamily="34" charset="0"/>
                  <a:cs typeface="Segoe UI" panose="020B0502040204020203" pitchFamily="34" charset="0"/>
                </a:rPr>
                <a:t>Quis Nostrud</a:t>
              </a:r>
              <a:r>
                <a:rPr lang="id-ID" sz="1100" dirty="0">
                  <a:solidFill>
                    <a:schemeClr val="bg1"/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 exerci tation ullamcorper</a:t>
              </a:r>
              <a:endParaRPr lang="en-US" sz="1100" dirty="0">
                <a:solidFill>
                  <a:schemeClr val="bg1"/>
                </a:solidFill>
                <a:latin typeface="Raleway" panose="020B05030301010600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0" name="Rectangle 16"/>
          <p:cNvSpPr/>
          <p:nvPr/>
        </p:nvSpPr>
        <p:spPr>
          <a:xfrm>
            <a:off x="7686403" y="4022431"/>
            <a:ext cx="3333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21" grpId="0" animBg="1"/>
      <p:bldP spid="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Rectangle 2"/>
          <p:cNvSpPr/>
          <p:nvPr/>
        </p:nvSpPr>
        <p:spPr>
          <a:xfrm>
            <a:off x="1188720" y="845820"/>
            <a:ext cx="6827520" cy="2654113"/>
          </a:xfrm>
          <a:prstGeom prst="rect">
            <a:avLst/>
          </a:prstGeom>
          <a:solidFill>
            <a:srgbClr val="657266"/>
          </a:solidFill>
          <a:ln>
            <a:noFill/>
          </a:ln>
          <a:effectLst>
            <a:outerShdw blurRad="1270000" dist="1739900" dir="1800000" sx="84000" sy="8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5"/>
          <p:cNvSpPr/>
          <p:nvPr/>
        </p:nvSpPr>
        <p:spPr>
          <a:xfrm>
            <a:off x="3482340" y="3174093"/>
            <a:ext cx="2712720" cy="586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0" dist="10668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</a:rPr>
              <a:t>OVERVIEW PICTURE</a:t>
            </a:r>
            <a:endParaRPr lang="id-ID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8" name="Arc 16"/>
          <p:cNvSpPr/>
          <p:nvPr/>
        </p:nvSpPr>
        <p:spPr>
          <a:xfrm>
            <a:off x="6565473" y="2442389"/>
            <a:ext cx="2032000" cy="2032000"/>
          </a:xfrm>
          <a:prstGeom prst="arc">
            <a:avLst/>
          </a:prstGeom>
          <a:ln w="19050">
            <a:solidFill>
              <a:schemeClr val="bg1">
                <a:lumMod val="9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9" name="Group 21"/>
          <p:cNvGrpSpPr/>
          <p:nvPr/>
        </p:nvGrpSpPr>
        <p:grpSpPr>
          <a:xfrm>
            <a:off x="1799381" y="1354688"/>
            <a:ext cx="4861527" cy="1544936"/>
            <a:chOff x="739851" y="136699"/>
            <a:chExt cx="4861527" cy="1544936"/>
          </a:xfrm>
        </p:grpSpPr>
        <p:sp>
          <p:nvSpPr>
            <p:cNvPr id="10" name="Rectangle 22"/>
            <p:cNvSpPr/>
            <p:nvPr/>
          </p:nvSpPr>
          <p:spPr>
            <a:xfrm>
              <a:off x="739851" y="136699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Education </a:t>
              </a:r>
              <a:endParaRPr lang="en-US" sz="1400" dirty="0">
                <a:solidFill>
                  <a:schemeClr val="bg1"/>
                </a:solidFill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1" name="Rectangle: Rounded Corners 23"/>
            <p:cNvSpPr/>
            <p:nvPr/>
          </p:nvSpPr>
          <p:spPr>
            <a:xfrm>
              <a:off x="841449" y="1619008"/>
              <a:ext cx="288000" cy="62627"/>
            </a:xfrm>
            <a:prstGeom prst="roundRect">
              <a:avLst>
                <a:gd name="adj" fmla="val 9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24"/>
            <p:cNvSpPr txBox="1"/>
            <p:nvPr/>
          </p:nvSpPr>
          <p:spPr>
            <a:xfrm>
              <a:off x="739851" y="411237"/>
              <a:ext cx="4861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Better Think Better Smart</a:t>
              </a:r>
              <a:endParaRPr lang="id-ID" sz="3600" b="1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3" name="Rectangle 25"/>
          <p:cNvSpPr/>
          <p:nvPr/>
        </p:nvSpPr>
        <p:spPr>
          <a:xfrm>
            <a:off x="8378996" y="1272540"/>
            <a:ext cx="26061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4" name="Group 1"/>
          <p:cNvGrpSpPr/>
          <p:nvPr/>
        </p:nvGrpSpPr>
        <p:grpSpPr>
          <a:xfrm>
            <a:off x="1401997" y="3829050"/>
            <a:ext cx="2738497" cy="430695"/>
            <a:chOff x="1401997" y="3829050"/>
            <a:chExt cx="2738497" cy="430695"/>
          </a:xfrm>
        </p:grpSpPr>
        <p:sp>
          <p:nvSpPr>
            <p:cNvPr id="15" name="Rectangle 6"/>
            <p:cNvSpPr/>
            <p:nvPr/>
          </p:nvSpPr>
          <p:spPr>
            <a:xfrm>
              <a:off x="1401997" y="3829050"/>
              <a:ext cx="853495" cy="430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b="1" dirty="0">
                  <a:latin typeface="Raleway" panose="020B0503030101060003" pitchFamily="34" charset="0"/>
                  <a:cs typeface="Segoe UI" panose="020B0502040204020203" pitchFamily="34" charset="0"/>
                </a:rPr>
                <a:t>01</a:t>
              </a:r>
              <a:endParaRPr lang="en-US" sz="2000" b="1" dirty="0">
                <a:latin typeface="Raleway" panose="020B05030301010600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6" name="Straight Connector 14"/>
            <p:cNvCxnSpPr/>
            <p:nvPr/>
          </p:nvCxnSpPr>
          <p:spPr>
            <a:xfrm flipH="1">
              <a:off x="1505014" y="4243328"/>
              <a:ext cx="294367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6"/>
            <p:cNvSpPr txBox="1"/>
            <p:nvPr/>
          </p:nvSpPr>
          <p:spPr>
            <a:xfrm>
              <a:off x="1942973" y="3928854"/>
              <a:ext cx="2197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 March 2018</a:t>
              </a:r>
              <a:endParaRPr lang="id-ID" sz="1400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8" name="Group 3"/>
          <p:cNvGrpSpPr/>
          <p:nvPr/>
        </p:nvGrpSpPr>
        <p:grpSpPr>
          <a:xfrm>
            <a:off x="1401997" y="4493097"/>
            <a:ext cx="2738497" cy="329193"/>
            <a:chOff x="1401997" y="4493097"/>
            <a:chExt cx="2738497" cy="329193"/>
          </a:xfrm>
        </p:grpSpPr>
        <p:sp>
          <p:nvSpPr>
            <p:cNvPr id="19" name="Rectangle 8"/>
            <p:cNvSpPr/>
            <p:nvPr/>
          </p:nvSpPr>
          <p:spPr>
            <a:xfrm>
              <a:off x="1401997" y="4493097"/>
              <a:ext cx="853495" cy="3291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latin typeface="Raleway" panose="020B0503030101060003" pitchFamily="34" charset="0"/>
                  <a:cs typeface="Segoe UI" panose="020B0502040204020203" pitchFamily="34" charset="0"/>
                </a:rPr>
                <a:t>02</a:t>
              </a:r>
              <a:endParaRPr lang="en-US" sz="1400" dirty="0">
                <a:latin typeface="Raleway" panose="020B05030301010600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TextBox 27"/>
            <p:cNvSpPr txBox="1"/>
            <p:nvPr/>
          </p:nvSpPr>
          <p:spPr>
            <a:xfrm>
              <a:off x="1942973" y="4545291"/>
              <a:ext cx="21975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 March 2018</a:t>
              </a:r>
              <a:endParaRPr lang="id-ID" sz="1200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Group 4"/>
          <p:cNvGrpSpPr/>
          <p:nvPr/>
        </p:nvGrpSpPr>
        <p:grpSpPr>
          <a:xfrm>
            <a:off x="1401997" y="5078756"/>
            <a:ext cx="2738497" cy="329193"/>
            <a:chOff x="1401997" y="5078756"/>
            <a:chExt cx="2738497" cy="329193"/>
          </a:xfrm>
        </p:grpSpPr>
        <p:sp>
          <p:nvSpPr>
            <p:cNvPr id="22" name="Rectangle 9"/>
            <p:cNvSpPr/>
            <p:nvPr/>
          </p:nvSpPr>
          <p:spPr>
            <a:xfrm>
              <a:off x="1401997" y="5078756"/>
              <a:ext cx="853495" cy="3291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latin typeface="Raleway" panose="020B0503030101060003" pitchFamily="34" charset="0"/>
                  <a:cs typeface="Segoe UI" panose="020B0502040204020203" pitchFamily="34" charset="0"/>
                </a:rPr>
                <a:t>03</a:t>
              </a:r>
              <a:endParaRPr lang="en-US" sz="1400" dirty="0">
                <a:latin typeface="Raleway" panose="020B05030301010600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TextBox 28"/>
            <p:cNvSpPr txBox="1"/>
            <p:nvPr/>
          </p:nvSpPr>
          <p:spPr>
            <a:xfrm>
              <a:off x="1942973" y="5130950"/>
              <a:ext cx="21975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 March 2018</a:t>
              </a:r>
              <a:endParaRPr lang="id-ID" sz="1200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814" y="890015"/>
            <a:ext cx="8222286" cy="7864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Rectangle: Rounded Corners 1"/>
          <p:cNvSpPr/>
          <p:nvPr/>
        </p:nvSpPr>
        <p:spPr>
          <a:xfrm>
            <a:off x="5207177" y="2340377"/>
            <a:ext cx="6232952" cy="1711676"/>
          </a:xfrm>
          <a:prstGeom prst="roundRect">
            <a:avLst>
              <a:gd name="adj" fmla="val 50000"/>
            </a:avLst>
          </a:prstGeom>
          <a:solidFill>
            <a:srgbClr val="657266"/>
          </a:solidFill>
          <a:ln>
            <a:noFill/>
          </a:ln>
          <a:effectLst>
            <a:outerShdw blurRad="1270000" dist="1143000" dir="5400000" sx="75000" sy="75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7154061" y="2580370"/>
            <a:ext cx="380981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“A wonderful serenity has taken possession of my entire soul, like these sweet mornings of spring which I enjoy with my whole heart. </a:t>
            </a:r>
            <a:endParaRPr lang="id-ID" sz="1400" i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7191745" y="3504283"/>
            <a:ext cx="33744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aleway" panose="020B05030301010600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Jonathan – 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Technology Information</a:t>
            </a:r>
            <a:endParaRPr lang="en-US" sz="1400" dirty="0">
              <a:solidFill>
                <a:schemeClr val="bg1"/>
              </a:solidFill>
              <a:latin typeface="Raleway" panose="020B05030301010600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5604975" y="1100542"/>
            <a:ext cx="333811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  <a:endParaRPr lang="id-ID" sz="11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5604975" y="1854364"/>
            <a:ext cx="25303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Raleway" panose="020B05030301010600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Evelin- </a:t>
            </a:r>
            <a:r>
              <a:rPr lang="en-US" sz="1200" dirty="0">
                <a:latin typeface="Raleway" panose="020B05030301010600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Design Communication</a:t>
            </a:r>
            <a:endParaRPr lang="en-US" sz="1200" dirty="0">
              <a:latin typeface="Raleway" panose="020B05030301010600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0" name="Rectangle 6"/>
          <p:cNvSpPr/>
          <p:nvPr/>
        </p:nvSpPr>
        <p:spPr>
          <a:xfrm>
            <a:off x="5604975" y="4407322"/>
            <a:ext cx="333811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  <a:endParaRPr lang="id-ID" sz="11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5604975" y="5161144"/>
            <a:ext cx="2191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Raleway" panose="020B05030301010600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Lionel Wiz – </a:t>
            </a:r>
            <a:r>
              <a:rPr lang="en-US" sz="1200" dirty="0">
                <a:latin typeface="Raleway" panose="020B05030301010600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Web Design</a:t>
            </a:r>
            <a:endParaRPr lang="en-US" sz="1200" dirty="0">
              <a:latin typeface="Raleway" panose="020B0503030101060003" pitchFamily="34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12" name="Group 14"/>
          <p:cNvGrpSpPr/>
          <p:nvPr/>
        </p:nvGrpSpPr>
        <p:grpSpPr>
          <a:xfrm>
            <a:off x="766669" y="2486632"/>
            <a:ext cx="4137627" cy="1544936"/>
            <a:chOff x="739851" y="136699"/>
            <a:chExt cx="4137627" cy="1544936"/>
          </a:xfrm>
        </p:grpSpPr>
        <p:sp>
          <p:nvSpPr>
            <p:cNvPr id="13" name="Rectangle 15"/>
            <p:cNvSpPr/>
            <p:nvPr/>
          </p:nvSpPr>
          <p:spPr>
            <a:xfrm>
              <a:off x="739851" y="136699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Creative Business</a:t>
              </a:r>
              <a:endParaRPr lang="en-US" sz="1400" dirty="0"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: Rounded Corners 16"/>
            <p:cNvSpPr/>
            <p:nvPr/>
          </p:nvSpPr>
          <p:spPr>
            <a:xfrm>
              <a:off x="841449" y="1619008"/>
              <a:ext cx="288000" cy="62627"/>
            </a:xfrm>
            <a:prstGeom prst="roundRect">
              <a:avLst>
                <a:gd name="adj" fmla="val 9388"/>
              </a:avLst>
            </a:prstGeom>
            <a:solidFill>
              <a:srgbClr val="65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7"/>
            <p:cNvSpPr txBox="1"/>
            <p:nvPr/>
          </p:nvSpPr>
          <p:spPr>
            <a:xfrm>
              <a:off x="739851" y="411237"/>
              <a:ext cx="41376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Students College Comment</a:t>
              </a:r>
              <a:endParaRPr lang="id-ID" sz="36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7" name="图片占位符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r="16634"/>
          <a:stretch>
            <a:fillRect/>
          </a:stretch>
        </p:blipFill>
        <p:spPr>
          <a:xfrm>
            <a:off x="5345555" y="2449475"/>
            <a:ext cx="1484286" cy="1481992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</p:spPr>
      </p:pic>
      <p:pic>
        <p:nvPicPr>
          <p:cNvPr id="18" name="图片占位符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r="12443"/>
          <a:stretch>
            <a:fillRect/>
          </a:stretch>
        </p:blipFill>
        <p:spPr>
          <a:xfrm>
            <a:off x="4309071" y="4361542"/>
            <a:ext cx="1112614" cy="1110894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286" y="385908"/>
            <a:ext cx="4243184" cy="6236749"/>
          </a:xfrm>
          <a:prstGeom prst="rect">
            <a:avLst/>
          </a:prstGeom>
        </p:spPr>
      </p:pic>
      <p:pic>
        <p:nvPicPr>
          <p:cNvPr id="16" name="图片占位符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r="16619"/>
          <a:stretch>
            <a:fillRect/>
          </a:stretch>
        </p:blipFill>
        <p:spPr>
          <a:xfrm>
            <a:off x="4309071" y="1054763"/>
            <a:ext cx="1112614" cy="111089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46902" y="-2646902"/>
            <a:ext cx="689819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70857" y="-1"/>
            <a:ext cx="10479313" cy="6898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13027" y="-859996"/>
            <a:ext cx="6184293" cy="8618183"/>
          </a:xfrm>
          <a:prstGeom prst="rect">
            <a:avLst/>
          </a:prstGeom>
        </p:spPr>
      </p:pic>
      <p:grpSp>
        <p:nvGrpSpPr>
          <p:cNvPr id="9" name="Group 19"/>
          <p:cNvGrpSpPr/>
          <p:nvPr/>
        </p:nvGrpSpPr>
        <p:grpSpPr>
          <a:xfrm>
            <a:off x="2226310" y="2044065"/>
            <a:ext cx="7973060" cy="2768074"/>
            <a:chOff x="4703588" y="2302803"/>
            <a:chExt cx="6359865" cy="141600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TextBox 20"/>
            <p:cNvSpPr txBox="1"/>
            <p:nvPr/>
          </p:nvSpPr>
          <p:spPr>
            <a:xfrm>
              <a:off x="4703588" y="2302803"/>
              <a:ext cx="6359865" cy="739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Part Three</a:t>
              </a:r>
              <a:endParaRPr lang="id-ID" sz="8800" b="1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TextBox 21"/>
            <p:cNvSpPr txBox="1"/>
            <p:nvPr/>
          </p:nvSpPr>
          <p:spPr>
            <a:xfrm>
              <a:off x="5962642" y="3231236"/>
              <a:ext cx="3677644" cy="487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Presentation Template</a:t>
              </a:r>
              <a:endParaRPr lang="id-ID" sz="28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6"/>
          <p:cNvSpPr txBox="1"/>
          <p:nvPr/>
        </p:nvSpPr>
        <p:spPr>
          <a:xfrm>
            <a:off x="811739" y="722174"/>
            <a:ext cx="6510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微软雅黑" panose="020B0503020204020204" charset="-122"/>
                <a:ea typeface="Open Sans" panose="020B0606030504020204" pitchFamily="34" charset="0"/>
                <a:cs typeface="Open Sans" panose="020B0606030504020204" pitchFamily="34" charset="0"/>
              </a:rPr>
              <a:t>WHATCH, </a:t>
            </a:r>
            <a:r>
              <a:rPr lang="en-US" sz="5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</a:t>
            </a:r>
            <a:r>
              <a:rPr lang="en-US" sz="5400" dirty="0">
                <a:latin typeface="微软雅黑" panose="020B0503020204020204" charset="-122"/>
                <a:ea typeface="Open Sans" panose="020B0606030504020204" pitchFamily="34" charset="0"/>
                <a:cs typeface="Open Sans" panose="020B0606030504020204" pitchFamily="34" charset="0"/>
              </a:rPr>
              <a:t>, CREATE.</a:t>
            </a:r>
            <a:endParaRPr lang="id-ID" sz="5400" b="1" dirty="0"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7"/>
          <p:cNvSpPr/>
          <p:nvPr/>
        </p:nvSpPr>
        <p:spPr>
          <a:xfrm>
            <a:off x="3886200" y="1985327"/>
            <a:ext cx="1028700" cy="303362"/>
          </a:xfrm>
          <a:prstGeom prst="rect">
            <a:avLst/>
          </a:prstGeom>
          <a:solidFill>
            <a:srgbClr val="657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微软雅黑" panose="020B0503020204020204" charset="-122"/>
              </a:rPr>
              <a:t>#</a:t>
            </a:r>
            <a:r>
              <a:rPr lang="en-US" sz="1400" i="1" dirty="0" err="1">
                <a:solidFill>
                  <a:schemeClr val="bg1"/>
                </a:solidFill>
                <a:latin typeface="微软雅黑" panose="020B0503020204020204" charset="-122"/>
              </a:rPr>
              <a:t>LetsDoIt</a:t>
            </a:r>
            <a:endParaRPr lang="id-ID" sz="1400" i="1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cxnSp>
        <p:nvCxnSpPr>
          <p:cNvPr id="7" name="Straight Connector 26"/>
          <p:cNvCxnSpPr/>
          <p:nvPr/>
        </p:nvCxnSpPr>
        <p:spPr>
          <a:xfrm>
            <a:off x="4298538" y="2667000"/>
            <a:ext cx="0" cy="4191000"/>
          </a:xfrm>
          <a:prstGeom prst="line">
            <a:avLst/>
          </a:prstGeom>
          <a:ln w="12700">
            <a:solidFill>
              <a:srgbClr val="657266">
                <a:alpha val="20000"/>
              </a:srgb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32"/>
          <p:cNvGrpSpPr/>
          <p:nvPr/>
        </p:nvGrpSpPr>
        <p:grpSpPr>
          <a:xfrm>
            <a:off x="1200149" y="5026871"/>
            <a:ext cx="2739387" cy="861646"/>
            <a:chOff x="1200149" y="5026871"/>
            <a:chExt cx="2739387" cy="861646"/>
          </a:xfrm>
        </p:grpSpPr>
        <p:sp>
          <p:nvSpPr>
            <p:cNvPr id="9" name="Rectangle 30"/>
            <p:cNvSpPr/>
            <p:nvPr/>
          </p:nvSpPr>
          <p:spPr>
            <a:xfrm>
              <a:off x="1200149" y="5026871"/>
              <a:ext cx="2237105" cy="386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Story Of Success</a:t>
              </a:r>
              <a:endParaRPr lang="en-US" sz="16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ectangle 31"/>
            <p:cNvSpPr/>
            <p:nvPr/>
          </p:nvSpPr>
          <p:spPr>
            <a:xfrm>
              <a:off x="1200149" y="5389919"/>
              <a:ext cx="2739387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1" name="Group 33"/>
          <p:cNvGrpSpPr/>
          <p:nvPr/>
        </p:nvGrpSpPr>
        <p:grpSpPr>
          <a:xfrm>
            <a:off x="4391025" y="5026871"/>
            <a:ext cx="2739387" cy="861646"/>
            <a:chOff x="1200149" y="5026871"/>
            <a:chExt cx="2739387" cy="861646"/>
          </a:xfrm>
        </p:grpSpPr>
        <p:sp>
          <p:nvSpPr>
            <p:cNvPr id="12" name="Rectangle 34"/>
            <p:cNvSpPr/>
            <p:nvPr/>
          </p:nvSpPr>
          <p:spPr>
            <a:xfrm>
              <a:off x="1200150" y="5026871"/>
              <a:ext cx="2007507" cy="363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Campus Life</a:t>
              </a:r>
              <a:endParaRPr lang="en-US" sz="16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tangle 35"/>
            <p:cNvSpPr/>
            <p:nvPr/>
          </p:nvSpPr>
          <p:spPr>
            <a:xfrm>
              <a:off x="1200149" y="5389919"/>
              <a:ext cx="2739387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4" name="Group 36"/>
          <p:cNvGrpSpPr/>
          <p:nvPr/>
        </p:nvGrpSpPr>
        <p:grpSpPr>
          <a:xfrm>
            <a:off x="7658164" y="5026871"/>
            <a:ext cx="2739387" cy="861646"/>
            <a:chOff x="1200149" y="5026871"/>
            <a:chExt cx="2739387" cy="861646"/>
          </a:xfrm>
        </p:grpSpPr>
        <p:sp>
          <p:nvSpPr>
            <p:cNvPr id="15" name="Rectangle 37"/>
            <p:cNvSpPr/>
            <p:nvPr/>
          </p:nvSpPr>
          <p:spPr>
            <a:xfrm>
              <a:off x="1200149" y="5026871"/>
              <a:ext cx="2160270" cy="386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Inspiring Person</a:t>
              </a:r>
              <a:endParaRPr lang="en-US" sz="16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38"/>
            <p:cNvSpPr/>
            <p:nvPr/>
          </p:nvSpPr>
          <p:spPr>
            <a:xfrm>
              <a:off x="1200149" y="5389919"/>
              <a:ext cx="2739387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17" name="图片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3026291"/>
            <a:ext cx="3009900" cy="1812769"/>
          </a:xfrm>
          <a:prstGeom prst="rect">
            <a:avLst/>
          </a:prstGeom>
        </p:spPr>
      </p:pic>
      <p:pic>
        <p:nvPicPr>
          <p:cNvPr id="18" name="图片占位符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3026291"/>
            <a:ext cx="3009900" cy="181276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9" name="图片占位符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5" y="3026291"/>
            <a:ext cx="3009900" cy="181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" name="Straight Connector 3"/>
          <p:cNvCxnSpPr/>
          <p:nvPr/>
        </p:nvCxnSpPr>
        <p:spPr>
          <a:xfrm>
            <a:off x="4298538" y="0"/>
            <a:ext cx="0" cy="2500313"/>
          </a:xfrm>
          <a:prstGeom prst="line">
            <a:avLst/>
          </a:prstGeom>
          <a:ln w="12700">
            <a:solidFill>
              <a:srgbClr val="6572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"/>
          <p:cNvGrpSpPr/>
          <p:nvPr/>
        </p:nvGrpSpPr>
        <p:grpSpPr>
          <a:xfrm>
            <a:off x="3951600" y="2541448"/>
            <a:ext cx="693876" cy="693876"/>
            <a:chOff x="7869552" y="972066"/>
            <a:chExt cx="693876" cy="693876"/>
          </a:xfrm>
        </p:grpSpPr>
        <p:sp>
          <p:nvSpPr>
            <p:cNvPr id="7" name="Oval 5"/>
            <p:cNvSpPr/>
            <p:nvPr/>
          </p:nvSpPr>
          <p:spPr>
            <a:xfrm>
              <a:off x="7869552" y="972066"/>
              <a:ext cx="693876" cy="693876"/>
            </a:xfrm>
            <a:prstGeom prst="ellipse">
              <a:avLst/>
            </a:prstGeom>
            <a:noFill/>
            <a:ln w="76200">
              <a:solidFill>
                <a:srgbClr val="6572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8" name="Freeform 46"/>
            <p:cNvSpPr/>
            <p:nvPr/>
          </p:nvSpPr>
          <p:spPr bwMode="auto">
            <a:xfrm flipH="1">
              <a:off x="8162788" y="1200150"/>
              <a:ext cx="107404" cy="237708"/>
            </a:xfrm>
            <a:custGeom>
              <a:avLst/>
              <a:gdLst>
                <a:gd name="T0" fmla="*/ 147571 w 96"/>
                <a:gd name="T1" fmla="*/ 33734 h 168"/>
                <a:gd name="T2" fmla="*/ 46517 w 96"/>
                <a:gd name="T3" fmla="*/ 134938 h 168"/>
                <a:gd name="T4" fmla="*/ 149175 w 96"/>
                <a:gd name="T5" fmla="*/ 237747 h 168"/>
                <a:gd name="T6" fmla="*/ 149175 w 96"/>
                <a:gd name="T7" fmla="*/ 237747 h 168"/>
                <a:gd name="T8" fmla="*/ 153987 w 96"/>
                <a:gd name="T9" fmla="*/ 250598 h 168"/>
                <a:gd name="T10" fmla="*/ 134739 w 96"/>
                <a:gd name="T11" fmla="*/ 269875 h 168"/>
                <a:gd name="T12" fmla="*/ 121906 w 96"/>
                <a:gd name="T13" fmla="*/ 265056 h 168"/>
                <a:gd name="T14" fmla="*/ 121906 w 96"/>
                <a:gd name="T15" fmla="*/ 265056 h 168"/>
                <a:gd name="T16" fmla="*/ 6416 w 96"/>
                <a:gd name="T17" fmla="*/ 149395 h 168"/>
                <a:gd name="T18" fmla="*/ 6416 w 96"/>
                <a:gd name="T19" fmla="*/ 149395 h 168"/>
                <a:gd name="T20" fmla="*/ 0 w 96"/>
                <a:gd name="T21" fmla="*/ 134938 h 168"/>
                <a:gd name="T22" fmla="*/ 0 w 96"/>
                <a:gd name="T23" fmla="*/ 134938 h 168"/>
                <a:gd name="T24" fmla="*/ 0 w 96"/>
                <a:gd name="T25" fmla="*/ 134938 h 168"/>
                <a:gd name="T26" fmla="*/ 6416 w 96"/>
                <a:gd name="T27" fmla="*/ 120480 h 168"/>
                <a:gd name="T28" fmla="*/ 6416 w 96"/>
                <a:gd name="T29" fmla="*/ 120480 h 168"/>
                <a:gd name="T30" fmla="*/ 121906 w 96"/>
                <a:gd name="T31" fmla="*/ 4819 h 168"/>
                <a:gd name="T32" fmla="*/ 121906 w 96"/>
                <a:gd name="T33" fmla="*/ 4819 h 168"/>
                <a:gd name="T34" fmla="*/ 134739 w 96"/>
                <a:gd name="T35" fmla="*/ 0 h 168"/>
                <a:gd name="T36" fmla="*/ 153987 w 96"/>
                <a:gd name="T37" fmla="*/ 19277 h 168"/>
                <a:gd name="T38" fmla="*/ 147571 w 96"/>
                <a:gd name="T39" fmla="*/ 33734 h 16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6" h="168">
                  <a:moveTo>
                    <a:pt x="92" y="21"/>
                  </a:moveTo>
                  <a:cubicBezTo>
                    <a:pt x="29" y="84"/>
                    <a:pt x="29" y="84"/>
                    <a:pt x="29" y="84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95" y="150"/>
                    <a:pt x="96" y="153"/>
                    <a:pt x="96" y="156"/>
                  </a:cubicBezTo>
                  <a:cubicBezTo>
                    <a:pt x="96" y="163"/>
                    <a:pt x="91" y="168"/>
                    <a:pt x="84" y="168"/>
                  </a:cubicBezTo>
                  <a:cubicBezTo>
                    <a:pt x="81" y="168"/>
                    <a:pt x="78" y="167"/>
                    <a:pt x="76" y="165"/>
                  </a:cubicBezTo>
                  <a:cubicBezTo>
                    <a:pt x="76" y="165"/>
                    <a:pt x="76" y="165"/>
                    <a:pt x="76" y="165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1" y="90"/>
                    <a:pt x="0" y="87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1"/>
                    <a:pt x="1" y="77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8" y="1"/>
                    <a:pt x="81" y="0"/>
                    <a:pt x="84" y="0"/>
                  </a:cubicBezTo>
                  <a:cubicBezTo>
                    <a:pt x="91" y="0"/>
                    <a:pt x="96" y="5"/>
                    <a:pt x="96" y="12"/>
                  </a:cubicBezTo>
                  <a:cubicBezTo>
                    <a:pt x="96" y="16"/>
                    <a:pt x="94" y="19"/>
                    <a:pt x="92" y="21"/>
                  </a:cubicBezTo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657266"/>
              </a:solidFill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Rectangle: Rounded Corners 13"/>
          <p:cNvSpPr/>
          <p:nvPr/>
        </p:nvSpPr>
        <p:spPr>
          <a:xfrm>
            <a:off x="5326974" y="3014522"/>
            <a:ext cx="5207678" cy="1143000"/>
          </a:xfrm>
          <a:prstGeom prst="roundRect">
            <a:avLst>
              <a:gd name="adj" fmla="val 4445"/>
            </a:avLst>
          </a:prstGeom>
          <a:solidFill>
            <a:srgbClr val="657266"/>
          </a:solidFill>
          <a:ln>
            <a:noFill/>
          </a:ln>
          <a:effectLst>
            <a:outerShdw blurRad="1270000" dist="431800" dir="5400000" sx="74000" sy="74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: Rounded Corners 14"/>
          <p:cNvSpPr/>
          <p:nvPr/>
        </p:nvSpPr>
        <p:spPr>
          <a:xfrm>
            <a:off x="5326973" y="4353463"/>
            <a:ext cx="5207677" cy="1143000"/>
          </a:xfrm>
          <a:prstGeom prst="roundRect">
            <a:avLst>
              <a:gd name="adj" fmla="val 4445"/>
            </a:avLst>
          </a:prstGeom>
          <a:solidFill>
            <a:schemeClr val="bg1"/>
          </a:solidFill>
          <a:ln>
            <a:noFill/>
          </a:ln>
          <a:effectLst>
            <a:outerShdw blurRad="1270000" dist="431800" dir="5400000" sx="74000" sy="74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1" name="Gruppieren 570"/>
          <p:cNvGrpSpPr/>
          <p:nvPr/>
        </p:nvGrpSpPr>
        <p:grpSpPr>
          <a:xfrm>
            <a:off x="5583222" y="4591587"/>
            <a:ext cx="395288" cy="409576"/>
            <a:chOff x="2524918" y="5060949"/>
            <a:chExt cx="395288" cy="40957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" name="Freeform 398"/>
            <p:cNvSpPr>
              <a:spLocks noEditPoints="1"/>
            </p:cNvSpPr>
            <p:nvPr/>
          </p:nvSpPr>
          <p:spPr bwMode="auto">
            <a:xfrm>
              <a:off x="2599531" y="5060949"/>
              <a:ext cx="246063" cy="273050"/>
            </a:xfrm>
            <a:custGeom>
              <a:avLst/>
              <a:gdLst>
                <a:gd name="T0" fmla="*/ 72 w 144"/>
                <a:gd name="T1" fmla="*/ 160 h 160"/>
                <a:gd name="T2" fmla="*/ 0 w 144"/>
                <a:gd name="T3" fmla="*/ 145 h 160"/>
                <a:gd name="T4" fmla="*/ 0 w 144"/>
                <a:gd name="T5" fmla="*/ 144 h 160"/>
                <a:gd name="T6" fmla="*/ 0 w 144"/>
                <a:gd name="T7" fmla="*/ 143 h 160"/>
                <a:gd name="T8" fmla="*/ 8 w 144"/>
                <a:gd name="T9" fmla="*/ 102 h 160"/>
                <a:gd name="T10" fmla="*/ 8 w 144"/>
                <a:gd name="T11" fmla="*/ 64 h 160"/>
                <a:gd name="T12" fmla="*/ 71 w 144"/>
                <a:gd name="T13" fmla="*/ 0 h 160"/>
                <a:gd name="T14" fmla="*/ 72 w 144"/>
                <a:gd name="T15" fmla="*/ 0 h 160"/>
                <a:gd name="T16" fmla="*/ 73 w 144"/>
                <a:gd name="T17" fmla="*/ 0 h 160"/>
                <a:gd name="T18" fmla="*/ 136 w 144"/>
                <a:gd name="T19" fmla="*/ 64 h 160"/>
                <a:gd name="T20" fmla="*/ 136 w 144"/>
                <a:gd name="T21" fmla="*/ 102 h 160"/>
                <a:gd name="T22" fmla="*/ 144 w 144"/>
                <a:gd name="T23" fmla="*/ 143 h 160"/>
                <a:gd name="T24" fmla="*/ 144 w 144"/>
                <a:gd name="T25" fmla="*/ 144 h 160"/>
                <a:gd name="T26" fmla="*/ 144 w 144"/>
                <a:gd name="T27" fmla="*/ 145 h 160"/>
                <a:gd name="T28" fmla="*/ 72 w 144"/>
                <a:gd name="T29" fmla="*/ 160 h 160"/>
                <a:gd name="T30" fmla="*/ 9 w 144"/>
                <a:gd name="T31" fmla="*/ 143 h 160"/>
                <a:gd name="T32" fmla="*/ 72 w 144"/>
                <a:gd name="T33" fmla="*/ 152 h 160"/>
                <a:gd name="T34" fmla="*/ 135 w 144"/>
                <a:gd name="T35" fmla="*/ 143 h 160"/>
                <a:gd name="T36" fmla="*/ 128 w 144"/>
                <a:gd name="T37" fmla="*/ 102 h 160"/>
                <a:gd name="T38" fmla="*/ 128 w 144"/>
                <a:gd name="T39" fmla="*/ 64 h 160"/>
                <a:gd name="T40" fmla="*/ 73 w 144"/>
                <a:gd name="T41" fmla="*/ 8 h 160"/>
                <a:gd name="T42" fmla="*/ 72 w 144"/>
                <a:gd name="T43" fmla="*/ 8 h 160"/>
                <a:gd name="T44" fmla="*/ 71 w 144"/>
                <a:gd name="T45" fmla="*/ 8 h 160"/>
                <a:gd name="T46" fmla="*/ 16 w 144"/>
                <a:gd name="T47" fmla="*/ 64 h 160"/>
                <a:gd name="T48" fmla="*/ 16 w 144"/>
                <a:gd name="T49" fmla="*/ 102 h 160"/>
                <a:gd name="T50" fmla="*/ 9 w 144"/>
                <a:gd name="T51" fmla="*/ 14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60">
                  <a:moveTo>
                    <a:pt x="72" y="160"/>
                  </a:moveTo>
                  <a:cubicBezTo>
                    <a:pt x="10" y="160"/>
                    <a:pt x="1" y="149"/>
                    <a:pt x="0" y="145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5" y="130"/>
                    <a:pt x="8" y="116"/>
                    <a:pt x="8" y="102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2"/>
                    <a:pt x="65" y="0"/>
                    <a:pt x="7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3" y="0"/>
                  </a:cubicBezTo>
                  <a:cubicBezTo>
                    <a:pt x="79" y="0"/>
                    <a:pt x="136" y="2"/>
                    <a:pt x="136" y="64"/>
                  </a:cubicBezTo>
                  <a:cubicBezTo>
                    <a:pt x="136" y="102"/>
                    <a:pt x="136" y="102"/>
                    <a:pt x="136" y="102"/>
                  </a:cubicBezTo>
                  <a:cubicBezTo>
                    <a:pt x="136" y="116"/>
                    <a:pt x="139" y="130"/>
                    <a:pt x="144" y="143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43" y="149"/>
                    <a:pt x="134" y="160"/>
                    <a:pt x="72" y="160"/>
                  </a:cubicBezTo>
                  <a:close/>
                  <a:moveTo>
                    <a:pt x="9" y="143"/>
                  </a:moveTo>
                  <a:cubicBezTo>
                    <a:pt x="12" y="146"/>
                    <a:pt x="25" y="152"/>
                    <a:pt x="72" y="152"/>
                  </a:cubicBezTo>
                  <a:cubicBezTo>
                    <a:pt x="119" y="152"/>
                    <a:pt x="132" y="146"/>
                    <a:pt x="135" y="143"/>
                  </a:cubicBezTo>
                  <a:cubicBezTo>
                    <a:pt x="130" y="130"/>
                    <a:pt x="128" y="116"/>
                    <a:pt x="128" y="102"/>
                  </a:cubicBezTo>
                  <a:cubicBezTo>
                    <a:pt x="128" y="64"/>
                    <a:pt x="128" y="64"/>
                    <a:pt x="128" y="64"/>
                  </a:cubicBezTo>
                  <a:cubicBezTo>
                    <a:pt x="128" y="11"/>
                    <a:pt x="82" y="8"/>
                    <a:pt x="73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62" y="8"/>
                    <a:pt x="16" y="11"/>
                    <a:pt x="16" y="64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16"/>
                    <a:pt x="14" y="130"/>
                    <a:pt x="9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399"/>
            <p:cNvSpPr>
              <a:spLocks noEditPoints="1"/>
            </p:cNvSpPr>
            <p:nvPr/>
          </p:nvSpPr>
          <p:spPr bwMode="auto">
            <a:xfrm>
              <a:off x="2524918" y="5319712"/>
              <a:ext cx="395288" cy="150813"/>
            </a:xfrm>
            <a:custGeom>
              <a:avLst/>
              <a:gdLst>
                <a:gd name="T0" fmla="*/ 232 w 232"/>
                <a:gd name="T1" fmla="*/ 88 h 88"/>
                <a:gd name="T2" fmla="*/ 0 w 232"/>
                <a:gd name="T3" fmla="*/ 88 h 88"/>
                <a:gd name="T4" fmla="*/ 0 w 232"/>
                <a:gd name="T5" fmla="*/ 84 h 88"/>
                <a:gd name="T6" fmla="*/ 34 w 232"/>
                <a:gd name="T7" fmla="*/ 40 h 88"/>
                <a:gd name="T8" fmla="*/ 46 w 232"/>
                <a:gd name="T9" fmla="*/ 35 h 88"/>
                <a:gd name="T10" fmla="*/ 80 w 232"/>
                <a:gd name="T11" fmla="*/ 2 h 88"/>
                <a:gd name="T12" fmla="*/ 82 w 232"/>
                <a:gd name="T13" fmla="*/ 0 h 88"/>
                <a:gd name="T14" fmla="*/ 150 w 232"/>
                <a:gd name="T15" fmla="*/ 0 h 88"/>
                <a:gd name="T16" fmla="*/ 152 w 232"/>
                <a:gd name="T17" fmla="*/ 2 h 88"/>
                <a:gd name="T18" fmla="*/ 186 w 232"/>
                <a:gd name="T19" fmla="*/ 35 h 88"/>
                <a:gd name="T20" fmla="*/ 198 w 232"/>
                <a:gd name="T21" fmla="*/ 40 h 88"/>
                <a:gd name="T22" fmla="*/ 232 w 232"/>
                <a:gd name="T23" fmla="*/ 84 h 88"/>
                <a:gd name="T24" fmla="*/ 232 w 232"/>
                <a:gd name="T25" fmla="*/ 88 h 88"/>
                <a:gd name="T26" fmla="*/ 8 w 232"/>
                <a:gd name="T27" fmla="*/ 80 h 88"/>
                <a:gd name="T28" fmla="*/ 224 w 232"/>
                <a:gd name="T29" fmla="*/ 80 h 88"/>
                <a:gd name="T30" fmla="*/ 194 w 232"/>
                <a:gd name="T31" fmla="*/ 48 h 88"/>
                <a:gd name="T32" fmla="*/ 183 w 232"/>
                <a:gd name="T33" fmla="*/ 43 h 88"/>
                <a:gd name="T34" fmla="*/ 146 w 232"/>
                <a:gd name="T35" fmla="*/ 8 h 88"/>
                <a:gd name="T36" fmla="*/ 86 w 232"/>
                <a:gd name="T37" fmla="*/ 8 h 88"/>
                <a:gd name="T38" fmla="*/ 49 w 232"/>
                <a:gd name="T39" fmla="*/ 43 h 88"/>
                <a:gd name="T40" fmla="*/ 38 w 232"/>
                <a:gd name="T41" fmla="*/ 48 h 88"/>
                <a:gd name="T42" fmla="*/ 8 w 232"/>
                <a:gd name="T43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2" h="88">
                  <a:moveTo>
                    <a:pt x="232" y="88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56"/>
                    <a:pt x="33" y="41"/>
                    <a:pt x="34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61" y="29"/>
                    <a:pt x="73" y="17"/>
                    <a:pt x="80" y="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59" y="17"/>
                    <a:pt x="171" y="29"/>
                    <a:pt x="186" y="35"/>
                  </a:cubicBezTo>
                  <a:cubicBezTo>
                    <a:pt x="198" y="40"/>
                    <a:pt x="198" y="40"/>
                    <a:pt x="198" y="40"/>
                  </a:cubicBezTo>
                  <a:cubicBezTo>
                    <a:pt x="199" y="41"/>
                    <a:pt x="232" y="56"/>
                    <a:pt x="232" y="84"/>
                  </a:cubicBezTo>
                  <a:lnTo>
                    <a:pt x="232" y="88"/>
                  </a:lnTo>
                  <a:close/>
                  <a:moveTo>
                    <a:pt x="8" y="80"/>
                  </a:moveTo>
                  <a:cubicBezTo>
                    <a:pt x="224" y="80"/>
                    <a:pt x="224" y="80"/>
                    <a:pt x="224" y="80"/>
                  </a:cubicBezTo>
                  <a:cubicBezTo>
                    <a:pt x="221" y="59"/>
                    <a:pt x="195" y="48"/>
                    <a:pt x="194" y="48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67" y="35"/>
                    <a:pt x="154" y="23"/>
                    <a:pt x="146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78" y="23"/>
                    <a:pt x="65" y="35"/>
                    <a:pt x="49" y="43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7" y="48"/>
                    <a:pt x="11" y="59"/>
                    <a:pt x="8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400"/>
            <p:cNvSpPr/>
            <p:nvPr/>
          </p:nvSpPr>
          <p:spPr bwMode="auto">
            <a:xfrm>
              <a:off x="2620168" y="5129212"/>
              <a:ext cx="206375" cy="74613"/>
            </a:xfrm>
            <a:custGeom>
              <a:avLst/>
              <a:gdLst>
                <a:gd name="T0" fmla="*/ 5 w 121"/>
                <a:gd name="T1" fmla="*/ 44 h 44"/>
                <a:gd name="T2" fmla="*/ 0 w 121"/>
                <a:gd name="T3" fmla="*/ 44 h 44"/>
                <a:gd name="T4" fmla="*/ 0 w 121"/>
                <a:gd name="T5" fmla="*/ 36 h 44"/>
                <a:gd name="T6" fmla="*/ 85 w 121"/>
                <a:gd name="T7" fmla="*/ 1 h 44"/>
                <a:gd name="T8" fmla="*/ 90 w 121"/>
                <a:gd name="T9" fmla="*/ 0 h 44"/>
                <a:gd name="T10" fmla="*/ 92 w 121"/>
                <a:gd name="T11" fmla="*/ 4 h 44"/>
                <a:gd name="T12" fmla="*/ 121 w 121"/>
                <a:gd name="T13" fmla="*/ 36 h 44"/>
                <a:gd name="T14" fmla="*/ 119 w 121"/>
                <a:gd name="T15" fmla="*/ 44 h 44"/>
                <a:gd name="T16" fmla="*/ 85 w 121"/>
                <a:gd name="T17" fmla="*/ 12 h 44"/>
                <a:gd name="T18" fmla="*/ 5 w 121"/>
                <a:gd name="T1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44">
                  <a:moveTo>
                    <a:pt x="5" y="44"/>
                  </a:moveTo>
                  <a:cubicBezTo>
                    <a:pt x="4" y="44"/>
                    <a:pt x="2" y="44"/>
                    <a:pt x="0" y="4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0" y="39"/>
                    <a:pt x="85" y="1"/>
                    <a:pt x="85" y="1"/>
                  </a:cubicBezTo>
                  <a:cubicBezTo>
                    <a:pt x="87" y="0"/>
                    <a:pt x="88" y="0"/>
                    <a:pt x="90" y="0"/>
                  </a:cubicBezTo>
                  <a:cubicBezTo>
                    <a:pt x="91" y="1"/>
                    <a:pt x="92" y="2"/>
                    <a:pt x="92" y="4"/>
                  </a:cubicBezTo>
                  <a:cubicBezTo>
                    <a:pt x="93" y="32"/>
                    <a:pt x="119" y="36"/>
                    <a:pt x="121" y="36"/>
                  </a:cubicBezTo>
                  <a:cubicBezTo>
                    <a:pt x="119" y="44"/>
                    <a:pt x="119" y="44"/>
                    <a:pt x="119" y="44"/>
                  </a:cubicBezTo>
                  <a:cubicBezTo>
                    <a:pt x="119" y="44"/>
                    <a:pt x="90" y="40"/>
                    <a:pt x="85" y="12"/>
                  </a:cubicBezTo>
                  <a:cubicBezTo>
                    <a:pt x="72" y="22"/>
                    <a:pt x="39" y="44"/>
                    <a:pt x="5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5" name="Gruppieren 571"/>
          <p:cNvGrpSpPr/>
          <p:nvPr/>
        </p:nvGrpSpPr>
        <p:grpSpPr>
          <a:xfrm>
            <a:off x="5617354" y="3189056"/>
            <a:ext cx="327025" cy="381000"/>
            <a:chOff x="2545555" y="5675312"/>
            <a:chExt cx="327025" cy="381000"/>
          </a:xfrm>
          <a:solidFill>
            <a:schemeClr val="bg1"/>
          </a:solidFill>
        </p:grpSpPr>
        <p:sp>
          <p:nvSpPr>
            <p:cNvPr id="16" name="Freeform 460"/>
            <p:cNvSpPr/>
            <p:nvPr/>
          </p:nvSpPr>
          <p:spPr bwMode="auto">
            <a:xfrm>
              <a:off x="2628105" y="5735637"/>
              <a:ext cx="165100" cy="61913"/>
            </a:xfrm>
            <a:custGeom>
              <a:avLst/>
              <a:gdLst>
                <a:gd name="T0" fmla="*/ 7 w 97"/>
                <a:gd name="T1" fmla="*/ 36 h 36"/>
                <a:gd name="T2" fmla="*/ 0 w 97"/>
                <a:gd name="T3" fmla="*/ 36 h 36"/>
                <a:gd name="T4" fmla="*/ 0 w 97"/>
                <a:gd name="T5" fmla="*/ 28 h 36"/>
                <a:gd name="T6" fmla="*/ 69 w 97"/>
                <a:gd name="T7" fmla="*/ 1 h 36"/>
                <a:gd name="T8" fmla="*/ 73 w 97"/>
                <a:gd name="T9" fmla="*/ 0 h 36"/>
                <a:gd name="T10" fmla="*/ 76 w 97"/>
                <a:gd name="T11" fmla="*/ 4 h 36"/>
                <a:gd name="T12" fmla="*/ 83 w 97"/>
                <a:gd name="T13" fmla="*/ 23 h 36"/>
                <a:gd name="T14" fmla="*/ 95 w 97"/>
                <a:gd name="T15" fmla="*/ 24 h 36"/>
                <a:gd name="T16" fmla="*/ 97 w 97"/>
                <a:gd name="T17" fmla="*/ 32 h 36"/>
                <a:gd name="T18" fmla="*/ 79 w 97"/>
                <a:gd name="T19" fmla="*/ 30 h 36"/>
                <a:gd name="T20" fmla="*/ 69 w 97"/>
                <a:gd name="T21" fmla="*/ 12 h 36"/>
                <a:gd name="T22" fmla="*/ 7 w 97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36">
                  <a:moveTo>
                    <a:pt x="7" y="36"/>
                  </a:moveTo>
                  <a:cubicBezTo>
                    <a:pt x="4" y="36"/>
                    <a:pt x="2" y="36"/>
                    <a:pt x="0" y="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40" y="31"/>
                    <a:pt x="69" y="2"/>
                    <a:pt x="69" y="1"/>
                  </a:cubicBezTo>
                  <a:cubicBezTo>
                    <a:pt x="70" y="0"/>
                    <a:pt x="72" y="0"/>
                    <a:pt x="73" y="0"/>
                  </a:cubicBezTo>
                  <a:cubicBezTo>
                    <a:pt x="75" y="1"/>
                    <a:pt x="76" y="2"/>
                    <a:pt x="76" y="4"/>
                  </a:cubicBezTo>
                  <a:cubicBezTo>
                    <a:pt x="76" y="13"/>
                    <a:pt x="79" y="20"/>
                    <a:pt x="83" y="23"/>
                  </a:cubicBezTo>
                  <a:cubicBezTo>
                    <a:pt x="88" y="26"/>
                    <a:pt x="95" y="24"/>
                    <a:pt x="95" y="24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7" y="32"/>
                    <a:pt x="87" y="35"/>
                    <a:pt x="79" y="30"/>
                  </a:cubicBezTo>
                  <a:cubicBezTo>
                    <a:pt x="74" y="26"/>
                    <a:pt x="70" y="20"/>
                    <a:pt x="69" y="12"/>
                  </a:cubicBezTo>
                  <a:cubicBezTo>
                    <a:pt x="59" y="21"/>
                    <a:pt x="36" y="36"/>
                    <a:pt x="7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461"/>
            <p:cNvSpPr>
              <a:spLocks noEditPoints="1"/>
            </p:cNvSpPr>
            <p:nvPr/>
          </p:nvSpPr>
          <p:spPr bwMode="auto">
            <a:xfrm>
              <a:off x="2594768" y="5675312"/>
              <a:ext cx="228600" cy="244475"/>
            </a:xfrm>
            <a:custGeom>
              <a:avLst/>
              <a:gdLst>
                <a:gd name="T0" fmla="*/ 72 w 134"/>
                <a:gd name="T1" fmla="*/ 144 h 144"/>
                <a:gd name="T2" fmla="*/ 62 w 134"/>
                <a:gd name="T3" fmla="*/ 144 h 144"/>
                <a:gd name="T4" fmla="*/ 15 w 134"/>
                <a:gd name="T5" fmla="*/ 106 h 144"/>
                <a:gd name="T6" fmla="*/ 13 w 134"/>
                <a:gd name="T7" fmla="*/ 105 h 144"/>
                <a:gd name="T8" fmla="*/ 0 w 134"/>
                <a:gd name="T9" fmla="*/ 87 h 144"/>
                <a:gd name="T10" fmla="*/ 13 w 134"/>
                <a:gd name="T11" fmla="*/ 69 h 144"/>
                <a:gd name="T12" fmla="*/ 14 w 134"/>
                <a:gd name="T13" fmla="*/ 67 h 144"/>
                <a:gd name="T14" fmla="*/ 14 w 134"/>
                <a:gd name="T15" fmla="*/ 53 h 144"/>
                <a:gd name="T16" fmla="*/ 40 w 134"/>
                <a:gd name="T17" fmla="*/ 7 h 144"/>
                <a:gd name="T18" fmla="*/ 67 w 134"/>
                <a:gd name="T19" fmla="*/ 0 h 144"/>
                <a:gd name="T20" fmla="*/ 120 w 134"/>
                <a:gd name="T21" fmla="*/ 53 h 144"/>
                <a:gd name="T22" fmla="*/ 120 w 134"/>
                <a:gd name="T23" fmla="*/ 67 h 144"/>
                <a:gd name="T24" fmla="*/ 121 w 134"/>
                <a:gd name="T25" fmla="*/ 69 h 144"/>
                <a:gd name="T26" fmla="*/ 134 w 134"/>
                <a:gd name="T27" fmla="*/ 87 h 144"/>
                <a:gd name="T28" fmla="*/ 121 w 134"/>
                <a:gd name="T29" fmla="*/ 105 h 144"/>
                <a:gd name="T30" fmla="*/ 119 w 134"/>
                <a:gd name="T31" fmla="*/ 106 h 144"/>
                <a:gd name="T32" fmla="*/ 72 w 134"/>
                <a:gd name="T33" fmla="*/ 144 h 144"/>
                <a:gd name="T34" fmla="*/ 67 w 134"/>
                <a:gd name="T35" fmla="*/ 8 h 144"/>
                <a:gd name="T36" fmla="*/ 44 w 134"/>
                <a:gd name="T37" fmla="*/ 14 h 144"/>
                <a:gd name="T38" fmla="*/ 22 w 134"/>
                <a:gd name="T39" fmla="*/ 53 h 144"/>
                <a:gd name="T40" fmla="*/ 22 w 134"/>
                <a:gd name="T41" fmla="*/ 67 h 144"/>
                <a:gd name="T42" fmla="*/ 16 w 134"/>
                <a:gd name="T43" fmla="*/ 77 h 144"/>
                <a:gd name="T44" fmla="*/ 8 w 134"/>
                <a:gd name="T45" fmla="*/ 87 h 144"/>
                <a:gd name="T46" fmla="*/ 15 w 134"/>
                <a:gd name="T47" fmla="*/ 97 h 144"/>
                <a:gd name="T48" fmla="*/ 23 w 134"/>
                <a:gd name="T49" fmla="*/ 105 h 144"/>
                <a:gd name="T50" fmla="*/ 62 w 134"/>
                <a:gd name="T51" fmla="*/ 136 h 144"/>
                <a:gd name="T52" fmla="*/ 72 w 134"/>
                <a:gd name="T53" fmla="*/ 136 h 144"/>
                <a:gd name="T54" fmla="*/ 111 w 134"/>
                <a:gd name="T55" fmla="*/ 105 h 144"/>
                <a:gd name="T56" fmla="*/ 119 w 134"/>
                <a:gd name="T57" fmla="*/ 97 h 144"/>
                <a:gd name="T58" fmla="*/ 126 w 134"/>
                <a:gd name="T59" fmla="*/ 86 h 144"/>
                <a:gd name="T60" fmla="*/ 118 w 134"/>
                <a:gd name="T61" fmla="*/ 77 h 144"/>
                <a:gd name="T62" fmla="*/ 112 w 134"/>
                <a:gd name="T63" fmla="*/ 67 h 144"/>
                <a:gd name="T64" fmla="*/ 112 w 134"/>
                <a:gd name="T65" fmla="*/ 53 h 144"/>
                <a:gd name="T66" fmla="*/ 67 w 134"/>
                <a:gd name="T67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44">
                  <a:moveTo>
                    <a:pt x="72" y="144"/>
                  </a:moveTo>
                  <a:cubicBezTo>
                    <a:pt x="62" y="144"/>
                    <a:pt x="62" y="144"/>
                    <a:pt x="62" y="144"/>
                  </a:cubicBezTo>
                  <a:cubicBezTo>
                    <a:pt x="27" y="144"/>
                    <a:pt x="17" y="115"/>
                    <a:pt x="15" y="106"/>
                  </a:cubicBezTo>
                  <a:cubicBezTo>
                    <a:pt x="15" y="105"/>
                    <a:pt x="14" y="105"/>
                    <a:pt x="13" y="105"/>
                  </a:cubicBezTo>
                  <a:cubicBezTo>
                    <a:pt x="1" y="101"/>
                    <a:pt x="0" y="87"/>
                    <a:pt x="0" y="87"/>
                  </a:cubicBezTo>
                  <a:cubicBezTo>
                    <a:pt x="0" y="79"/>
                    <a:pt x="5" y="72"/>
                    <a:pt x="13" y="69"/>
                  </a:cubicBezTo>
                  <a:cubicBezTo>
                    <a:pt x="14" y="69"/>
                    <a:pt x="14" y="68"/>
                    <a:pt x="14" y="67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26"/>
                    <a:pt x="29" y="13"/>
                    <a:pt x="40" y="7"/>
                  </a:cubicBezTo>
                  <a:cubicBezTo>
                    <a:pt x="53" y="0"/>
                    <a:pt x="66" y="0"/>
                    <a:pt x="67" y="0"/>
                  </a:cubicBezTo>
                  <a:cubicBezTo>
                    <a:pt x="85" y="0"/>
                    <a:pt x="120" y="11"/>
                    <a:pt x="120" y="53"/>
                  </a:cubicBezTo>
                  <a:cubicBezTo>
                    <a:pt x="120" y="67"/>
                    <a:pt x="120" y="67"/>
                    <a:pt x="120" y="67"/>
                  </a:cubicBezTo>
                  <a:cubicBezTo>
                    <a:pt x="120" y="68"/>
                    <a:pt x="120" y="69"/>
                    <a:pt x="121" y="69"/>
                  </a:cubicBezTo>
                  <a:cubicBezTo>
                    <a:pt x="129" y="72"/>
                    <a:pt x="134" y="79"/>
                    <a:pt x="134" y="87"/>
                  </a:cubicBezTo>
                  <a:cubicBezTo>
                    <a:pt x="134" y="87"/>
                    <a:pt x="133" y="101"/>
                    <a:pt x="121" y="105"/>
                  </a:cubicBezTo>
                  <a:cubicBezTo>
                    <a:pt x="120" y="105"/>
                    <a:pt x="119" y="105"/>
                    <a:pt x="119" y="106"/>
                  </a:cubicBezTo>
                  <a:cubicBezTo>
                    <a:pt x="117" y="115"/>
                    <a:pt x="107" y="144"/>
                    <a:pt x="72" y="144"/>
                  </a:cubicBezTo>
                  <a:close/>
                  <a:moveTo>
                    <a:pt x="67" y="8"/>
                  </a:moveTo>
                  <a:cubicBezTo>
                    <a:pt x="67" y="8"/>
                    <a:pt x="55" y="8"/>
                    <a:pt x="44" y="14"/>
                  </a:cubicBezTo>
                  <a:cubicBezTo>
                    <a:pt x="30" y="21"/>
                    <a:pt x="22" y="34"/>
                    <a:pt x="22" y="53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72"/>
                    <a:pt x="20" y="75"/>
                    <a:pt x="16" y="77"/>
                  </a:cubicBezTo>
                  <a:cubicBezTo>
                    <a:pt x="10" y="79"/>
                    <a:pt x="8" y="82"/>
                    <a:pt x="8" y="87"/>
                  </a:cubicBezTo>
                  <a:cubicBezTo>
                    <a:pt x="8" y="87"/>
                    <a:pt x="8" y="95"/>
                    <a:pt x="15" y="97"/>
                  </a:cubicBezTo>
                  <a:cubicBezTo>
                    <a:pt x="19" y="98"/>
                    <a:pt x="22" y="101"/>
                    <a:pt x="23" y="105"/>
                  </a:cubicBezTo>
                  <a:cubicBezTo>
                    <a:pt x="25" y="114"/>
                    <a:pt x="33" y="136"/>
                    <a:pt x="62" y="136"/>
                  </a:cubicBezTo>
                  <a:cubicBezTo>
                    <a:pt x="72" y="136"/>
                    <a:pt x="72" y="136"/>
                    <a:pt x="72" y="136"/>
                  </a:cubicBezTo>
                  <a:cubicBezTo>
                    <a:pt x="101" y="136"/>
                    <a:pt x="109" y="114"/>
                    <a:pt x="111" y="105"/>
                  </a:cubicBezTo>
                  <a:cubicBezTo>
                    <a:pt x="112" y="101"/>
                    <a:pt x="115" y="98"/>
                    <a:pt x="119" y="97"/>
                  </a:cubicBezTo>
                  <a:cubicBezTo>
                    <a:pt x="126" y="95"/>
                    <a:pt x="126" y="87"/>
                    <a:pt x="126" y="86"/>
                  </a:cubicBezTo>
                  <a:cubicBezTo>
                    <a:pt x="126" y="82"/>
                    <a:pt x="124" y="79"/>
                    <a:pt x="118" y="77"/>
                  </a:cubicBezTo>
                  <a:cubicBezTo>
                    <a:pt x="114" y="75"/>
                    <a:pt x="112" y="72"/>
                    <a:pt x="112" y="67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2" y="9"/>
                    <a:pt x="69" y="8"/>
                    <a:pt x="6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462"/>
            <p:cNvSpPr>
              <a:spLocks noEditPoints="1"/>
            </p:cNvSpPr>
            <p:nvPr/>
          </p:nvSpPr>
          <p:spPr bwMode="auto">
            <a:xfrm>
              <a:off x="2545555" y="5900737"/>
              <a:ext cx="327025" cy="155575"/>
            </a:xfrm>
            <a:custGeom>
              <a:avLst/>
              <a:gdLst>
                <a:gd name="T0" fmla="*/ 187 w 192"/>
                <a:gd name="T1" fmla="*/ 91 h 91"/>
                <a:gd name="T2" fmla="*/ 5 w 192"/>
                <a:gd name="T3" fmla="*/ 91 h 91"/>
                <a:gd name="T4" fmla="*/ 2 w 192"/>
                <a:gd name="T5" fmla="*/ 89 h 91"/>
                <a:gd name="T6" fmla="*/ 0 w 192"/>
                <a:gd name="T7" fmla="*/ 85 h 91"/>
                <a:gd name="T8" fmla="*/ 31 w 192"/>
                <a:gd name="T9" fmla="*/ 39 h 91"/>
                <a:gd name="T10" fmla="*/ 64 w 192"/>
                <a:gd name="T11" fmla="*/ 10 h 91"/>
                <a:gd name="T12" fmla="*/ 74 w 192"/>
                <a:gd name="T13" fmla="*/ 1 h 91"/>
                <a:gd name="T14" fmla="*/ 76 w 192"/>
                <a:gd name="T15" fmla="*/ 0 h 91"/>
                <a:gd name="T16" fmla="*/ 77 w 192"/>
                <a:gd name="T17" fmla="*/ 1 h 91"/>
                <a:gd name="T18" fmla="*/ 91 w 192"/>
                <a:gd name="T19" fmla="*/ 3 h 91"/>
                <a:gd name="T20" fmla="*/ 101 w 192"/>
                <a:gd name="T21" fmla="*/ 3 h 91"/>
                <a:gd name="T22" fmla="*/ 115 w 192"/>
                <a:gd name="T23" fmla="*/ 1 h 91"/>
                <a:gd name="T24" fmla="*/ 116 w 192"/>
                <a:gd name="T25" fmla="*/ 0 h 91"/>
                <a:gd name="T26" fmla="*/ 118 w 192"/>
                <a:gd name="T27" fmla="*/ 1 h 91"/>
                <a:gd name="T28" fmla="*/ 128 w 192"/>
                <a:gd name="T29" fmla="*/ 10 h 91"/>
                <a:gd name="T30" fmla="*/ 161 w 192"/>
                <a:gd name="T31" fmla="*/ 39 h 91"/>
                <a:gd name="T32" fmla="*/ 192 w 192"/>
                <a:gd name="T33" fmla="*/ 85 h 91"/>
                <a:gd name="T34" fmla="*/ 190 w 192"/>
                <a:gd name="T35" fmla="*/ 89 h 91"/>
                <a:gd name="T36" fmla="*/ 187 w 192"/>
                <a:gd name="T37" fmla="*/ 91 h 91"/>
                <a:gd name="T38" fmla="*/ 8 w 192"/>
                <a:gd name="T39" fmla="*/ 83 h 91"/>
                <a:gd name="T40" fmla="*/ 184 w 192"/>
                <a:gd name="T41" fmla="*/ 83 h 91"/>
                <a:gd name="T42" fmla="*/ 158 w 192"/>
                <a:gd name="T43" fmla="*/ 47 h 91"/>
                <a:gd name="T44" fmla="*/ 121 w 192"/>
                <a:gd name="T45" fmla="*/ 14 h 91"/>
                <a:gd name="T46" fmla="*/ 116 w 192"/>
                <a:gd name="T47" fmla="*/ 9 h 91"/>
                <a:gd name="T48" fmla="*/ 101 w 192"/>
                <a:gd name="T49" fmla="*/ 11 h 91"/>
                <a:gd name="T50" fmla="*/ 91 w 192"/>
                <a:gd name="T51" fmla="*/ 11 h 91"/>
                <a:gd name="T52" fmla="*/ 76 w 192"/>
                <a:gd name="T53" fmla="*/ 9 h 91"/>
                <a:gd name="T54" fmla="*/ 71 w 192"/>
                <a:gd name="T55" fmla="*/ 14 h 91"/>
                <a:gd name="T56" fmla="*/ 34 w 192"/>
                <a:gd name="T57" fmla="*/ 47 h 91"/>
                <a:gd name="T58" fmla="*/ 8 w 192"/>
                <a:gd name="T59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2" h="91">
                  <a:moveTo>
                    <a:pt x="187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4" y="91"/>
                    <a:pt x="3" y="90"/>
                    <a:pt x="2" y="89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1" y="66"/>
                    <a:pt x="13" y="47"/>
                    <a:pt x="31" y="39"/>
                  </a:cubicBezTo>
                  <a:cubicBezTo>
                    <a:pt x="49" y="31"/>
                    <a:pt x="59" y="19"/>
                    <a:pt x="64" y="10"/>
                  </a:cubicBezTo>
                  <a:cubicBezTo>
                    <a:pt x="66" y="6"/>
                    <a:pt x="70" y="3"/>
                    <a:pt x="74" y="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81" y="2"/>
                    <a:pt x="86" y="3"/>
                    <a:pt x="91" y="3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6" y="3"/>
                    <a:pt x="111" y="2"/>
                    <a:pt x="115" y="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22" y="3"/>
                    <a:pt x="126" y="6"/>
                    <a:pt x="128" y="10"/>
                  </a:cubicBezTo>
                  <a:cubicBezTo>
                    <a:pt x="133" y="19"/>
                    <a:pt x="143" y="31"/>
                    <a:pt x="161" y="39"/>
                  </a:cubicBezTo>
                  <a:cubicBezTo>
                    <a:pt x="179" y="47"/>
                    <a:pt x="191" y="66"/>
                    <a:pt x="192" y="85"/>
                  </a:cubicBezTo>
                  <a:cubicBezTo>
                    <a:pt x="192" y="87"/>
                    <a:pt x="191" y="88"/>
                    <a:pt x="190" y="89"/>
                  </a:cubicBezTo>
                  <a:cubicBezTo>
                    <a:pt x="189" y="90"/>
                    <a:pt x="188" y="91"/>
                    <a:pt x="187" y="91"/>
                  </a:cubicBezTo>
                  <a:close/>
                  <a:moveTo>
                    <a:pt x="8" y="83"/>
                  </a:moveTo>
                  <a:cubicBezTo>
                    <a:pt x="184" y="83"/>
                    <a:pt x="184" y="83"/>
                    <a:pt x="184" y="83"/>
                  </a:cubicBezTo>
                  <a:cubicBezTo>
                    <a:pt x="182" y="67"/>
                    <a:pt x="172" y="53"/>
                    <a:pt x="158" y="47"/>
                  </a:cubicBezTo>
                  <a:cubicBezTo>
                    <a:pt x="138" y="37"/>
                    <a:pt x="127" y="24"/>
                    <a:pt x="121" y="14"/>
                  </a:cubicBezTo>
                  <a:cubicBezTo>
                    <a:pt x="120" y="12"/>
                    <a:pt x="118" y="10"/>
                    <a:pt x="116" y="9"/>
                  </a:cubicBezTo>
                  <a:cubicBezTo>
                    <a:pt x="111" y="10"/>
                    <a:pt x="106" y="11"/>
                    <a:pt x="101" y="11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86" y="11"/>
                    <a:pt x="81" y="10"/>
                    <a:pt x="76" y="9"/>
                  </a:cubicBezTo>
                  <a:cubicBezTo>
                    <a:pt x="74" y="10"/>
                    <a:pt x="72" y="12"/>
                    <a:pt x="71" y="14"/>
                  </a:cubicBezTo>
                  <a:cubicBezTo>
                    <a:pt x="65" y="24"/>
                    <a:pt x="54" y="37"/>
                    <a:pt x="34" y="47"/>
                  </a:cubicBezTo>
                  <a:cubicBezTo>
                    <a:pt x="20" y="53"/>
                    <a:pt x="10" y="67"/>
                    <a:pt x="8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9" name="Group 1"/>
          <p:cNvGrpSpPr/>
          <p:nvPr/>
        </p:nvGrpSpPr>
        <p:grpSpPr>
          <a:xfrm>
            <a:off x="6155198" y="3091249"/>
            <a:ext cx="4055602" cy="906841"/>
            <a:chOff x="6155198" y="3091249"/>
            <a:chExt cx="4055602" cy="906841"/>
          </a:xfrm>
        </p:grpSpPr>
        <p:sp>
          <p:nvSpPr>
            <p:cNvPr id="20" name="Rectangle 17"/>
            <p:cNvSpPr/>
            <p:nvPr/>
          </p:nvSpPr>
          <p:spPr>
            <a:xfrm>
              <a:off x="6155198" y="3462559"/>
              <a:ext cx="4055602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</a:t>
              </a:r>
              <a:endParaRPr lang="id-ID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55199" y="3091249"/>
              <a:ext cx="20075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1500+</a:t>
              </a:r>
              <a:endParaRPr lang="en-US" sz="2000" b="1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55198" y="4406520"/>
            <a:ext cx="4055601" cy="946820"/>
            <a:chOff x="1569170" y="4518679"/>
            <a:chExt cx="4055601" cy="946820"/>
          </a:xfrm>
        </p:grpSpPr>
        <p:sp>
          <p:nvSpPr>
            <p:cNvPr id="23" name="Rectangle 28"/>
            <p:cNvSpPr/>
            <p:nvPr/>
          </p:nvSpPr>
          <p:spPr>
            <a:xfrm>
              <a:off x="1569170" y="4929968"/>
              <a:ext cx="405560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</a:t>
              </a:r>
              <a:endPara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Rectangle 29"/>
            <p:cNvSpPr/>
            <p:nvPr/>
          </p:nvSpPr>
          <p:spPr>
            <a:xfrm>
              <a:off x="1569171" y="4518679"/>
              <a:ext cx="2007507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900+</a:t>
              </a:r>
              <a:endPara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5" name="TextBox 37"/>
          <p:cNvSpPr txBox="1"/>
          <p:nvPr/>
        </p:nvSpPr>
        <p:spPr>
          <a:xfrm>
            <a:off x="811739" y="722174"/>
            <a:ext cx="42936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CAMPUS </a:t>
            </a:r>
            <a:r>
              <a:rPr lang="en-US" sz="5400" dirty="0">
                <a:latin typeface="微软雅黑" panose="020B0503020204020204" charset="-122"/>
                <a:ea typeface="Open Sans" panose="020B0606030504020204" pitchFamily="34" charset="0"/>
                <a:cs typeface="Open Sans" panose="020B0606030504020204" pitchFamily="34" charset="0"/>
              </a:rPr>
              <a:t>LIFE</a:t>
            </a:r>
            <a:endParaRPr lang="id-ID" sz="5400" b="1" dirty="0"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38"/>
          <p:cNvSpPr/>
          <p:nvPr/>
        </p:nvSpPr>
        <p:spPr>
          <a:xfrm>
            <a:off x="1910080" y="2432685"/>
            <a:ext cx="1359535" cy="303530"/>
          </a:xfrm>
          <a:prstGeom prst="rect">
            <a:avLst/>
          </a:prstGeom>
          <a:solidFill>
            <a:srgbClr val="657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微软雅黑" panose="020B0503020204020204" charset="-122"/>
              </a:rPr>
              <a:t>#</a:t>
            </a:r>
            <a:r>
              <a:rPr lang="en-US" sz="1400" i="1" dirty="0" err="1">
                <a:solidFill>
                  <a:schemeClr val="bg1"/>
                </a:solidFill>
                <a:latin typeface="微软雅黑" panose="020B0503020204020204" charset="-122"/>
              </a:rPr>
              <a:t>Campuslife</a:t>
            </a:r>
            <a:endParaRPr lang="id-ID" sz="1400" i="1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grpSp>
        <p:nvGrpSpPr>
          <p:cNvPr id="27" name="Group 40"/>
          <p:cNvGrpSpPr/>
          <p:nvPr/>
        </p:nvGrpSpPr>
        <p:grpSpPr>
          <a:xfrm>
            <a:off x="5308443" y="762530"/>
            <a:ext cx="5226205" cy="1751865"/>
            <a:chOff x="621556" y="2523717"/>
            <a:chExt cx="5226205" cy="1751865"/>
          </a:xfrm>
        </p:grpSpPr>
        <p:sp>
          <p:nvSpPr>
            <p:cNvPr id="28" name="Rectangle 41"/>
            <p:cNvSpPr/>
            <p:nvPr/>
          </p:nvSpPr>
          <p:spPr>
            <a:xfrm>
              <a:off x="621556" y="3075253"/>
              <a:ext cx="522620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Rectangle 42"/>
            <p:cNvSpPr/>
            <p:nvPr/>
          </p:nvSpPr>
          <p:spPr>
            <a:xfrm>
              <a:off x="621558" y="2523717"/>
              <a:ext cx="46285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When, while the lovely valley teems with around me, and the meridian</a:t>
              </a:r>
              <a:endParaRPr lang="id-ID" sz="1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3" y="2964078"/>
            <a:ext cx="4700423" cy="5834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/>
      <p:bldP spid="2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Rectangle 30"/>
          <p:cNvSpPr/>
          <p:nvPr/>
        </p:nvSpPr>
        <p:spPr>
          <a:xfrm>
            <a:off x="1943100" y="5360990"/>
            <a:ext cx="8305800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4602938" y="4026208"/>
            <a:ext cx="2986124" cy="1133608"/>
            <a:chOff x="4602938" y="1530093"/>
            <a:chExt cx="2986124" cy="1133608"/>
          </a:xfrm>
        </p:grpSpPr>
        <p:sp>
          <p:nvSpPr>
            <p:cNvPr id="7" name="Rectangle: Rounded Corners 38"/>
            <p:cNvSpPr/>
            <p:nvPr/>
          </p:nvSpPr>
          <p:spPr>
            <a:xfrm>
              <a:off x="5952000" y="2601074"/>
              <a:ext cx="288000" cy="62627"/>
            </a:xfrm>
            <a:prstGeom prst="roundRect">
              <a:avLst>
                <a:gd name="adj" fmla="val 9388"/>
              </a:avLst>
            </a:prstGeom>
            <a:solidFill>
              <a:srgbClr val="65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39"/>
            <p:cNvSpPr txBox="1"/>
            <p:nvPr/>
          </p:nvSpPr>
          <p:spPr>
            <a:xfrm>
              <a:off x="4602938" y="1530093"/>
              <a:ext cx="29861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Two Ways To Be Smart</a:t>
              </a:r>
              <a:endParaRPr lang="id-ID" sz="32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9" name="图片占位符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58" y="1188143"/>
            <a:ext cx="4874342" cy="2075578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占位符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09527" y="-125383"/>
            <a:ext cx="2075577" cy="4702626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: Rounded Corners 5"/>
          <p:cNvSpPr/>
          <p:nvPr/>
        </p:nvSpPr>
        <p:spPr>
          <a:xfrm>
            <a:off x="2714720" y="2584378"/>
            <a:ext cx="1888218" cy="1483440"/>
          </a:xfrm>
          <a:prstGeom prst="roundRect">
            <a:avLst>
              <a:gd name="adj" fmla="val 2608"/>
            </a:avLst>
          </a:prstGeom>
          <a:solidFill>
            <a:srgbClr val="657266"/>
          </a:solidFill>
          <a:ln>
            <a:noFill/>
          </a:ln>
          <a:effectLst>
            <a:outerShdw blurRad="762000" dist="723900" dir="5400000" sx="85000" sy="85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2" name="Group 6"/>
          <p:cNvGrpSpPr/>
          <p:nvPr/>
        </p:nvGrpSpPr>
        <p:grpSpPr>
          <a:xfrm>
            <a:off x="3454041" y="3863031"/>
            <a:ext cx="409576" cy="409574"/>
            <a:chOff x="3864305" y="7386725"/>
            <a:chExt cx="936296" cy="936294"/>
          </a:xfrm>
        </p:grpSpPr>
        <p:sp>
          <p:nvSpPr>
            <p:cNvPr id="13" name="Oval 7"/>
            <p:cNvSpPr/>
            <p:nvPr/>
          </p:nvSpPr>
          <p:spPr>
            <a:xfrm>
              <a:off x="3864305" y="7386725"/>
              <a:ext cx="936296" cy="936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397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14" name="Group 8"/>
            <p:cNvGrpSpPr/>
            <p:nvPr/>
          </p:nvGrpSpPr>
          <p:grpSpPr>
            <a:xfrm>
              <a:off x="4100281" y="7622700"/>
              <a:ext cx="464344" cy="464344"/>
              <a:chOff x="8204317" y="2115665"/>
              <a:chExt cx="464344" cy="464344"/>
            </a:xfrm>
            <a:solidFill>
              <a:schemeClr val="accent1"/>
            </a:solidFill>
          </p:grpSpPr>
          <p:sp>
            <p:nvSpPr>
              <p:cNvPr id="15" name="AutoShape 81"/>
              <p:cNvSpPr/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grpFill/>
              <a:ln>
                <a:solidFill>
                  <a:srgbClr val="657266"/>
                </a:solidFill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" name="AutoShape 82"/>
              <p:cNvSpPr/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17" name="Rectangle: Rounded Corners 21"/>
          <p:cNvSpPr/>
          <p:nvPr/>
        </p:nvSpPr>
        <p:spPr>
          <a:xfrm>
            <a:off x="7589062" y="2584378"/>
            <a:ext cx="1888218" cy="1483440"/>
          </a:xfrm>
          <a:prstGeom prst="roundRect">
            <a:avLst>
              <a:gd name="adj" fmla="val 2608"/>
            </a:avLst>
          </a:prstGeom>
          <a:solidFill>
            <a:srgbClr val="FAA7AD"/>
          </a:solidFill>
          <a:ln>
            <a:noFill/>
          </a:ln>
          <a:effectLst>
            <a:outerShdw blurRad="762000" dist="723900" dir="5400000" sx="85000" sy="85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8" name="Group 1"/>
          <p:cNvGrpSpPr/>
          <p:nvPr/>
        </p:nvGrpSpPr>
        <p:grpSpPr>
          <a:xfrm>
            <a:off x="8328383" y="3863031"/>
            <a:ext cx="409576" cy="409574"/>
            <a:chOff x="8328383" y="3863031"/>
            <a:chExt cx="409576" cy="409574"/>
          </a:xfrm>
        </p:grpSpPr>
        <p:sp>
          <p:nvSpPr>
            <p:cNvPr id="19" name="Oval 23"/>
            <p:cNvSpPr/>
            <p:nvPr/>
          </p:nvSpPr>
          <p:spPr>
            <a:xfrm>
              <a:off x="8328383" y="3863031"/>
              <a:ext cx="409576" cy="4095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397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20" name="Group 24"/>
            <p:cNvGrpSpPr/>
            <p:nvPr/>
          </p:nvGrpSpPr>
          <p:grpSpPr>
            <a:xfrm>
              <a:off x="8431609" y="3966256"/>
              <a:ext cx="203124" cy="203123"/>
              <a:chOff x="8204317" y="2115665"/>
              <a:chExt cx="464344" cy="464344"/>
            </a:xfrm>
            <a:solidFill>
              <a:schemeClr val="accent4"/>
            </a:solidFill>
          </p:grpSpPr>
          <p:sp>
            <p:nvSpPr>
              <p:cNvPr id="21" name="AutoShape 81"/>
              <p:cNvSpPr/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" name="AutoShape 82"/>
              <p:cNvSpPr/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" name="Group 4"/>
          <p:cNvGrpSpPr/>
          <p:nvPr/>
        </p:nvGrpSpPr>
        <p:grpSpPr>
          <a:xfrm>
            <a:off x="2800957" y="2691723"/>
            <a:ext cx="1715770" cy="1103521"/>
            <a:chOff x="2800957" y="2661243"/>
            <a:chExt cx="1715770" cy="1103521"/>
          </a:xfrm>
        </p:grpSpPr>
        <p:sp>
          <p:nvSpPr>
            <p:cNvPr id="24" name="Rectangle 40"/>
            <p:cNvSpPr/>
            <p:nvPr/>
          </p:nvSpPr>
          <p:spPr>
            <a:xfrm>
              <a:off x="2800957" y="3063033"/>
              <a:ext cx="1715745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Rectangle 41"/>
            <p:cNvSpPr/>
            <p:nvPr/>
          </p:nvSpPr>
          <p:spPr>
            <a:xfrm>
              <a:off x="2860647" y="2661243"/>
              <a:ext cx="1656080" cy="423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First Step</a:t>
              </a:r>
              <a:endParaRPr lang="en-US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6" name="Group 42"/>
          <p:cNvGrpSpPr/>
          <p:nvPr/>
        </p:nvGrpSpPr>
        <p:grpSpPr>
          <a:xfrm>
            <a:off x="7588939" y="2691723"/>
            <a:ext cx="1906905" cy="1103521"/>
            <a:chOff x="2714597" y="2661243"/>
            <a:chExt cx="1906905" cy="1103521"/>
          </a:xfrm>
        </p:grpSpPr>
        <p:sp>
          <p:nvSpPr>
            <p:cNvPr id="27" name="Rectangle 43"/>
            <p:cNvSpPr/>
            <p:nvPr/>
          </p:nvSpPr>
          <p:spPr>
            <a:xfrm>
              <a:off x="2800957" y="3063033"/>
              <a:ext cx="1715745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Rectangle 44"/>
            <p:cNvSpPr/>
            <p:nvPr/>
          </p:nvSpPr>
          <p:spPr>
            <a:xfrm>
              <a:off x="2714597" y="2661243"/>
              <a:ext cx="1906905" cy="423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Second Step</a:t>
              </a:r>
              <a:endParaRPr lang="en-US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8642" r="8642"/>
          <a:stretch>
            <a:fillRect/>
          </a:stretch>
        </p:blipFill>
        <p:spPr>
          <a:xfrm rot="54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16000" y="0"/>
            <a:ext cx="10116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46" y="107949"/>
            <a:ext cx="4696688" cy="66421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62078" y="0"/>
            <a:ext cx="5000985" cy="6858000"/>
          </a:xfrm>
          <a:prstGeom prst="rect">
            <a:avLst/>
          </a:prstGeom>
        </p:spPr>
      </p:pic>
      <p:grpSp>
        <p:nvGrpSpPr>
          <p:cNvPr id="8" name="Group 30"/>
          <p:cNvGrpSpPr/>
          <p:nvPr/>
        </p:nvGrpSpPr>
        <p:grpSpPr>
          <a:xfrm>
            <a:off x="7488273" y="1720840"/>
            <a:ext cx="2948594" cy="3416320"/>
            <a:chOff x="841449" y="975050"/>
            <a:chExt cx="7153318" cy="1524751"/>
          </a:xfrm>
        </p:grpSpPr>
        <p:sp>
          <p:nvSpPr>
            <p:cNvPr id="9" name="Rectangle: Rounded Corners 32"/>
            <p:cNvSpPr/>
            <p:nvPr/>
          </p:nvSpPr>
          <p:spPr>
            <a:xfrm>
              <a:off x="841449" y="1619008"/>
              <a:ext cx="288000" cy="62627"/>
            </a:xfrm>
            <a:prstGeom prst="roundRect">
              <a:avLst>
                <a:gd name="adj" fmla="val 9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33"/>
            <p:cNvSpPr txBox="1"/>
            <p:nvPr/>
          </p:nvSpPr>
          <p:spPr>
            <a:xfrm>
              <a:off x="1129448" y="975050"/>
              <a:ext cx="6865319" cy="152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YOUR CONTENTS</a:t>
              </a:r>
              <a:endParaRPr lang="id-ID" sz="7200" b="1" dirty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728937" y="0"/>
            <a:ext cx="5537097" cy="68580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ectangle 20"/>
          <p:cNvSpPr/>
          <p:nvPr/>
        </p:nvSpPr>
        <p:spPr>
          <a:xfrm>
            <a:off x="1982182" y="1821531"/>
            <a:ext cx="4113818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</a:t>
            </a:r>
            <a:endParaRPr lang="en-US" sz="12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TextBox 21"/>
          <p:cNvSpPr txBox="1"/>
          <p:nvPr/>
        </p:nvSpPr>
        <p:spPr>
          <a:xfrm>
            <a:off x="1086658" y="1821531"/>
            <a:ext cx="965377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solidFill>
                  <a:srgbClr val="FAA7AD"/>
                </a:solidFill>
                <a:latin typeface="Raleway" panose="020B0503030101060003" pitchFamily="34" charset="0"/>
              </a:rPr>
              <a:t>01</a:t>
            </a:r>
            <a:endParaRPr lang="en-US" sz="4400" b="1" dirty="0">
              <a:solidFill>
                <a:srgbClr val="FAA7AD"/>
              </a:solidFill>
              <a:latin typeface="Raleway" panose="020B0503030101060003" pitchFamily="34" charset="0"/>
            </a:endParaRPr>
          </a:p>
        </p:txBody>
      </p:sp>
      <p:sp>
        <p:nvSpPr>
          <p:cNvPr id="24" name="Rectangle 18"/>
          <p:cNvSpPr/>
          <p:nvPr/>
        </p:nvSpPr>
        <p:spPr>
          <a:xfrm>
            <a:off x="1982182" y="2715400"/>
            <a:ext cx="4113818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</a:t>
            </a:r>
            <a:endParaRPr lang="en-US" sz="12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TextBox 19"/>
          <p:cNvSpPr txBox="1"/>
          <p:nvPr/>
        </p:nvSpPr>
        <p:spPr>
          <a:xfrm>
            <a:off x="1086658" y="2715400"/>
            <a:ext cx="965377" cy="634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solidFill>
                  <a:srgbClr val="FAA7AD"/>
                </a:solidFill>
                <a:latin typeface="Raleway" panose="020B0503030101060003" pitchFamily="34" charset="0"/>
              </a:rPr>
              <a:t>02</a:t>
            </a:r>
            <a:endParaRPr lang="en-US" sz="4400" b="1" dirty="0">
              <a:solidFill>
                <a:srgbClr val="FAA7AD"/>
              </a:solidFill>
              <a:latin typeface="Raleway" panose="020B0503030101060003" pitchFamily="34" charset="0"/>
            </a:endParaRPr>
          </a:p>
        </p:txBody>
      </p:sp>
      <p:sp>
        <p:nvSpPr>
          <p:cNvPr id="26" name="Rectangle 16"/>
          <p:cNvSpPr/>
          <p:nvPr/>
        </p:nvSpPr>
        <p:spPr>
          <a:xfrm>
            <a:off x="1982182" y="3609270"/>
            <a:ext cx="4113818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</a:t>
            </a:r>
            <a:endParaRPr lang="en-US" sz="12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1086658" y="3609270"/>
            <a:ext cx="965377" cy="634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solidFill>
                  <a:srgbClr val="FAA7AD"/>
                </a:solidFill>
                <a:latin typeface="Raleway" panose="020B0503030101060003" pitchFamily="34" charset="0"/>
              </a:rPr>
              <a:t>03</a:t>
            </a:r>
            <a:endParaRPr lang="en-US" sz="4400" b="1" dirty="0">
              <a:solidFill>
                <a:srgbClr val="FAA7AD"/>
              </a:solidFill>
              <a:latin typeface="Raleway" panose="020B0503030101060003" pitchFamily="34" charset="0"/>
            </a:endParaRPr>
          </a:p>
        </p:txBody>
      </p:sp>
      <p:sp>
        <p:nvSpPr>
          <p:cNvPr id="28" name="Rectangle 14"/>
          <p:cNvSpPr/>
          <p:nvPr/>
        </p:nvSpPr>
        <p:spPr>
          <a:xfrm>
            <a:off x="1982182" y="4503140"/>
            <a:ext cx="4113818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</a:t>
            </a:r>
            <a:endParaRPr lang="en-US" sz="12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1086658" y="4503140"/>
            <a:ext cx="965377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solidFill>
                  <a:srgbClr val="FAA7AD"/>
                </a:solidFill>
                <a:latin typeface="Raleway" panose="020B0503030101060003" pitchFamily="34" charset="0"/>
              </a:rPr>
              <a:t>04</a:t>
            </a:r>
            <a:endParaRPr lang="en-US" sz="4400" b="1" dirty="0">
              <a:solidFill>
                <a:srgbClr val="FAA7AD"/>
              </a:solidFill>
              <a:latin typeface="Raleway" panose="020B05030301010600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7288818" y="1609924"/>
            <a:ext cx="4198880" cy="3333352"/>
            <a:chOff x="7993120" y="1762324"/>
            <a:chExt cx="4198880" cy="3333352"/>
          </a:xfrm>
        </p:grpSpPr>
        <p:sp>
          <p:nvSpPr>
            <p:cNvPr id="6" name="Rectangle: Top Corners Rounded 1"/>
            <p:cNvSpPr/>
            <p:nvPr/>
          </p:nvSpPr>
          <p:spPr>
            <a:xfrm rot="16200000">
              <a:off x="8425884" y="1329560"/>
              <a:ext cx="3333352" cy="4198880"/>
            </a:xfrm>
            <a:prstGeom prst="round2SameRect">
              <a:avLst>
                <a:gd name="adj1" fmla="val 6854"/>
                <a:gd name="adj2" fmla="val 0"/>
              </a:avLst>
            </a:prstGeom>
            <a:solidFill>
              <a:srgbClr val="65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7" name="Group 2"/>
            <p:cNvGrpSpPr/>
            <p:nvPr/>
          </p:nvGrpSpPr>
          <p:grpSpPr>
            <a:xfrm flipH="1">
              <a:off x="8362876" y="2299186"/>
              <a:ext cx="3459368" cy="2259627"/>
              <a:chOff x="8362876" y="2956592"/>
              <a:chExt cx="3459368" cy="2259627"/>
            </a:xfrm>
          </p:grpSpPr>
          <p:sp>
            <p:nvSpPr>
              <p:cNvPr id="8" name="Rectangle 3"/>
              <p:cNvSpPr/>
              <p:nvPr/>
            </p:nvSpPr>
            <p:spPr>
              <a:xfrm>
                <a:off x="8362876" y="3572692"/>
                <a:ext cx="3459368" cy="1643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existence.</a:t>
                </a:r>
                <a:endParaRPr lang="id-ID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9" name="TextBox 4"/>
              <p:cNvSpPr txBox="1"/>
              <p:nvPr/>
            </p:nvSpPr>
            <p:spPr>
              <a:xfrm>
                <a:off x="8362876" y="2956592"/>
                <a:ext cx="3394075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b="1" dirty="0">
                    <a:solidFill>
                      <a:schemeClr val="bg1"/>
                    </a:solidFill>
                    <a:latin typeface="Raleway" panose="020B0503030101060003" pitchFamily="34" charset="0"/>
                    <a:ea typeface="Roboto Condensed" panose="02000000000000000000" pitchFamily="2" charset="0"/>
                    <a:cs typeface="Segoe UI Light" panose="020B0502040204020203" pitchFamily="34" charset="0"/>
                  </a:rPr>
                  <a:t>Team Working</a:t>
                </a:r>
                <a:endParaRPr lang="id-ID" sz="2800" b="1" dirty="0">
                  <a:solidFill>
                    <a:schemeClr val="bg1"/>
                  </a:solidFill>
                  <a:latin typeface="Raleway" panose="020B0503030101060003" pitchFamily="34" charset="0"/>
                  <a:ea typeface="Roboto Condensed" panose="02000000000000000000" pitchFamily="2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10" name="Group 11"/>
          <p:cNvGrpSpPr/>
          <p:nvPr/>
        </p:nvGrpSpPr>
        <p:grpSpPr>
          <a:xfrm>
            <a:off x="638629" y="1609924"/>
            <a:ext cx="4198880" cy="3333352"/>
            <a:chOff x="3612849" y="1762324"/>
            <a:chExt cx="4198880" cy="3333352"/>
          </a:xfrm>
        </p:grpSpPr>
        <p:sp>
          <p:nvSpPr>
            <p:cNvPr id="11" name="Rectangle: Top Corners Rounded 7"/>
            <p:cNvSpPr/>
            <p:nvPr/>
          </p:nvSpPr>
          <p:spPr>
            <a:xfrm rot="5400000" flipH="1">
              <a:off x="4045613" y="1329560"/>
              <a:ext cx="3333352" cy="4198880"/>
            </a:xfrm>
            <a:prstGeom prst="round2SameRect">
              <a:avLst>
                <a:gd name="adj1" fmla="val 6854"/>
                <a:gd name="adj2" fmla="val 0"/>
              </a:avLst>
            </a:prstGeom>
            <a:solidFill>
              <a:srgbClr val="FA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12" name="Group 8"/>
            <p:cNvGrpSpPr/>
            <p:nvPr/>
          </p:nvGrpSpPr>
          <p:grpSpPr>
            <a:xfrm>
              <a:off x="3982605" y="2299186"/>
              <a:ext cx="3459368" cy="2259627"/>
              <a:chOff x="8362876" y="2956592"/>
              <a:chExt cx="3459368" cy="2259627"/>
            </a:xfrm>
          </p:grpSpPr>
          <p:sp>
            <p:nvSpPr>
              <p:cNvPr id="13" name="Rectangle 9"/>
              <p:cNvSpPr/>
              <p:nvPr/>
            </p:nvSpPr>
            <p:spPr>
              <a:xfrm>
                <a:off x="8362876" y="3572692"/>
                <a:ext cx="3459368" cy="1643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existence.</a:t>
                </a:r>
                <a:endParaRPr lang="id-ID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4" name="TextBox 10"/>
              <p:cNvSpPr txBox="1"/>
              <p:nvPr/>
            </p:nvSpPr>
            <p:spPr>
              <a:xfrm>
                <a:off x="8362876" y="2956592"/>
                <a:ext cx="3133725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Raleway" panose="020B0503030101060003" pitchFamily="34" charset="0"/>
                    <a:ea typeface="Roboto Condensed" panose="02000000000000000000" pitchFamily="2" charset="0"/>
                    <a:cs typeface="Segoe UI Light" panose="020B0502040204020203" pitchFamily="34" charset="0"/>
                  </a:rPr>
                  <a:t>About Member</a:t>
                </a:r>
                <a:endParaRPr lang="id-ID" sz="2800" b="1" dirty="0">
                  <a:solidFill>
                    <a:schemeClr val="bg1"/>
                  </a:solidFill>
                  <a:latin typeface="Raleway" panose="020B0503030101060003" pitchFamily="34" charset="0"/>
                  <a:ea typeface="Roboto Condensed" panose="02000000000000000000" pitchFamily="2" charset="0"/>
                  <a:cs typeface="Segoe UI Light" panose="020B0502040204020203" pitchFamily="34" charset="0"/>
                </a:endParaRPr>
              </a:p>
            </p:txBody>
          </p:sp>
        </p:grp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992" y="214367"/>
            <a:ext cx="3680016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74261" y="-2717802"/>
            <a:ext cx="6858000" cy="12293603"/>
          </a:xfrm>
          <a:prstGeom prst="rect">
            <a:avLst/>
          </a:prstGeom>
        </p:spPr>
      </p:pic>
      <p:grpSp>
        <p:nvGrpSpPr>
          <p:cNvPr id="3" name="Group 19"/>
          <p:cNvGrpSpPr/>
          <p:nvPr/>
        </p:nvGrpSpPr>
        <p:grpSpPr>
          <a:xfrm>
            <a:off x="2506979" y="1807202"/>
            <a:ext cx="7178040" cy="1969770"/>
            <a:chOff x="4927470" y="2302803"/>
            <a:chExt cx="5725702" cy="157122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" name="TextBox 20"/>
            <p:cNvSpPr txBox="1"/>
            <p:nvPr/>
          </p:nvSpPr>
          <p:spPr>
            <a:xfrm>
              <a:off x="4927470" y="2302803"/>
              <a:ext cx="5725702" cy="115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blipFill>
                    <a:blip r:embed="rId2"/>
                    <a:stretch>
                      <a:fillRect/>
                    </a:stretch>
                  </a:blip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Part Four</a:t>
              </a:r>
              <a:endParaRPr lang="id-ID" sz="8800" b="1" dirty="0">
                <a:blipFill>
                  <a:blip r:embed="rId2"/>
                  <a:stretch>
                    <a:fillRect/>
                  </a:stretch>
                </a:blip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TextBox 21"/>
            <p:cNvSpPr txBox="1"/>
            <p:nvPr/>
          </p:nvSpPr>
          <p:spPr>
            <a:xfrm>
              <a:off x="5951499" y="3456671"/>
              <a:ext cx="3677644" cy="417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Presentation Template</a:t>
              </a:r>
              <a:endParaRPr lang="id-ID" sz="2800" dirty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71" y="3034810"/>
            <a:ext cx="9681287" cy="6303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占位符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6" y="179760"/>
            <a:ext cx="3845380" cy="483869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870855" y="179759"/>
            <a:ext cx="3874407" cy="4838700"/>
          </a:xfrm>
          <a:prstGeom prst="rect">
            <a:avLst/>
          </a:prstGeom>
          <a:gradFill>
            <a:gsLst>
              <a:gs pos="100000">
                <a:srgbClr val="657266"/>
              </a:gs>
              <a:gs pos="0">
                <a:srgbClr val="7E7F7E">
                  <a:alpha val="7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3"/>
          <p:cNvSpPr/>
          <p:nvPr/>
        </p:nvSpPr>
        <p:spPr>
          <a:xfrm>
            <a:off x="4745262" y="0"/>
            <a:ext cx="6808036" cy="5024042"/>
          </a:xfrm>
          <a:prstGeom prst="rect">
            <a:avLst/>
          </a:prstGeom>
          <a:solidFill>
            <a:srgbClr val="DF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: Rounded Corners 10"/>
          <p:cNvSpPr/>
          <p:nvPr/>
        </p:nvSpPr>
        <p:spPr>
          <a:xfrm>
            <a:off x="3489326" y="373115"/>
            <a:ext cx="1114952" cy="262768"/>
          </a:xfrm>
          <a:prstGeom prst="roundRect">
            <a:avLst>
              <a:gd name="adj" fmla="val 11905"/>
            </a:avLst>
          </a:prstGeom>
          <a:solidFill>
            <a:schemeClr val="tx1">
              <a:lumMod val="75000"/>
              <a:lumOff val="25000"/>
              <a:alpha val="3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aleway" panose="020B0503030101060003" pitchFamily="34" charset="0"/>
              </a:rPr>
              <a:t>27 Sep 2021</a:t>
            </a:r>
            <a:endParaRPr lang="id-ID" sz="1200" dirty="0">
              <a:latin typeface="Raleway" panose="020B0503030101060003" pitchFamily="34" charset="0"/>
            </a:endParaRPr>
          </a:p>
        </p:txBody>
      </p:sp>
      <p:grpSp>
        <p:nvGrpSpPr>
          <p:cNvPr id="9" name="Group 12"/>
          <p:cNvGrpSpPr/>
          <p:nvPr/>
        </p:nvGrpSpPr>
        <p:grpSpPr>
          <a:xfrm>
            <a:off x="1129775" y="3133189"/>
            <a:ext cx="3420981" cy="1632833"/>
            <a:chOff x="1097571" y="3993559"/>
            <a:chExt cx="3420981" cy="1632833"/>
          </a:xfrm>
        </p:grpSpPr>
        <p:sp>
          <p:nvSpPr>
            <p:cNvPr id="10" name="Rectangle 9"/>
            <p:cNvSpPr/>
            <p:nvPr/>
          </p:nvSpPr>
          <p:spPr>
            <a:xfrm>
              <a:off x="1097572" y="4426063"/>
              <a:ext cx="342098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</a:t>
              </a:r>
              <a:endPara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 Placeholder 2"/>
            <p:cNvSpPr txBox="1"/>
            <p:nvPr/>
          </p:nvSpPr>
          <p:spPr>
            <a:xfrm>
              <a:off x="1097571" y="3993559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Important Point </a:t>
              </a:r>
              <a:endParaRPr lang="id-ID" sz="2000" b="1" dirty="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12" name="Group 13"/>
          <p:cNvGrpSpPr/>
          <p:nvPr/>
        </p:nvGrpSpPr>
        <p:grpSpPr>
          <a:xfrm>
            <a:off x="5331731" y="1099949"/>
            <a:ext cx="2608943" cy="1315062"/>
            <a:chOff x="1177769" y="3801646"/>
            <a:chExt cx="2608943" cy="1315062"/>
          </a:xfrm>
        </p:grpSpPr>
        <p:sp>
          <p:nvSpPr>
            <p:cNvPr id="13" name="Rectangle 14"/>
            <p:cNvSpPr/>
            <p:nvPr/>
          </p:nvSpPr>
          <p:spPr>
            <a:xfrm>
              <a:off x="1177770" y="4137979"/>
              <a:ext cx="2608942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 Placeholder 2"/>
            <p:cNvSpPr txBox="1"/>
            <p:nvPr/>
          </p:nvSpPr>
          <p:spPr>
            <a:xfrm>
              <a:off x="1177769" y="3801646"/>
              <a:ext cx="219590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b="1" dirty="0">
                  <a:solidFill>
                    <a:schemeClr val="tx1"/>
                  </a:solidFill>
                  <a:latin typeface="Raleway" panose="020B0503030101060003" pitchFamily="34" charset="0"/>
                </a:rPr>
                <a:t>Fresh Graduate</a:t>
              </a:r>
              <a:endParaRPr lang="id-ID" sz="1600" b="1" dirty="0">
                <a:solidFill>
                  <a:schemeClr val="tx1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15" name="Group 37"/>
          <p:cNvGrpSpPr/>
          <p:nvPr/>
        </p:nvGrpSpPr>
        <p:grpSpPr>
          <a:xfrm>
            <a:off x="5331731" y="3359314"/>
            <a:ext cx="2608943" cy="1315062"/>
            <a:chOff x="1177769" y="3801646"/>
            <a:chExt cx="2608943" cy="1315062"/>
          </a:xfrm>
        </p:grpSpPr>
        <p:sp>
          <p:nvSpPr>
            <p:cNvPr id="16" name="Rectangle 38"/>
            <p:cNvSpPr/>
            <p:nvPr/>
          </p:nvSpPr>
          <p:spPr>
            <a:xfrm>
              <a:off x="1177770" y="4137979"/>
              <a:ext cx="2608942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 Placeholder 2"/>
            <p:cNvSpPr txBox="1"/>
            <p:nvPr/>
          </p:nvSpPr>
          <p:spPr>
            <a:xfrm>
              <a:off x="1177769" y="3801646"/>
              <a:ext cx="219590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b="1" dirty="0">
                  <a:solidFill>
                    <a:schemeClr val="tx1"/>
                  </a:solidFill>
                  <a:latin typeface="Raleway" panose="020B0503030101060003" pitchFamily="34" charset="0"/>
                </a:rPr>
                <a:t>Learn A Book</a:t>
              </a:r>
              <a:endParaRPr lang="id-ID" sz="1600" b="1" dirty="0">
                <a:solidFill>
                  <a:schemeClr val="tx1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18" name="Group 40"/>
          <p:cNvGrpSpPr/>
          <p:nvPr/>
        </p:nvGrpSpPr>
        <p:grpSpPr>
          <a:xfrm>
            <a:off x="8125731" y="1099949"/>
            <a:ext cx="2608943" cy="1315062"/>
            <a:chOff x="1177769" y="3801646"/>
            <a:chExt cx="2608943" cy="1315062"/>
          </a:xfrm>
        </p:grpSpPr>
        <p:sp>
          <p:nvSpPr>
            <p:cNvPr id="19" name="Rectangle 41"/>
            <p:cNvSpPr/>
            <p:nvPr/>
          </p:nvSpPr>
          <p:spPr>
            <a:xfrm>
              <a:off x="1177770" y="4137979"/>
              <a:ext cx="2608942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 Placeholder 2"/>
            <p:cNvSpPr txBox="1"/>
            <p:nvPr/>
          </p:nvSpPr>
          <p:spPr>
            <a:xfrm>
              <a:off x="1177769" y="3801646"/>
              <a:ext cx="219590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b="1" dirty="0">
                  <a:solidFill>
                    <a:schemeClr val="tx1"/>
                  </a:solidFill>
                  <a:latin typeface="Raleway" panose="020B0503030101060003" pitchFamily="34" charset="0"/>
                </a:rPr>
                <a:t>Networking</a:t>
              </a:r>
              <a:endParaRPr lang="id-ID" sz="1600" b="1" dirty="0">
                <a:solidFill>
                  <a:schemeClr val="tx1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21" name="Group 43"/>
          <p:cNvGrpSpPr/>
          <p:nvPr/>
        </p:nvGrpSpPr>
        <p:grpSpPr>
          <a:xfrm>
            <a:off x="8125731" y="3359314"/>
            <a:ext cx="2608943" cy="1315062"/>
            <a:chOff x="1177769" y="3801646"/>
            <a:chExt cx="2608943" cy="1315062"/>
          </a:xfrm>
        </p:grpSpPr>
        <p:sp>
          <p:nvSpPr>
            <p:cNvPr id="22" name="Rectangle 44"/>
            <p:cNvSpPr/>
            <p:nvPr/>
          </p:nvSpPr>
          <p:spPr>
            <a:xfrm>
              <a:off x="1177770" y="4137979"/>
              <a:ext cx="2608942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 Placeholder 2"/>
            <p:cNvSpPr txBox="1"/>
            <p:nvPr/>
          </p:nvSpPr>
          <p:spPr>
            <a:xfrm>
              <a:off x="1177769" y="3801646"/>
              <a:ext cx="219590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b="1" dirty="0">
                  <a:solidFill>
                    <a:schemeClr val="tx1"/>
                  </a:solidFill>
                  <a:latin typeface="Raleway" panose="020B0503030101060003" pitchFamily="34" charset="0"/>
                </a:rPr>
                <a:t>Creative Idea</a:t>
              </a:r>
              <a:endParaRPr lang="id-ID" sz="1600" b="1" dirty="0">
                <a:solidFill>
                  <a:schemeClr val="tx1"/>
                </a:solidFill>
                <a:latin typeface="Raleway" panose="020B0503030101060003" pitchFamily="34" charset="0"/>
              </a:endParaRPr>
            </a:p>
          </p:txBody>
        </p:sp>
      </p:grpSp>
      <p:sp>
        <p:nvSpPr>
          <p:cNvPr id="24" name="Freeform 31"/>
          <p:cNvSpPr>
            <a:spLocks noEditPoints="1"/>
          </p:cNvSpPr>
          <p:nvPr/>
        </p:nvSpPr>
        <p:spPr bwMode="auto">
          <a:xfrm>
            <a:off x="5438343" y="589488"/>
            <a:ext cx="433292" cy="427574"/>
          </a:xfrm>
          <a:custGeom>
            <a:avLst/>
            <a:gdLst>
              <a:gd name="T0" fmla="*/ 196 w 208"/>
              <a:gd name="T1" fmla="*/ 174 h 205"/>
              <a:gd name="T2" fmla="*/ 196 w 208"/>
              <a:gd name="T3" fmla="*/ 61 h 205"/>
              <a:gd name="T4" fmla="*/ 197 w 208"/>
              <a:gd name="T5" fmla="*/ 57 h 205"/>
              <a:gd name="T6" fmla="*/ 192 w 208"/>
              <a:gd name="T7" fmla="*/ 50 h 205"/>
              <a:gd name="T8" fmla="*/ 108 w 208"/>
              <a:gd name="T9" fmla="*/ 3 h 205"/>
              <a:gd name="T10" fmla="*/ 90 w 208"/>
              <a:gd name="T11" fmla="*/ 3 h 205"/>
              <a:gd name="T12" fmla="*/ 5 w 208"/>
              <a:gd name="T13" fmla="*/ 50 h 205"/>
              <a:gd name="T14" fmla="*/ 0 w 208"/>
              <a:gd name="T15" fmla="*/ 57 h 205"/>
              <a:gd name="T16" fmla="*/ 5 w 208"/>
              <a:gd name="T17" fmla="*/ 65 h 205"/>
              <a:gd name="T18" fmla="*/ 33 w 208"/>
              <a:gd name="T19" fmla="*/ 80 h 205"/>
              <a:gd name="T20" fmla="*/ 33 w 208"/>
              <a:gd name="T21" fmla="*/ 121 h 205"/>
              <a:gd name="T22" fmla="*/ 77 w 208"/>
              <a:gd name="T23" fmla="*/ 165 h 205"/>
              <a:gd name="T24" fmla="*/ 125 w 208"/>
              <a:gd name="T25" fmla="*/ 165 h 205"/>
              <a:gd name="T26" fmla="*/ 168 w 208"/>
              <a:gd name="T27" fmla="*/ 121 h 205"/>
              <a:gd name="T28" fmla="*/ 168 w 208"/>
              <a:gd name="T29" fmla="*/ 78 h 205"/>
              <a:gd name="T30" fmla="*/ 188 w 208"/>
              <a:gd name="T31" fmla="*/ 67 h 205"/>
              <a:gd name="T32" fmla="*/ 188 w 208"/>
              <a:gd name="T33" fmla="*/ 174 h 205"/>
              <a:gd name="T34" fmla="*/ 176 w 208"/>
              <a:gd name="T35" fmla="*/ 189 h 205"/>
              <a:gd name="T36" fmla="*/ 192 w 208"/>
              <a:gd name="T37" fmla="*/ 205 h 205"/>
              <a:gd name="T38" fmla="*/ 208 w 208"/>
              <a:gd name="T39" fmla="*/ 189 h 205"/>
              <a:gd name="T40" fmla="*/ 196 w 208"/>
              <a:gd name="T41" fmla="*/ 174 h 205"/>
              <a:gd name="T42" fmla="*/ 160 w 208"/>
              <a:gd name="T43" fmla="*/ 121 h 205"/>
              <a:gd name="T44" fmla="*/ 125 w 208"/>
              <a:gd name="T45" fmla="*/ 157 h 205"/>
              <a:gd name="T46" fmla="*/ 77 w 208"/>
              <a:gd name="T47" fmla="*/ 157 h 205"/>
              <a:gd name="T48" fmla="*/ 41 w 208"/>
              <a:gd name="T49" fmla="*/ 121 h 205"/>
              <a:gd name="T50" fmla="*/ 41 w 208"/>
              <a:gd name="T51" fmla="*/ 85 h 205"/>
              <a:gd name="T52" fmla="*/ 90 w 208"/>
              <a:gd name="T53" fmla="*/ 112 h 205"/>
              <a:gd name="T54" fmla="*/ 99 w 208"/>
              <a:gd name="T55" fmla="*/ 114 h 205"/>
              <a:gd name="T56" fmla="*/ 108 w 208"/>
              <a:gd name="T57" fmla="*/ 112 h 205"/>
              <a:gd name="T58" fmla="*/ 160 w 208"/>
              <a:gd name="T59" fmla="*/ 82 h 205"/>
              <a:gd name="T60" fmla="*/ 160 w 208"/>
              <a:gd name="T61" fmla="*/ 121 h 205"/>
              <a:gd name="T62" fmla="*/ 104 w 208"/>
              <a:gd name="T63" fmla="*/ 105 h 205"/>
              <a:gd name="T64" fmla="*/ 94 w 208"/>
              <a:gd name="T65" fmla="*/ 105 h 205"/>
              <a:gd name="T66" fmla="*/ 9 w 208"/>
              <a:gd name="T67" fmla="*/ 58 h 205"/>
              <a:gd name="T68" fmla="*/ 8 w 208"/>
              <a:gd name="T69" fmla="*/ 57 h 205"/>
              <a:gd name="T70" fmla="*/ 9 w 208"/>
              <a:gd name="T71" fmla="*/ 57 h 205"/>
              <a:gd name="T72" fmla="*/ 94 w 208"/>
              <a:gd name="T73" fmla="*/ 10 h 205"/>
              <a:gd name="T74" fmla="*/ 104 w 208"/>
              <a:gd name="T75" fmla="*/ 10 h 205"/>
              <a:gd name="T76" fmla="*/ 189 w 208"/>
              <a:gd name="T77" fmla="*/ 57 h 205"/>
              <a:gd name="T78" fmla="*/ 189 w 208"/>
              <a:gd name="T79" fmla="*/ 57 h 205"/>
              <a:gd name="T80" fmla="*/ 188 w 208"/>
              <a:gd name="T81" fmla="*/ 57 h 205"/>
              <a:gd name="T82" fmla="*/ 188 w 208"/>
              <a:gd name="T83" fmla="*/ 58 h 205"/>
              <a:gd name="T84" fmla="*/ 104 w 208"/>
              <a:gd name="T85" fmla="*/ 105 h 205"/>
              <a:gd name="T86" fmla="*/ 192 w 208"/>
              <a:gd name="T87" fmla="*/ 197 h 205"/>
              <a:gd name="T88" fmla="*/ 184 w 208"/>
              <a:gd name="T89" fmla="*/ 189 h 205"/>
              <a:gd name="T90" fmla="*/ 192 w 208"/>
              <a:gd name="T91" fmla="*/ 181 h 205"/>
              <a:gd name="T92" fmla="*/ 200 w 208"/>
              <a:gd name="T93" fmla="*/ 189 h 205"/>
              <a:gd name="T94" fmla="*/ 192 w 208"/>
              <a:gd name="T95" fmla="*/ 197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8" h="205">
                <a:moveTo>
                  <a:pt x="196" y="174"/>
                </a:moveTo>
                <a:cubicBezTo>
                  <a:pt x="196" y="61"/>
                  <a:pt x="196" y="61"/>
                  <a:pt x="196" y="61"/>
                </a:cubicBezTo>
                <a:cubicBezTo>
                  <a:pt x="197" y="60"/>
                  <a:pt x="197" y="59"/>
                  <a:pt x="197" y="57"/>
                </a:cubicBezTo>
                <a:cubicBezTo>
                  <a:pt x="197" y="54"/>
                  <a:pt x="196" y="52"/>
                  <a:pt x="192" y="50"/>
                </a:cubicBezTo>
                <a:cubicBezTo>
                  <a:pt x="108" y="3"/>
                  <a:pt x="108" y="3"/>
                  <a:pt x="108" y="3"/>
                </a:cubicBezTo>
                <a:cubicBezTo>
                  <a:pt x="103" y="0"/>
                  <a:pt x="95" y="0"/>
                  <a:pt x="90" y="3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2"/>
                  <a:pt x="0" y="54"/>
                  <a:pt x="0" y="57"/>
                </a:cubicBezTo>
                <a:cubicBezTo>
                  <a:pt x="0" y="60"/>
                  <a:pt x="2" y="63"/>
                  <a:pt x="5" y="65"/>
                </a:cubicBezTo>
                <a:cubicBezTo>
                  <a:pt x="33" y="80"/>
                  <a:pt x="33" y="80"/>
                  <a:pt x="33" y="80"/>
                </a:cubicBezTo>
                <a:cubicBezTo>
                  <a:pt x="33" y="121"/>
                  <a:pt x="33" y="121"/>
                  <a:pt x="33" y="121"/>
                </a:cubicBezTo>
                <a:cubicBezTo>
                  <a:pt x="33" y="145"/>
                  <a:pt x="53" y="165"/>
                  <a:pt x="77" y="165"/>
                </a:cubicBezTo>
                <a:cubicBezTo>
                  <a:pt x="125" y="165"/>
                  <a:pt x="125" y="165"/>
                  <a:pt x="125" y="165"/>
                </a:cubicBezTo>
                <a:cubicBezTo>
                  <a:pt x="149" y="165"/>
                  <a:pt x="168" y="145"/>
                  <a:pt x="168" y="121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88" y="67"/>
                  <a:pt x="188" y="67"/>
                  <a:pt x="188" y="67"/>
                </a:cubicBezTo>
                <a:cubicBezTo>
                  <a:pt x="188" y="174"/>
                  <a:pt x="188" y="174"/>
                  <a:pt x="188" y="174"/>
                </a:cubicBezTo>
                <a:cubicBezTo>
                  <a:pt x="181" y="175"/>
                  <a:pt x="176" y="182"/>
                  <a:pt x="176" y="189"/>
                </a:cubicBezTo>
                <a:cubicBezTo>
                  <a:pt x="176" y="198"/>
                  <a:pt x="183" y="205"/>
                  <a:pt x="192" y="205"/>
                </a:cubicBezTo>
                <a:cubicBezTo>
                  <a:pt x="201" y="205"/>
                  <a:pt x="208" y="198"/>
                  <a:pt x="208" y="189"/>
                </a:cubicBezTo>
                <a:cubicBezTo>
                  <a:pt x="208" y="182"/>
                  <a:pt x="203" y="175"/>
                  <a:pt x="196" y="174"/>
                </a:cubicBezTo>
                <a:close/>
                <a:moveTo>
                  <a:pt x="160" y="121"/>
                </a:moveTo>
                <a:cubicBezTo>
                  <a:pt x="160" y="141"/>
                  <a:pt x="144" y="157"/>
                  <a:pt x="125" y="157"/>
                </a:cubicBezTo>
                <a:cubicBezTo>
                  <a:pt x="77" y="157"/>
                  <a:pt x="77" y="157"/>
                  <a:pt x="77" y="157"/>
                </a:cubicBezTo>
                <a:cubicBezTo>
                  <a:pt x="57" y="157"/>
                  <a:pt x="41" y="141"/>
                  <a:pt x="41" y="121"/>
                </a:cubicBezTo>
                <a:cubicBezTo>
                  <a:pt x="41" y="85"/>
                  <a:pt x="41" y="85"/>
                  <a:pt x="41" y="85"/>
                </a:cubicBezTo>
                <a:cubicBezTo>
                  <a:pt x="90" y="112"/>
                  <a:pt x="90" y="112"/>
                  <a:pt x="90" y="112"/>
                </a:cubicBezTo>
                <a:cubicBezTo>
                  <a:pt x="92" y="113"/>
                  <a:pt x="95" y="114"/>
                  <a:pt x="99" y="114"/>
                </a:cubicBezTo>
                <a:cubicBezTo>
                  <a:pt x="102" y="114"/>
                  <a:pt x="105" y="113"/>
                  <a:pt x="108" y="112"/>
                </a:cubicBezTo>
                <a:cubicBezTo>
                  <a:pt x="160" y="82"/>
                  <a:pt x="160" y="82"/>
                  <a:pt x="160" y="82"/>
                </a:cubicBezTo>
                <a:lnTo>
                  <a:pt x="160" y="121"/>
                </a:lnTo>
                <a:close/>
                <a:moveTo>
                  <a:pt x="104" y="105"/>
                </a:moveTo>
                <a:cubicBezTo>
                  <a:pt x="101" y="106"/>
                  <a:pt x="96" y="106"/>
                  <a:pt x="94" y="105"/>
                </a:cubicBezTo>
                <a:cubicBezTo>
                  <a:pt x="9" y="58"/>
                  <a:pt x="9" y="58"/>
                  <a:pt x="9" y="58"/>
                </a:cubicBezTo>
                <a:cubicBezTo>
                  <a:pt x="9" y="58"/>
                  <a:pt x="8" y="57"/>
                  <a:pt x="8" y="57"/>
                </a:cubicBezTo>
                <a:cubicBezTo>
                  <a:pt x="8" y="57"/>
                  <a:pt x="9" y="57"/>
                  <a:pt x="9" y="57"/>
                </a:cubicBezTo>
                <a:cubicBezTo>
                  <a:pt x="94" y="10"/>
                  <a:pt x="94" y="10"/>
                  <a:pt x="94" y="10"/>
                </a:cubicBezTo>
                <a:cubicBezTo>
                  <a:pt x="96" y="9"/>
                  <a:pt x="101" y="9"/>
                  <a:pt x="104" y="10"/>
                </a:cubicBezTo>
                <a:cubicBezTo>
                  <a:pt x="189" y="57"/>
                  <a:pt x="189" y="57"/>
                  <a:pt x="189" y="57"/>
                </a:cubicBezTo>
                <a:cubicBezTo>
                  <a:pt x="189" y="57"/>
                  <a:pt x="189" y="57"/>
                  <a:pt x="189" y="57"/>
                </a:cubicBezTo>
                <a:cubicBezTo>
                  <a:pt x="188" y="57"/>
                  <a:pt x="188" y="57"/>
                  <a:pt x="188" y="57"/>
                </a:cubicBezTo>
                <a:cubicBezTo>
                  <a:pt x="188" y="58"/>
                  <a:pt x="188" y="58"/>
                  <a:pt x="188" y="58"/>
                </a:cubicBezTo>
                <a:lnTo>
                  <a:pt x="104" y="105"/>
                </a:lnTo>
                <a:close/>
                <a:moveTo>
                  <a:pt x="192" y="197"/>
                </a:moveTo>
                <a:cubicBezTo>
                  <a:pt x="188" y="197"/>
                  <a:pt x="184" y="193"/>
                  <a:pt x="184" y="189"/>
                </a:cubicBezTo>
                <a:cubicBezTo>
                  <a:pt x="184" y="185"/>
                  <a:pt x="188" y="181"/>
                  <a:pt x="192" y="181"/>
                </a:cubicBezTo>
                <a:cubicBezTo>
                  <a:pt x="197" y="181"/>
                  <a:pt x="200" y="185"/>
                  <a:pt x="200" y="189"/>
                </a:cubicBezTo>
                <a:cubicBezTo>
                  <a:pt x="200" y="193"/>
                  <a:pt x="197" y="197"/>
                  <a:pt x="192" y="1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" name="Freeform 40"/>
          <p:cNvSpPr>
            <a:spLocks noEditPoints="1"/>
          </p:cNvSpPr>
          <p:nvPr/>
        </p:nvSpPr>
        <p:spPr bwMode="auto">
          <a:xfrm>
            <a:off x="5468708" y="2846530"/>
            <a:ext cx="449298" cy="433290"/>
          </a:xfrm>
          <a:custGeom>
            <a:avLst/>
            <a:gdLst>
              <a:gd name="T0" fmla="*/ 200 w 216"/>
              <a:gd name="T1" fmla="*/ 79 h 208"/>
              <a:gd name="T2" fmla="*/ 196 w 216"/>
              <a:gd name="T3" fmla="*/ 79 h 208"/>
              <a:gd name="T4" fmla="*/ 123 w 216"/>
              <a:gd name="T5" fmla="*/ 96 h 208"/>
              <a:gd name="T6" fmla="*/ 108 w 216"/>
              <a:gd name="T7" fmla="*/ 107 h 208"/>
              <a:gd name="T8" fmla="*/ 93 w 216"/>
              <a:gd name="T9" fmla="*/ 96 h 208"/>
              <a:gd name="T10" fmla="*/ 21 w 216"/>
              <a:gd name="T11" fmla="*/ 79 h 208"/>
              <a:gd name="T12" fmla="*/ 16 w 216"/>
              <a:gd name="T13" fmla="*/ 79 h 208"/>
              <a:gd name="T14" fmla="*/ 0 w 216"/>
              <a:gd name="T15" fmla="*/ 96 h 208"/>
              <a:gd name="T16" fmla="*/ 0 w 216"/>
              <a:gd name="T17" fmla="*/ 167 h 208"/>
              <a:gd name="T18" fmla="*/ 19 w 216"/>
              <a:gd name="T19" fmla="*/ 191 h 208"/>
              <a:gd name="T20" fmla="*/ 92 w 216"/>
              <a:gd name="T21" fmla="*/ 208 h 208"/>
              <a:gd name="T22" fmla="*/ 96 w 216"/>
              <a:gd name="T23" fmla="*/ 208 h 208"/>
              <a:gd name="T24" fmla="*/ 108 w 216"/>
              <a:gd name="T25" fmla="*/ 203 h 208"/>
              <a:gd name="T26" fmla="*/ 120 w 216"/>
              <a:gd name="T27" fmla="*/ 208 h 208"/>
              <a:gd name="T28" fmla="*/ 120 w 216"/>
              <a:gd name="T29" fmla="*/ 208 h 208"/>
              <a:gd name="T30" fmla="*/ 125 w 216"/>
              <a:gd name="T31" fmla="*/ 208 h 208"/>
              <a:gd name="T32" fmla="*/ 197 w 216"/>
              <a:gd name="T33" fmla="*/ 191 h 208"/>
              <a:gd name="T34" fmla="*/ 216 w 216"/>
              <a:gd name="T35" fmla="*/ 167 h 208"/>
              <a:gd name="T36" fmla="*/ 216 w 216"/>
              <a:gd name="T37" fmla="*/ 96 h 208"/>
              <a:gd name="T38" fmla="*/ 200 w 216"/>
              <a:gd name="T39" fmla="*/ 79 h 208"/>
              <a:gd name="T40" fmla="*/ 104 w 216"/>
              <a:gd name="T41" fmla="*/ 191 h 208"/>
              <a:gd name="T42" fmla="*/ 93 w 216"/>
              <a:gd name="T43" fmla="*/ 200 h 208"/>
              <a:gd name="T44" fmla="*/ 21 w 216"/>
              <a:gd name="T45" fmla="*/ 183 h 208"/>
              <a:gd name="T46" fmla="*/ 8 w 216"/>
              <a:gd name="T47" fmla="*/ 167 h 208"/>
              <a:gd name="T48" fmla="*/ 8 w 216"/>
              <a:gd name="T49" fmla="*/ 96 h 208"/>
              <a:gd name="T50" fmla="*/ 16 w 216"/>
              <a:gd name="T51" fmla="*/ 87 h 208"/>
              <a:gd name="T52" fmla="*/ 19 w 216"/>
              <a:gd name="T53" fmla="*/ 87 h 208"/>
              <a:gd name="T54" fmla="*/ 92 w 216"/>
              <a:gd name="T55" fmla="*/ 104 h 208"/>
              <a:gd name="T56" fmla="*/ 104 w 216"/>
              <a:gd name="T57" fmla="*/ 120 h 208"/>
              <a:gd name="T58" fmla="*/ 104 w 216"/>
              <a:gd name="T59" fmla="*/ 191 h 208"/>
              <a:gd name="T60" fmla="*/ 208 w 216"/>
              <a:gd name="T61" fmla="*/ 167 h 208"/>
              <a:gd name="T62" fmla="*/ 196 w 216"/>
              <a:gd name="T63" fmla="*/ 183 h 208"/>
              <a:gd name="T64" fmla="*/ 123 w 216"/>
              <a:gd name="T65" fmla="*/ 200 h 208"/>
              <a:gd name="T66" fmla="*/ 120 w 216"/>
              <a:gd name="T67" fmla="*/ 200 h 208"/>
              <a:gd name="T68" fmla="*/ 120 w 216"/>
              <a:gd name="T69" fmla="*/ 200 h 208"/>
              <a:gd name="T70" fmla="*/ 112 w 216"/>
              <a:gd name="T71" fmla="*/ 191 h 208"/>
              <a:gd name="T72" fmla="*/ 112 w 216"/>
              <a:gd name="T73" fmla="*/ 120 h 208"/>
              <a:gd name="T74" fmla="*/ 125 w 216"/>
              <a:gd name="T75" fmla="*/ 104 h 208"/>
              <a:gd name="T76" fmla="*/ 197 w 216"/>
              <a:gd name="T77" fmla="*/ 87 h 208"/>
              <a:gd name="T78" fmla="*/ 200 w 216"/>
              <a:gd name="T79" fmla="*/ 87 h 208"/>
              <a:gd name="T80" fmla="*/ 208 w 216"/>
              <a:gd name="T81" fmla="*/ 96 h 208"/>
              <a:gd name="T82" fmla="*/ 208 w 216"/>
              <a:gd name="T83" fmla="*/ 167 h 208"/>
              <a:gd name="T84" fmla="*/ 106 w 216"/>
              <a:gd name="T85" fmla="*/ 8 h 208"/>
              <a:gd name="T86" fmla="*/ 168 w 216"/>
              <a:gd name="T87" fmla="*/ 76 h 208"/>
              <a:gd name="T88" fmla="*/ 176 w 216"/>
              <a:gd name="T89" fmla="*/ 76 h 208"/>
              <a:gd name="T90" fmla="*/ 106 w 216"/>
              <a:gd name="T91" fmla="*/ 0 h 208"/>
              <a:gd name="T92" fmla="*/ 36 w 216"/>
              <a:gd name="T93" fmla="*/ 76 h 208"/>
              <a:gd name="T94" fmla="*/ 44 w 216"/>
              <a:gd name="T95" fmla="*/ 76 h 208"/>
              <a:gd name="T96" fmla="*/ 106 w 216"/>
              <a:gd name="T97" fmla="*/ 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6" h="208">
                <a:moveTo>
                  <a:pt x="200" y="79"/>
                </a:moveTo>
                <a:cubicBezTo>
                  <a:pt x="198" y="79"/>
                  <a:pt x="197" y="79"/>
                  <a:pt x="196" y="79"/>
                </a:cubicBezTo>
                <a:cubicBezTo>
                  <a:pt x="123" y="96"/>
                  <a:pt x="123" y="96"/>
                  <a:pt x="123" y="96"/>
                </a:cubicBezTo>
                <a:cubicBezTo>
                  <a:pt x="117" y="98"/>
                  <a:pt x="111" y="102"/>
                  <a:pt x="108" y="107"/>
                </a:cubicBezTo>
                <a:cubicBezTo>
                  <a:pt x="105" y="102"/>
                  <a:pt x="99" y="98"/>
                  <a:pt x="93" y="96"/>
                </a:cubicBezTo>
                <a:cubicBezTo>
                  <a:pt x="21" y="79"/>
                  <a:pt x="21" y="79"/>
                  <a:pt x="21" y="79"/>
                </a:cubicBezTo>
                <a:cubicBezTo>
                  <a:pt x="19" y="79"/>
                  <a:pt x="18" y="79"/>
                  <a:pt x="16" y="79"/>
                </a:cubicBezTo>
                <a:cubicBezTo>
                  <a:pt x="7" y="79"/>
                  <a:pt x="0" y="86"/>
                  <a:pt x="0" y="96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78"/>
                  <a:pt x="8" y="188"/>
                  <a:pt x="19" y="191"/>
                </a:cubicBezTo>
                <a:cubicBezTo>
                  <a:pt x="92" y="208"/>
                  <a:pt x="92" y="208"/>
                  <a:pt x="92" y="208"/>
                </a:cubicBezTo>
                <a:cubicBezTo>
                  <a:pt x="93" y="208"/>
                  <a:pt x="94" y="208"/>
                  <a:pt x="96" y="208"/>
                </a:cubicBezTo>
                <a:cubicBezTo>
                  <a:pt x="101" y="208"/>
                  <a:pt x="105" y="206"/>
                  <a:pt x="108" y="203"/>
                </a:cubicBezTo>
                <a:cubicBezTo>
                  <a:pt x="111" y="206"/>
                  <a:pt x="115" y="208"/>
                  <a:pt x="120" y="208"/>
                </a:cubicBezTo>
                <a:cubicBezTo>
                  <a:pt x="120" y="208"/>
                  <a:pt x="120" y="208"/>
                  <a:pt x="120" y="208"/>
                </a:cubicBezTo>
                <a:cubicBezTo>
                  <a:pt x="122" y="208"/>
                  <a:pt x="123" y="208"/>
                  <a:pt x="125" y="208"/>
                </a:cubicBezTo>
                <a:cubicBezTo>
                  <a:pt x="197" y="191"/>
                  <a:pt x="197" y="191"/>
                  <a:pt x="197" y="191"/>
                </a:cubicBezTo>
                <a:cubicBezTo>
                  <a:pt x="208" y="188"/>
                  <a:pt x="216" y="178"/>
                  <a:pt x="216" y="167"/>
                </a:cubicBezTo>
                <a:cubicBezTo>
                  <a:pt x="216" y="96"/>
                  <a:pt x="216" y="96"/>
                  <a:pt x="216" y="96"/>
                </a:cubicBezTo>
                <a:cubicBezTo>
                  <a:pt x="216" y="86"/>
                  <a:pt x="209" y="79"/>
                  <a:pt x="200" y="79"/>
                </a:cubicBezTo>
                <a:close/>
                <a:moveTo>
                  <a:pt x="104" y="191"/>
                </a:moveTo>
                <a:cubicBezTo>
                  <a:pt x="104" y="197"/>
                  <a:pt x="99" y="201"/>
                  <a:pt x="93" y="200"/>
                </a:cubicBezTo>
                <a:cubicBezTo>
                  <a:pt x="21" y="183"/>
                  <a:pt x="21" y="183"/>
                  <a:pt x="21" y="183"/>
                </a:cubicBezTo>
                <a:cubicBezTo>
                  <a:pt x="14" y="181"/>
                  <a:pt x="8" y="174"/>
                  <a:pt x="8" y="167"/>
                </a:cubicBezTo>
                <a:cubicBezTo>
                  <a:pt x="8" y="96"/>
                  <a:pt x="8" y="96"/>
                  <a:pt x="8" y="96"/>
                </a:cubicBezTo>
                <a:cubicBezTo>
                  <a:pt x="8" y="90"/>
                  <a:pt x="11" y="87"/>
                  <a:pt x="16" y="87"/>
                </a:cubicBezTo>
                <a:cubicBezTo>
                  <a:pt x="17" y="87"/>
                  <a:pt x="18" y="87"/>
                  <a:pt x="19" y="87"/>
                </a:cubicBezTo>
                <a:cubicBezTo>
                  <a:pt x="92" y="104"/>
                  <a:pt x="92" y="104"/>
                  <a:pt x="92" y="104"/>
                </a:cubicBezTo>
                <a:cubicBezTo>
                  <a:pt x="98" y="105"/>
                  <a:pt x="104" y="113"/>
                  <a:pt x="104" y="120"/>
                </a:cubicBezTo>
                <a:lnTo>
                  <a:pt x="104" y="191"/>
                </a:lnTo>
                <a:close/>
                <a:moveTo>
                  <a:pt x="208" y="167"/>
                </a:moveTo>
                <a:cubicBezTo>
                  <a:pt x="208" y="174"/>
                  <a:pt x="202" y="181"/>
                  <a:pt x="196" y="183"/>
                </a:cubicBezTo>
                <a:cubicBezTo>
                  <a:pt x="123" y="200"/>
                  <a:pt x="123" y="200"/>
                  <a:pt x="123" y="200"/>
                </a:cubicBezTo>
                <a:cubicBezTo>
                  <a:pt x="122" y="200"/>
                  <a:pt x="121" y="200"/>
                  <a:pt x="120" y="200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15" y="200"/>
                  <a:pt x="112" y="197"/>
                  <a:pt x="112" y="191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112" y="113"/>
                  <a:pt x="118" y="105"/>
                  <a:pt x="125" y="104"/>
                </a:cubicBezTo>
                <a:cubicBezTo>
                  <a:pt x="197" y="87"/>
                  <a:pt x="197" y="87"/>
                  <a:pt x="197" y="87"/>
                </a:cubicBezTo>
                <a:cubicBezTo>
                  <a:pt x="198" y="87"/>
                  <a:pt x="199" y="87"/>
                  <a:pt x="200" y="87"/>
                </a:cubicBezTo>
                <a:cubicBezTo>
                  <a:pt x="205" y="87"/>
                  <a:pt x="208" y="90"/>
                  <a:pt x="208" y="96"/>
                </a:cubicBezTo>
                <a:lnTo>
                  <a:pt x="208" y="167"/>
                </a:lnTo>
                <a:close/>
                <a:moveTo>
                  <a:pt x="106" y="8"/>
                </a:moveTo>
                <a:cubicBezTo>
                  <a:pt x="150" y="8"/>
                  <a:pt x="167" y="43"/>
                  <a:pt x="168" y="76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5" y="41"/>
                  <a:pt x="156" y="0"/>
                  <a:pt x="106" y="0"/>
                </a:cubicBezTo>
                <a:cubicBezTo>
                  <a:pt x="56" y="0"/>
                  <a:pt x="37" y="41"/>
                  <a:pt x="36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5" y="43"/>
                  <a:pt x="62" y="8"/>
                  <a:pt x="106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8233602" y="2856332"/>
            <a:ext cx="450440" cy="450440"/>
          </a:xfrm>
          <a:custGeom>
            <a:avLst/>
            <a:gdLst>
              <a:gd name="T0" fmla="*/ 108 w 216"/>
              <a:gd name="T1" fmla="*/ 0 h 216"/>
              <a:gd name="T2" fmla="*/ 32 w 216"/>
              <a:gd name="T3" fmla="*/ 76 h 216"/>
              <a:gd name="T4" fmla="*/ 58 w 216"/>
              <a:gd name="T5" fmla="*/ 130 h 216"/>
              <a:gd name="T6" fmla="*/ 68 w 216"/>
              <a:gd name="T7" fmla="*/ 153 h 216"/>
              <a:gd name="T8" fmla="*/ 88 w 216"/>
              <a:gd name="T9" fmla="*/ 172 h 216"/>
              <a:gd name="T10" fmla="*/ 128 w 216"/>
              <a:gd name="T11" fmla="*/ 172 h 216"/>
              <a:gd name="T12" fmla="*/ 148 w 216"/>
              <a:gd name="T13" fmla="*/ 153 h 216"/>
              <a:gd name="T14" fmla="*/ 158 w 216"/>
              <a:gd name="T15" fmla="*/ 130 h 216"/>
              <a:gd name="T16" fmla="*/ 184 w 216"/>
              <a:gd name="T17" fmla="*/ 76 h 216"/>
              <a:gd name="T18" fmla="*/ 108 w 216"/>
              <a:gd name="T19" fmla="*/ 0 h 216"/>
              <a:gd name="T20" fmla="*/ 153 w 216"/>
              <a:gd name="T21" fmla="*/ 124 h 216"/>
              <a:gd name="T22" fmla="*/ 140 w 216"/>
              <a:gd name="T23" fmla="*/ 153 h 216"/>
              <a:gd name="T24" fmla="*/ 128 w 216"/>
              <a:gd name="T25" fmla="*/ 164 h 216"/>
              <a:gd name="T26" fmla="*/ 88 w 216"/>
              <a:gd name="T27" fmla="*/ 164 h 216"/>
              <a:gd name="T28" fmla="*/ 76 w 216"/>
              <a:gd name="T29" fmla="*/ 153 h 216"/>
              <a:gd name="T30" fmla="*/ 63 w 216"/>
              <a:gd name="T31" fmla="*/ 124 h 216"/>
              <a:gd name="T32" fmla="*/ 40 w 216"/>
              <a:gd name="T33" fmla="*/ 76 h 216"/>
              <a:gd name="T34" fmla="*/ 108 w 216"/>
              <a:gd name="T35" fmla="*/ 8 h 216"/>
              <a:gd name="T36" fmla="*/ 176 w 216"/>
              <a:gd name="T37" fmla="*/ 76 h 216"/>
              <a:gd name="T38" fmla="*/ 153 w 216"/>
              <a:gd name="T39" fmla="*/ 124 h 216"/>
              <a:gd name="T40" fmla="*/ 68 w 216"/>
              <a:gd name="T41" fmla="*/ 204 h 216"/>
              <a:gd name="T42" fmla="*/ 148 w 216"/>
              <a:gd name="T43" fmla="*/ 204 h 216"/>
              <a:gd name="T44" fmla="*/ 148 w 216"/>
              <a:gd name="T45" fmla="*/ 176 h 216"/>
              <a:gd name="T46" fmla="*/ 68 w 216"/>
              <a:gd name="T47" fmla="*/ 176 h 216"/>
              <a:gd name="T48" fmla="*/ 68 w 216"/>
              <a:gd name="T49" fmla="*/ 204 h 216"/>
              <a:gd name="T50" fmla="*/ 76 w 216"/>
              <a:gd name="T51" fmla="*/ 184 h 216"/>
              <a:gd name="T52" fmla="*/ 140 w 216"/>
              <a:gd name="T53" fmla="*/ 184 h 216"/>
              <a:gd name="T54" fmla="*/ 140 w 216"/>
              <a:gd name="T55" fmla="*/ 196 h 216"/>
              <a:gd name="T56" fmla="*/ 76 w 216"/>
              <a:gd name="T57" fmla="*/ 196 h 216"/>
              <a:gd name="T58" fmla="*/ 76 w 216"/>
              <a:gd name="T59" fmla="*/ 184 h 216"/>
              <a:gd name="T60" fmla="*/ 76 w 216"/>
              <a:gd name="T61" fmla="*/ 216 h 216"/>
              <a:gd name="T62" fmla="*/ 140 w 216"/>
              <a:gd name="T63" fmla="*/ 216 h 216"/>
              <a:gd name="T64" fmla="*/ 140 w 216"/>
              <a:gd name="T65" fmla="*/ 208 h 216"/>
              <a:gd name="T66" fmla="*/ 76 w 216"/>
              <a:gd name="T67" fmla="*/ 208 h 216"/>
              <a:gd name="T68" fmla="*/ 76 w 216"/>
              <a:gd name="T69" fmla="*/ 216 h 216"/>
              <a:gd name="T70" fmla="*/ 0 w 216"/>
              <a:gd name="T71" fmla="*/ 72 h 216"/>
              <a:gd name="T72" fmla="*/ 20 w 216"/>
              <a:gd name="T73" fmla="*/ 72 h 216"/>
              <a:gd name="T74" fmla="*/ 20 w 216"/>
              <a:gd name="T75" fmla="*/ 64 h 216"/>
              <a:gd name="T76" fmla="*/ 0 w 216"/>
              <a:gd name="T77" fmla="*/ 64 h 216"/>
              <a:gd name="T78" fmla="*/ 0 w 216"/>
              <a:gd name="T79" fmla="*/ 72 h 216"/>
              <a:gd name="T80" fmla="*/ 174 w 216"/>
              <a:gd name="T81" fmla="*/ 14 h 216"/>
              <a:gd name="T82" fmla="*/ 179 w 216"/>
              <a:gd name="T83" fmla="*/ 20 h 216"/>
              <a:gd name="T84" fmla="*/ 194 w 216"/>
              <a:gd name="T85" fmla="*/ 6 h 216"/>
              <a:gd name="T86" fmla="*/ 189 w 216"/>
              <a:gd name="T87" fmla="*/ 0 h 216"/>
              <a:gd name="T88" fmla="*/ 174 w 216"/>
              <a:gd name="T89" fmla="*/ 14 h 216"/>
              <a:gd name="T90" fmla="*/ 42 w 216"/>
              <a:gd name="T91" fmla="*/ 14 h 216"/>
              <a:gd name="T92" fmla="*/ 27 w 216"/>
              <a:gd name="T93" fmla="*/ 0 h 216"/>
              <a:gd name="T94" fmla="*/ 22 w 216"/>
              <a:gd name="T95" fmla="*/ 6 h 216"/>
              <a:gd name="T96" fmla="*/ 37 w 216"/>
              <a:gd name="T97" fmla="*/ 20 h 216"/>
              <a:gd name="T98" fmla="*/ 42 w 216"/>
              <a:gd name="T99" fmla="*/ 14 h 216"/>
              <a:gd name="T100" fmla="*/ 196 w 216"/>
              <a:gd name="T101" fmla="*/ 64 h 216"/>
              <a:gd name="T102" fmla="*/ 196 w 216"/>
              <a:gd name="T103" fmla="*/ 72 h 216"/>
              <a:gd name="T104" fmla="*/ 216 w 216"/>
              <a:gd name="T105" fmla="*/ 72 h 216"/>
              <a:gd name="T106" fmla="*/ 216 w 216"/>
              <a:gd name="T107" fmla="*/ 64 h 216"/>
              <a:gd name="T108" fmla="*/ 196 w 216"/>
              <a:gd name="T109" fmla="*/ 64 h 216"/>
              <a:gd name="T110" fmla="*/ 52 w 216"/>
              <a:gd name="T111" fmla="*/ 72 h 216"/>
              <a:gd name="T112" fmla="*/ 60 w 216"/>
              <a:gd name="T113" fmla="*/ 72 h 216"/>
              <a:gd name="T114" fmla="*/ 100 w 216"/>
              <a:gd name="T115" fmla="*/ 32 h 216"/>
              <a:gd name="T116" fmla="*/ 100 w 216"/>
              <a:gd name="T117" fmla="*/ 24 h 216"/>
              <a:gd name="T118" fmla="*/ 52 w 216"/>
              <a:gd name="T119" fmla="*/ 72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6" h="216">
                <a:moveTo>
                  <a:pt x="108" y="0"/>
                </a:moveTo>
                <a:cubicBezTo>
                  <a:pt x="66" y="0"/>
                  <a:pt x="32" y="34"/>
                  <a:pt x="32" y="76"/>
                </a:cubicBezTo>
                <a:cubicBezTo>
                  <a:pt x="32" y="104"/>
                  <a:pt x="57" y="129"/>
                  <a:pt x="58" y="130"/>
                </a:cubicBezTo>
                <a:cubicBezTo>
                  <a:pt x="63" y="135"/>
                  <a:pt x="68" y="146"/>
                  <a:pt x="68" y="153"/>
                </a:cubicBezTo>
                <a:cubicBezTo>
                  <a:pt x="68" y="164"/>
                  <a:pt x="77" y="172"/>
                  <a:pt x="88" y="172"/>
                </a:cubicBezTo>
                <a:cubicBezTo>
                  <a:pt x="128" y="172"/>
                  <a:pt x="128" y="172"/>
                  <a:pt x="128" y="172"/>
                </a:cubicBezTo>
                <a:cubicBezTo>
                  <a:pt x="139" y="172"/>
                  <a:pt x="148" y="164"/>
                  <a:pt x="148" y="153"/>
                </a:cubicBezTo>
                <a:cubicBezTo>
                  <a:pt x="148" y="146"/>
                  <a:pt x="153" y="135"/>
                  <a:pt x="158" y="130"/>
                </a:cubicBezTo>
                <a:cubicBezTo>
                  <a:pt x="159" y="129"/>
                  <a:pt x="184" y="104"/>
                  <a:pt x="184" y="76"/>
                </a:cubicBezTo>
                <a:cubicBezTo>
                  <a:pt x="184" y="34"/>
                  <a:pt x="150" y="0"/>
                  <a:pt x="108" y="0"/>
                </a:cubicBezTo>
                <a:close/>
                <a:moveTo>
                  <a:pt x="153" y="124"/>
                </a:moveTo>
                <a:cubicBezTo>
                  <a:pt x="146" y="131"/>
                  <a:pt x="140" y="144"/>
                  <a:pt x="140" y="153"/>
                </a:cubicBezTo>
                <a:cubicBezTo>
                  <a:pt x="140" y="159"/>
                  <a:pt x="135" y="164"/>
                  <a:pt x="128" y="164"/>
                </a:cubicBezTo>
                <a:cubicBezTo>
                  <a:pt x="88" y="164"/>
                  <a:pt x="88" y="164"/>
                  <a:pt x="88" y="164"/>
                </a:cubicBezTo>
                <a:cubicBezTo>
                  <a:pt x="81" y="164"/>
                  <a:pt x="76" y="159"/>
                  <a:pt x="76" y="153"/>
                </a:cubicBezTo>
                <a:cubicBezTo>
                  <a:pt x="76" y="144"/>
                  <a:pt x="71" y="131"/>
                  <a:pt x="63" y="124"/>
                </a:cubicBezTo>
                <a:cubicBezTo>
                  <a:pt x="63" y="124"/>
                  <a:pt x="40" y="101"/>
                  <a:pt x="40" y="76"/>
                </a:cubicBezTo>
                <a:cubicBezTo>
                  <a:pt x="40" y="39"/>
                  <a:pt x="71" y="8"/>
                  <a:pt x="108" y="8"/>
                </a:cubicBezTo>
                <a:cubicBezTo>
                  <a:pt x="146" y="8"/>
                  <a:pt x="176" y="39"/>
                  <a:pt x="176" y="76"/>
                </a:cubicBezTo>
                <a:cubicBezTo>
                  <a:pt x="176" y="101"/>
                  <a:pt x="153" y="124"/>
                  <a:pt x="153" y="124"/>
                </a:cubicBezTo>
                <a:close/>
                <a:moveTo>
                  <a:pt x="68" y="204"/>
                </a:moveTo>
                <a:cubicBezTo>
                  <a:pt x="148" y="204"/>
                  <a:pt x="148" y="204"/>
                  <a:pt x="148" y="204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68" y="176"/>
                  <a:pt x="68" y="176"/>
                  <a:pt x="68" y="176"/>
                </a:cubicBezTo>
                <a:lnTo>
                  <a:pt x="68" y="204"/>
                </a:lnTo>
                <a:close/>
                <a:moveTo>
                  <a:pt x="76" y="184"/>
                </a:moveTo>
                <a:cubicBezTo>
                  <a:pt x="140" y="184"/>
                  <a:pt x="140" y="184"/>
                  <a:pt x="140" y="184"/>
                </a:cubicBezTo>
                <a:cubicBezTo>
                  <a:pt x="140" y="196"/>
                  <a:pt x="140" y="196"/>
                  <a:pt x="140" y="196"/>
                </a:cubicBezTo>
                <a:cubicBezTo>
                  <a:pt x="76" y="196"/>
                  <a:pt x="76" y="196"/>
                  <a:pt x="76" y="196"/>
                </a:cubicBezTo>
                <a:lnTo>
                  <a:pt x="76" y="184"/>
                </a:lnTo>
                <a:close/>
                <a:moveTo>
                  <a:pt x="76" y="216"/>
                </a:moveTo>
                <a:cubicBezTo>
                  <a:pt x="140" y="216"/>
                  <a:pt x="140" y="216"/>
                  <a:pt x="140" y="216"/>
                </a:cubicBezTo>
                <a:cubicBezTo>
                  <a:pt x="140" y="208"/>
                  <a:pt x="140" y="208"/>
                  <a:pt x="140" y="208"/>
                </a:cubicBezTo>
                <a:cubicBezTo>
                  <a:pt x="76" y="208"/>
                  <a:pt x="76" y="208"/>
                  <a:pt x="76" y="208"/>
                </a:cubicBezTo>
                <a:lnTo>
                  <a:pt x="76" y="216"/>
                </a:lnTo>
                <a:close/>
                <a:moveTo>
                  <a:pt x="0" y="72"/>
                </a:moveTo>
                <a:cubicBezTo>
                  <a:pt x="20" y="72"/>
                  <a:pt x="20" y="72"/>
                  <a:pt x="20" y="72"/>
                </a:cubicBezTo>
                <a:cubicBezTo>
                  <a:pt x="20" y="64"/>
                  <a:pt x="20" y="64"/>
                  <a:pt x="20" y="64"/>
                </a:cubicBezTo>
                <a:cubicBezTo>
                  <a:pt x="0" y="64"/>
                  <a:pt x="0" y="64"/>
                  <a:pt x="0" y="64"/>
                </a:cubicBezTo>
                <a:lnTo>
                  <a:pt x="0" y="72"/>
                </a:lnTo>
                <a:close/>
                <a:moveTo>
                  <a:pt x="174" y="14"/>
                </a:moveTo>
                <a:cubicBezTo>
                  <a:pt x="179" y="20"/>
                  <a:pt x="179" y="20"/>
                  <a:pt x="179" y="20"/>
                </a:cubicBezTo>
                <a:cubicBezTo>
                  <a:pt x="194" y="6"/>
                  <a:pt x="194" y="6"/>
                  <a:pt x="194" y="6"/>
                </a:cubicBezTo>
                <a:cubicBezTo>
                  <a:pt x="189" y="0"/>
                  <a:pt x="189" y="0"/>
                  <a:pt x="189" y="0"/>
                </a:cubicBezTo>
                <a:lnTo>
                  <a:pt x="174" y="14"/>
                </a:lnTo>
                <a:close/>
                <a:moveTo>
                  <a:pt x="42" y="14"/>
                </a:moveTo>
                <a:cubicBezTo>
                  <a:pt x="27" y="0"/>
                  <a:pt x="27" y="0"/>
                  <a:pt x="27" y="0"/>
                </a:cubicBezTo>
                <a:cubicBezTo>
                  <a:pt x="22" y="6"/>
                  <a:pt x="22" y="6"/>
                  <a:pt x="22" y="6"/>
                </a:cubicBezTo>
                <a:cubicBezTo>
                  <a:pt x="37" y="20"/>
                  <a:pt x="37" y="20"/>
                  <a:pt x="37" y="20"/>
                </a:cubicBezTo>
                <a:lnTo>
                  <a:pt x="42" y="14"/>
                </a:lnTo>
                <a:close/>
                <a:moveTo>
                  <a:pt x="196" y="64"/>
                </a:moveTo>
                <a:cubicBezTo>
                  <a:pt x="196" y="72"/>
                  <a:pt x="196" y="72"/>
                  <a:pt x="196" y="72"/>
                </a:cubicBezTo>
                <a:cubicBezTo>
                  <a:pt x="216" y="72"/>
                  <a:pt x="216" y="72"/>
                  <a:pt x="216" y="72"/>
                </a:cubicBezTo>
                <a:cubicBezTo>
                  <a:pt x="216" y="64"/>
                  <a:pt x="216" y="64"/>
                  <a:pt x="216" y="64"/>
                </a:cubicBezTo>
                <a:lnTo>
                  <a:pt x="196" y="64"/>
                </a:lnTo>
                <a:close/>
                <a:moveTo>
                  <a:pt x="52" y="72"/>
                </a:moveTo>
                <a:cubicBezTo>
                  <a:pt x="60" y="72"/>
                  <a:pt x="60" y="72"/>
                  <a:pt x="60" y="72"/>
                </a:cubicBezTo>
                <a:cubicBezTo>
                  <a:pt x="60" y="50"/>
                  <a:pt x="78" y="32"/>
                  <a:pt x="100" y="32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74" y="24"/>
                  <a:pt x="52" y="46"/>
                  <a:pt x="52" y="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" name="Freeform 45"/>
          <p:cNvSpPr>
            <a:spLocks noEditPoints="1"/>
          </p:cNvSpPr>
          <p:nvPr/>
        </p:nvSpPr>
        <p:spPr bwMode="auto">
          <a:xfrm>
            <a:off x="8196347" y="560684"/>
            <a:ext cx="458442" cy="458442"/>
          </a:xfrm>
          <a:custGeom>
            <a:avLst/>
            <a:gdLst>
              <a:gd name="T0" fmla="*/ 220 w 220"/>
              <a:gd name="T1" fmla="*/ 110 h 220"/>
              <a:gd name="T2" fmla="*/ 193 w 220"/>
              <a:gd name="T3" fmla="*/ 64 h 220"/>
              <a:gd name="T4" fmla="*/ 176 w 220"/>
              <a:gd name="T5" fmla="*/ 58 h 220"/>
              <a:gd name="T6" fmla="*/ 171 w 220"/>
              <a:gd name="T7" fmla="*/ 53 h 220"/>
              <a:gd name="T8" fmla="*/ 203 w 220"/>
              <a:gd name="T9" fmla="*/ 68 h 220"/>
              <a:gd name="T10" fmla="*/ 141 w 220"/>
              <a:gd name="T11" fmla="*/ 13 h 220"/>
              <a:gd name="T12" fmla="*/ 118 w 220"/>
              <a:gd name="T13" fmla="*/ 38 h 220"/>
              <a:gd name="T14" fmla="*/ 110 w 220"/>
              <a:gd name="T15" fmla="*/ 8 h 220"/>
              <a:gd name="T16" fmla="*/ 65 w 220"/>
              <a:gd name="T17" fmla="*/ 28 h 220"/>
              <a:gd name="T18" fmla="*/ 55 w 220"/>
              <a:gd name="T19" fmla="*/ 50 h 220"/>
              <a:gd name="T20" fmla="*/ 47 w 220"/>
              <a:gd name="T21" fmla="*/ 30 h 220"/>
              <a:gd name="T22" fmla="*/ 67 w 220"/>
              <a:gd name="T23" fmla="*/ 18 h 220"/>
              <a:gd name="T24" fmla="*/ 51 w 220"/>
              <a:gd name="T25" fmla="*/ 57 h 220"/>
              <a:gd name="T26" fmla="*/ 76 w 220"/>
              <a:gd name="T27" fmla="*/ 42 h 220"/>
              <a:gd name="T28" fmla="*/ 80 w 220"/>
              <a:gd name="T29" fmla="*/ 24 h 220"/>
              <a:gd name="T30" fmla="*/ 97 w 220"/>
              <a:gd name="T31" fmla="*/ 51 h 220"/>
              <a:gd name="T32" fmla="*/ 81 w 220"/>
              <a:gd name="T33" fmla="*/ 69 h 220"/>
              <a:gd name="T34" fmla="*/ 59 w 220"/>
              <a:gd name="T35" fmla="*/ 95 h 220"/>
              <a:gd name="T36" fmla="*/ 63 w 220"/>
              <a:gd name="T37" fmla="*/ 117 h 220"/>
              <a:gd name="T38" fmla="*/ 120 w 220"/>
              <a:gd name="T39" fmla="*/ 155 h 220"/>
              <a:gd name="T40" fmla="*/ 118 w 220"/>
              <a:gd name="T41" fmla="*/ 180 h 220"/>
              <a:gd name="T42" fmla="*/ 81 w 220"/>
              <a:gd name="T43" fmla="*/ 208 h 220"/>
              <a:gd name="T44" fmla="*/ 62 w 220"/>
              <a:gd name="T45" fmla="*/ 159 h 220"/>
              <a:gd name="T46" fmla="*/ 53 w 220"/>
              <a:gd name="T47" fmla="*/ 120 h 220"/>
              <a:gd name="T48" fmla="*/ 19 w 220"/>
              <a:gd name="T49" fmla="*/ 65 h 220"/>
              <a:gd name="T50" fmla="*/ 10 w 220"/>
              <a:gd name="T51" fmla="*/ 91 h 220"/>
              <a:gd name="T52" fmla="*/ 61 w 220"/>
              <a:gd name="T53" fmla="*/ 133 h 220"/>
              <a:gd name="T54" fmla="*/ 67 w 220"/>
              <a:gd name="T55" fmla="*/ 178 h 220"/>
              <a:gd name="T56" fmla="*/ 8 w 220"/>
              <a:gd name="T57" fmla="*/ 110 h 220"/>
              <a:gd name="T58" fmla="*/ 101 w 220"/>
              <a:gd name="T59" fmla="*/ 204 h 220"/>
              <a:gd name="T60" fmla="*/ 130 w 220"/>
              <a:gd name="T61" fmla="*/ 166 h 220"/>
              <a:gd name="T62" fmla="*/ 82 w 220"/>
              <a:gd name="T63" fmla="*/ 125 h 220"/>
              <a:gd name="T64" fmla="*/ 57 w 220"/>
              <a:gd name="T65" fmla="*/ 108 h 220"/>
              <a:gd name="T66" fmla="*/ 70 w 220"/>
              <a:gd name="T67" fmla="*/ 96 h 220"/>
              <a:gd name="T68" fmla="*/ 90 w 220"/>
              <a:gd name="T69" fmla="*/ 70 h 220"/>
              <a:gd name="T70" fmla="*/ 101 w 220"/>
              <a:gd name="T71" fmla="*/ 38 h 220"/>
              <a:gd name="T72" fmla="*/ 82 w 220"/>
              <a:gd name="T73" fmla="*/ 12 h 220"/>
              <a:gd name="T74" fmla="*/ 118 w 220"/>
              <a:gd name="T75" fmla="*/ 46 h 220"/>
              <a:gd name="T76" fmla="*/ 175 w 220"/>
              <a:gd name="T77" fmla="*/ 31 h 220"/>
              <a:gd name="T78" fmla="*/ 156 w 220"/>
              <a:gd name="T79" fmla="*/ 61 h 220"/>
              <a:gd name="T80" fmla="*/ 180 w 220"/>
              <a:gd name="T81" fmla="*/ 65 h 220"/>
              <a:gd name="T82" fmla="*/ 198 w 220"/>
              <a:gd name="T83" fmla="*/ 75 h 220"/>
              <a:gd name="T84" fmla="*/ 206 w 220"/>
              <a:gd name="T85" fmla="*/ 84 h 220"/>
              <a:gd name="T86" fmla="*/ 168 w 220"/>
              <a:gd name="T87" fmla="*/ 81 h 220"/>
              <a:gd name="T88" fmla="*/ 179 w 220"/>
              <a:gd name="T89" fmla="*/ 127 h 220"/>
              <a:gd name="T90" fmla="*/ 184 w 220"/>
              <a:gd name="T91" fmla="*/ 180 h 220"/>
              <a:gd name="T92" fmla="*/ 189 w 220"/>
              <a:gd name="T93" fmla="*/ 123 h 220"/>
              <a:gd name="T94" fmla="*/ 163 w 220"/>
              <a:gd name="T95" fmla="*/ 99 h 220"/>
              <a:gd name="T96" fmla="*/ 211 w 220"/>
              <a:gd name="T97" fmla="*/ 94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0" h="220">
                <a:moveTo>
                  <a:pt x="110" y="0"/>
                </a:moveTo>
                <a:cubicBezTo>
                  <a:pt x="49" y="0"/>
                  <a:pt x="0" y="49"/>
                  <a:pt x="0" y="110"/>
                </a:cubicBezTo>
                <a:cubicBezTo>
                  <a:pt x="0" y="171"/>
                  <a:pt x="49" y="220"/>
                  <a:pt x="110" y="220"/>
                </a:cubicBezTo>
                <a:cubicBezTo>
                  <a:pt x="171" y="220"/>
                  <a:pt x="220" y="171"/>
                  <a:pt x="220" y="110"/>
                </a:cubicBezTo>
                <a:cubicBezTo>
                  <a:pt x="220" y="49"/>
                  <a:pt x="171" y="0"/>
                  <a:pt x="110" y="0"/>
                </a:cubicBezTo>
                <a:close/>
                <a:moveTo>
                  <a:pt x="203" y="68"/>
                </a:moveTo>
                <a:cubicBezTo>
                  <a:pt x="202" y="68"/>
                  <a:pt x="202" y="68"/>
                  <a:pt x="202" y="68"/>
                </a:cubicBezTo>
                <a:cubicBezTo>
                  <a:pt x="201" y="67"/>
                  <a:pt x="197" y="64"/>
                  <a:pt x="193" y="64"/>
                </a:cubicBezTo>
                <a:cubicBezTo>
                  <a:pt x="193" y="64"/>
                  <a:pt x="193" y="64"/>
                  <a:pt x="192" y="64"/>
                </a:cubicBezTo>
                <a:cubicBezTo>
                  <a:pt x="191" y="63"/>
                  <a:pt x="190" y="61"/>
                  <a:pt x="188" y="61"/>
                </a:cubicBezTo>
                <a:cubicBezTo>
                  <a:pt x="187" y="57"/>
                  <a:pt x="183" y="57"/>
                  <a:pt x="182" y="57"/>
                </a:cubicBezTo>
                <a:cubicBezTo>
                  <a:pt x="179" y="57"/>
                  <a:pt x="179" y="57"/>
                  <a:pt x="176" y="58"/>
                </a:cubicBezTo>
                <a:cubicBezTo>
                  <a:pt x="175" y="59"/>
                  <a:pt x="171" y="61"/>
                  <a:pt x="164" y="64"/>
                </a:cubicBezTo>
                <a:cubicBezTo>
                  <a:pt x="166" y="61"/>
                  <a:pt x="167" y="59"/>
                  <a:pt x="167" y="57"/>
                </a:cubicBezTo>
                <a:cubicBezTo>
                  <a:pt x="171" y="57"/>
                  <a:pt x="171" y="57"/>
                  <a:pt x="171" y="57"/>
                </a:cubicBezTo>
                <a:cubicBezTo>
                  <a:pt x="171" y="53"/>
                  <a:pt x="171" y="53"/>
                  <a:pt x="171" y="53"/>
                </a:cubicBezTo>
                <a:cubicBezTo>
                  <a:pt x="171" y="48"/>
                  <a:pt x="172" y="42"/>
                  <a:pt x="173" y="41"/>
                </a:cubicBezTo>
                <a:cubicBezTo>
                  <a:pt x="175" y="39"/>
                  <a:pt x="180" y="38"/>
                  <a:pt x="182" y="38"/>
                </a:cubicBezTo>
                <a:cubicBezTo>
                  <a:pt x="182" y="38"/>
                  <a:pt x="182" y="38"/>
                  <a:pt x="182" y="38"/>
                </a:cubicBezTo>
                <a:cubicBezTo>
                  <a:pt x="191" y="46"/>
                  <a:pt x="198" y="57"/>
                  <a:pt x="203" y="68"/>
                </a:cubicBezTo>
                <a:close/>
                <a:moveTo>
                  <a:pt x="182" y="38"/>
                </a:moveTo>
                <a:cubicBezTo>
                  <a:pt x="182" y="38"/>
                  <a:pt x="182" y="38"/>
                  <a:pt x="182" y="38"/>
                </a:cubicBezTo>
                <a:cubicBezTo>
                  <a:pt x="182" y="38"/>
                  <a:pt x="182" y="38"/>
                  <a:pt x="182" y="38"/>
                </a:cubicBezTo>
                <a:close/>
                <a:moveTo>
                  <a:pt x="141" y="13"/>
                </a:moveTo>
                <a:cubicBezTo>
                  <a:pt x="137" y="17"/>
                  <a:pt x="137" y="17"/>
                  <a:pt x="137" y="17"/>
                </a:cubicBezTo>
                <a:cubicBezTo>
                  <a:pt x="136" y="18"/>
                  <a:pt x="136" y="18"/>
                  <a:pt x="136" y="18"/>
                </a:cubicBezTo>
                <a:cubicBezTo>
                  <a:pt x="136" y="21"/>
                  <a:pt x="133" y="31"/>
                  <a:pt x="133" y="37"/>
                </a:cubicBezTo>
                <a:cubicBezTo>
                  <a:pt x="131" y="37"/>
                  <a:pt x="127" y="38"/>
                  <a:pt x="118" y="38"/>
                </a:cubicBezTo>
                <a:cubicBezTo>
                  <a:pt x="117" y="38"/>
                  <a:pt x="115" y="35"/>
                  <a:pt x="113" y="32"/>
                </a:cubicBezTo>
                <a:cubicBezTo>
                  <a:pt x="111" y="30"/>
                  <a:pt x="108" y="27"/>
                  <a:pt x="105" y="24"/>
                </a:cubicBezTo>
                <a:cubicBezTo>
                  <a:pt x="102" y="20"/>
                  <a:pt x="101" y="13"/>
                  <a:pt x="102" y="8"/>
                </a:cubicBezTo>
                <a:cubicBezTo>
                  <a:pt x="105" y="8"/>
                  <a:pt x="107" y="8"/>
                  <a:pt x="110" y="8"/>
                </a:cubicBezTo>
                <a:cubicBezTo>
                  <a:pt x="121" y="8"/>
                  <a:pt x="131" y="10"/>
                  <a:pt x="141" y="13"/>
                </a:cubicBezTo>
                <a:close/>
                <a:moveTo>
                  <a:pt x="47" y="30"/>
                </a:moveTo>
                <a:cubicBezTo>
                  <a:pt x="51" y="27"/>
                  <a:pt x="55" y="24"/>
                  <a:pt x="60" y="21"/>
                </a:cubicBezTo>
                <a:cubicBezTo>
                  <a:pt x="65" y="28"/>
                  <a:pt x="65" y="28"/>
                  <a:pt x="65" y="28"/>
                </a:cubicBezTo>
                <a:cubicBezTo>
                  <a:pt x="66" y="34"/>
                  <a:pt x="68" y="40"/>
                  <a:pt x="68" y="42"/>
                </a:cubicBezTo>
                <a:cubicBezTo>
                  <a:pt x="68" y="46"/>
                  <a:pt x="68" y="48"/>
                  <a:pt x="68" y="49"/>
                </a:cubicBezTo>
                <a:cubicBezTo>
                  <a:pt x="66" y="49"/>
                  <a:pt x="65" y="50"/>
                  <a:pt x="64" y="50"/>
                </a:cubicBezTo>
                <a:cubicBezTo>
                  <a:pt x="61" y="51"/>
                  <a:pt x="59" y="52"/>
                  <a:pt x="55" y="50"/>
                </a:cubicBezTo>
                <a:cubicBezTo>
                  <a:pt x="54" y="49"/>
                  <a:pt x="54" y="49"/>
                  <a:pt x="54" y="49"/>
                </a:cubicBezTo>
                <a:cubicBezTo>
                  <a:pt x="54" y="48"/>
                  <a:pt x="55" y="46"/>
                  <a:pt x="56" y="45"/>
                </a:cubicBezTo>
                <a:cubicBezTo>
                  <a:pt x="59" y="42"/>
                  <a:pt x="59" y="42"/>
                  <a:pt x="59" y="42"/>
                </a:cubicBezTo>
                <a:lnTo>
                  <a:pt x="47" y="30"/>
                </a:lnTo>
                <a:close/>
                <a:moveTo>
                  <a:pt x="67" y="18"/>
                </a:moveTo>
                <a:cubicBezTo>
                  <a:pt x="67" y="17"/>
                  <a:pt x="68" y="17"/>
                  <a:pt x="68" y="17"/>
                </a:cubicBezTo>
                <a:cubicBezTo>
                  <a:pt x="68" y="19"/>
                  <a:pt x="68" y="19"/>
                  <a:pt x="68" y="19"/>
                </a:cubicBezTo>
                <a:lnTo>
                  <a:pt x="67" y="18"/>
                </a:lnTo>
                <a:close/>
                <a:moveTo>
                  <a:pt x="41" y="35"/>
                </a:moveTo>
                <a:cubicBezTo>
                  <a:pt x="48" y="42"/>
                  <a:pt x="48" y="42"/>
                  <a:pt x="48" y="42"/>
                </a:cubicBezTo>
                <a:cubicBezTo>
                  <a:pt x="47" y="44"/>
                  <a:pt x="46" y="47"/>
                  <a:pt x="46" y="50"/>
                </a:cubicBezTo>
                <a:cubicBezTo>
                  <a:pt x="46" y="52"/>
                  <a:pt x="48" y="55"/>
                  <a:pt x="51" y="57"/>
                </a:cubicBezTo>
                <a:cubicBezTo>
                  <a:pt x="55" y="58"/>
                  <a:pt x="57" y="59"/>
                  <a:pt x="60" y="59"/>
                </a:cubicBezTo>
                <a:cubicBezTo>
                  <a:pt x="62" y="59"/>
                  <a:pt x="64" y="58"/>
                  <a:pt x="66" y="58"/>
                </a:cubicBezTo>
                <a:cubicBezTo>
                  <a:pt x="67" y="57"/>
                  <a:pt x="68" y="57"/>
                  <a:pt x="68" y="57"/>
                </a:cubicBezTo>
                <a:cubicBezTo>
                  <a:pt x="76" y="57"/>
                  <a:pt x="76" y="46"/>
                  <a:pt x="76" y="42"/>
                </a:cubicBezTo>
                <a:cubicBezTo>
                  <a:pt x="76" y="38"/>
                  <a:pt x="73" y="27"/>
                  <a:pt x="72" y="25"/>
                </a:cubicBezTo>
                <a:cubicBezTo>
                  <a:pt x="69" y="20"/>
                  <a:pt x="69" y="20"/>
                  <a:pt x="69" y="20"/>
                </a:cubicBezTo>
                <a:cubicBezTo>
                  <a:pt x="78" y="20"/>
                  <a:pt x="78" y="20"/>
                  <a:pt x="78" y="20"/>
                </a:cubicBezTo>
                <a:cubicBezTo>
                  <a:pt x="80" y="24"/>
                  <a:pt x="80" y="24"/>
                  <a:pt x="80" y="24"/>
                </a:cubicBezTo>
                <a:cubicBezTo>
                  <a:pt x="80" y="37"/>
                  <a:pt x="80" y="37"/>
                  <a:pt x="80" y="37"/>
                </a:cubicBezTo>
                <a:cubicBezTo>
                  <a:pt x="82" y="38"/>
                  <a:pt x="82" y="38"/>
                  <a:pt x="82" y="38"/>
                </a:cubicBezTo>
                <a:cubicBezTo>
                  <a:pt x="82" y="38"/>
                  <a:pt x="90" y="42"/>
                  <a:pt x="97" y="45"/>
                </a:cubicBezTo>
                <a:cubicBezTo>
                  <a:pt x="98" y="46"/>
                  <a:pt x="99" y="46"/>
                  <a:pt x="97" y="51"/>
                </a:cubicBezTo>
                <a:cubicBezTo>
                  <a:pt x="96" y="53"/>
                  <a:pt x="95" y="55"/>
                  <a:pt x="95" y="57"/>
                </a:cubicBezTo>
                <a:cubicBezTo>
                  <a:pt x="95" y="59"/>
                  <a:pt x="93" y="61"/>
                  <a:pt x="91" y="61"/>
                </a:cubicBezTo>
                <a:cubicBezTo>
                  <a:pt x="87" y="61"/>
                  <a:pt x="85" y="64"/>
                  <a:pt x="83" y="66"/>
                </a:cubicBezTo>
                <a:cubicBezTo>
                  <a:pt x="83" y="67"/>
                  <a:pt x="82" y="68"/>
                  <a:pt x="81" y="69"/>
                </a:cubicBezTo>
                <a:cubicBezTo>
                  <a:pt x="79" y="71"/>
                  <a:pt x="78" y="73"/>
                  <a:pt x="77" y="75"/>
                </a:cubicBezTo>
                <a:cubicBezTo>
                  <a:pt x="75" y="78"/>
                  <a:pt x="73" y="80"/>
                  <a:pt x="69" y="84"/>
                </a:cubicBezTo>
                <a:cubicBezTo>
                  <a:pt x="66" y="88"/>
                  <a:pt x="64" y="90"/>
                  <a:pt x="64" y="92"/>
                </a:cubicBezTo>
                <a:cubicBezTo>
                  <a:pt x="63" y="93"/>
                  <a:pt x="62" y="93"/>
                  <a:pt x="59" y="95"/>
                </a:cubicBezTo>
                <a:cubicBezTo>
                  <a:pt x="57" y="96"/>
                  <a:pt x="56" y="96"/>
                  <a:pt x="55" y="97"/>
                </a:cubicBezTo>
                <a:cubicBezTo>
                  <a:pt x="49" y="98"/>
                  <a:pt x="49" y="101"/>
                  <a:pt x="49" y="106"/>
                </a:cubicBezTo>
                <a:cubicBezTo>
                  <a:pt x="49" y="114"/>
                  <a:pt x="53" y="115"/>
                  <a:pt x="57" y="116"/>
                </a:cubicBezTo>
                <a:cubicBezTo>
                  <a:pt x="59" y="116"/>
                  <a:pt x="61" y="116"/>
                  <a:pt x="63" y="117"/>
                </a:cubicBezTo>
                <a:cubicBezTo>
                  <a:pt x="66" y="119"/>
                  <a:pt x="67" y="121"/>
                  <a:pt x="69" y="124"/>
                </a:cubicBezTo>
                <a:cubicBezTo>
                  <a:pt x="71" y="127"/>
                  <a:pt x="73" y="130"/>
                  <a:pt x="78" y="133"/>
                </a:cubicBezTo>
                <a:cubicBezTo>
                  <a:pt x="81" y="134"/>
                  <a:pt x="86" y="137"/>
                  <a:pt x="92" y="140"/>
                </a:cubicBezTo>
                <a:cubicBezTo>
                  <a:pt x="100" y="145"/>
                  <a:pt x="111" y="151"/>
                  <a:pt x="120" y="155"/>
                </a:cubicBezTo>
                <a:cubicBezTo>
                  <a:pt x="124" y="158"/>
                  <a:pt x="125" y="159"/>
                  <a:pt x="125" y="159"/>
                </a:cubicBezTo>
                <a:cubicBezTo>
                  <a:pt x="125" y="160"/>
                  <a:pt x="124" y="160"/>
                  <a:pt x="124" y="161"/>
                </a:cubicBezTo>
                <a:cubicBezTo>
                  <a:pt x="123" y="163"/>
                  <a:pt x="121" y="164"/>
                  <a:pt x="121" y="167"/>
                </a:cubicBezTo>
                <a:cubicBezTo>
                  <a:pt x="121" y="170"/>
                  <a:pt x="121" y="173"/>
                  <a:pt x="118" y="180"/>
                </a:cubicBezTo>
                <a:cubicBezTo>
                  <a:pt x="116" y="184"/>
                  <a:pt x="114" y="186"/>
                  <a:pt x="108" y="189"/>
                </a:cubicBezTo>
                <a:cubicBezTo>
                  <a:pt x="105" y="191"/>
                  <a:pt x="101" y="194"/>
                  <a:pt x="96" y="198"/>
                </a:cubicBezTo>
                <a:cubicBezTo>
                  <a:pt x="92" y="201"/>
                  <a:pt x="87" y="205"/>
                  <a:pt x="87" y="209"/>
                </a:cubicBezTo>
                <a:cubicBezTo>
                  <a:pt x="85" y="209"/>
                  <a:pt x="83" y="208"/>
                  <a:pt x="81" y="208"/>
                </a:cubicBezTo>
                <a:cubicBezTo>
                  <a:pt x="82" y="203"/>
                  <a:pt x="84" y="196"/>
                  <a:pt x="84" y="189"/>
                </a:cubicBezTo>
                <a:cubicBezTo>
                  <a:pt x="84" y="178"/>
                  <a:pt x="80" y="175"/>
                  <a:pt x="73" y="172"/>
                </a:cubicBezTo>
                <a:cubicBezTo>
                  <a:pt x="72" y="172"/>
                  <a:pt x="71" y="171"/>
                  <a:pt x="70" y="171"/>
                </a:cubicBezTo>
                <a:cubicBezTo>
                  <a:pt x="65" y="168"/>
                  <a:pt x="65" y="166"/>
                  <a:pt x="62" y="159"/>
                </a:cubicBezTo>
                <a:cubicBezTo>
                  <a:pt x="62" y="158"/>
                  <a:pt x="61" y="156"/>
                  <a:pt x="61" y="154"/>
                </a:cubicBezTo>
                <a:cubicBezTo>
                  <a:pt x="59" y="149"/>
                  <a:pt x="61" y="147"/>
                  <a:pt x="64" y="143"/>
                </a:cubicBezTo>
                <a:cubicBezTo>
                  <a:pt x="66" y="140"/>
                  <a:pt x="69" y="137"/>
                  <a:pt x="69" y="132"/>
                </a:cubicBezTo>
                <a:cubicBezTo>
                  <a:pt x="69" y="124"/>
                  <a:pt x="63" y="120"/>
                  <a:pt x="53" y="120"/>
                </a:cubicBezTo>
                <a:cubicBezTo>
                  <a:pt x="53" y="120"/>
                  <a:pt x="53" y="120"/>
                  <a:pt x="53" y="120"/>
                </a:cubicBezTo>
                <a:cubicBezTo>
                  <a:pt x="52" y="120"/>
                  <a:pt x="46" y="117"/>
                  <a:pt x="40" y="114"/>
                </a:cubicBezTo>
                <a:cubicBezTo>
                  <a:pt x="36" y="112"/>
                  <a:pt x="31" y="109"/>
                  <a:pt x="25" y="106"/>
                </a:cubicBezTo>
                <a:cubicBezTo>
                  <a:pt x="15" y="101"/>
                  <a:pt x="18" y="74"/>
                  <a:pt x="19" y="65"/>
                </a:cubicBezTo>
                <a:cubicBezTo>
                  <a:pt x="18" y="65"/>
                  <a:pt x="18" y="65"/>
                  <a:pt x="18" y="65"/>
                </a:cubicBezTo>
                <a:cubicBezTo>
                  <a:pt x="24" y="54"/>
                  <a:pt x="32" y="44"/>
                  <a:pt x="41" y="35"/>
                </a:cubicBezTo>
                <a:close/>
                <a:moveTo>
                  <a:pt x="8" y="110"/>
                </a:moveTo>
                <a:cubicBezTo>
                  <a:pt x="8" y="104"/>
                  <a:pt x="9" y="97"/>
                  <a:pt x="10" y="91"/>
                </a:cubicBezTo>
                <a:cubicBezTo>
                  <a:pt x="11" y="101"/>
                  <a:pt x="14" y="110"/>
                  <a:pt x="21" y="114"/>
                </a:cubicBezTo>
                <a:cubicBezTo>
                  <a:pt x="27" y="116"/>
                  <a:pt x="32" y="119"/>
                  <a:pt x="37" y="122"/>
                </a:cubicBezTo>
                <a:cubicBezTo>
                  <a:pt x="46" y="127"/>
                  <a:pt x="50" y="129"/>
                  <a:pt x="53" y="129"/>
                </a:cubicBezTo>
                <a:cubicBezTo>
                  <a:pt x="60" y="129"/>
                  <a:pt x="61" y="131"/>
                  <a:pt x="61" y="133"/>
                </a:cubicBezTo>
                <a:cubicBezTo>
                  <a:pt x="61" y="134"/>
                  <a:pt x="59" y="136"/>
                  <a:pt x="58" y="138"/>
                </a:cubicBezTo>
                <a:cubicBezTo>
                  <a:pt x="55" y="142"/>
                  <a:pt x="50" y="148"/>
                  <a:pt x="53" y="157"/>
                </a:cubicBezTo>
                <a:cubicBezTo>
                  <a:pt x="54" y="158"/>
                  <a:pt x="54" y="160"/>
                  <a:pt x="55" y="161"/>
                </a:cubicBezTo>
                <a:cubicBezTo>
                  <a:pt x="57" y="170"/>
                  <a:pt x="59" y="174"/>
                  <a:pt x="67" y="178"/>
                </a:cubicBezTo>
                <a:cubicBezTo>
                  <a:pt x="68" y="178"/>
                  <a:pt x="69" y="179"/>
                  <a:pt x="70" y="179"/>
                </a:cubicBezTo>
                <a:cubicBezTo>
                  <a:pt x="75" y="182"/>
                  <a:pt x="76" y="182"/>
                  <a:pt x="76" y="190"/>
                </a:cubicBezTo>
                <a:cubicBezTo>
                  <a:pt x="76" y="195"/>
                  <a:pt x="75" y="201"/>
                  <a:pt x="74" y="205"/>
                </a:cubicBezTo>
                <a:cubicBezTo>
                  <a:pt x="35" y="191"/>
                  <a:pt x="8" y="153"/>
                  <a:pt x="8" y="110"/>
                </a:cubicBezTo>
                <a:close/>
                <a:moveTo>
                  <a:pt x="110" y="212"/>
                </a:moveTo>
                <a:cubicBezTo>
                  <a:pt x="105" y="212"/>
                  <a:pt x="100" y="212"/>
                  <a:pt x="95" y="211"/>
                </a:cubicBezTo>
                <a:cubicBezTo>
                  <a:pt x="95" y="210"/>
                  <a:pt x="95" y="210"/>
                  <a:pt x="95" y="210"/>
                </a:cubicBezTo>
                <a:cubicBezTo>
                  <a:pt x="95" y="209"/>
                  <a:pt x="96" y="208"/>
                  <a:pt x="101" y="204"/>
                </a:cubicBezTo>
                <a:cubicBezTo>
                  <a:pt x="106" y="201"/>
                  <a:pt x="110" y="198"/>
                  <a:pt x="113" y="196"/>
                </a:cubicBezTo>
                <a:cubicBezTo>
                  <a:pt x="119" y="192"/>
                  <a:pt x="122" y="190"/>
                  <a:pt x="125" y="184"/>
                </a:cubicBezTo>
                <a:cubicBezTo>
                  <a:pt x="129" y="176"/>
                  <a:pt x="129" y="171"/>
                  <a:pt x="129" y="167"/>
                </a:cubicBezTo>
                <a:cubicBezTo>
                  <a:pt x="129" y="167"/>
                  <a:pt x="130" y="166"/>
                  <a:pt x="130" y="166"/>
                </a:cubicBezTo>
                <a:cubicBezTo>
                  <a:pt x="131" y="164"/>
                  <a:pt x="134" y="162"/>
                  <a:pt x="133" y="158"/>
                </a:cubicBezTo>
                <a:cubicBezTo>
                  <a:pt x="132" y="154"/>
                  <a:pt x="129" y="151"/>
                  <a:pt x="123" y="148"/>
                </a:cubicBezTo>
                <a:cubicBezTo>
                  <a:pt x="114" y="144"/>
                  <a:pt x="104" y="138"/>
                  <a:pt x="96" y="133"/>
                </a:cubicBezTo>
                <a:cubicBezTo>
                  <a:pt x="90" y="130"/>
                  <a:pt x="85" y="127"/>
                  <a:pt x="82" y="125"/>
                </a:cubicBezTo>
                <a:cubicBezTo>
                  <a:pt x="79" y="124"/>
                  <a:pt x="77" y="122"/>
                  <a:pt x="76" y="119"/>
                </a:cubicBezTo>
                <a:cubicBezTo>
                  <a:pt x="73" y="116"/>
                  <a:pt x="71" y="113"/>
                  <a:pt x="66" y="110"/>
                </a:cubicBezTo>
                <a:cubicBezTo>
                  <a:pt x="63" y="109"/>
                  <a:pt x="60" y="108"/>
                  <a:pt x="58" y="108"/>
                </a:cubicBezTo>
                <a:cubicBezTo>
                  <a:pt x="58" y="108"/>
                  <a:pt x="58" y="108"/>
                  <a:pt x="57" y="108"/>
                </a:cubicBezTo>
                <a:cubicBezTo>
                  <a:pt x="57" y="107"/>
                  <a:pt x="57" y="107"/>
                  <a:pt x="57" y="106"/>
                </a:cubicBezTo>
                <a:cubicBezTo>
                  <a:pt x="57" y="106"/>
                  <a:pt x="57" y="105"/>
                  <a:pt x="57" y="104"/>
                </a:cubicBezTo>
                <a:cubicBezTo>
                  <a:pt x="58" y="104"/>
                  <a:pt x="60" y="103"/>
                  <a:pt x="63" y="102"/>
                </a:cubicBezTo>
                <a:cubicBezTo>
                  <a:pt x="67" y="100"/>
                  <a:pt x="69" y="98"/>
                  <a:pt x="70" y="96"/>
                </a:cubicBezTo>
                <a:cubicBezTo>
                  <a:pt x="71" y="95"/>
                  <a:pt x="72" y="93"/>
                  <a:pt x="75" y="90"/>
                </a:cubicBezTo>
                <a:cubicBezTo>
                  <a:pt x="80" y="85"/>
                  <a:pt x="82" y="82"/>
                  <a:pt x="83" y="79"/>
                </a:cubicBezTo>
                <a:cubicBezTo>
                  <a:pt x="84" y="77"/>
                  <a:pt x="85" y="76"/>
                  <a:pt x="86" y="75"/>
                </a:cubicBezTo>
                <a:cubicBezTo>
                  <a:pt x="88" y="73"/>
                  <a:pt x="89" y="71"/>
                  <a:pt x="90" y="70"/>
                </a:cubicBezTo>
                <a:cubicBezTo>
                  <a:pt x="90" y="70"/>
                  <a:pt x="91" y="69"/>
                  <a:pt x="91" y="69"/>
                </a:cubicBezTo>
                <a:cubicBezTo>
                  <a:pt x="97" y="69"/>
                  <a:pt x="103" y="63"/>
                  <a:pt x="103" y="57"/>
                </a:cubicBezTo>
                <a:cubicBezTo>
                  <a:pt x="103" y="57"/>
                  <a:pt x="103" y="55"/>
                  <a:pt x="104" y="54"/>
                </a:cubicBezTo>
                <a:cubicBezTo>
                  <a:pt x="106" y="51"/>
                  <a:pt x="110" y="43"/>
                  <a:pt x="101" y="38"/>
                </a:cubicBezTo>
                <a:cubicBezTo>
                  <a:pt x="96" y="36"/>
                  <a:pt x="91" y="33"/>
                  <a:pt x="88" y="32"/>
                </a:cubicBezTo>
                <a:cubicBezTo>
                  <a:pt x="88" y="22"/>
                  <a:pt x="88" y="22"/>
                  <a:pt x="88" y="22"/>
                </a:cubicBezTo>
                <a:cubicBezTo>
                  <a:pt x="82" y="12"/>
                  <a:pt x="82" y="12"/>
                  <a:pt x="82" y="12"/>
                </a:cubicBezTo>
                <a:cubicBezTo>
                  <a:pt x="82" y="12"/>
                  <a:pt x="82" y="12"/>
                  <a:pt x="82" y="12"/>
                </a:cubicBezTo>
                <a:cubicBezTo>
                  <a:pt x="86" y="11"/>
                  <a:pt x="90" y="10"/>
                  <a:pt x="94" y="9"/>
                </a:cubicBezTo>
                <a:cubicBezTo>
                  <a:pt x="93" y="15"/>
                  <a:pt x="94" y="24"/>
                  <a:pt x="100" y="30"/>
                </a:cubicBezTo>
                <a:cubicBezTo>
                  <a:pt x="102" y="32"/>
                  <a:pt x="105" y="35"/>
                  <a:pt x="107" y="37"/>
                </a:cubicBezTo>
                <a:cubicBezTo>
                  <a:pt x="110" y="42"/>
                  <a:pt x="113" y="46"/>
                  <a:pt x="118" y="46"/>
                </a:cubicBezTo>
                <a:cubicBezTo>
                  <a:pt x="132" y="46"/>
                  <a:pt x="141" y="45"/>
                  <a:pt x="141" y="38"/>
                </a:cubicBezTo>
                <a:cubicBezTo>
                  <a:pt x="141" y="36"/>
                  <a:pt x="142" y="27"/>
                  <a:pt x="144" y="21"/>
                </a:cubicBezTo>
                <a:cubicBezTo>
                  <a:pt x="149" y="16"/>
                  <a:pt x="149" y="16"/>
                  <a:pt x="149" y="16"/>
                </a:cubicBezTo>
                <a:cubicBezTo>
                  <a:pt x="159" y="20"/>
                  <a:pt x="167" y="25"/>
                  <a:pt x="175" y="31"/>
                </a:cubicBezTo>
                <a:cubicBezTo>
                  <a:pt x="172" y="32"/>
                  <a:pt x="170" y="33"/>
                  <a:pt x="168" y="35"/>
                </a:cubicBezTo>
                <a:cubicBezTo>
                  <a:pt x="164" y="39"/>
                  <a:pt x="163" y="46"/>
                  <a:pt x="163" y="50"/>
                </a:cubicBezTo>
                <a:cubicBezTo>
                  <a:pt x="161" y="51"/>
                  <a:pt x="159" y="53"/>
                  <a:pt x="159" y="56"/>
                </a:cubicBezTo>
                <a:cubicBezTo>
                  <a:pt x="159" y="57"/>
                  <a:pt x="157" y="59"/>
                  <a:pt x="156" y="61"/>
                </a:cubicBezTo>
                <a:cubicBezTo>
                  <a:pt x="152" y="65"/>
                  <a:pt x="149" y="69"/>
                  <a:pt x="151" y="72"/>
                </a:cubicBezTo>
                <a:cubicBezTo>
                  <a:pt x="154" y="76"/>
                  <a:pt x="159" y="74"/>
                  <a:pt x="165" y="72"/>
                </a:cubicBezTo>
                <a:cubicBezTo>
                  <a:pt x="174" y="68"/>
                  <a:pt x="178" y="66"/>
                  <a:pt x="180" y="65"/>
                </a:cubicBezTo>
                <a:cubicBezTo>
                  <a:pt x="180" y="65"/>
                  <a:pt x="180" y="65"/>
                  <a:pt x="180" y="65"/>
                </a:cubicBezTo>
                <a:cubicBezTo>
                  <a:pt x="181" y="68"/>
                  <a:pt x="185" y="69"/>
                  <a:pt x="186" y="69"/>
                </a:cubicBezTo>
                <a:cubicBezTo>
                  <a:pt x="186" y="69"/>
                  <a:pt x="186" y="69"/>
                  <a:pt x="187" y="69"/>
                </a:cubicBezTo>
                <a:cubicBezTo>
                  <a:pt x="188" y="70"/>
                  <a:pt x="190" y="72"/>
                  <a:pt x="193" y="72"/>
                </a:cubicBezTo>
                <a:cubicBezTo>
                  <a:pt x="195" y="72"/>
                  <a:pt x="197" y="74"/>
                  <a:pt x="198" y="75"/>
                </a:cubicBezTo>
                <a:cubicBezTo>
                  <a:pt x="199" y="76"/>
                  <a:pt x="199" y="76"/>
                  <a:pt x="199" y="76"/>
                </a:cubicBezTo>
                <a:cubicBezTo>
                  <a:pt x="206" y="76"/>
                  <a:pt x="206" y="76"/>
                  <a:pt x="206" y="76"/>
                </a:cubicBezTo>
                <a:cubicBezTo>
                  <a:pt x="207" y="79"/>
                  <a:pt x="208" y="82"/>
                  <a:pt x="209" y="85"/>
                </a:cubicBezTo>
                <a:cubicBezTo>
                  <a:pt x="208" y="84"/>
                  <a:pt x="207" y="84"/>
                  <a:pt x="206" y="84"/>
                </a:cubicBezTo>
                <a:cubicBezTo>
                  <a:pt x="197" y="79"/>
                  <a:pt x="190" y="76"/>
                  <a:pt x="186" y="76"/>
                </a:cubicBezTo>
                <a:cubicBezTo>
                  <a:pt x="182" y="76"/>
                  <a:pt x="171" y="79"/>
                  <a:pt x="169" y="80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68" y="81"/>
                  <a:pt x="168" y="81"/>
                  <a:pt x="168" y="81"/>
                </a:cubicBezTo>
                <a:cubicBezTo>
                  <a:pt x="162" y="86"/>
                  <a:pt x="155" y="94"/>
                  <a:pt x="155" y="99"/>
                </a:cubicBezTo>
                <a:cubicBezTo>
                  <a:pt x="155" y="99"/>
                  <a:pt x="155" y="100"/>
                  <a:pt x="155" y="101"/>
                </a:cubicBezTo>
                <a:cubicBezTo>
                  <a:pt x="153" y="106"/>
                  <a:pt x="150" y="117"/>
                  <a:pt x="161" y="125"/>
                </a:cubicBezTo>
                <a:cubicBezTo>
                  <a:pt x="168" y="130"/>
                  <a:pt x="175" y="128"/>
                  <a:pt x="179" y="127"/>
                </a:cubicBezTo>
                <a:cubicBezTo>
                  <a:pt x="180" y="127"/>
                  <a:pt x="181" y="126"/>
                  <a:pt x="182" y="126"/>
                </a:cubicBezTo>
                <a:cubicBezTo>
                  <a:pt x="182" y="126"/>
                  <a:pt x="182" y="126"/>
                  <a:pt x="182" y="127"/>
                </a:cubicBezTo>
                <a:cubicBezTo>
                  <a:pt x="186" y="134"/>
                  <a:pt x="186" y="141"/>
                  <a:pt x="186" y="148"/>
                </a:cubicBezTo>
                <a:cubicBezTo>
                  <a:pt x="186" y="153"/>
                  <a:pt x="185" y="172"/>
                  <a:pt x="184" y="180"/>
                </a:cubicBezTo>
                <a:cubicBezTo>
                  <a:pt x="166" y="200"/>
                  <a:pt x="139" y="212"/>
                  <a:pt x="110" y="212"/>
                </a:cubicBezTo>
                <a:close/>
                <a:moveTo>
                  <a:pt x="191" y="172"/>
                </a:moveTo>
                <a:cubicBezTo>
                  <a:pt x="192" y="165"/>
                  <a:pt x="194" y="153"/>
                  <a:pt x="194" y="148"/>
                </a:cubicBezTo>
                <a:cubicBezTo>
                  <a:pt x="194" y="140"/>
                  <a:pt x="194" y="132"/>
                  <a:pt x="189" y="123"/>
                </a:cubicBezTo>
                <a:cubicBezTo>
                  <a:pt x="186" y="117"/>
                  <a:pt x="180" y="118"/>
                  <a:pt x="177" y="119"/>
                </a:cubicBezTo>
                <a:cubicBezTo>
                  <a:pt x="173" y="120"/>
                  <a:pt x="170" y="121"/>
                  <a:pt x="165" y="118"/>
                </a:cubicBezTo>
                <a:cubicBezTo>
                  <a:pt x="159" y="114"/>
                  <a:pt x="160" y="110"/>
                  <a:pt x="162" y="103"/>
                </a:cubicBezTo>
                <a:cubicBezTo>
                  <a:pt x="163" y="102"/>
                  <a:pt x="163" y="100"/>
                  <a:pt x="163" y="99"/>
                </a:cubicBezTo>
                <a:cubicBezTo>
                  <a:pt x="164" y="97"/>
                  <a:pt x="168" y="92"/>
                  <a:pt x="173" y="87"/>
                </a:cubicBezTo>
                <a:cubicBezTo>
                  <a:pt x="178" y="85"/>
                  <a:pt x="184" y="84"/>
                  <a:pt x="186" y="84"/>
                </a:cubicBezTo>
                <a:cubicBezTo>
                  <a:pt x="189" y="84"/>
                  <a:pt x="197" y="88"/>
                  <a:pt x="203" y="91"/>
                </a:cubicBezTo>
                <a:cubicBezTo>
                  <a:pt x="206" y="93"/>
                  <a:pt x="209" y="93"/>
                  <a:pt x="211" y="94"/>
                </a:cubicBezTo>
                <a:cubicBezTo>
                  <a:pt x="212" y="99"/>
                  <a:pt x="212" y="104"/>
                  <a:pt x="212" y="110"/>
                </a:cubicBezTo>
                <a:cubicBezTo>
                  <a:pt x="212" y="133"/>
                  <a:pt x="204" y="155"/>
                  <a:pt x="191" y="1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9" y="4295848"/>
            <a:ext cx="11778493" cy="5834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animBg="1"/>
      <p:bldP spid="8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17997" y="2554692"/>
            <a:ext cx="4727397" cy="1308666"/>
            <a:chOff x="621557" y="2523717"/>
            <a:chExt cx="4727397" cy="1308666"/>
          </a:xfrm>
        </p:grpSpPr>
        <p:sp>
          <p:nvSpPr>
            <p:cNvPr id="6" name="Rectangle 9"/>
            <p:cNvSpPr/>
            <p:nvPr/>
          </p:nvSpPr>
          <p:spPr>
            <a:xfrm>
              <a:off x="621557" y="3075253"/>
              <a:ext cx="472739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spot.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Rectangle 10"/>
            <p:cNvSpPr/>
            <p:nvPr/>
          </p:nvSpPr>
          <p:spPr>
            <a:xfrm>
              <a:off x="621558" y="2523717"/>
              <a:ext cx="47273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When, while the lovely valley teems with around me, and the meridian</a:t>
              </a:r>
              <a:endParaRPr lang="id-ID" sz="1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" name="Group 5"/>
          <p:cNvGrpSpPr/>
          <p:nvPr/>
        </p:nvGrpSpPr>
        <p:grpSpPr>
          <a:xfrm>
            <a:off x="817998" y="654193"/>
            <a:ext cx="4268027" cy="1544936"/>
            <a:chOff x="739851" y="136699"/>
            <a:chExt cx="4268027" cy="1544936"/>
          </a:xfrm>
        </p:grpSpPr>
        <p:sp>
          <p:nvSpPr>
            <p:cNvPr id="9" name="Rectangle 6"/>
            <p:cNvSpPr/>
            <p:nvPr/>
          </p:nvSpPr>
          <p:spPr>
            <a:xfrm>
              <a:off x="739851" y="136699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Creative Business</a:t>
              </a:r>
              <a:endParaRPr lang="en-US" sz="1400" dirty="0"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0" name="Rectangle: Rounded Corners 7"/>
            <p:cNvSpPr/>
            <p:nvPr/>
          </p:nvSpPr>
          <p:spPr>
            <a:xfrm>
              <a:off x="841449" y="1619008"/>
              <a:ext cx="288000" cy="62627"/>
            </a:xfrm>
            <a:prstGeom prst="roundRect">
              <a:avLst>
                <a:gd name="adj" fmla="val 9388"/>
              </a:avLst>
            </a:prstGeom>
            <a:solidFill>
              <a:srgbClr val="DF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739852" y="411237"/>
              <a:ext cx="42680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 Love Teamwork</a:t>
              </a:r>
              <a:endParaRPr lang="id-ID" sz="36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" name="Rectangle: Rounded Corners 14"/>
          <p:cNvSpPr/>
          <p:nvPr/>
        </p:nvSpPr>
        <p:spPr>
          <a:xfrm>
            <a:off x="3395958" y="4670634"/>
            <a:ext cx="2584704" cy="1402080"/>
          </a:xfrm>
          <a:prstGeom prst="roundRect">
            <a:avLst>
              <a:gd name="adj" fmla="val 1721"/>
            </a:avLst>
          </a:prstGeom>
          <a:solidFill>
            <a:srgbClr val="FAA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: Rounded Corners 15"/>
          <p:cNvSpPr/>
          <p:nvPr/>
        </p:nvSpPr>
        <p:spPr>
          <a:xfrm>
            <a:off x="667659" y="4670634"/>
            <a:ext cx="2584704" cy="1402080"/>
          </a:xfrm>
          <a:prstGeom prst="roundRect">
            <a:avLst>
              <a:gd name="adj" fmla="val 1721"/>
            </a:avLst>
          </a:prstGeom>
          <a:solidFill>
            <a:srgbClr val="657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: Rounded Corners 16"/>
          <p:cNvSpPr/>
          <p:nvPr/>
        </p:nvSpPr>
        <p:spPr>
          <a:xfrm>
            <a:off x="8852555" y="4670634"/>
            <a:ext cx="2584704" cy="1402080"/>
          </a:xfrm>
          <a:prstGeom prst="roundRect">
            <a:avLst>
              <a:gd name="adj" fmla="val 1721"/>
            </a:avLst>
          </a:prstGeom>
          <a:solidFill>
            <a:srgbClr val="DF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: Rounded Corners 17"/>
          <p:cNvSpPr/>
          <p:nvPr/>
        </p:nvSpPr>
        <p:spPr>
          <a:xfrm>
            <a:off x="6124256" y="4670634"/>
            <a:ext cx="2584704" cy="1402080"/>
          </a:xfrm>
          <a:prstGeom prst="roundRect">
            <a:avLst>
              <a:gd name="adj" fmla="val 1721"/>
            </a:avLst>
          </a:prstGeom>
          <a:gradFill>
            <a:gsLst>
              <a:gs pos="100000">
                <a:schemeClr val="accent3">
                  <a:lumMod val="75000"/>
                </a:schemeClr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6" name="Group 20"/>
          <p:cNvGrpSpPr/>
          <p:nvPr/>
        </p:nvGrpSpPr>
        <p:grpSpPr>
          <a:xfrm>
            <a:off x="1304013" y="4853061"/>
            <a:ext cx="1744400" cy="1037227"/>
            <a:chOff x="1177771" y="3857882"/>
            <a:chExt cx="1744400" cy="1037227"/>
          </a:xfrm>
        </p:grpSpPr>
        <p:sp>
          <p:nvSpPr>
            <p:cNvPr id="17" name="Rectangle 21"/>
            <p:cNvSpPr/>
            <p:nvPr/>
          </p:nvSpPr>
          <p:spPr>
            <a:xfrm>
              <a:off x="1177771" y="4137979"/>
              <a:ext cx="1744400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 Placeholder 2"/>
            <p:cNvSpPr txBox="1"/>
            <p:nvPr/>
          </p:nvSpPr>
          <p:spPr>
            <a:xfrm>
              <a:off x="1177771" y="3857882"/>
              <a:ext cx="1744400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Your Title Here </a:t>
              </a:r>
              <a:endParaRPr lang="id-ID" sz="1400" b="1" dirty="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19" name="Group 26"/>
          <p:cNvGrpSpPr/>
          <p:nvPr/>
        </p:nvGrpSpPr>
        <p:grpSpPr>
          <a:xfrm>
            <a:off x="9488909" y="4853061"/>
            <a:ext cx="1764814" cy="1037227"/>
            <a:chOff x="1177771" y="3857882"/>
            <a:chExt cx="1764814" cy="1037227"/>
          </a:xfrm>
        </p:grpSpPr>
        <p:sp>
          <p:nvSpPr>
            <p:cNvPr id="20" name="Rectangle 34"/>
            <p:cNvSpPr/>
            <p:nvPr/>
          </p:nvSpPr>
          <p:spPr>
            <a:xfrm>
              <a:off x="1177771" y="4137979"/>
              <a:ext cx="1744400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 Placeholder 2"/>
            <p:cNvSpPr txBox="1"/>
            <p:nvPr/>
          </p:nvSpPr>
          <p:spPr>
            <a:xfrm>
              <a:off x="1177771" y="3857882"/>
              <a:ext cx="1764814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Your Title Here </a:t>
              </a:r>
              <a:endParaRPr lang="id-ID" sz="1400" b="1" dirty="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22" name="Group 37"/>
          <p:cNvGrpSpPr/>
          <p:nvPr/>
        </p:nvGrpSpPr>
        <p:grpSpPr>
          <a:xfrm>
            <a:off x="6654074" y="4853061"/>
            <a:ext cx="1744400" cy="1037227"/>
            <a:chOff x="1177771" y="3857882"/>
            <a:chExt cx="1744400" cy="1037227"/>
          </a:xfrm>
        </p:grpSpPr>
        <p:sp>
          <p:nvSpPr>
            <p:cNvPr id="23" name="Rectangle 41"/>
            <p:cNvSpPr/>
            <p:nvPr/>
          </p:nvSpPr>
          <p:spPr>
            <a:xfrm>
              <a:off x="1177771" y="4137979"/>
              <a:ext cx="1744400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 Placeholder 2"/>
            <p:cNvSpPr txBox="1"/>
            <p:nvPr/>
          </p:nvSpPr>
          <p:spPr>
            <a:xfrm>
              <a:off x="1177771" y="3857882"/>
              <a:ext cx="1744400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Your Title Here </a:t>
              </a:r>
              <a:endParaRPr lang="id-ID" sz="1400" b="1" dirty="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25" name="Group 44"/>
          <p:cNvGrpSpPr/>
          <p:nvPr/>
        </p:nvGrpSpPr>
        <p:grpSpPr>
          <a:xfrm>
            <a:off x="3999774" y="4853061"/>
            <a:ext cx="1744400" cy="1037227"/>
            <a:chOff x="1177771" y="3857882"/>
            <a:chExt cx="1744400" cy="1037227"/>
          </a:xfrm>
        </p:grpSpPr>
        <p:sp>
          <p:nvSpPr>
            <p:cNvPr id="26" name="Rectangle 46"/>
            <p:cNvSpPr/>
            <p:nvPr/>
          </p:nvSpPr>
          <p:spPr>
            <a:xfrm>
              <a:off x="1177771" y="4137979"/>
              <a:ext cx="1744400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 Placeholder 2"/>
            <p:cNvSpPr txBox="1"/>
            <p:nvPr/>
          </p:nvSpPr>
          <p:spPr>
            <a:xfrm>
              <a:off x="1177771" y="3857882"/>
              <a:ext cx="1744400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Your Title Here </a:t>
              </a:r>
              <a:endParaRPr lang="id-ID" sz="1400" b="1" dirty="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</p:grpSp>
      <p:sp>
        <p:nvSpPr>
          <p:cNvPr id="28" name="Freeform 21"/>
          <p:cNvSpPr>
            <a:spLocks noEditPoints="1"/>
          </p:cNvSpPr>
          <p:nvPr/>
        </p:nvSpPr>
        <p:spPr bwMode="auto">
          <a:xfrm>
            <a:off x="871607" y="4853061"/>
            <a:ext cx="370726" cy="370726"/>
          </a:xfrm>
          <a:custGeom>
            <a:avLst/>
            <a:gdLst>
              <a:gd name="T0" fmla="*/ 100 w 200"/>
              <a:gd name="T1" fmla="*/ 0 h 200"/>
              <a:gd name="T2" fmla="*/ 0 w 200"/>
              <a:gd name="T3" fmla="*/ 100 h 200"/>
              <a:gd name="T4" fmla="*/ 100 w 200"/>
              <a:gd name="T5" fmla="*/ 200 h 200"/>
              <a:gd name="T6" fmla="*/ 200 w 200"/>
              <a:gd name="T7" fmla="*/ 100 h 200"/>
              <a:gd name="T8" fmla="*/ 100 w 200"/>
              <a:gd name="T9" fmla="*/ 0 h 200"/>
              <a:gd name="T10" fmla="*/ 175 w 200"/>
              <a:gd name="T11" fmla="*/ 47 h 200"/>
              <a:gd name="T12" fmla="*/ 148 w 200"/>
              <a:gd name="T13" fmla="*/ 64 h 200"/>
              <a:gd name="T14" fmla="*/ 132 w 200"/>
              <a:gd name="T15" fmla="*/ 49 h 200"/>
              <a:gd name="T16" fmla="*/ 149 w 200"/>
              <a:gd name="T17" fmla="*/ 22 h 200"/>
              <a:gd name="T18" fmla="*/ 175 w 200"/>
              <a:gd name="T19" fmla="*/ 47 h 200"/>
              <a:gd name="T20" fmla="*/ 100 w 200"/>
              <a:gd name="T21" fmla="*/ 152 h 200"/>
              <a:gd name="T22" fmla="*/ 48 w 200"/>
              <a:gd name="T23" fmla="*/ 100 h 200"/>
              <a:gd name="T24" fmla="*/ 100 w 200"/>
              <a:gd name="T25" fmla="*/ 48 h 200"/>
              <a:gd name="T26" fmla="*/ 152 w 200"/>
              <a:gd name="T27" fmla="*/ 100 h 200"/>
              <a:gd name="T28" fmla="*/ 100 w 200"/>
              <a:gd name="T29" fmla="*/ 152 h 200"/>
              <a:gd name="T30" fmla="*/ 100 w 200"/>
              <a:gd name="T31" fmla="*/ 8 h 200"/>
              <a:gd name="T32" fmla="*/ 142 w 200"/>
              <a:gd name="T33" fmla="*/ 18 h 200"/>
              <a:gd name="T34" fmla="*/ 125 w 200"/>
              <a:gd name="T35" fmla="*/ 45 h 200"/>
              <a:gd name="T36" fmla="*/ 100 w 200"/>
              <a:gd name="T37" fmla="*/ 40 h 200"/>
              <a:gd name="T38" fmla="*/ 47 w 200"/>
              <a:gd name="T39" fmla="*/ 71 h 200"/>
              <a:gd name="T40" fmla="*/ 18 w 200"/>
              <a:gd name="T41" fmla="*/ 58 h 200"/>
              <a:gd name="T42" fmla="*/ 100 w 200"/>
              <a:gd name="T43" fmla="*/ 8 h 200"/>
              <a:gd name="T44" fmla="*/ 100 w 200"/>
              <a:gd name="T45" fmla="*/ 192 h 200"/>
              <a:gd name="T46" fmla="*/ 8 w 200"/>
              <a:gd name="T47" fmla="*/ 100 h 200"/>
              <a:gd name="T48" fmla="*/ 15 w 200"/>
              <a:gd name="T49" fmla="*/ 66 h 200"/>
              <a:gd name="T50" fmla="*/ 44 w 200"/>
              <a:gd name="T51" fmla="*/ 79 h 200"/>
              <a:gd name="T52" fmla="*/ 40 w 200"/>
              <a:gd name="T53" fmla="*/ 100 h 200"/>
              <a:gd name="T54" fmla="*/ 100 w 200"/>
              <a:gd name="T55" fmla="*/ 160 h 200"/>
              <a:gd name="T56" fmla="*/ 121 w 200"/>
              <a:gd name="T57" fmla="*/ 156 h 200"/>
              <a:gd name="T58" fmla="*/ 132 w 200"/>
              <a:gd name="T59" fmla="*/ 185 h 200"/>
              <a:gd name="T60" fmla="*/ 140 w 200"/>
              <a:gd name="T61" fmla="*/ 183 h 200"/>
              <a:gd name="T62" fmla="*/ 129 w 200"/>
              <a:gd name="T63" fmla="*/ 153 h 200"/>
              <a:gd name="T64" fmla="*/ 160 w 200"/>
              <a:gd name="T65" fmla="*/ 100 h 200"/>
              <a:gd name="T66" fmla="*/ 152 w 200"/>
              <a:gd name="T67" fmla="*/ 70 h 200"/>
              <a:gd name="T68" fmla="*/ 179 w 200"/>
              <a:gd name="T69" fmla="*/ 53 h 200"/>
              <a:gd name="T70" fmla="*/ 192 w 200"/>
              <a:gd name="T71" fmla="*/ 100 h 200"/>
              <a:gd name="T72" fmla="*/ 100 w 200"/>
              <a:gd name="T73" fmla="*/ 19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0" h="200"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5" y="200"/>
                  <a:pt x="200" y="155"/>
                  <a:pt x="200" y="100"/>
                </a:cubicBezTo>
                <a:cubicBezTo>
                  <a:pt x="200" y="45"/>
                  <a:pt x="155" y="0"/>
                  <a:pt x="100" y="0"/>
                </a:cubicBezTo>
                <a:close/>
                <a:moveTo>
                  <a:pt x="175" y="47"/>
                </a:moveTo>
                <a:cubicBezTo>
                  <a:pt x="148" y="64"/>
                  <a:pt x="148" y="64"/>
                  <a:pt x="148" y="64"/>
                </a:cubicBezTo>
                <a:cubicBezTo>
                  <a:pt x="143" y="58"/>
                  <a:pt x="138" y="53"/>
                  <a:pt x="132" y="49"/>
                </a:cubicBezTo>
                <a:cubicBezTo>
                  <a:pt x="149" y="22"/>
                  <a:pt x="149" y="22"/>
                  <a:pt x="149" y="22"/>
                </a:cubicBezTo>
                <a:cubicBezTo>
                  <a:pt x="159" y="29"/>
                  <a:pt x="168" y="37"/>
                  <a:pt x="175" y="47"/>
                </a:cubicBezTo>
                <a:close/>
                <a:moveTo>
                  <a:pt x="100" y="152"/>
                </a:moveTo>
                <a:cubicBezTo>
                  <a:pt x="71" y="152"/>
                  <a:pt x="48" y="129"/>
                  <a:pt x="48" y="100"/>
                </a:cubicBezTo>
                <a:cubicBezTo>
                  <a:pt x="48" y="71"/>
                  <a:pt x="71" y="48"/>
                  <a:pt x="100" y="48"/>
                </a:cubicBezTo>
                <a:cubicBezTo>
                  <a:pt x="129" y="48"/>
                  <a:pt x="152" y="71"/>
                  <a:pt x="152" y="100"/>
                </a:cubicBezTo>
                <a:cubicBezTo>
                  <a:pt x="152" y="129"/>
                  <a:pt x="129" y="152"/>
                  <a:pt x="100" y="152"/>
                </a:cubicBezTo>
                <a:close/>
                <a:moveTo>
                  <a:pt x="100" y="8"/>
                </a:moveTo>
                <a:cubicBezTo>
                  <a:pt x="115" y="8"/>
                  <a:pt x="129" y="12"/>
                  <a:pt x="142" y="18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117" y="42"/>
                  <a:pt x="109" y="40"/>
                  <a:pt x="100" y="40"/>
                </a:cubicBezTo>
                <a:cubicBezTo>
                  <a:pt x="77" y="40"/>
                  <a:pt x="58" y="53"/>
                  <a:pt x="47" y="71"/>
                </a:cubicBezTo>
                <a:cubicBezTo>
                  <a:pt x="18" y="58"/>
                  <a:pt x="18" y="58"/>
                  <a:pt x="18" y="58"/>
                </a:cubicBezTo>
                <a:cubicBezTo>
                  <a:pt x="33" y="28"/>
                  <a:pt x="64" y="8"/>
                  <a:pt x="100" y="8"/>
                </a:cubicBezTo>
                <a:close/>
                <a:moveTo>
                  <a:pt x="100" y="192"/>
                </a:moveTo>
                <a:cubicBezTo>
                  <a:pt x="49" y="192"/>
                  <a:pt x="8" y="151"/>
                  <a:pt x="8" y="100"/>
                </a:cubicBezTo>
                <a:cubicBezTo>
                  <a:pt x="8" y="88"/>
                  <a:pt x="10" y="76"/>
                  <a:pt x="15" y="66"/>
                </a:cubicBezTo>
                <a:cubicBezTo>
                  <a:pt x="44" y="79"/>
                  <a:pt x="44" y="79"/>
                  <a:pt x="44" y="79"/>
                </a:cubicBezTo>
                <a:cubicBezTo>
                  <a:pt x="41" y="85"/>
                  <a:pt x="40" y="92"/>
                  <a:pt x="40" y="100"/>
                </a:cubicBezTo>
                <a:cubicBezTo>
                  <a:pt x="40" y="133"/>
                  <a:pt x="67" y="160"/>
                  <a:pt x="100" y="160"/>
                </a:cubicBezTo>
                <a:cubicBezTo>
                  <a:pt x="107" y="160"/>
                  <a:pt x="115" y="159"/>
                  <a:pt x="121" y="156"/>
                </a:cubicBezTo>
                <a:cubicBezTo>
                  <a:pt x="132" y="185"/>
                  <a:pt x="132" y="185"/>
                  <a:pt x="132" y="185"/>
                </a:cubicBezTo>
                <a:cubicBezTo>
                  <a:pt x="140" y="183"/>
                  <a:pt x="140" y="183"/>
                  <a:pt x="140" y="183"/>
                </a:cubicBezTo>
                <a:cubicBezTo>
                  <a:pt x="129" y="153"/>
                  <a:pt x="129" y="153"/>
                  <a:pt x="129" y="153"/>
                </a:cubicBezTo>
                <a:cubicBezTo>
                  <a:pt x="147" y="143"/>
                  <a:pt x="160" y="123"/>
                  <a:pt x="160" y="100"/>
                </a:cubicBezTo>
                <a:cubicBezTo>
                  <a:pt x="160" y="89"/>
                  <a:pt x="157" y="79"/>
                  <a:pt x="152" y="70"/>
                </a:cubicBezTo>
                <a:cubicBezTo>
                  <a:pt x="179" y="53"/>
                  <a:pt x="179" y="53"/>
                  <a:pt x="179" y="53"/>
                </a:cubicBezTo>
                <a:cubicBezTo>
                  <a:pt x="187" y="67"/>
                  <a:pt x="192" y="83"/>
                  <a:pt x="192" y="100"/>
                </a:cubicBezTo>
                <a:cubicBezTo>
                  <a:pt x="192" y="151"/>
                  <a:pt x="151" y="192"/>
                  <a:pt x="100" y="1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9" name="Freeform 22"/>
          <p:cNvSpPr>
            <a:spLocks noEditPoints="1"/>
          </p:cNvSpPr>
          <p:nvPr/>
        </p:nvSpPr>
        <p:spPr bwMode="auto">
          <a:xfrm>
            <a:off x="3576904" y="4853061"/>
            <a:ext cx="372764" cy="370726"/>
          </a:xfrm>
          <a:custGeom>
            <a:avLst/>
            <a:gdLst>
              <a:gd name="T0" fmla="*/ 117 w 200"/>
              <a:gd name="T1" fmla="*/ 1 h 200"/>
              <a:gd name="T2" fmla="*/ 100 w 200"/>
              <a:gd name="T3" fmla="*/ 0 h 200"/>
              <a:gd name="T4" fmla="*/ 0 w 200"/>
              <a:gd name="T5" fmla="*/ 100 h 200"/>
              <a:gd name="T6" fmla="*/ 100 w 200"/>
              <a:gd name="T7" fmla="*/ 200 h 200"/>
              <a:gd name="T8" fmla="*/ 200 w 200"/>
              <a:gd name="T9" fmla="*/ 100 h 200"/>
              <a:gd name="T10" fmla="*/ 117 w 200"/>
              <a:gd name="T11" fmla="*/ 1 h 200"/>
              <a:gd name="T12" fmla="*/ 192 w 200"/>
              <a:gd name="T13" fmla="*/ 100 h 200"/>
              <a:gd name="T14" fmla="*/ 178 w 200"/>
              <a:gd name="T15" fmla="*/ 149 h 200"/>
              <a:gd name="T16" fmla="*/ 107 w 200"/>
              <a:gd name="T17" fmla="*/ 100 h 200"/>
              <a:gd name="T18" fmla="*/ 182 w 200"/>
              <a:gd name="T19" fmla="*/ 58 h 200"/>
              <a:gd name="T20" fmla="*/ 192 w 200"/>
              <a:gd name="T21" fmla="*/ 100 h 200"/>
              <a:gd name="T22" fmla="*/ 178 w 200"/>
              <a:gd name="T23" fmla="*/ 51 h 200"/>
              <a:gd name="T24" fmla="*/ 105 w 200"/>
              <a:gd name="T25" fmla="*/ 92 h 200"/>
              <a:gd name="T26" fmla="*/ 119 w 200"/>
              <a:gd name="T27" fmla="*/ 10 h 200"/>
              <a:gd name="T28" fmla="*/ 178 w 200"/>
              <a:gd name="T29" fmla="*/ 51 h 200"/>
              <a:gd name="T30" fmla="*/ 100 w 200"/>
              <a:gd name="T31" fmla="*/ 192 h 200"/>
              <a:gd name="T32" fmla="*/ 8 w 200"/>
              <a:gd name="T33" fmla="*/ 100 h 200"/>
              <a:gd name="T34" fmla="*/ 100 w 200"/>
              <a:gd name="T35" fmla="*/ 8 h 200"/>
              <a:gd name="T36" fmla="*/ 111 w 200"/>
              <a:gd name="T37" fmla="*/ 9 h 200"/>
              <a:gd name="T38" fmla="*/ 96 w 200"/>
              <a:gd name="T39" fmla="*/ 102 h 200"/>
              <a:gd name="T40" fmla="*/ 173 w 200"/>
              <a:gd name="T41" fmla="*/ 156 h 200"/>
              <a:gd name="T42" fmla="*/ 100 w 200"/>
              <a:gd name="T43" fmla="*/ 19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0" h="200">
                <a:moveTo>
                  <a:pt x="117" y="1"/>
                </a:moveTo>
                <a:cubicBezTo>
                  <a:pt x="111" y="0"/>
                  <a:pt x="106" y="0"/>
                  <a:pt x="100" y="0"/>
                </a:cubicBez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5" y="200"/>
                  <a:pt x="200" y="155"/>
                  <a:pt x="200" y="100"/>
                </a:cubicBezTo>
                <a:cubicBezTo>
                  <a:pt x="200" y="51"/>
                  <a:pt x="165" y="9"/>
                  <a:pt x="117" y="1"/>
                </a:cubicBezTo>
                <a:close/>
                <a:moveTo>
                  <a:pt x="192" y="100"/>
                </a:moveTo>
                <a:cubicBezTo>
                  <a:pt x="192" y="118"/>
                  <a:pt x="187" y="135"/>
                  <a:pt x="178" y="149"/>
                </a:cubicBezTo>
                <a:cubicBezTo>
                  <a:pt x="107" y="100"/>
                  <a:pt x="107" y="100"/>
                  <a:pt x="107" y="100"/>
                </a:cubicBezTo>
                <a:cubicBezTo>
                  <a:pt x="182" y="58"/>
                  <a:pt x="182" y="58"/>
                  <a:pt x="182" y="58"/>
                </a:cubicBezTo>
                <a:cubicBezTo>
                  <a:pt x="188" y="71"/>
                  <a:pt x="192" y="85"/>
                  <a:pt x="192" y="100"/>
                </a:cubicBezTo>
                <a:close/>
                <a:moveTo>
                  <a:pt x="178" y="51"/>
                </a:moveTo>
                <a:cubicBezTo>
                  <a:pt x="105" y="92"/>
                  <a:pt x="105" y="92"/>
                  <a:pt x="105" y="92"/>
                </a:cubicBezTo>
                <a:cubicBezTo>
                  <a:pt x="119" y="10"/>
                  <a:pt x="119" y="10"/>
                  <a:pt x="119" y="10"/>
                </a:cubicBezTo>
                <a:cubicBezTo>
                  <a:pt x="144" y="15"/>
                  <a:pt x="165" y="30"/>
                  <a:pt x="178" y="51"/>
                </a:cubicBezTo>
                <a:close/>
                <a:moveTo>
                  <a:pt x="100" y="192"/>
                </a:moveTo>
                <a:cubicBezTo>
                  <a:pt x="49" y="192"/>
                  <a:pt x="8" y="151"/>
                  <a:pt x="8" y="100"/>
                </a:cubicBezTo>
                <a:cubicBezTo>
                  <a:pt x="8" y="49"/>
                  <a:pt x="49" y="8"/>
                  <a:pt x="100" y="8"/>
                </a:cubicBezTo>
                <a:cubicBezTo>
                  <a:pt x="104" y="8"/>
                  <a:pt x="108" y="8"/>
                  <a:pt x="111" y="9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173" y="156"/>
                  <a:pt x="173" y="156"/>
                  <a:pt x="173" y="156"/>
                </a:cubicBezTo>
                <a:cubicBezTo>
                  <a:pt x="156" y="178"/>
                  <a:pt x="130" y="192"/>
                  <a:pt x="100" y="1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0" name="Freeform 23"/>
          <p:cNvSpPr>
            <a:spLocks noEditPoints="1"/>
          </p:cNvSpPr>
          <p:nvPr/>
        </p:nvSpPr>
        <p:spPr bwMode="auto">
          <a:xfrm>
            <a:off x="6273992" y="4892814"/>
            <a:ext cx="364616" cy="291286"/>
          </a:xfrm>
          <a:custGeom>
            <a:avLst/>
            <a:gdLst>
              <a:gd name="T0" fmla="*/ 70 w 179"/>
              <a:gd name="T1" fmla="*/ 0 h 143"/>
              <a:gd name="T2" fmla="*/ 40 w 179"/>
              <a:gd name="T3" fmla="*/ 0 h 143"/>
              <a:gd name="T4" fmla="*/ 40 w 179"/>
              <a:gd name="T5" fmla="*/ 51 h 143"/>
              <a:gd name="T6" fmla="*/ 19 w 179"/>
              <a:gd name="T7" fmla="*/ 51 h 143"/>
              <a:gd name="T8" fmla="*/ 19 w 179"/>
              <a:gd name="T9" fmla="*/ 132 h 143"/>
              <a:gd name="T10" fmla="*/ 70 w 179"/>
              <a:gd name="T11" fmla="*/ 132 h 143"/>
              <a:gd name="T12" fmla="*/ 70 w 179"/>
              <a:gd name="T13" fmla="*/ 0 h 143"/>
              <a:gd name="T14" fmla="*/ 40 w 179"/>
              <a:gd name="T15" fmla="*/ 124 h 143"/>
              <a:gd name="T16" fmla="*/ 26 w 179"/>
              <a:gd name="T17" fmla="*/ 124 h 143"/>
              <a:gd name="T18" fmla="*/ 26 w 179"/>
              <a:gd name="T19" fmla="*/ 59 h 143"/>
              <a:gd name="T20" fmla="*/ 40 w 179"/>
              <a:gd name="T21" fmla="*/ 59 h 143"/>
              <a:gd name="T22" fmla="*/ 40 w 179"/>
              <a:gd name="T23" fmla="*/ 124 h 143"/>
              <a:gd name="T24" fmla="*/ 62 w 179"/>
              <a:gd name="T25" fmla="*/ 124 h 143"/>
              <a:gd name="T26" fmla="*/ 48 w 179"/>
              <a:gd name="T27" fmla="*/ 124 h 143"/>
              <a:gd name="T28" fmla="*/ 48 w 179"/>
              <a:gd name="T29" fmla="*/ 8 h 143"/>
              <a:gd name="T30" fmla="*/ 62 w 179"/>
              <a:gd name="T31" fmla="*/ 8 h 143"/>
              <a:gd name="T32" fmla="*/ 62 w 179"/>
              <a:gd name="T33" fmla="*/ 124 h 143"/>
              <a:gd name="T34" fmla="*/ 161 w 179"/>
              <a:gd name="T35" fmla="*/ 0 h 143"/>
              <a:gd name="T36" fmla="*/ 132 w 179"/>
              <a:gd name="T37" fmla="*/ 0 h 143"/>
              <a:gd name="T38" fmla="*/ 132 w 179"/>
              <a:gd name="T39" fmla="*/ 51 h 143"/>
              <a:gd name="T40" fmla="*/ 110 w 179"/>
              <a:gd name="T41" fmla="*/ 51 h 143"/>
              <a:gd name="T42" fmla="*/ 110 w 179"/>
              <a:gd name="T43" fmla="*/ 132 h 143"/>
              <a:gd name="T44" fmla="*/ 161 w 179"/>
              <a:gd name="T45" fmla="*/ 132 h 143"/>
              <a:gd name="T46" fmla="*/ 161 w 179"/>
              <a:gd name="T47" fmla="*/ 0 h 143"/>
              <a:gd name="T48" fmla="*/ 132 w 179"/>
              <a:gd name="T49" fmla="*/ 124 h 143"/>
              <a:gd name="T50" fmla="*/ 117 w 179"/>
              <a:gd name="T51" fmla="*/ 124 h 143"/>
              <a:gd name="T52" fmla="*/ 117 w 179"/>
              <a:gd name="T53" fmla="*/ 59 h 143"/>
              <a:gd name="T54" fmla="*/ 132 w 179"/>
              <a:gd name="T55" fmla="*/ 59 h 143"/>
              <a:gd name="T56" fmla="*/ 132 w 179"/>
              <a:gd name="T57" fmla="*/ 124 h 143"/>
              <a:gd name="T58" fmla="*/ 153 w 179"/>
              <a:gd name="T59" fmla="*/ 124 h 143"/>
              <a:gd name="T60" fmla="*/ 139 w 179"/>
              <a:gd name="T61" fmla="*/ 124 h 143"/>
              <a:gd name="T62" fmla="*/ 139 w 179"/>
              <a:gd name="T63" fmla="*/ 8 h 143"/>
              <a:gd name="T64" fmla="*/ 153 w 179"/>
              <a:gd name="T65" fmla="*/ 8 h 143"/>
              <a:gd name="T66" fmla="*/ 153 w 179"/>
              <a:gd name="T67" fmla="*/ 124 h 143"/>
              <a:gd name="T68" fmla="*/ 0 w 179"/>
              <a:gd name="T69" fmla="*/ 135 h 143"/>
              <a:gd name="T70" fmla="*/ 0 w 179"/>
              <a:gd name="T71" fmla="*/ 143 h 143"/>
              <a:gd name="T72" fmla="*/ 179 w 179"/>
              <a:gd name="T73" fmla="*/ 143 h 143"/>
              <a:gd name="T74" fmla="*/ 179 w 179"/>
              <a:gd name="T75" fmla="*/ 135 h 143"/>
              <a:gd name="T76" fmla="*/ 0 w 179"/>
              <a:gd name="T77" fmla="*/ 135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9" h="143">
                <a:moveTo>
                  <a:pt x="70" y="0"/>
                </a:moveTo>
                <a:lnTo>
                  <a:pt x="40" y="0"/>
                </a:lnTo>
                <a:lnTo>
                  <a:pt x="40" y="51"/>
                </a:lnTo>
                <a:lnTo>
                  <a:pt x="19" y="51"/>
                </a:lnTo>
                <a:lnTo>
                  <a:pt x="19" y="132"/>
                </a:lnTo>
                <a:lnTo>
                  <a:pt x="70" y="132"/>
                </a:lnTo>
                <a:lnTo>
                  <a:pt x="70" y="0"/>
                </a:lnTo>
                <a:close/>
                <a:moveTo>
                  <a:pt x="40" y="124"/>
                </a:moveTo>
                <a:lnTo>
                  <a:pt x="26" y="124"/>
                </a:lnTo>
                <a:lnTo>
                  <a:pt x="26" y="59"/>
                </a:lnTo>
                <a:lnTo>
                  <a:pt x="40" y="59"/>
                </a:lnTo>
                <a:lnTo>
                  <a:pt x="40" y="124"/>
                </a:lnTo>
                <a:close/>
                <a:moveTo>
                  <a:pt x="62" y="124"/>
                </a:moveTo>
                <a:lnTo>
                  <a:pt x="48" y="124"/>
                </a:lnTo>
                <a:lnTo>
                  <a:pt x="48" y="8"/>
                </a:lnTo>
                <a:lnTo>
                  <a:pt x="62" y="8"/>
                </a:lnTo>
                <a:lnTo>
                  <a:pt x="62" y="124"/>
                </a:lnTo>
                <a:close/>
                <a:moveTo>
                  <a:pt x="161" y="0"/>
                </a:moveTo>
                <a:lnTo>
                  <a:pt x="132" y="0"/>
                </a:lnTo>
                <a:lnTo>
                  <a:pt x="132" y="51"/>
                </a:lnTo>
                <a:lnTo>
                  <a:pt x="110" y="51"/>
                </a:lnTo>
                <a:lnTo>
                  <a:pt x="110" y="132"/>
                </a:lnTo>
                <a:lnTo>
                  <a:pt x="161" y="132"/>
                </a:lnTo>
                <a:lnTo>
                  <a:pt x="161" y="0"/>
                </a:lnTo>
                <a:close/>
                <a:moveTo>
                  <a:pt x="132" y="124"/>
                </a:moveTo>
                <a:lnTo>
                  <a:pt x="117" y="124"/>
                </a:lnTo>
                <a:lnTo>
                  <a:pt x="117" y="59"/>
                </a:lnTo>
                <a:lnTo>
                  <a:pt x="132" y="59"/>
                </a:lnTo>
                <a:lnTo>
                  <a:pt x="132" y="124"/>
                </a:lnTo>
                <a:close/>
                <a:moveTo>
                  <a:pt x="153" y="124"/>
                </a:moveTo>
                <a:lnTo>
                  <a:pt x="139" y="124"/>
                </a:lnTo>
                <a:lnTo>
                  <a:pt x="139" y="8"/>
                </a:lnTo>
                <a:lnTo>
                  <a:pt x="153" y="8"/>
                </a:lnTo>
                <a:lnTo>
                  <a:pt x="153" y="124"/>
                </a:lnTo>
                <a:close/>
                <a:moveTo>
                  <a:pt x="0" y="135"/>
                </a:moveTo>
                <a:lnTo>
                  <a:pt x="0" y="143"/>
                </a:lnTo>
                <a:lnTo>
                  <a:pt x="179" y="143"/>
                </a:lnTo>
                <a:lnTo>
                  <a:pt x="179" y="135"/>
                </a:lnTo>
                <a:lnTo>
                  <a:pt x="0" y="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1" name="Freeform 24"/>
          <p:cNvSpPr>
            <a:spLocks noEditPoints="1"/>
          </p:cNvSpPr>
          <p:nvPr/>
        </p:nvSpPr>
        <p:spPr bwMode="auto">
          <a:xfrm>
            <a:off x="9052496" y="4878556"/>
            <a:ext cx="364616" cy="305544"/>
          </a:xfrm>
          <a:custGeom>
            <a:avLst/>
            <a:gdLst>
              <a:gd name="T0" fmla="*/ 0 w 196"/>
              <a:gd name="T1" fmla="*/ 156 h 164"/>
              <a:gd name="T2" fmla="*/ 0 w 196"/>
              <a:gd name="T3" fmla="*/ 164 h 164"/>
              <a:gd name="T4" fmla="*/ 196 w 196"/>
              <a:gd name="T5" fmla="*/ 164 h 164"/>
              <a:gd name="T6" fmla="*/ 196 w 196"/>
              <a:gd name="T7" fmla="*/ 156 h 164"/>
              <a:gd name="T8" fmla="*/ 0 w 196"/>
              <a:gd name="T9" fmla="*/ 156 h 164"/>
              <a:gd name="T10" fmla="*/ 20 w 196"/>
              <a:gd name="T11" fmla="*/ 81 h 164"/>
              <a:gd name="T12" fmla="*/ 49 w 196"/>
              <a:gd name="T13" fmla="*/ 107 h 164"/>
              <a:gd name="T14" fmla="*/ 53 w 196"/>
              <a:gd name="T15" fmla="*/ 108 h 164"/>
              <a:gd name="T16" fmla="*/ 87 w 196"/>
              <a:gd name="T17" fmla="*/ 100 h 164"/>
              <a:gd name="T18" fmla="*/ 125 w 196"/>
              <a:gd name="T19" fmla="*/ 135 h 164"/>
              <a:gd name="T20" fmla="*/ 128 w 196"/>
              <a:gd name="T21" fmla="*/ 136 h 164"/>
              <a:gd name="T22" fmla="*/ 129 w 196"/>
              <a:gd name="T23" fmla="*/ 136 h 164"/>
              <a:gd name="T24" fmla="*/ 180 w 196"/>
              <a:gd name="T25" fmla="*/ 118 h 164"/>
              <a:gd name="T26" fmla="*/ 180 w 196"/>
              <a:gd name="T27" fmla="*/ 144 h 164"/>
              <a:gd name="T28" fmla="*/ 188 w 196"/>
              <a:gd name="T29" fmla="*/ 144 h 164"/>
              <a:gd name="T30" fmla="*/ 188 w 196"/>
              <a:gd name="T31" fmla="*/ 72 h 164"/>
              <a:gd name="T32" fmla="*/ 186 w 196"/>
              <a:gd name="T33" fmla="*/ 69 h 164"/>
              <a:gd name="T34" fmla="*/ 183 w 196"/>
              <a:gd name="T35" fmla="*/ 68 h 164"/>
              <a:gd name="T36" fmla="*/ 151 w 196"/>
              <a:gd name="T37" fmla="*/ 79 h 164"/>
              <a:gd name="T38" fmla="*/ 106 w 196"/>
              <a:gd name="T39" fmla="*/ 29 h 164"/>
              <a:gd name="T40" fmla="*/ 102 w 196"/>
              <a:gd name="T41" fmla="*/ 28 h 164"/>
              <a:gd name="T42" fmla="*/ 63 w 196"/>
              <a:gd name="T43" fmla="*/ 40 h 164"/>
              <a:gd name="T44" fmla="*/ 19 w 196"/>
              <a:gd name="T45" fmla="*/ 1 h 164"/>
              <a:gd name="T46" fmla="*/ 14 w 196"/>
              <a:gd name="T47" fmla="*/ 0 h 164"/>
              <a:gd name="T48" fmla="*/ 12 w 196"/>
              <a:gd name="T49" fmla="*/ 4 h 164"/>
              <a:gd name="T50" fmla="*/ 12 w 196"/>
              <a:gd name="T51" fmla="*/ 144 h 164"/>
              <a:gd name="T52" fmla="*/ 20 w 196"/>
              <a:gd name="T53" fmla="*/ 144 h 164"/>
              <a:gd name="T54" fmla="*/ 20 w 196"/>
              <a:gd name="T55" fmla="*/ 81 h 164"/>
              <a:gd name="T56" fmla="*/ 20 w 196"/>
              <a:gd name="T57" fmla="*/ 13 h 164"/>
              <a:gd name="T58" fmla="*/ 59 w 196"/>
              <a:gd name="T59" fmla="*/ 47 h 164"/>
              <a:gd name="T60" fmla="*/ 63 w 196"/>
              <a:gd name="T61" fmla="*/ 48 h 164"/>
              <a:gd name="T62" fmla="*/ 102 w 196"/>
              <a:gd name="T63" fmla="*/ 37 h 164"/>
              <a:gd name="T64" fmla="*/ 147 w 196"/>
              <a:gd name="T65" fmla="*/ 87 h 164"/>
              <a:gd name="T66" fmla="*/ 151 w 196"/>
              <a:gd name="T67" fmla="*/ 88 h 164"/>
              <a:gd name="T68" fmla="*/ 180 w 196"/>
              <a:gd name="T69" fmla="*/ 78 h 164"/>
              <a:gd name="T70" fmla="*/ 180 w 196"/>
              <a:gd name="T71" fmla="*/ 109 h 164"/>
              <a:gd name="T72" fmla="*/ 129 w 196"/>
              <a:gd name="T73" fmla="*/ 127 h 164"/>
              <a:gd name="T74" fmla="*/ 91 w 196"/>
              <a:gd name="T75" fmla="*/ 93 h 164"/>
              <a:gd name="T76" fmla="*/ 87 w 196"/>
              <a:gd name="T77" fmla="*/ 92 h 164"/>
              <a:gd name="T78" fmla="*/ 53 w 196"/>
              <a:gd name="T79" fmla="*/ 100 h 164"/>
              <a:gd name="T80" fmla="*/ 20 w 196"/>
              <a:gd name="T81" fmla="*/ 70 h 164"/>
              <a:gd name="T82" fmla="*/ 20 w 196"/>
              <a:gd name="T83" fmla="*/ 13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6" h="164">
                <a:moveTo>
                  <a:pt x="0" y="156"/>
                </a:moveTo>
                <a:cubicBezTo>
                  <a:pt x="0" y="164"/>
                  <a:pt x="0" y="164"/>
                  <a:pt x="0" y="164"/>
                </a:cubicBezTo>
                <a:cubicBezTo>
                  <a:pt x="196" y="164"/>
                  <a:pt x="196" y="164"/>
                  <a:pt x="196" y="164"/>
                </a:cubicBezTo>
                <a:cubicBezTo>
                  <a:pt x="196" y="156"/>
                  <a:pt x="196" y="156"/>
                  <a:pt x="196" y="156"/>
                </a:cubicBezTo>
                <a:lnTo>
                  <a:pt x="0" y="156"/>
                </a:lnTo>
                <a:close/>
                <a:moveTo>
                  <a:pt x="20" y="81"/>
                </a:moveTo>
                <a:cubicBezTo>
                  <a:pt x="49" y="107"/>
                  <a:pt x="49" y="107"/>
                  <a:pt x="49" y="107"/>
                </a:cubicBezTo>
                <a:cubicBezTo>
                  <a:pt x="50" y="108"/>
                  <a:pt x="52" y="108"/>
                  <a:pt x="53" y="108"/>
                </a:cubicBezTo>
                <a:cubicBezTo>
                  <a:pt x="87" y="100"/>
                  <a:pt x="87" y="100"/>
                  <a:pt x="87" y="100"/>
                </a:cubicBezTo>
                <a:cubicBezTo>
                  <a:pt x="125" y="135"/>
                  <a:pt x="125" y="135"/>
                  <a:pt x="125" y="135"/>
                </a:cubicBezTo>
                <a:cubicBezTo>
                  <a:pt x="126" y="136"/>
                  <a:pt x="127" y="136"/>
                  <a:pt x="128" y="136"/>
                </a:cubicBezTo>
                <a:cubicBezTo>
                  <a:pt x="128" y="136"/>
                  <a:pt x="129" y="136"/>
                  <a:pt x="129" y="136"/>
                </a:cubicBezTo>
                <a:cubicBezTo>
                  <a:pt x="180" y="118"/>
                  <a:pt x="180" y="118"/>
                  <a:pt x="180" y="118"/>
                </a:cubicBezTo>
                <a:cubicBezTo>
                  <a:pt x="180" y="144"/>
                  <a:pt x="180" y="144"/>
                  <a:pt x="180" y="144"/>
                </a:cubicBezTo>
                <a:cubicBezTo>
                  <a:pt x="188" y="144"/>
                  <a:pt x="188" y="144"/>
                  <a:pt x="188" y="144"/>
                </a:cubicBezTo>
                <a:cubicBezTo>
                  <a:pt x="188" y="72"/>
                  <a:pt x="188" y="72"/>
                  <a:pt x="188" y="72"/>
                </a:cubicBezTo>
                <a:cubicBezTo>
                  <a:pt x="188" y="71"/>
                  <a:pt x="187" y="69"/>
                  <a:pt x="186" y="69"/>
                </a:cubicBezTo>
                <a:cubicBezTo>
                  <a:pt x="185" y="68"/>
                  <a:pt x="184" y="68"/>
                  <a:pt x="183" y="68"/>
                </a:cubicBezTo>
                <a:cubicBezTo>
                  <a:pt x="151" y="79"/>
                  <a:pt x="151" y="79"/>
                  <a:pt x="151" y="79"/>
                </a:cubicBezTo>
                <a:cubicBezTo>
                  <a:pt x="106" y="29"/>
                  <a:pt x="106" y="29"/>
                  <a:pt x="106" y="29"/>
                </a:cubicBezTo>
                <a:cubicBezTo>
                  <a:pt x="105" y="28"/>
                  <a:pt x="103" y="28"/>
                  <a:pt x="102" y="28"/>
                </a:cubicBezTo>
                <a:cubicBezTo>
                  <a:pt x="63" y="40"/>
                  <a:pt x="63" y="40"/>
                  <a:pt x="63" y="4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0"/>
                  <a:pt x="16" y="0"/>
                  <a:pt x="14" y="0"/>
                </a:cubicBezTo>
                <a:cubicBezTo>
                  <a:pt x="13" y="1"/>
                  <a:pt x="12" y="2"/>
                  <a:pt x="12" y="4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20" y="144"/>
                  <a:pt x="20" y="144"/>
                  <a:pt x="20" y="144"/>
                </a:cubicBezTo>
                <a:lnTo>
                  <a:pt x="20" y="81"/>
                </a:lnTo>
                <a:close/>
                <a:moveTo>
                  <a:pt x="20" y="13"/>
                </a:moveTo>
                <a:cubicBezTo>
                  <a:pt x="59" y="47"/>
                  <a:pt x="59" y="47"/>
                  <a:pt x="59" y="47"/>
                </a:cubicBezTo>
                <a:cubicBezTo>
                  <a:pt x="60" y="48"/>
                  <a:pt x="62" y="48"/>
                  <a:pt x="63" y="48"/>
                </a:cubicBezTo>
                <a:cubicBezTo>
                  <a:pt x="102" y="37"/>
                  <a:pt x="102" y="37"/>
                  <a:pt x="102" y="37"/>
                </a:cubicBezTo>
                <a:cubicBezTo>
                  <a:pt x="147" y="87"/>
                  <a:pt x="147" y="87"/>
                  <a:pt x="147" y="87"/>
                </a:cubicBezTo>
                <a:cubicBezTo>
                  <a:pt x="148" y="88"/>
                  <a:pt x="149" y="88"/>
                  <a:pt x="151" y="88"/>
                </a:cubicBezTo>
                <a:cubicBezTo>
                  <a:pt x="180" y="78"/>
                  <a:pt x="180" y="78"/>
                  <a:pt x="180" y="78"/>
                </a:cubicBezTo>
                <a:cubicBezTo>
                  <a:pt x="180" y="109"/>
                  <a:pt x="180" y="109"/>
                  <a:pt x="180" y="109"/>
                </a:cubicBezTo>
                <a:cubicBezTo>
                  <a:pt x="129" y="127"/>
                  <a:pt x="129" y="127"/>
                  <a:pt x="129" y="127"/>
                </a:cubicBezTo>
                <a:cubicBezTo>
                  <a:pt x="91" y="93"/>
                  <a:pt x="91" y="93"/>
                  <a:pt x="91" y="93"/>
                </a:cubicBezTo>
                <a:cubicBezTo>
                  <a:pt x="90" y="92"/>
                  <a:pt x="88" y="92"/>
                  <a:pt x="87" y="92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20" y="70"/>
                  <a:pt x="20" y="70"/>
                  <a:pt x="20" y="70"/>
                </a:cubicBezTo>
                <a:lnTo>
                  <a:pt x="20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662" y="-2333577"/>
            <a:ext cx="9065181" cy="8677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Rectangle: Top Corners Rounded 12"/>
          <p:cNvSpPr/>
          <p:nvPr/>
        </p:nvSpPr>
        <p:spPr>
          <a:xfrm flipV="1">
            <a:off x="5327650" y="0"/>
            <a:ext cx="5370286" cy="5781368"/>
          </a:xfrm>
          <a:prstGeom prst="round2SameRect">
            <a:avLst>
              <a:gd name="adj1" fmla="val 3190"/>
              <a:gd name="adj2" fmla="val 0"/>
            </a:avLst>
          </a:prstGeom>
          <a:solidFill>
            <a:srgbClr val="657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6" name="Group 15"/>
          <p:cNvGrpSpPr/>
          <p:nvPr/>
        </p:nvGrpSpPr>
        <p:grpSpPr>
          <a:xfrm>
            <a:off x="5878780" y="820890"/>
            <a:ext cx="4268026" cy="800666"/>
            <a:chOff x="5935929" y="573751"/>
            <a:chExt cx="4268026" cy="800666"/>
          </a:xfrm>
        </p:grpSpPr>
        <p:sp>
          <p:nvSpPr>
            <p:cNvPr id="7" name="Rectangle 9"/>
            <p:cNvSpPr/>
            <p:nvPr/>
          </p:nvSpPr>
          <p:spPr>
            <a:xfrm>
              <a:off x="7012858" y="573751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University</a:t>
              </a:r>
              <a:endParaRPr lang="en-US" sz="1400" dirty="0">
                <a:solidFill>
                  <a:schemeClr val="bg1"/>
                </a:solidFill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8" name="TextBox 11"/>
            <p:cNvSpPr txBox="1"/>
            <p:nvPr/>
          </p:nvSpPr>
          <p:spPr>
            <a:xfrm>
              <a:off x="5935929" y="789642"/>
              <a:ext cx="4268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ANNOUNCEMENT</a:t>
              </a:r>
              <a:endParaRPr lang="id-ID" sz="3200" b="1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25"/>
          <p:cNvGrpSpPr/>
          <p:nvPr/>
        </p:nvGrpSpPr>
        <p:grpSpPr>
          <a:xfrm>
            <a:off x="5914518" y="4646546"/>
            <a:ext cx="1203775" cy="313932"/>
            <a:chOff x="5686554" y="4306177"/>
            <a:chExt cx="1203775" cy="313932"/>
          </a:xfrm>
        </p:grpSpPr>
        <p:sp>
          <p:nvSpPr>
            <p:cNvPr id="10" name="Freeform 18"/>
            <p:cNvSpPr/>
            <p:nvPr/>
          </p:nvSpPr>
          <p:spPr bwMode="auto">
            <a:xfrm>
              <a:off x="5686554" y="4360541"/>
              <a:ext cx="97744" cy="210465"/>
            </a:xfrm>
            <a:custGeom>
              <a:avLst/>
              <a:gdLst>
                <a:gd name="T0" fmla="*/ 196850 w 120"/>
                <a:gd name="T1" fmla="*/ 3286 h 258"/>
                <a:gd name="T2" fmla="*/ 196850 w 120"/>
                <a:gd name="T3" fmla="*/ 70644 h 258"/>
                <a:gd name="T4" fmla="*/ 134514 w 120"/>
                <a:gd name="T5" fmla="*/ 85430 h 258"/>
                <a:gd name="T6" fmla="*/ 131233 w 120"/>
                <a:gd name="T7" fmla="*/ 147859 h 258"/>
                <a:gd name="T8" fmla="*/ 196850 w 120"/>
                <a:gd name="T9" fmla="*/ 147859 h 258"/>
                <a:gd name="T10" fmla="*/ 183727 w 120"/>
                <a:gd name="T11" fmla="*/ 213574 h 258"/>
                <a:gd name="T12" fmla="*/ 131233 w 120"/>
                <a:gd name="T13" fmla="*/ 213574 h 258"/>
                <a:gd name="T14" fmla="*/ 131233 w 120"/>
                <a:gd name="T15" fmla="*/ 423862 h 258"/>
                <a:gd name="T16" fmla="*/ 39370 w 120"/>
                <a:gd name="T17" fmla="*/ 423862 h 258"/>
                <a:gd name="T18" fmla="*/ 39370 w 120"/>
                <a:gd name="T19" fmla="*/ 213574 h 258"/>
                <a:gd name="T20" fmla="*/ 0 w 120"/>
                <a:gd name="T21" fmla="*/ 213574 h 258"/>
                <a:gd name="T22" fmla="*/ 0 w 120"/>
                <a:gd name="T23" fmla="*/ 147859 h 258"/>
                <a:gd name="T24" fmla="*/ 39370 w 120"/>
                <a:gd name="T25" fmla="*/ 147859 h 258"/>
                <a:gd name="T26" fmla="*/ 65617 w 120"/>
                <a:gd name="T27" fmla="*/ 27929 h 258"/>
                <a:gd name="T28" fmla="*/ 196850 w 120"/>
                <a:gd name="T29" fmla="*/ 3286 h 25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0" h="258">
                  <a:moveTo>
                    <a:pt x="120" y="2"/>
                  </a:moveTo>
                  <a:cubicBezTo>
                    <a:pt x="120" y="43"/>
                    <a:pt x="120" y="43"/>
                    <a:pt x="120" y="43"/>
                  </a:cubicBezTo>
                  <a:cubicBezTo>
                    <a:pt x="120" y="43"/>
                    <a:pt x="90" y="40"/>
                    <a:pt x="82" y="52"/>
                  </a:cubicBezTo>
                  <a:cubicBezTo>
                    <a:pt x="78" y="58"/>
                    <a:pt x="80" y="77"/>
                    <a:pt x="80" y="90"/>
                  </a:cubicBezTo>
                  <a:cubicBezTo>
                    <a:pt x="120" y="90"/>
                    <a:pt x="120" y="90"/>
                    <a:pt x="120" y="90"/>
                  </a:cubicBezTo>
                  <a:cubicBezTo>
                    <a:pt x="117" y="106"/>
                    <a:pt x="114" y="116"/>
                    <a:pt x="112" y="130"/>
                  </a:cubicBezTo>
                  <a:cubicBezTo>
                    <a:pt x="80" y="130"/>
                    <a:pt x="80" y="130"/>
                    <a:pt x="80" y="130"/>
                  </a:cubicBezTo>
                  <a:cubicBezTo>
                    <a:pt x="80" y="258"/>
                    <a:pt x="80" y="258"/>
                    <a:pt x="80" y="258"/>
                  </a:cubicBezTo>
                  <a:cubicBezTo>
                    <a:pt x="24" y="258"/>
                    <a:pt x="24" y="258"/>
                    <a:pt x="24" y="258"/>
                  </a:cubicBezTo>
                  <a:cubicBezTo>
                    <a:pt x="24" y="219"/>
                    <a:pt x="24" y="172"/>
                    <a:pt x="24" y="13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5" y="61"/>
                    <a:pt x="25" y="32"/>
                    <a:pt x="40" y="17"/>
                  </a:cubicBezTo>
                  <a:cubicBezTo>
                    <a:pt x="56" y="0"/>
                    <a:pt x="72" y="2"/>
                    <a:pt x="120" y="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Rectangle 18"/>
            <p:cNvSpPr/>
            <p:nvPr/>
          </p:nvSpPr>
          <p:spPr>
            <a:xfrm>
              <a:off x="5757587" y="4306177"/>
              <a:ext cx="113274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User Name</a:t>
              </a:r>
              <a:endParaRPr lang="id-ID" sz="1200" dirty="0">
                <a:solidFill>
                  <a:schemeClr val="bg1"/>
                </a:solidFill>
                <a:latin typeface="Raleway" panose="020B05030301010600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2" name="Group 24"/>
          <p:cNvGrpSpPr/>
          <p:nvPr/>
        </p:nvGrpSpPr>
        <p:grpSpPr>
          <a:xfrm>
            <a:off x="7261228" y="4643772"/>
            <a:ext cx="1263302" cy="313932"/>
            <a:chOff x="7551629" y="4303403"/>
            <a:chExt cx="1263302" cy="313932"/>
          </a:xfrm>
        </p:grpSpPr>
        <p:sp>
          <p:nvSpPr>
            <p:cNvPr id="13" name="Freeform 15"/>
            <p:cNvSpPr>
              <a:spLocks noEditPoints="1"/>
            </p:cNvSpPr>
            <p:nvPr/>
          </p:nvSpPr>
          <p:spPr bwMode="auto">
            <a:xfrm>
              <a:off x="7551629" y="4362868"/>
              <a:ext cx="208137" cy="208138"/>
            </a:xfrm>
            <a:custGeom>
              <a:avLst/>
              <a:gdLst>
                <a:gd name="T0" fmla="*/ 368101 w 256"/>
                <a:gd name="T1" fmla="*/ 420688 h 256"/>
                <a:gd name="T2" fmla="*/ 52586 w 256"/>
                <a:gd name="T3" fmla="*/ 420688 h 256"/>
                <a:gd name="T4" fmla="*/ 0 w 256"/>
                <a:gd name="T5" fmla="*/ 368102 h 256"/>
                <a:gd name="T6" fmla="*/ 0 w 256"/>
                <a:gd name="T7" fmla="*/ 52586 h 256"/>
                <a:gd name="T8" fmla="*/ 52586 w 256"/>
                <a:gd name="T9" fmla="*/ 0 h 256"/>
                <a:gd name="T10" fmla="*/ 368101 w 256"/>
                <a:gd name="T11" fmla="*/ 0 h 256"/>
                <a:gd name="T12" fmla="*/ 420687 w 256"/>
                <a:gd name="T13" fmla="*/ 52586 h 256"/>
                <a:gd name="T14" fmla="*/ 420687 w 256"/>
                <a:gd name="T15" fmla="*/ 368102 h 256"/>
                <a:gd name="T16" fmla="*/ 368101 w 256"/>
                <a:gd name="T17" fmla="*/ 420688 h 256"/>
                <a:gd name="T18" fmla="*/ 210344 w 256"/>
                <a:gd name="T19" fmla="*/ 128178 h 256"/>
                <a:gd name="T20" fmla="*/ 136395 w 256"/>
                <a:gd name="T21" fmla="*/ 175834 h 256"/>
                <a:gd name="T22" fmla="*/ 136395 w 256"/>
                <a:gd name="T23" fmla="*/ 175834 h 256"/>
                <a:gd name="T24" fmla="*/ 136395 w 256"/>
                <a:gd name="T25" fmla="*/ 177478 h 256"/>
                <a:gd name="T26" fmla="*/ 133108 w 256"/>
                <a:gd name="T27" fmla="*/ 182408 h 256"/>
                <a:gd name="T28" fmla="*/ 133108 w 256"/>
                <a:gd name="T29" fmla="*/ 185694 h 256"/>
                <a:gd name="T30" fmla="*/ 131465 w 256"/>
                <a:gd name="T31" fmla="*/ 190624 h 256"/>
                <a:gd name="T32" fmla="*/ 131465 w 256"/>
                <a:gd name="T33" fmla="*/ 193911 h 256"/>
                <a:gd name="T34" fmla="*/ 129821 w 256"/>
                <a:gd name="T35" fmla="*/ 198841 h 256"/>
                <a:gd name="T36" fmla="*/ 129821 w 256"/>
                <a:gd name="T37" fmla="*/ 202127 h 256"/>
                <a:gd name="T38" fmla="*/ 128178 w 256"/>
                <a:gd name="T39" fmla="*/ 210344 h 256"/>
                <a:gd name="T40" fmla="*/ 210344 w 256"/>
                <a:gd name="T41" fmla="*/ 292510 h 256"/>
                <a:gd name="T42" fmla="*/ 292509 w 256"/>
                <a:gd name="T43" fmla="*/ 210344 h 256"/>
                <a:gd name="T44" fmla="*/ 290866 w 256"/>
                <a:gd name="T45" fmla="*/ 202127 h 256"/>
                <a:gd name="T46" fmla="*/ 290866 w 256"/>
                <a:gd name="T47" fmla="*/ 198841 h 256"/>
                <a:gd name="T48" fmla="*/ 289222 w 256"/>
                <a:gd name="T49" fmla="*/ 193911 h 256"/>
                <a:gd name="T50" fmla="*/ 289222 w 256"/>
                <a:gd name="T51" fmla="*/ 190624 h 256"/>
                <a:gd name="T52" fmla="*/ 287579 w 256"/>
                <a:gd name="T53" fmla="*/ 185694 h 256"/>
                <a:gd name="T54" fmla="*/ 287579 w 256"/>
                <a:gd name="T55" fmla="*/ 182408 h 256"/>
                <a:gd name="T56" fmla="*/ 284292 w 256"/>
                <a:gd name="T57" fmla="*/ 177478 h 256"/>
                <a:gd name="T58" fmla="*/ 284292 w 256"/>
                <a:gd name="T59" fmla="*/ 175834 h 256"/>
                <a:gd name="T60" fmla="*/ 284292 w 256"/>
                <a:gd name="T61" fmla="*/ 175834 h 256"/>
                <a:gd name="T62" fmla="*/ 210344 w 256"/>
                <a:gd name="T63" fmla="*/ 128178 h 256"/>
                <a:gd name="T64" fmla="*/ 373031 w 256"/>
                <a:gd name="T65" fmla="*/ 69019 h 256"/>
                <a:gd name="T66" fmla="*/ 351668 w 256"/>
                <a:gd name="T67" fmla="*/ 47656 h 256"/>
                <a:gd name="T68" fmla="*/ 310585 w 256"/>
                <a:gd name="T69" fmla="*/ 47656 h 256"/>
                <a:gd name="T70" fmla="*/ 289222 w 256"/>
                <a:gd name="T71" fmla="*/ 69019 h 256"/>
                <a:gd name="T72" fmla="*/ 289222 w 256"/>
                <a:gd name="T73" fmla="*/ 110102 h 256"/>
                <a:gd name="T74" fmla="*/ 310585 w 256"/>
                <a:gd name="T75" fmla="*/ 131465 h 256"/>
                <a:gd name="T76" fmla="*/ 351668 w 256"/>
                <a:gd name="T77" fmla="*/ 131465 h 256"/>
                <a:gd name="T78" fmla="*/ 373031 w 256"/>
                <a:gd name="T79" fmla="*/ 110102 h 256"/>
                <a:gd name="T80" fmla="*/ 373031 w 256"/>
                <a:gd name="T81" fmla="*/ 69019 h 256"/>
                <a:gd name="T82" fmla="*/ 373031 w 256"/>
                <a:gd name="T83" fmla="*/ 175834 h 256"/>
                <a:gd name="T84" fmla="*/ 335235 w 256"/>
                <a:gd name="T85" fmla="*/ 175834 h 256"/>
                <a:gd name="T86" fmla="*/ 338522 w 256"/>
                <a:gd name="T87" fmla="*/ 210344 h 256"/>
                <a:gd name="T88" fmla="*/ 210344 w 256"/>
                <a:gd name="T89" fmla="*/ 338522 h 256"/>
                <a:gd name="T90" fmla="*/ 82165 w 256"/>
                <a:gd name="T91" fmla="*/ 210344 h 256"/>
                <a:gd name="T92" fmla="*/ 85452 w 256"/>
                <a:gd name="T93" fmla="*/ 175834 h 256"/>
                <a:gd name="T94" fmla="*/ 47656 w 256"/>
                <a:gd name="T95" fmla="*/ 175834 h 256"/>
                <a:gd name="T96" fmla="*/ 47656 w 256"/>
                <a:gd name="T97" fmla="*/ 351669 h 256"/>
                <a:gd name="T98" fmla="*/ 69019 w 256"/>
                <a:gd name="T99" fmla="*/ 373032 h 256"/>
                <a:gd name="T100" fmla="*/ 351668 w 256"/>
                <a:gd name="T101" fmla="*/ 373032 h 256"/>
                <a:gd name="T102" fmla="*/ 373031 w 256"/>
                <a:gd name="T103" fmla="*/ 351669 h 256"/>
                <a:gd name="T104" fmla="*/ 373031 w 256"/>
                <a:gd name="T105" fmla="*/ 175834 h 2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6" h="256">
                  <a:moveTo>
                    <a:pt x="224" y="256"/>
                  </a:moveTo>
                  <a:cubicBezTo>
                    <a:pt x="32" y="256"/>
                    <a:pt x="32" y="256"/>
                    <a:pt x="32" y="256"/>
                  </a:cubicBezTo>
                  <a:cubicBezTo>
                    <a:pt x="14" y="256"/>
                    <a:pt x="0" y="242"/>
                    <a:pt x="0" y="22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2" y="0"/>
                    <a:pt x="256" y="14"/>
                    <a:pt x="256" y="32"/>
                  </a:cubicBezTo>
                  <a:cubicBezTo>
                    <a:pt x="256" y="224"/>
                    <a:pt x="256" y="224"/>
                    <a:pt x="256" y="224"/>
                  </a:cubicBezTo>
                  <a:cubicBezTo>
                    <a:pt x="256" y="242"/>
                    <a:pt x="242" y="256"/>
                    <a:pt x="224" y="256"/>
                  </a:cubicBezTo>
                  <a:moveTo>
                    <a:pt x="128" y="78"/>
                  </a:moveTo>
                  <a:cubicBezTo>
                    <a:pt x="108" y="78"/>
                    <a:pt x="91" y="90"/>
                    <a:pt x="83" y="107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3" y="107"/>
                    <a:pt x="83" y="108"/>
                    <a:pt x="83" y="108"/>
                  </a:cubicBezTo>
                  <a:cubicBezTo>
                    <a:pt x="82" y="109"/>
                    <a:pt x="82" y="110"/>
                    <a:pt x="81" y="111"/>
                  </a:cubicBezTo>
                  <a:cubicBezTo>
                    <a:pt x="81" y="111"/>
                    <a:pt x="81" y="112"/>
                    <a:pt x="81" y="113"/>
                  </a:cubicBezTo>
                  <a:cubicBezTo>
                    <a:pt x="81" y="114"/>
                    <a:pt x="80" y="115"/>
                    <a:pt x="80" y="116"/>
                  </a:cubicBezTo>
                  <a:cubicBezTo>
                    <a:pt x="80" y="116"/>
                    <a:pt x="80" y="117"/>
                    <a:pt x="80" y="118"/>
                  </a:cubicBezTo>
                  <a:cubicBezTo>
                    <a:pt x="79" y="119"/>
                    <a:pt x="79" y="120"/>
                    <a:pt x="79" y="121"/>
                  </a:cubicBezTo>
                  <a:cubicBezTo>
                    <a:pt x="79" y="122"/>
                    <a:pt x="79" y="122"/>
                    <a:pt x="79" y="123"/>
                  </a:cubicBezTo>
                  <a:cubicBezTo>
                    <a:pt x="79" y="124"/>
                    <a:pt x="78" y="126"/>
                    <a:pt x="78" y="128"/>
                  </a:cubicBezTo>
                  <a:cubicBezTo>
                    <a:pt x="78" y="155"/>
                    <a:pt x="101" y="178"/>
                    <a:pt x="128" y="178"/>
                  </a:cubicBezTo>
                  <a:cubicBezTo>
                    <a:pt x="155" y="178"/>
                    <a:pt x="178" y="155"/>
                    <a:pt x="178" y="128"/>
                  </a:cubicBezTo>
                  <a:cubicBezTo>
                    <a:pt x="178" y="126"/>
                    <a:pt x="177" y="124"/>
                    <a:pt x="177" y="123"/>
                  </a:cubicBezTo>
                  <a:cubicBezTo>
                    <a:pt x="177" y="122"/>
                    <a:pt x="177" y="122"/>
                    <a:pt x="177" y="121"/>
                  </a:cubicBezTo>
                  <a:cubicBezTo>
                    <a:pt x="177" y="120"/>
                    <a:pt x="177" y="119"/>
                    <a:pt x="176" y="118"/>
                  </a:cubicBezTo>
                  <a:cubicBezTo>
                    <a:pt x="176" y="117"/>
                    <a:pt x="176" y="116"/>
                    <a:pt x="176" y="116"/>
                  </a:cubicBezTo>
                  <a:cubicBezTo>
                    <a:pt x="176" y="115"/>
                    <a:pt x="175" y="114"/>
                    <a:pt x="175" y="113"/>
                  </a:cubicBezTo>
                  <a:cubicBezTo>
                    <a:pt x="175" y="112"/>
                    <a:pt x="175" y="111"/>
                    <a:pt x="175" y="111"/>
                  </a:cubicBezTo>
                  <a:cubicBezTo>
                    <a:pt x="174" y="110"/>
                    <a:pt x="174" y="109"/>
                    <a:pt x="173" y="108"/>
                  </a:cubicBezTo>
                  <a:cubicBezTo>
                    <a:pt x="173" y="108"/>
                    <a:pt x="173" y="107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65" y="90"/>
                    <a:pt x="148" y="78"/>
                    <a:pt x="128" y="78"/>
                  </a:cubicBezTo>
                  <a:moveTo>
                    <a:pt x="227" y="42"/>
                  </a:moveTo>
                  <a:cubicBezTo>
                    <a:pt x="227" y="35"/>
                    <a:pt x="221" y="29"/>
                    <a:pt x="214" y="29"/>
                  </a:cubicBezTo>
                  <a:cubicBezTo>
                    <a:pt x="189" y="29"/>
                    <a:pt x="189" y="29"/>
                    <a:pt x="189" y="29"/>
                  </a:cubicBezTo>
                  <a:cubicBezTo>
                    <a:pt x="182" y="29"/>
                    <a:pt x="176" y="35"/>
                    <a:pt x="176" y="42"/>
                  </a:cubicBezTo>
                  <a:cubicBezTo>
                    <a:pt x="176" y="67"/>
                    <a:pt x="176" y="67"/>
                    <a:pt x="176" y="67"/>
                  </a:cubicBezTo>
                  <a:cubicBezTo>
                    <a:pt x="176" y="74"/>
                    <a:pt x="182" y="80"/>
                    <a:pt x="189" y="80"/>
                  </a:cubicBezTo>
                  <a:cubicBezTo>
                    <a:pt x="214" y="80"/>
                    <a:pt x="214" y="80"/>
                    <a:pt x="214" y="80"/>
                  </a:cubicBezTo>
                  <a:cubicBezTo>
                    <a:pt x="221" y="80"/>
                    <a:pt x="227" y="74"/>
                    <a:pt x="227" y="67"/>
                  </a:cubicBezTo>
                  <a:lnTo>
                    <a:pt x="227" y="42"/>
                  </a:lnTo>
                  <a:close/>
                  <a:moveTo>
                    <a:pt x="227" y="107"/>
                  </a:moveTo>
                  <a:cubicBezTo>
                    <a:pt x="204" y="107"/>
                    <a:pt x="204" y="107"/>
                    <a:pt x="204" y="107"/>
                  </a:cubicBezTo>
                  <a:cubicBezTo>
                    <a:pt x="205" y="114"/>
                    <a:pt x="206" y="121"/>
                    <a:pt x="206" y="128"/>
                  </a:cubicBezTo>
                  <a:cubicBezTo>
                    <a:pt x="206" y="171"/>
                    <a:pt x="171" y="206"/>
                    <a:pt x="128" y="206"/>
                  </a:cubicBezTo>
                  <a:cubicBezTo>
                    <a:pt x="85" y="206"/>
                    <a:pt x="50" y="171"/>
                    <a:pt x="50" y="128"/>
                  </a:cubicBezTo>
                  <a:cubicBezTo>
                    <a:pt x="50" y="121"/>
                    <a:pt x="51" y="114"/>
                    <a:pt x="52" y="107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29" y="214"/>
                    <a:pt x="29" y="214"/>
                    <a:pt x="29" y="214"/>
                  </a:cubicBezTo>
                  <a:cubicBezTo>
                    <a:pt x="29" y="221"/>
                    <a:pt x="35" y="227"/>
                    <a:pt x="42" y="227"/>
                  </a:cubicBezTo>
                  <a:cubicBezTo>
                    <a:pt x="214" y="227"/>
                    <a:pt x="214" y="227"/>
                    <a:pt x="214" y="227"/>
                  </a:cubicBezTo>
                  <a:cubicBezTo>
                    <a:pt x="221" y="227"/>
                    <a:pt x="227" y="221"/>
                    <a:pt x="227" y="214"/>
                  </a:cubicBezTo>
                  <a:lnTo>
                    <a:pt x="227" y="1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Rectangle 19"/>
            <p:cNvSpPr/>
            <p:nvPr/>
          </p:nvSpPr>
          <p:spPr>
            <a:xfrm>
              <a:off x="7742208" y="4303403"/>
              <a:ext cx="1072723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@username</a:t>
              </a:r>
              <a:endParaRPr lang="id-ID" sz="1200" dirty="0">
                <a:solidFill>
                  <a:schemeClr val="bg1"/>
                </a:solidFill>
                <a:latin typeface="Raleway" panose="020B05030301010600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5" name="Group 23"/>
          <p:cNvGrpSpPr/>
          <p:nvPr/>
        </p:nvGrpSpPr>
        <p:grpSpPr>
          <a:xfrm>
            <a:off x="8667464" y="4643772"/>
            <a:ext cx="1443605" cy="295337"/>
            <a:chOff x="9587073" y="4303403"/>
            <a:chExt cx="1443605" cy="295337"/>
          </a:xfrm>
        </p:grpSpPr>
        <p:sp>
          <p:nvSpPr>
            <p:cNvPr id="16" name="Freeform 85"/>
            <p:cNvSpPr>
              <a:spLocks noChangeArrowheads="1"/>
            </p:cNvSpPr>
            <p:nvPr/>
          </p:nvSpPr>
          <p:spPr bwMode="auto">
            <a:xfrm>
              <a:off x="9587073" y="4360541"/>
              <a:ext cx="261838" cy="210465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17" name="Rectangle 21"/>
            <p:cNvSpPr/>
            <p:nvPr/>
          </p:nvSpPr>
          <p:spPr>
            <a:xfrm>
              <a:off x="9848912" y="4303403"/>
              <a:ext cx="1181766" cy="295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Raleway" panose="020B0503030101060003" pitchFamily="34" charset="0"/>
                  <a:cs typeface="Segoe UI Light" panose="020B0502040204020203" pitchFamily="34" charset="0"/>
                </a:rPr>
                <a:t>@username</a:t>
              </a:r>
              <a:endParaRPr lang="id-ID" sz="1200" dirty="0">
                <a:solidFill>
                  <a:schemeClr val="bg1"/>
                </a:solidFill>
                <a:latin typeface="Raleway" panose="020B05030301010600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Rectangle 27"/>
          <p:cNvSpPr/>
          <p:nvPr/>
        </p:nvSpPr>
        <p:spPr>
          <a:xfrm>
            <a:off x="5654155" y="2141187"/>
            <a:ext cx="4717276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 wonderful serenity</a:t>
            </a: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has taken possession of my entire soul, like these sweet mornings of spring which I enjoy with my whole heart.</a:t>
            </a: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>
              <a:lnSpc>
                <a:spcPct val="120000"/>
              </a:lnSpc>
            </a:pP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am alone, and feel the charm of existence in this spot, which was created for the bliss of souls like mine. I am so happy, my dear friend, so absorbed in the exquisite sense of mere tranquil existence, that I neglect my talents.</a:t>
            </a: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9" name="图片占位符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9" y="-2"/>
            <a:ext cx="4673432" cy="6675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1"/>
          <p:cNvGrpSpPr/>
          <p:nvPr/>
        </p:nvGrpSpPr>
        <p:grpSpPr>
          <a:xfrm>
            <a:off x="816123" y="4996630"/>
            <a:ext cx="3198192" cy="828566"/>
            <a:chOff x="816123" y="4996630"/>
            <a:chExt cx="3198192" cy="828566"/>
          </a:xfrm>
        </p:grpSpPr>
        <p:sp>
          <p:nvSpPr>
            <p:cNvPr id="6" name="Rectangle: Rounded Corners 2"/>
            <p:cNvSpPr/>
            <p:nvPr/>
          </p:nvSpPr>
          <p:spPr>
            <a:xfrm>
              <a:off x="816124" y="4996630"/>
              <a:ext cx="3198191" cy="828566"/>
            </a:xfrm>
            <a:prstGeom prst="roundRect">
              <a:avLst>
                <a:gd name="adj" fmla="val 2358"/>
              </a:avLst>
            </a:prstGeom>
            <a:solidFill>
              <a:srgbClr val="657266"/>
            </a:solidFill>
            <a:ln>
              <a:noFill/>
            </a:ln>
            <a:effectLst>
              <a:outerShdw blurRad="1270000" dist="381000" dir="5400000" sx="70000" sy="7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Rectangle: Rounded Corners 3"/>
            <p:cNvSpPr/>
            <p:nvPr/>
          </p:nvSpPr>
          <p:spPr>
            <a:xfrm>
              <a:off x="816123" y="4996630"/>
              <a:ext cx="869645" cy="828566"/>
            </a:xfrm>
            <a:prstGeom prst="roundRect">
              <a:avLst>
                <a:gd name="adj" fmla="val 2851"/>
              </a:avLst>
            </a:pr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Freeform 85"/>
          <p:cNvSpPr>
            <a:spLocks noChangeArrowheads="1"/>
          </p:cNvSpPr>
          <p:nvPr/>
        </p:nvSpPr>
        <p:spPr bwMode="auto">
          <a:xfrm>
            <a:off x="1076549" y="5270734"/>
            <a:ext cx="348793" cy="280359"/>
          </a:xfrm>
          <a:custGeom>
            <a:avLst/>
            <a:gdLst>
              <a:gd name="T0" fmla="*/ 250282 w 462"/>
              <a:gd name="T1" fmla="*/ 24258 h 374"/>
              <a:gd name="T2" fmla="*/ 250282 w 462"/>
              <a:gd name="T3" fmla="*/ 24258 h 374"/>
              <a:gd name="T4" fmla="*/ 221508 w 462"/>
              <a:gd name="T5" fmla="*/ 33962 h 374"/>
              <a:gd name="T6" fmla="*/ 240510 w 462"/>
              <a:gd name="T7" fmla="*/ 5391 h 374"/>
              <a:gd name="T8" fmla="*/ 211192 w 462"/>
              <a:gd name="T9" fmla="*/ 19407 h 374"/>
              <a:gd name="T10" fmla="*/ 173189 w 462"/>
              <a:gd name="T11" fmla="*/ 0 h 374"/>
              <a:gd name="T12" fmla="*/ 119983 w 462"/>
              <a:gd name="T13" fmla="*/ 52829 h 374"/>
              <a:gd name="T14" fmla="*/ 124870 w 462"/>
              <a:gd name="T15" fmla="*/ 62532 h 374"/>
              <a:gd name="T16" fmla="*/ 19002 w 462"/>
              <a:gd name="T17" fmla="*/ 10242 h 374"/>
              <a:gd name="T18" fmla="*/ 9229 w 462"/>
              <a:gd name="T19" fmla="*/ 38813 h 374"/>
              <a:gd name="T20" fmla="*/ 33118 w 462"/>
              <a:gd name="T21" fmla="*/ 81400 h 374"/>
              <a:gd name="T22" fmla="*/ 9229 w 462"/>
              <a:gd name="T23" fmla="*/ 72236 h 374"/>
              <a:gd name="T24" fmla="*/ 9229 w 462"/>
              <a:gd name="T25" fmla="*/ 72236 h 374"/>
              <a:gd name="T26" fmla="*/ 53205 w 462"/>
              <a:gd name="T27" fmla="*/ 124526 h 374"/>
              <a:gd name="T28" fmla="*/ 38004 w 462"/>
              <a:gd name="T29" fmla="*/ 124526 h 374"/>
              <a:gd name="T30" fmla="*/ 28774 w 462"/>
              <a:gd name="T31" fmla="*/ 124526 h 374"/>
              <a:gd name="T32" fmla="*/ 77093 w 462"/>
              <a:gd name="T33" fmla="*/ 158487 h 374"/>
              <a:gd name="T34" fmla="*/ 14116 w 462"/>
              <a:gd name="T35" fmla="*/ 182206 h 374"/>
              <a:gd name="T36" fmla="*/ 0 w 462"/>
              <a:gd name="T37" fmla="*/ 182206 h 374"/>
              <a:gd name="T38" fmla="*/ 77093 w 462"/>
              <a:gd name="T39" fmla="*/ 201074 h 374"/>
              <a:gd name="T40" fmla="*/ 221508 w 462"/>
              <a:gd name="T41" fmla="*/ 57681 h 374"/>
              <a:gd name="T42" fmla="*/ 221508 w 462"/>
              <a:gd name="T43" fmla="*/ 52829 h 374"/>
              <a:gd name="T44" fmla="*/ 250282 w 462"/>
              <a:gd name="T45" fmla="*/ 24258 h 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9" name="TextBox 5"/>
          <p:cNvSpPr txBox="1"/>
          <p:nvPr/>
        </p:nvSpPr>
        <p:spPr>
          <a:xfrm>
            <a:off x="1844993" y="5241636"/>
            <a:ext cx="14941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aleway" panose="020B0503030101060003" pitchFamily="34" charset="0"/>
                <a:cs typeface="Segoe UI" panose="020B0502040204020203" pitchFamily="34" charset="0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Raleway" panose="020B0503030101060003" pitchFamily="34" charset="0"/>
                <a:cs typeface="Segoe UI" panose="020B0502040204020203" pitchFamily="34" charset="0"/>
              </a:rPr>
              <a:t>HAOKE.COM</a:t>
            </a:r>
            <a:endParaRPr lang="zh-CN" altLang="en-US" sz="1600" dirty="0" err="1">
              <a:solidFill>
                <a:schemeClr val="bg1"/>
              </a:solidFill>
              <a:latin typeface="Raleway" panose="020B05030301010600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6"/>
          <p:cNvGrpSpPr/>
          <p:nvPr/>
        </p:nvGrpSpPr>
        <p:grpSpPr>
          <a:xfrm>
            <a:off x="4496905" y="4996630"/>
            <a:ext cx="3198191" cy="828566"/>
            <a:chOff x="4496905" y="4996630"/>
            <a:chExt cx="3198191" cy="828566"/>
          </a:xfrm>
        </p:grpSpPr>
        <p:sp>
          <p:nvSpPr>
            <p:cNvPr id="11" name="Rectangle: Rounded Corners 7"/>
            <p:cNvSpPr/>
            <p:nvPr/>
          </p:nvSpPr>
          <p:spPr>
            <a:xfrm>
              <a:off x="4496905" y="4996630"/>
              <a:ext cx="3198191" cy="828566"/>
            </a:xfrm>
            <a:prstGeom prst="roundRect">
              <a:avLst>
                <a:gd name="adj" fmla="val 2358"/>
              </a:avLst>
            </a:prstGeom>
            <a:solidFill>
              <a:srgbClr val="7E7F7E"/>
            </a:solidFill>
            <a:ln>
              <a:noFill/>
            </a:ln>
            <a:effectLst>
              <a:outerShdw blurRad="1270000" dist="381000" dir="5400000" sx="70000" sy="7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2" name="Rectangle: Rounded Corners 8"/>
            <p:cNvSpPr/>
            <p:nvPr/>
          </p:nvSpPr>
          <p:spPr>
            <a:xfrm>
              <a:off x="4496905" y="4996630"/>
              <a:ext cx="869645" cy="828566"/>
            </a:xfrm>
            <a:prstGeom prst="roundRect">
              <a:avLst>
                <a:gd name="adj" fmla="val 2851"/>
              </a:avLst>
            </a:prstGeom>
            <a:solidFill>
              <a:schemeClr val="accent2">
                <a:lumMod val="7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3" name="Freeform 75"/>
          <p:cNvSpPr>
            <a:spLocks noChangeArrowheads="1"/>
          </p:cNvSpPr>
          <p:nvPr/>
        </p:nvSpPr>
        <p:spPr bwMode="auto">
          <a:xfrm>
            <a:off x="4839010" y="5238724"/>
            <a:ext cx="185434" cy="344378"/>
          </a:xfrm>
          <a:custGeom>
            <a:avLst/>
            <a:gdLst>
              <a:gd name="T0" fmla="*/ 132814 w 249"/>
              <a:gd name="T1" fmla="*/ 43735 h 453"/>
              <a:gd name="T2" fmla="*/ 132814 w 249"/>
              <a:gd name="T3" fmla="*/ 43735 h 453"/>
              <a:gd name="T4" fmla="*/ 94791 w 249"/>
              <a:gd name="T5" fmla="*/ 43735 h 453"/>
              <a:gd name="T6" fmla="*/ 85687 w 249"/>
              <a:gd name="T7" fmla="*/ 58496 h 453"/>
              <a:gd name="T8" fmla="*/ 85687 w 249"/>
              <a:gd name="T9" fmla="*/ 87470 h 453"/>
              <a:gd name="T10" fmla="*/ 132814 w 249"/>
              <a:gd name="T11" fmla="*/ 87470 h 453"/>
              <a:gd name="T12" fmla="*/ 132814 w 249"/>
              <a:gd name="T13" fmla="*/ 126285 h 453"/>
              <a:gd name="T14" fmla="*/ 85687 w 249"/>
              <a:gd name="T15" fmla="*/ 126285 h 453"/>
              <a:gd name="T16" fmla="*/ 85687 w 249"/>
              <a:gd name="T17" fmla="*/ 247103 h 453"/>
              <a:gd name="T18" fmla="*/ 42308 w 249"/>
              <a:gd name="T19" fmla="*/ 247103 h 453"/>
              <a:gd name="T20" fmla="*/ 42308 w 249"/>
              <a:gd name="T21" fmla="*/ 126285 h 453"/>
              <a:gd name="T22" fmla="*/ 0 w 249"/>
              <a:gd name="T23" fmla="*/ 126285 h 453"/>
              <a:gd name="T24" fmla="*/ 0 w 249"/>
              <a:gd name="T25" fmla="*/ 87470 h 453"/>
              <a:gd name="T26" fmla="*/ 42308 w 249"/>
              <a:gd name="T27" fmla="*/ 87470 h 453"/>
              <a:gd name="T28" fmla="*/ 42308 w 249"/>
              <a:gd name="T29" fmla="*/ 63416 h 453"/>
              <a:gd name="T30" fmla="*/ 94791 w 249"/>
              <a:gd name="T31" fmla="*/ 0 h 453"/>
              <a:gd name="T32" fmla="*/ 132814 w 249"/>
              <a:gd name="T33" fmla="*/ 0 h 453"/>
              <a:gd name="T34" fmla="*/ 132814 w 249"/>
              <a:gd name="T35" fmla="*/ 43735 h 45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4" name="TextBox 10"/>
          <p:cNvSpPr txBox="1"/>
          <p:nvPr/>
        </p:nvSpPr>
        <p:spPr>
          <a:xfrm>
            <a:off x="5525775" y="5241636"/>
            <a:ext cx="14941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Raleway" panose="020B0503030101060003" pitchFamily="34" charset="0"/>
                <a:cs typeface="Segoe UI" panose="020B0502040204020203" pitchFamily="34" charset="0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Raleway" panose="020B0503030101060003" pitchFamily="34" charset="0"/>
                <a:cs typeface="Segoe UI" panose="020B0502040204020203" pitchFamily="34" charset="0"/>
                <a:sym typeface="+mn-ea"/>
              </a:rPr>
              <a:t>HAOKE.COM</a:t>
            </a:r>
            <a:endParaRPr lang="id-ID" sz="1600" dirty="0">
              <a:solidFill>
                <a:schemeClr val="bg1"/>
              </a:solidFill>
              <a:latin typeface="Raleway" panose="020B05030301010600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Group 11"/>
          <p:cNvGrpSpPr/>
          <p:nvPr/>
        </p:nvGrpSpPr>
        <p:grpSpPr>
          <a:xfrm>
            <a:off x="8177686" y="4996630"/>
            <a:ext cx="3198191" cy="828566"/>
            <a:chOff x="8177686" y="4996630"/>
            <a:chExt cx="3198191" cy="82856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8177686" y="4996630"/>
              <a:ext cx="3198191" cy="828566"/>
            </a:xfrm>
            <a:prstGeom prst="roundRect">
              <a:avLst>
                <a:gd name="adj" fmla="val 2358"/>
              </a:avLst>
            </a:prstGeom>
            <a:solidFill>
              <a:srgbClr val="C8A6AC"/>
            </a:solidFill>
            <a:ln>
              <a:noFill/>
            </a:ln>
            <a:effectLst>
              <a:outerShdw blurRad="1270000" dist="381000" dir="5400000" sx="70000" sy="7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7" name="Rectangle: Rounded Corners 16"/>
            <p:cNvSpPr/>
            <p:nvPr/>
          </p:nvSpPr>
          <p:spPr>
            <a:xfrm>
              <a:off x="8177686" y="4996630"/>
              <a:ext cx="869645" cy="828566"/>
            </a:xfrm>
            <a:prstGeom prst="roundRect">
              <a:avLst>
                <a:gd name="adj" fmla="val 2851"/>
              </a:avLst>
            </a:prstGeom>
            <a:solidFill>
              <a:schemeClr val="accent4">
                <a:lumMod val="7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206556" y="5241636"/>
            <a:ext cx="14941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Raleway" panose="020B0503030101060003" pitchFamily="34" charset="0"/>
                <a:cs typeface="Segoe UI" panose="020B0502040204020203" pitchFamily="34" charset="0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Raleway" panose="020B0503030101060003" pitchFamily="34" charset="0"/>
                <a:cs typeface="Segoe UI" panose="020B0502040204020203" pitchFamily="34" charset="0"/>
                <a:sym typeface="+mn-ea"/>
              </a:rPr>
              <a:t>HAOKE.COM</a:t>
            </a:r>
            <a:endParaRPr lang="id-ID" sz="1600" dirty="0">
              <a:solidFill>
                <a:schemeClr val="bg1"/>
              </a:solidFill>
              <a:latin typeface="Raleway" panose="020B05030301010600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Freeform 15"/>
          <p:cNvSpPr>
            <a:spLocks noEditPoints="1"/>
          </p:cNvSpPr>
          <p:nvPr/>
        </p:nvSpPr>
        <p:spPr bwMode="auto">
          <a:xfrm>
            <a:off x="8451651" y="5261388"/>
            <a:ext cx="321714" cy="321714"/>
          </a:xfrm>
          <a:custGeom>
            <a:avLst/>
            <a:gdLst>
              <a:gd name="T0" fmla="*/ 368101 w 256"/>
              <a:gd name="T1" fmla="*/ 420688 h 256"/>
              <a:gd name="T2" fmla="*/ 52586 w 256"/>
              <a:gd name="T3" fmla="*/ 420688 h 256"/>
              <a:gd name="T4" fmla="*/ 0 w 256"/>
              <a:gd name="T5" fmla="*/ 368102 h 256"/>
              <a:gd name="T6" fmla="*/ 0 w 256"/>
              <a:gd name="T7" fmla="*/ 52586 h 256"/>
              <a:gd name="T8" fmla="*/ 52586 w 256"/>
              <a:gd name="T9" fmla="*/ 0 h 256"/>
              <a:gd name="T10" fmla="*/ 368101 w 256"/>
              <a:gd name="T11" fmla="*/ 0 h 256"/>
              <a:gd name="T12" fmla="*/ 420687 w 256"/>
              <a:gd name="T13" fmla="*/ 52586 h 256"/>
              <a:gd name="T14" fmla="*/ 420687 w 256"/>
              <a:gd name="T15" fmla="*/ 368102 h 256"/>
              <a:gd name="T16" fmla="*/ 368101 w 256"/>
              <a:gd name="T17" fmla="*/ 420688 h 256"/>
              <a:gd name="T18" fmla="*/ 210344 w 256"/>
              <a:gd name="T19" fmla="*/ 128178 h 256"/>
              <a:gd name="T20" fmla="*/ 136395 w 256"/>
              <a:gd name="T21" fmla="*/ 175834 h 256"/>
              <a:gd name="T22" fmla="*/ 136395 w 256"/>
              <a:gd name="T23" fmla="*/ 175834 h 256"/>
              <a:gd name="T24" fmla="*/ 136395 w 256"/>
              <a:gd name="T25" fmla="*/ 177478 h 256"/>
              <a:gd name="T26" fmla="*/ 133108 w 256"/>
              <a:gd name="T27" fmla="*/ 182408 h 256"/>
              <a:gd name="T28" fmla="*/ 133108 w 256"/>
              <a:gd name="T29" fmla="*/ 185694 h 256"/>
              <a:gd name="T30" fmla="*/ 131465 w 256"/>
              <a:gd name="T31" fmla="*/ 190624 h 256"/>
              <a:gd name="T32" fmla="*/ 131465 w 256"/>
              <a:gd name="T33" fmla="*/ 193911 h 256"/>
              <a:gd name="T34" fmla="*/ 129821 w 256"/>
              <a:gd name="T35" fmla="*/ 198841 h 256"/>
              <a:gd name="T36" fmla="*/ 129821 w 256"/>
              <a:gd name="T37" fmla="*/ 202127 h 256"/>
              <a:gd name="T38" fmla="*/ 128178 w 256"/>
              <a:gd name="T39" fmla="*/ 210344 h 256"/>
              <a:gd name="T40" fmla="*/ 210344 w 256"/>
              <a:gd name="T41" fmla="*/ 292510 h 256"/>
              <a:gd name="T42" fmla="*/ 292509 w 256"/>
              <a:gd name="T43" fmla="*/ 210344 h 256"/>
              <a:gd name="T44" fmla="*/ 290866 w 256"/>
              <a:gd name="T45" fmla="*/ 202127 h 256"/>
              <a:gd name="T46" fmla="*/ 290866 w 256"/>
              <a:gd name="T47" fmla="*/ 198841 h 256"/>
              <a:gd name="T48" fmla="*/ 289222 w 256"/>
              <a:gd name="T49" fmla="*/ 193911 h 256"/>
              <a:gd name="T50" fmla="*/ 289222 w 256"/>
              <a:gd name="T51" fmla="*/ 190624 h 256"/>
              <a:gd name="T52" fmla="*/ 287579 w 256"/>
              <a:gd name="T53" fmla="*/ 185694 h 256"/>
              <a:gd name="T54" fmla="*/ 287579 w 256"/>
              <a:gd name="T55" fmla="*/ 182408 h 256"/>
              <a:gd name="T56" fmla="*/ 284292 w 256"/>
              <a:gd name="T57" fmla="*/ 177478 h 256"/>
              <a:gd name="T58" fmla="*/ 284292 w 256"/>
              <a:gd name="T59" fmla="*/ 175834 h 256"/>
              <a:gd name="T60" fmla="*/ 284292 w 256"/>
              <a:gd name="T61" fmla="*/ 175834 h 256"/>
              <a:gd name="T62" fmla="*/ 210344 w 256"/>
              <a:gd name="T63" fmla="*/ 128178 h 256"/>
              <a:gd name="T64" fmla="*/ 373031 w 256"/>
              <a:gd name="T65" fmla="*/ 69019 h 256"/>
              <a:gd name="T66" fmla="*/ 351668 w 256"/>
              <a:gd name="T67" fmla="*/ 47656 h 256"/>
              <a:gd name="T68" fmla="*/ 310585 w 256"/>
              <a:gd name="T69" fmla="*/ 47656 h 256"/>
              <a:gd name="T70" fmla="*/ 289222 w 256"/>
              <a:gd name="T71" fmla="*/ 69019 h 256"/>
              <a:gd name="T72" fmla="*/ 289222 w 256"/>
              <a:gd name="T73" fmla="*/ 110102 h 256"/>
              <a:gd name="T74" fmla="*/ 310585 w 256"/>
              <a:gd name="T75" fmla="*/ 131465 h 256"/>
              <a:gd name="T76" fmla="*/ 351668 w 256"/>
              <a:gd name="T77" fmla="*/ 131465 h 256"/>
              <a:gd name="T78" fmla="*/ 373031 w 256"/>
              <a:gd name="T79" fmla="*/ 110102 h 256"/>
              <a:gd name="T80" fmla="*/ 373031 w 256"/>
              <a:gd name="T81" fmla="*/ 69019 h 256"/>
              <a:gd name="T82" fmla="*/ 373031 w 256"/>
              <a:gd name="T83" fmla="*/ 175834 h 256"/>
              <a:gd name="T84" fmla="*/ 335235 w 256"/>
              <a:gd name="T85" fmla="*/ 175834 h 256"/>
              <a:gd name="T86" fmla="*/ 338522 w 256"/>
              <a:gd name="T87" fmla="*/ 210344 h 256"/>
              <a:gd name="T88" fmla="*/ 210344 w 256"/>
              <a:gd name="T89" fmla="*/ 338522 h 256"/>
              <a:gd name="T90" fmla="*/ 82165 w 256"/>
              <a:gd name="T91" fmla="*/ 210344 h 256"/>
              <a:gd name="T92" fmla="*/ 85452 w 256"/>
              <a:gd name="T93" fmla="*/ 175834 h 256"/>
              <a:gd name="T94" fmla="*/ 47656 w 256"/>
              <a:gd name="T95" fmla="*/ 175834 h 256"/>
              <a:gd name="T96" fmla="*/ 47656 w 256"/>
              <a:gd name="T97" fmla="*/ 351669 h 256"/>
              <a:gd name="T98" fmla="*/ 69019 w 256"/>
              <a:gd name="T99" fmla="*/ 373032 h 256"/>
              <a:gd name="T100" fmla="*/ 351668 w 256"/>
              <a:gd name="T101" fmla="*/ 373032 h 256"/>
              <a:gd name="T102" fmla="*/ 373031 w 256"/>
              <a:gd name="T103" fmla="*/ 351669 h 256"/>
              <a:gd name="T104" fmla="*/ 373031 w 256"/>
              <a:gd name="T105" fmla="*/ 175834 h 25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56" h="256">
                <a:moveTo>
                  <a:pt x="224" y="256"/>
                </a:moveTo>
                <a:cubicBezTo>
                  <a:pt x="32" y="256"/>
                  <a:pt x="32" y="256"/>
                  <a:pt x="32" y="256"/>
                </a:cubicBezTo>
                <a:cubicBezTo>
                  <a:pt x="14" y="256"/>
                  <a:pt x="0" y="242"/>
                  <a:pt x="0" y="224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242" y="0"/>
                  <a:pt x="256" y="14"/>
                  <a:pt x="256" y="32"/>
                </a:cubicBezTo>
                <a:cubicBezTo>
                  <a:pt x="256" y="224"/>
                  <a:pt x="256" y="224"/>
                  <a:pt x="256" y="224"/>
                </a:cubicBezTo>
                <a:cubicBezTo>
                  <a:pt x="256" y="242"/>
                  <a:pt x="242" y="256"/>
                  <a:pt x="224" y="256"/>
                </a:cubicBezTo>
                <a:moveTo>
                  <a:pt x="128" y="78"/>
                </a:moveTo>
                <a:cubicBezTo>
                  <a:pt x="108" y="78"/>
                  <a:pt x="91" y="90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3" y="107"/>
                  <a:pt x="83" y="108"/>
                  <a:pt x="83" y="108"/>
                </a:cubicBezTo>
                <a:cubicBezTo>
                  <a:pt x="82" y="109"/>
                  <a:pt x="82" y="110"/>
                  <a:pt x="81" y="111"/>
                </a:cubicBezTo>
                <a:cubicBezTo>
                  <a:pt x="81" y="111"/>
                  <a:pt x="81" y="112"/>
                  <a:pt x="81" y="113"/>
                </a:cubicBezTo>
                <a:cubicBezTo>
                  <a:pt x="81" y="114"/>
                  <a:pt x="80" y="115"/>
                  <a:pt x="80" y="116"/>
                </a:cubicBezTo>
                <a:cubicBezTo>
                  <a:pt x="80" y="116"/>
                  <a:pt x="80" y="117"/>
                  <a:pt x="80" y="118"/>
                </a:cubicBezTo>
                <a:cubicBezTo>
                  <a:pt x="79" y="119"/>
                  <a:pt x="79" y="120"/>
                  <a:pt x="79" y="121"/>
                </a:cubicBezTo>
                <a:cubicBezTo>
                  <a:pt x="79" y="122"/>
                  <a:pt x="79" y="122"/>
                  <a:pt x="79" y="123"/>
                </a:cubicBezTo>
                <a:cubicBezTo>
                  <a:pt x="79" y="124"/>
                  <a:pt x="78" y="126"/>
                  <a:pt x="78" y="128"/>
                </a:cubicBezTo>
                <a:cubicBezTo>
                  <a:pt x="78" y="155"/>
                  <a:pt x="101" y="178"/>
                  <a:pt x="128" y="178"/>
                </a:cubicBezTo>
                <a:cubicBezTo>
                  <a:pt x="155" y="178"/>
                  <a:pt x="178" y="155"/>
                  <a:pt x="178" y="128"/>
                </a:cubicBezTo>
                <a:cubicBezTo>
                  <a:pt x="178" y="126"/>
                  <a:pt x="177" y="124"/>
                  <a:pt x="177" y="123"/>
                </a:cubicBezTo>
                <a:cubicBezTo>
                  <a:pt x="177" y="122"/>
                  <a:pt x="177" y="122"/>
                  <a:pt x="177" y="121"/>
                </a:cubicBezTo>
                <a:cubicBezTo>
                  <a:pt x="177" y="120"/>
                  <a:pt x="177" y="119"/>
                  <a:pt x="176" y="118"/>
                </a:cubicBezTo>
                <a:cubicBezTo>
                  <a:pt x="176" y="117"/>
                  <a:pt x="176" y="116"/>
                  <a:pt x="176" y="116"/>
                </a:cubicBezTo>
                <a:cubicBezTo>
                  <a:pt x="176" y="115"/>
                  <a:pt x="175" y="114"/>
                  <a:pt x="175" y="113"/>
                </a:cubicBezTo>
                <a:cubicBezTo>
                  <a:pt x="175" y="112"/>
                  <a:pt x="175" y="111"/>
                  <a:pt x="175" y="111"/>
                </a:cubicBezTo>
                <a:cubicBezTo>
                  <a:pt x="174" y="110"/>
                  <a:pt x="174" y="109"/>
                  <a:pt x="173" y="108"/>
                </a:cubicBezTo>
                <a:cubicBezTo>
                  <a:pt x="173" y="108"/>
                  <a:pt x="173" y="107"/>
                  <a:pt x="173" y="107"/>
                </a:cubicBezTo>
                <a:cubicBezTo>
                  <a:pt x="173" y="107"/>
                  <a:pt x="173" y="107"/>
                  <a:pt x="173" y="107"/>
                </a:cubicBezTo>
                <a:cubicBezTo>
                  <a:pt x="165" y="90"/>
                  <a:pt x="148" y="78"/>
                  <a:pt x="128" y="78"/>
                </a:cubicBezTo>
                <a:moveTo>
                  <a:pt x="227" y="42"/>
                </a:moveTo>
                <a:cubicBezTo>
                  <a:pt x="227" y="35"/>
                  <a:pt x="221" y="29"/>
                  <a:pt x="214" y="29"/>
                </a:cubicBezTo>
                <a:cubicBezTo>
                  <a:pt x="189" y="29"/>
                  <a:pt x="189" y="29"/>
                  <a:pt x="189" y="29"/>
                </a:cubicBezTo>
                <a:cubicBezTo>
                  <a:pt x="182" y="29"/>
                  <a:pt x="176" y="35"/>
                  <a:pt x="176" y="42"/>
                </a:cubicBezTo>
                <a:cubicBezTo>
                  <a:pt x="176" y="67"/>
                  <a:pt x="176" y="67"/>
                  <a:pt x="176" y="67"/>
                </a:cubicBezTo>
                <a:cubicBezTo>
                  <a:pt x="176" y="74"/>
                  <a:pt x="182" y="80"/>
                  <a:pt x="189" y="80"/>
                </a:cubicBezTo>
                <a:cubicBezTo>
                  <a:pt x="214" y="80"/>
                  <a:pt x="214" y="80"/>
                  <a:pt x="214" y="80"/>
                </a:cubicBezTo>
                <a:cubicBezTo>
                  <a:pt x="221" y="80"/>
                  <a:pt x="227" y="74"/>
                  <a:pt x="227" y="67"/>
                </a:cubicBezTo>
                <a:lnTo>
                  <a:pt x="227" y="42"/>
                </a:lnTo>
                <a:close/>
                <a:moveTo>
                  <a:pt x="227" y="107"/>
                </a:moveTo>
                <a:cubicBezTo>
                  <a:pt x="204" y="107"/>
                  <a:pt x="204" y="107"/>
                  <a:pt x="204" y="107"/>
                </a:cubicBezTo>
                <a:cubicBezTo>
                  <a:pt x="205" y="114"/>
                  <a:pt x="206" y="121"/>
                  <a:pt x="206" y="128"/>
                </a:cubicBezTo>
                <a:cubicBezTo>
                  <a:pt x="206" y="171"/>
                  <a:pt x="171" y="206"/>
                  <a:pt x="128" y="206"/>
                </a:cubicBezTo>
                <a:cubicBezTo>
                  <a:pt x="85" y="206"/>
                  <a:pt x="50" y="171"/>
                  <a:pt x="50" y="128"/>
                </a:cubicBezTo>
                <a:cubicBezTo>
                  <a:pt x="50" y="121"/>
                  <a:pt x="51" y="114"/>
                  <a:pt x="52" y="107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29" y="214"/>
                  <a:pt x="29" y="214"/>
                  <a:pt x="29" y="214"/>
                </a:cubicBezTo>
                <a:cubicBezTo>
                  <a:pt x="29" y="221"/>
                  <a:pt x="35" y="227"/>
                  <a:pt x="42" y="227"/>
                </a:cubicBezTo>
                <a:cubicBezTo>
                  <a:pt x="214" y="227"/>
                  <a:pt x="214" y="227"/>
                  <a:pt x="214" y="227"/>
                </a:cubicBezTo>
                <a:cubicBezTo>
                  <a:pt x="221" y="227"/>
                  <a:pt x="227" y="221"/>
                  <a:pt x="227" y="214"/>
                </a:cubicBezTo>
                <a:lnTo>
                  <a:pt x="227" y="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20" name="Group 22"/>
          <p:cNvGrpSpPr/>
          <p:nvPr/>
        </p:nvGrpSpPr>
        <p:grpSpPr>
          <a:xfrm>
            <a:off x="1844993" y="3465853"/>
            <a:ext cx="8502014" cy="1144861"/>
            <a:chOff x="330210" y="2263589"/>
            <a:chExt cx="8502014" cy="1144861"/>
          </a:xfrm>
        </p:grpSpPr>
        <p:sp>
          <p:nvSpPr>
            <p:cNvPr id="21" name="Rectangle 23"/>
            <p:cNvSpPr/>
            <p:nvPr/>
          </p:nvSpPr>
          <p:spPr>
            <a:xfrm>
              <a:off x="330210" y="2893501"/>
              <a:ext cx="8502014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Rectangle 24"/>
            <p:cNvSpPr/>
            <p:nvPr/>
          </p:nvSpPr>
          <p:spPr>
            <a:xfrm>
              <a:off x="1250481" y="2263589"/>
              <a:ext cx="66614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Find Us On Social Media</a:t>
              </a:r>
              <a:endParaRPr lang="id-ID" sz="32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584" y="-1487581"/>
            <a:ext cx="8212024" cy="5590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 animBg="1"/>
      <p:bldP spid="14" grpId="0"/>
      <p:bldP spid="18" grpId="0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8642" r="8642"/>
          <a:stretch>
            <a:fillRect/>
          </a:stretch>
        </p:blipFill>
        <p:spPr>
          <a:xfrm rot="16200000" flipV="1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5" name="Rectangle 25"/>
          <p:cNvSpPr/>
          <p:nvPr/>
        </p:nvSpPr>
        <p:spPr>
          <a:xfrm>
            <a:off x="126385" y="618045"/>
            <a:ext cx="400110" cy="370721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en-US" sz="1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“Feel The Charm Of Existence</a:t>
            </a:r>
            <a:endParaRPr lang="id-ID" sz="1400" dirty="0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/>
          <p:nvPr/>
        </p:nvSpPr>
        <p:spPr>
          <a:xfrm>
            <a:off x="11665505" y="117302"/>
            <a:ext cx="400110" cy="645766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en-US" sz="1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“Feel The Charm Of Existence</a:t>
            </a:r>
            <a:endParaRPr lang="id-ID" sz="1400" dirty="0">
              <a:solidFill>
                <a:srgbClr val="000000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803138" y="2163874"/>
            <a:ext cx="6512700" cy="2353148"/>
            <a:chOff x="85567" y="233175"/>
            <a:chExt cx="6512700" cy="23531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 8"/>
            <p:cNvSpPr/>
            <p:nvPr/>
          </p:nvSpPr>
          <p:spPr>
            <a:xfrm>
              <a:off x="2568651" y="233175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Creative Business</a:t>
              </a:r>
              <a:endParaRPr lang="en-US" sz="1400" dirty="0">
                <a:solidFill>
                  <a:schemeClr val="bg1"/>
                </a:solidFill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9" name="Rectangle: Rounded Corners 9"/>
            <p:cNvSpPr/>
            <p:nvPr/>
          </p:nvSpPr>
          <p:spPr>
            <a:xfrm>
              <a:off x="3197917" y="2523696"/>
              <a:ext cx="288000" cy="62627"/>
            </a:xfrm>
            <a:prstGeom prst="roundRect">
              <a:avLst>
                <a:gd name="adj" fmla="val 9388"/>
              </a:avLst>
            </a:prstGeom>
            <a:solidFill>
              <a:srgbClr val="C8A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5567" y="476718"/>
              <a:ext cx="651270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>
                  <a:solidFill>
                    <a:schemeClr val="bg1"/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  <a:cs typeface="Open Sans" panose="020B0606030504020204" pitchFamily="34" charset="0"/>
                </a:rPr>
                <a:t>THANK YOU</a:t>
              </a:r>
              <a:endParaRPr lang="en-US" altLang="zh-CN" sz="8000" b="1" dirty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endParaRP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BUSINESS REPORT</a:t>
              </a:r>
              <a:endParaRPr lang="id-ID" sz="3600" b="1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05315" y="-2605317"/>
            <a:ext cx="6981372" cy="12192001"/>
          </a:xfrm>
          <a:prstGeom prst="rect">
            <a:avLst/>
          </a:prstGeom>
        </p:spPr>
      </p:pic>
      <p:grpSp>
        <p:nvGrpSpPr>
          <p:cNvPr id="3" name="Group 19"/>
          <p:cNvGrpSpPr/>
          <p:nvPr/>
        </p:nvGrpSpPr>
        <p:grpSpPr>
          <a:xfrm>
            <a:off x="2506979" y="2044133"/>
            <a:ext cx="7178040" cy="1969770"/>
            <a:chOff x="4927470" y="2302803"/>
            <a:chExt cx="5725702" cy="157122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" name="TextBox 20"/>
            <p:cNvSpPr txBox="1"/>
            <p:nvPr/>
          </p:nvSpPr>
          <p:spPr>
            <a:xfrm>
              <a:off x="4927470" y="2302803"/>
              <a:ext cx="5725702" cy="115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Part One</a:t>
              </a:r>
              <a:endParaRPr lang="id-ID" sz="8800" b="1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TextBox 21"/>
            <p:cNvSpPr txBox="1"/>
            <p:nvPr/>
          </p:nvSpPr>
          <p:spPr>
            <a:xfrm>
              <a:off x="5951499" y="3456671"/>
              <a:ext cx="3677644" cy="417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Presentation Template</a:t>
              </a:r>
              <a:endParaRPr lang="id-ID" sz="2800" dirty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38" y="343285"/>
            <a:ext cx="4238095" cy="6171429"/>
          </a:xfrm>
          <a:prstGeom prst="rect">
            <a:avLst/>
          </a:prstGeom>
        </p:spPr>
      </p:pic>
      <p:grpSp>
        <p:nvGrpSpPr>
          <p:cNvPr id="7" name="Group 24"/>
          <p:cNvGrpSpPr/>
          <p:nvPr/>
        </p:nvGrpSpPr>
        <p:grpSpPr>
          <a:xfrm>
            <a:off x="6518462" y="3020924"/>
            <a:ext cx="1468572" cy="1600695"/>
            <a:chOff x="8210316" y="2950690"/>
            <a:chExt cx="1468572" cy="1600695"/>
          </a:xfrm>
        </p:grpSpPr>
        <p:sp>
          <p:nvSpPr>
            <p:cNvPr id="8" name="TextBox 29"/>
            <p:cNvSpPr txBox="1"/>
            <p:nvPr/>
          </p:nvSpPr>
          <p:spPr>
            <a:xfrm>
              <a:off x="8259429" y="3151518"/>
              <a:ext cx="13703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18</a:t>
              </a:r>
              <a:endParaRPr lang="id-ID" sz="6600" b="1" dirty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Rectangle 30"/>
            <p:cNvSpPr/>
            <p:nvPr/>
          </p:nvSpPr>
          <p:spPr>
            <a:xfrm>
              <a:off x="8210316" y="2950690"/>
              <a:ext cx="14685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August</a:t>
              </a:r>
              <a:endParaRPr lang="en-US" dirty="0">
                <a:solidFill>
                  <a:srgbClr val="000000"/>
                </a:solidFill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0" name="Rectangle 31"/>
            <p:cNvSpPr/>
            <p:nvPr/>
          </p:nvSpPr>
          <p:spPr>
            <a:xfrm>
              <a:off x="8210316" y="4091010"/>
              <a:ext cx="1468572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2021</a:t>
              </a:r>
              <a:endParaRPr lang="en-US" sz="2400" b="1" dirty="0">
                <a:solidFill>
                  <a:srgbClr val="000000"/>
                </a:solidFill>
                <a:latin typeface="Raleway" panose="020B0503030101060003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6734669" y="656896"/>
            <a:ext cx="1401425" cy="444499"/>
            <a:chOff x="7921860" y="368301"/>
            <a:chExt cx="1016034" cy="322262"/>
          </a:xfrm>
          <a:solidFill>
            <a:srgbClr val="FAA7AD"/>
          </a:solidFill>
        </p:grpSpPr>
        <p:sp>
          <p:nvSpPr>
            <p:cNvPr id="12" name="TextBox 6"/>
            <p:cNvSpPr txBox="1"/>
            <p:nvPr/>
          </p:nvSpPr>
          <p:spPr>
            <a:xfrm>
              <a:off x="7921860" y="368301"/>
              <a:ext cx="1016034" cy="322262"/>
            </a:xfrm>
            <a:custGeom>
              <a:avLst/>
              <a:gdLst>
                <a:gd name="connsiteX0" fmla="*/ 0 w 1493684"/>
                <a:gd name="connsiteY0" fmla="*/ 0 h 447675"/>
                <a:gd name="connsiteX1" fmla="*/ 1493684 w 1493684"/>
                <a:gd name="connsiteY1" fmla="*/ 0 h 447675"/>
                <a:gd name="connsiteX2" fmla="*/ 1493684 w 1493684"/>
                <a:gd name="connsiteY2" fmla="*/ 342900 h 447675"/>
                <a:gd name="connsiteX3" fmla="*/ 0 w 1493684"/>
                <a:gd name="connsiteY3" fmla="*/ 447675 h 447675"/>
                <a:gd name="connsiteX4" fmla="*/ 0 w 1493684"/>
                <a:gd name="connsiteY4" fmla="*/ 0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3684" h="447675">
                  <a:moveTo>
                    <a:pt x="0" y="0"/>
                  </a:moveTo>
                  <a:lnTo>
                    <a:pt x="1493684" y="0"/>
                  </a:lnTo>
                  <a:lnTo>
                    <a:pt x="1493684" y="342900"/>
                  </a:lnTo>
                  <a:lnTo>
                    <a:pt x="0" y="4476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id-ID" sz="2000" b="1" dirty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up 7"/>
            <p:cNvGrpSpPr/>
            <p:nvPr/>
          </p:nvGrpSpPr>
          <p:grpSpPr>
            <a:xfrm>
              <a:off x="7985780" y="423222"/>
              <a:ext cx="888193" cy="136996"/>
              <a:chOff x="990988" y="5113817"/>
              <a:chExt cx="1233850" cy="190310"/>
            </a:xfrm>
            <a:grpFill/>
          </p:grpSpPr>
          <p:sp>
            <p:nvSpPr>
              <p:cNvPr id="14" name="TextBox 8"/>
              <p:cNvSpPr txBox="1"/>
              <p:nvPr/>
            </p:nvSpPr>
            <p:spPr>
              <a:xfrm>
                <a:off x="1406745" y="5113817"/>
                <a:ext cx="34461" cy="34204"/>
              </a:xfrm>
              <a:custGeom>
                <a:avLst/>
                <a:gdLst/>
                <a:ahLst/>
                <a:cxnLst/>
                <a:rect l="l" t="t" r="r" b="b"/>
                <a:pathLst>
                  <a:path w="34461" h="34204">
                    <a:moveTo>
                      <a:pt x="0" y="0"/>
                    </a:moveTo>
                    <a:lnTo>
                      <a:pt x="34461" y="0"/>
                    </a:lnTo>
                    <a:lnTo>
                      <a:pt x="34461" y="34204"/>
                    </a:lnTo>
                    <a:lnTo>
                      <a:pt x="0" y="3420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id-ID" sz="20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5" name="TextBox 9"/>
              <p:cNvSpPr txBox="1"/>
              <p:nvPr/>
            </p:nvSpPr>
            <p:spPr>
              <a:xfrm>
                <a:off x="990988" y="5118960"/>
                <a:ext cx="147104" cy="182594"/>
              </a:xfrm>
              <a:custGeom>
                <a:avLst/>
                <a:gdLst/>
                <a:ahLst/>
                <a:cxnLst/>
                <a:rect l="l" t="t" r="r" b="b"/>
                <a:pathLst>
                  <a:path w="147104" h="182594">
                    <a:moveTo>
                      <a:pt x="0" y="0"/>
                    </a:moveTo>
                    <a:lnTo>
                      <a:pt x="97727" y="0"/>
                    </a:lnTo>
                    <a:cubicBezTo>
                      <a:pt x="104070" y="0"/>
                      <a:pt x="109814" y="1372"/>
                      <a:pt x="114957" y="4115"/>
                    </a:cubicBezTo>
                    <a:cubicBezTo>
                      <a:pt x="120101" y="6858"/>
                      <a:pt x="124473" y="10416"/>
                      <a:pt x="128073" y="14788"/>
                    </a:cubicBezTo>
                    <a:cubicBezTo>
                      <a:pt x="131674" y="19160"/>
                      <a:pt x="134460" y="24132"/>
                      <a:pt x="136431" y="29704"/>
                    </a:cubicBezTo>
                    <a:cubicBezTo>
                      <a:pt x="138403" y="35276"/>
                      <a:pt x="139389" y="40891"/>
                      <a:pt x="139389" y="46549"/>
                    </a:cubicBezTo>
                    <a:cubicBezTo>
                      <a:pt x="139389" y="55464"/>
                      <a:pt x="137160" y="63822"/>
                      <a:pt x="132702" y="71623"/>
                    </a:cubicBezTo>
                    <a:cubicBezTo>
                      <a:pt x="128245" y="79424"/>
                      <a:pt x="121730" y="85211"/>
                      <a:pt x="113157" y="88983"/>
                    </a:cubicBezTo>
                    <a:cubicBezTo>
                      <a:pt x="123615" y="92069"/>
                      <a:pt x="131888" y="97598"/>
                      <a:pt x="137974" y="105570"/>
                    </a:cubicBezTo>
                    <a:cubicBezTo>
                      <a:pt x="144061" y="113543"/>
                      <a:pt x="147104" y="123530"/>
                      <a:pt x="147104" y="135531"/>
                    </a:cubicBezTo>
                    <a:cubicBezTo>
                      <a:pt x="147104" y="143246"/>
                      <a:pt x="145561" y="150019"/>
                      <a:pt x="142475" y="155848"/>
                    </a:cubicBezTo>
                    <a:cubicBezTo>
                      <a:pt x="139389" y="161677"/>
                      <a:pt x="135146" y="166564"/>
                      <a:pt x="129745" y="170507"/>
                    </a:cubicBezTo>
                    <a:cubicBezTo>
                      <a:pt x="124344" y="174450"/>
                      <a:pt x="118086" y="177451"/>
                      <a:pt x="110971" y="179508"/>
                    </a:cubicBezTo>
                    <a:cubicBezTo>
                      <a:pt x="103856" y="181566"/>
                      <a:pt x="96269" y="182594"/>
                      <a:pt x="88211" y="182594"/>
                    </a:cubicBezTo>
                    <a:lnTo>
                      <a:pt x="0" y="182594"/>
                    </a:lnTo>
                    <a:lnTo>
                      <a:pt x="0" y="0"/>
                    </a:lnTo>
                    <a:close/>
                    <a:moveTo>
                      <a:pt x="35490" y="30347"/>
                    </a:moveTo>
                    <a:lnTo>
                      <a:pt x="35490" y="76381"/>
                    </a:lnTo>
                    <a:lnTo>
                      <a:pt x="82810" y="76381"/>
                    </a:lnTo>
                    <a:cubicBezTo>
                      <a:pt x="88811" y="76381"/>
                      <a:pt x="93912" y="74324"/>
                      <a:pt x="98112" y="70209"/>
                    </a:cubicBezTo>
                    <a:cubicBezTo>
                      <a:pt x="102313" y="66094"/>
                      <a:pt x="104413" y="60436"/>
                      <a:pt x="104413" y="53235"/>
                    </a:cubicBezTo>
                    <a:cubicBezTo>
                      <a:pt x="104413" y="46206"/>
                      <a:pt x="102484" y="40634"/>
                      <a:pt x="98627" y="36519"/>
                    </a:cubicBezTo>
                    <a:cubicBezTo>
                      <a:pt x="94769" y="32404"/>
                      <a:pt x="90011" y="30347"/>
                      <a:pt x="84353" y="30347"/>
                    </a:cubicBezTo>
                    <a:lnTo>
                      <a:pt x="35490" y="30347"/>
                    </a:lnTo>
                    <a:close/>
                    <a:moveTo>
                      <a:pt x="35490" y="104413"/>
                    </a:moveTo>
                    <a:lnTo>
                      <a:pt x="35490" y="152505"/>
                    </a:lnTo>
                    <a:lnTo>
                      <a:pt x="88211" y="152505"/>
                    </a:lnTo>
                    <a:cubicBezTo>
                      <a:pt x="91469" y="152505"/>
                      <a:pt x="94512" y="151905"/>
                      <a:pt x="97341" y="150705"/>
                    </a:cubicBezTo>
                    <a:cubicBezTo>
                      <a:pt x="100170" y="149504"/>
                      <a:pt x="102613" y="147833"/>
                      <a:pt x="104670" y="145690"/>
                    </a:cubicBezTo>
                    <a:cubicBezTo>
                      <a:pt x="106728" y="143547"/>
                      <a:pt x="108356" y="141018"/>
                      <a:pt x="109557" y="138103"/>
                    </a:cubicBezTo>
                    <a:cubicBezTo>
                      <a:pt x="110757" y="135188"/>
                      <a:pt x="111357" y="132102"/>
                      <a:pt x="111357" y="128845"/>
                    </a:cubicBezTo>
                    <a:cubicBezTo>
                      <a:pt x="111357" y="125587"/>
                      <a:pt x="110800" y="122458"/>
                      <a:pt x="109685" y="119458"/>
                    </a:cubicBezTo>
                    <a:cubicBezTo>
                      <a:pt x="108571" y="116457"/>
                      <a:pt x="107071" y="113843"/>
                      <a:pt x="105185" y="111614"/>
                    </a:cubicBezTo>
                    <a:cubicBezTo>
                      <a:pt x="103299" y="109385"/>
                      <a:pt x="101070" y="107628"/>
                      <a:pt x="98498" y="106342"/>
                    </a:cubicBezTo>
                    <a:cubicBezTo>
                      <a:pt x="95926" y="105056"/>
                      <a:pt x="93097" y="104413"/>
                      <a:pt x="90011" y="104413"/>
                    </a:cubicBezTo>
                    <a:lnTo>
                      <a:pt x="35490" y="10441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id-ID" sz="20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" name="TextBox 10"/>
              <p:cNvSpPr txBox="1"/>
              <p:nvPr/>
            </p:nvSpPr>
            <p:spPr>
              <a:xfrm>
                <a:off x="1768190" y="5164224"/>
                <a:ext cx="115471" cy="139903"/>
              </a:xfrm>
              <a:custGeom>
                <a:avLst/>
                <a:gdLst/>
                <a:ahLst/>
                <a:cxnLst/>
                <a:rect l="l" t="t" r="r" b="b"/>
                <a:pathLst>
                  <a:path w="115471" h="139903">
                    <a:moveTo>
                      <a:pt x="57607" y="0"/>
                    </a:moveTo>
                    <a:cubicBezTo>
                      <a:pt x="67723" y="0"/>
                      <a:pt x="77195" y="1457"/>
                      <a:pt x="86025" y="4372"/>
                    </a:cubicBezTo>
                    <a:cubicBezTo>
                      <a:pt x="94855" y="7286"/>
                      <a:pt x="102956" y="12001"/>
                      <a:pt x="110328" y="18516"/>
                    </a:cubicBezTo>
                    <a:lnTo>
                      <a:pt x="96440" y="39348"/>
                    </a:lnTo>
                    <a:cubicBezTo>
                      <a:pt x="89583" y="34204"/>
                      <a:pt x="82939" y="30432"/>
                      <a:pt x="76509" y="28032"/>
                    </a:cubicBezTo>
                    <a:cubicBezTo>
                      <a:pt x="70080" y="25632"/>
                      <a:pt x="63694" y="24431"/>
                      <a:pt x="57350" y="24431"/>
                    </a:cubicBezTo>
                    <a:cubicBezTo>
                      <a:pt x="51521" y="24431"/>
                      <a:pt x="46634" y="25632"/>
                      <a:pt x="42691" y="28032"/>
                    </a:cubicBezTo>
                    <a:cubicBezTo>
                      <a:pt x="38748" y="30432"/>
                      <a:pt x="36776" y="34290"/>
                      <a:pt x="36776" y="39605"/>
                    </a:cubicBezTo>
                    <a:cubicBezTo>
                      <a:pt x="36776" y="42005"/>
                      <a:pt x="37247" y="43977"/>
                      <a:pt x="38190" y="45520"/>
                    </a:cubicBezTo>
                    <a:cubicBezTo>
                      <a:pt x="39133" y="47063"/>
                      <a:pt x="40634" y="48434"/>
                      <a:pt x="42691" y="49635"/>
                    </a:cubicBezTo>
                    <a:cubicBezTo>
                      <a:pt x="44748" y="50835"/>
                      <a:pt x="47449" y="51992"/>
                      <a:pt x="50792" y="53106"/>
                    </a:cubicBezTo>
                    <a:cubicBezTo>
                      <a:pt x="54135" y="54221"/>
                      <a:pt x="58293" y="55378"/>
                      <a:pt x="63265" y="56578"/>
                    </a:cubicBezTo>
                    <a:cubicBezTo>
                      <a:pt x="72523" y="58979"/>
                      <a:pt x="80453" y="61379"/>
                      <a:pt x="87054" y="63779"/>
                    </a:cubicBezTo>
                    <a:cubicBezTo>
                      <a:pt x="93654" y="66179"/>
                      <a:pt x="99055" y="68923"/>
                      <a:pt x="103256" y="72009"/>
                    </a:cubicBezTo>
                    <a:cubicBezTo>
                      <a:pt x="107456" y="75095"/>
                      <a:pt x="110542" y="78652"/>
                      <a:pt x="112514" y="82682"/>
                    </a:cubicBezTo>
                    <a:cubicBezTo>
                      <a:pt x="114486" y="86711"/>
                      <a:pt x="115471" y="91554"/>
                      <a:pt x="115471" y="97212"/>
                    </a:cubicBezTo>
                    <a:cubicBezTo>
                      <a:pt x="115471" y="110414"/>
                      <a:pt x="110585" y="120829"/>
                      <a:pt x="100812" y="128459"/>
                    </a:cubicBezTo>
                    <a:cubicBezTo>
                      <a:pt x="91040" y="136088"/>
                      <a:pt x="77753" y="139903"/>
                      <a:pt x="60950" y="139903"/>
                    </a:cubicBezTo>
                    <a:cubicBezTo>
                      <a:pt x="49635" y="139903"/>
                      <a:pt x="38576" y="138103"/>
                      <a:pt x="27775" y="134502"/>
                    </a:cubicBezTo>
                    <a:cubicBezTo>
                      <a:pt x="16973" y="130902"/>
                      <a:pt x="7715" y="125758"/>
                      <a:pt x="0" y="119072"/>
                    </a:cubicBezTo>
                    <a:lnTo>
                      <a:pt x="12859" y="97469"/>
                    </a:lnTo>
                    <a:cubicBezTo>
                      <a:pt x="21088" y="103298"/>
                      <a:pt x="29104" y="107713"/>
                      <a:pt x="36905" y="110714"/>
                    </a:cubicBezTo>
                    <a:cubicBezTo>
                      <a:pt x="44706" y="113714"/>
                      <a:pt x="52464" y="115214"/>
                      <a:pt x="60179" y="115214"/>
                    </a:cubicBezTo>
                    <a:cubicBezTo>
                      <a:pt x="67037" y="115214"/>
                      <a:pt x="72438" y="113928"/>
                      <a:pt x="76381" y="111357"/>
                    </a:cubicBezTo>
                    <a:cubicBezTo>
                      <a:pt x="80324" y="108785"/>
                      <a:pt x="82296" y="105099"/>
                      <a:pt x="82296" y="100298"/>
                    </a:cubicBezTo>
                    <a:cubicBezTo>
                      <a:pt x="82296" y="95497"/>
                      <a:pt x="79981" y="91983"/>
                      <a:pt x="75352" y="89754"/>
                    </a:cubicBezTo>
                    <a:cubicBezTo>
                      <a:pt x="70723" y="87525"/>
                      <a:pt x="63179" y="84953"/>
                      <a:pt x="52721" y="82039"/>
                    </a:cubicBezTo>
                    <a:cubicBezTo>
                      <a:pt x="43977" y="79638"/>
                      <a:pt x="36519" y="77324"/>
                      <a:pt x="30347" y="75095"/>
                    </a:cubicBezTo>
                    <a:cubicBezTo>
                      <a:pt x="24174" y="72866"/>
                      <a:pt x="19202" y="70337"/>
                      <a:pt x="15430" y="67508"/>
                    </a:cubicBezTo>
                    <a:cubicBezTo>
                      <a:pt x="11659" y="64679"/>
                      <a:pt x="8915" y="61422"/>
                      <a:pt x="7201" y="57736"/>
                    </a:cubicBezTo>
                    <a:cubicBezTo>
                      <a:pt x="5486" y="54049"/>
                      <a:pt x="4629" y="49635"/>
                      <a:pt x="4629" y="44491"/>
                    </a:cubicBezTo>
                    <a:cubicBezTo>
                      <a:pt x="4629" y="37633"/>
                      <a:pt x="5958" y="31461"/>
                      <a:pt x="8615" y="25974"/>
                    </a:cubicBezTo>
                    <a:cubicBezTo>
                      <a:pt x="11273" y="20488"/>
                      <a:pt x="15002" y="15816"/>
                      <a:pt x="19802" y="11958"/>
                    </a:cubicBezTo>
                    <a:cubicBezTo>
                      <a:pt x="24603" y="8101"/>
                      <a:pt x="30218" y="5143"/>
                      <a:pt x="36647" y="3086"/>
                    </a:cubicBezTo>
                    <a:cubicBezTo>
                      <a:pt x="43077" y="1028"/>
                      <a:pt x="50063" y="0"/>
                      <a:pt x="576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id-ID" sz="20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" name="TextBox 11"/>
              <p:cNvSpPr txBox="1"/>
              <p:nvPr/>
            </p:nvSpPr>
            <p:spPr>
              <a:xfrm>
                <a:off x="1245086" y="5164480"/>
                <a:ext cx="132960" cy="139646"/>
              </a:xfrm>
              <a:custGeom>
                <a:avLst/>
                <a:gdLst/>
                <a:ahLst/>
                <a:cxnLst/>
                <a:rect l="l" t="t" r="r" b="b"/>
                <a:pathLst>
                  <a:path w="132960" h="139646">
                    <a:moveTo>
                      <a:pt x="63523" y="0"/>
                    </a:moveTo>
                    <a:cubicBezTo>
                      <a:pt x="82896" y="0"/>
                      <a:pt x="97941" y="4758"/>
                      <a:pt x="108657" y="14273"/>
                    </a:cubicBezTo>
                    <a:cubicBezTo>
                      <a:pt x="119373" y="23789"/>
                      <a:pt x="124730" y="37548"/>
                      <a:pt x="124730" y="55550"/>
                    </a:cubicBezTo>
                    <a:lnTo>
                      <a:pt x="124730" y="97469"/>
                    </a:lnTo>
                    <a:cubicBezTo>
                      <a:pt x="124730" y="101070"/>
                      <a:pt x="125373" y="103641"/>
                      <a:pt x="126659" y="105185"/>
                    </a:cubicBezTo>
                    <a:cubicBezTo>
                      <a:pt x="127945" y="106728"/>
                      <a:pt x="130045" y="107585"/>
                      <a:pt x="132960" y="107756"/>
                    </a:cubicBezTo>
                    <a:lnTo>
                      <a:pt x="132960" y="137074"/>
                    </a:lnTo>
                    <a:cubicBezTo>
                      <a:pt x="127131" y="138274"/>
                      <a:pt x="122073" y="138874"/>
                      <a:pt x="117787" y="138874"/>
                    </a:cubicBezTo>
                    <a:cubicBezTo>
                      <a:pt x="111272" y="138874"/>
                      <a:pt x="106257" y="137417"/>
                      <a:pt x="102742" y="134502"/>
                    </a:cubicBezTo>
                    <a:cubicBezTo>
                      <a:pt x="99227" y="131588"/>
                      <a:pt x="97041" y="127730"/>
                      <a:pt x="96184" y="122930"/>
                    </a:cubicBezTo>
                    <a:lnTo>
                      <a:pt x="95412" y="115472"/>
                    </a:lnTo>
                    <a:cubicBezTo>
                      <a:pt x="89412" y="123358"/>
                      <a:pt x="82125" y="129359"/>
                      <a:pt x="73553" y="133474"/>
                    </a:cubicBezTo>
                    <a:cubicBezTo>
                      <a:pt x="64980" y="137589"/>
                      <a:pt x="55807" y="139646"/>
                      <a:pt x="46035" y="139646"/>
                    </a:cubicBezTo>
                    <a:cubicBezTo>
                      <a:pt x="39520" y="139646"/>
                      <a:pt x="33433" y="138574"/>
                      <a:pt x="27775" y="136431"/>
                    </a:cubicBezTo>
                    <a:cubicBezTo>
                      <a:pt x="22118" y="134288"/>
                      <a:pt x="17231" y="131288"/>
                      <a:pt x="13116" y="127430"/>
                    </a:cubicBezTo>
                    <a:cubicBezTo>
                      <a:pt x="9002" y="123573"/>
                      <a:pt x="5787" y="119072"/>
                      <a:pt x="3472" y="113928"/>
                    </a:cubicBezTo>
                    <a:cubicBezTo>
                      <a:pt x="1158" y="108785"/>
                      <a:pt x="0" y="103127"/>
                      <a:pt x="0" y="96955"/>
                    </a:cubicBezTo>
                    <a:cubicBezTo>
                      <a:pt x="0" y="90611"/>
                      <a:pt x="1415" y="84739"/>
                      <a:pt x="4244" y="79338"/>
                    </a:cubicBezTo>
                    <a:cubicBezTo>
                      <a:pt x="7073" y="73938"/>
                      <a:pt x="11016" y="69351"/>
                      <a:pt x="16074" y="65580"/>
                    </a:cubicBezTo>
                    <a:cubicBezTo>
                      <a:pt x="21132" y="61808"/>
                      <a:pt x="27175" y="58850"/>
                      <a:pt x="34205" y="56707"/>
                    </a:cubicBezTo>
                    <a:cubicBezTo>
                      <a:pt x="41234" y="54564"/>
                      <a:pt x="48949" y="53492"/>
                      <a:pt x="57350" y="53492"/>
                    </a:cubicBezTo>
                    <a:cubicBezTo>
                      <a:pt x="63351" y="53492"/>
                      <a:pt x="69223" y="54007"/>
                      <a:pt x="74967" y="55035"/>
                    </a:cubicBezTo>
                    <a:cubicBezTo>
                      <a:pt x="80711" y="56064"/>
                      <a:pt x="85811" y="57521"/>
                      <a:pt x="90269" y="59407"/>
                    </a:cubicBezTo>
                    <a:lnTo>
                      <a:pt x="90269" y="51692"/>
                    </a:lnTo>
                    <a:cubicBezTo>
                      <a:pt x="90269" y="42777"/>
                      <a:pt x="87740" y="35919"/>
                      <a:pt x="82682" y="31118"/>
                    </a:cubicBezTo>
                    <a:cubicBezTo>
                      <a:pt x="77624" y="26318"/>
                      <a:pt x="70124" y="23917"/>
                      <a:pt x="60179" y="23917"/>
                    </a:cubicBezTo>
                    <a:cubicBezTo>
                      <a:pt x="52979" y="23917"/>
                      <a:pt x="45949" y="25203"/>
                      <a:pt x="39091" y="27775"/>
                    </a:cubicBezTo>
                    <a:cubicBezTo>
                      <a:pt x="32233" y="30347"/>
                      <a:pt x="25204" y="34119"/>
                      <a:pt x="18003" y="39091"/>
                    </a:cubicBezTo>
                    <a:lnTo>
                      <a:pt x="7459" y="17231"/>
                    </a:lnTo>
                    <a:cubicBezTo>
                      <a:pt x="24775" y="5744"/>
                      <a:pt x="43463" y="0"/>
                      <a:pt x="63523" y="0"/>
                    </a:cubicBezTo>
                    <a:close/>
                    <a:moveTo>
                      <a:pt x="63008" y="72780"/>
                    </a:moveTo>
                    <a:cubicBezTo>
                      <a:pt x="54093" y="72780"/>
                      <a:pt x="46806" y="74795"/>
                      <a:pt x="41148" y="78824"/>
                    </a:cubicBezTo>
                    <a:cubicBezTo>
                      <a:pt x="35491" y="82853"/>
                      <a:pt x="32662" y="87954"/>
                      <a:pt x="32662" y="94126"/>
                    </a:cubicBezTo>
                    <a:cubicBezTo>
                      <a:pt x="32662" y="99955"/>
                      <a:pt x="34891" y="104799"/>
                      <a:pt x="39348" y="108656"/>
                    </a:cubicBezTo>
                    <a:cubicBezTo>
                      <a:pt x="43806" y="112514"/>
                      <a:pt x="49292" y="114443"/>
                      <a:pt x="55807" y="114443"/>
                    </a:cubicBezTo>
                    <a:cubicBezTo>
                      <a:pt x="61637" y="114443"/>
                      <a:pt x="67166" y="113414"/>
                      <a:pt x="72395" y="111357"/>
                    </a:cubicBezTo>
                    <a:cubicBezTo>
                      <a:pt x="77624" y="109299"/>
                      <a:pt x="81696" y="106556"/>
                      <a:pt x="84611" y="103127"/>
                    </a:cubicBezTo>
                    <a:cubicBezTo>
                      <a:pt x="88383" y="100212"/>
                      <a:pt x="90269" y="96955"/>
                      <a:pt x="90269" y="93354"/>
                    </a:cubicBezTo>
                    <a:lnTo>
                      <a:pt x="90269" y="77924"/>
                    </a:lnTo>
                    <a:cubicBezTo>
                      <a:pt x="86154" y="76381"/>
                      <a:pt x="81696" y="75138"/>
                      <a:pt x="76896" y="74195"/>
                    </a:cubicBezTo>
                    <a:cubicBezTo>
                      <a:pt x="72095" y="73252"/>
                      <a:pt x="67466" y="72780"/>
                      <a:pt x="63008" y="7278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id-ID" sz="20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8" name="TextBox 12"/>
              <p:cNvSpPr txBox="1"/>
              <p:nvPr/>
            </p:nvSpPr>
            <p:spPr>
              <a:xfrm>
                <a:off x="1473420" y="5164480"/>
                <a:ext cx="125244" cy="137074"/>
              </a:xfrm>
              <a:custGeom>
                <a:avLst/>
                <a:gdLst/>
                <a:ahLst/>
                <a:cxnLst/>
                <a:rect l="l" t="t" r="r" b="b"/>
                <a:pathLst>
                  <a:path w="125244" h="137074">
                    <a:moveTo>
                      <a:pt x="84610" y="0"/>
                    </a:moveTo>
                    <a:cubicBezTo>
                      <a:pt x="93011" y="0"/>
                      <a:pt x="99869" y="1543"/>
                      <a:pt x="105184" y="4629"/>
                    </a:cubicBezTo>
                    <a:cubicBezTo>
                      <a:pt x="110499" y="7715"/>
                      <a:pt x="114614" y="11744"/>
                      <a:pt x="117529" y="16716"/>
                    </a:cubicBezTo>
                    <a:cubicBezTo>
                      <a:pt x="120443" y="21688"/>
                      <a:pt x="122458" y="27346"/>
                      <a:pt x="123572" y="33690"/>
                    </a:cubicBezTo>
                    <a:cubicBezTo>
                      <a:pt x="124687" y="40034"/>
                      <a:pt x="125244" y="46463"/>
                      <a:pt x="125244" y="52978"/>
                    </a:cubicBezTo>
                    <a:lnTo>
                      <a:pt x="125244" y="137074"/>
                    </a:lnTo>
                    <a:lnTo>
                      <a:pt x="90783" y="137074"/>
                    </a:lnTo>
                    <a:lnTo>
                      <a:pt x="90783" y="61465"/>
                    </a:lnTo>
                    <a:cubicBezTo>
                      <a:pt x="90783" y="50663"/>
                      <a:pt x="88897" y="42777"/>
                      <a:pt x="85125" y="37805"/>
                    </a:cubicBezTo>
                    <a:cubicBezTo>
                      <a:pt x="81353" y="32833"/>
                      <a:pt x="76124" y="30347"/>
                      <a:pt x="69437" y="30347"/>
                    </a:cubicBezTo>
                    <a:cubicBezTo>
                      <a:pt x="66008" y="30347"/>
                      <a:pt x="62493" y="31032"/>
                      <a:pt x="58893" y="32404"/>
                    </a:cubicBezTo>
                    <a:cubicBezTo>
                      <a:pt x="55292" y="33776"/>
                      <a:pt x="51906" y="35704"/>
                      <a:pt x="48734" y="38190"/>
                    </a:cubicBezTo>
                    <a:cubicBezTo>
                      <a:pt x="45563" y="40676"/>
                      <a:pt x="42691" y="43634"/>
                      <a:pt x="40119" y="47063"/>
                    </a:cubicBezTo>
                    <a:cubicBezTo>
                      <a:pt x="37547" y="50492"/>
                      <a:pt x="35661" y="54264"/>
                      <a:pt x="34461" y="58379"/>
                    </a:cubicBezTo>
                    <a:lnTo>
                      <a:pt x="34461" y="137074"/>
                    </a:lnTo>
                    <a:lnTo>
                      <a:pt x="0" y="137074"/>
                    </a:lnTo>
                    <a:lnTo>
                      <a:pt x="0" y="2315"/>
                    </a:lnTo>
                    <a:lnTo>
                      <a:pt x="31118" y="2315"/>
                    </a:lnTo>
                    <a:lnTo>
                      <a:pt x="31118" y="27261"/>
                    </a:lnTo>
                    <a:cubicBezTo>
                      <a:pt x="36090" y="18688"/>
                      <a:pt x="43291" y="12001"/>
                      <a:pt x="52721" y="7201"/>
                    </a:cubicBezTo>
                    <a:cubicBezTo>
                      <a:pt x="62150" y="2400"/>
                      <a:pt x="72780" y="0"/>
                      <a:pt x="846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id-ID" sz="20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" name="TextBox 13"/>
              <p:cNvSpPr txBox="1"/>
              <p:nvPr/>
            </p:nvSpPr>
            <p:spPr>
              <a:xfrm>
                <a:off x="1617333" y="5164480"/>
                <a:ext cx="141446" cy="139646"/>
              </a:xfrm>
              <a:custGeom>
                <a:avLst/>
                <a:gdLst/>
                <a:ahLst/>
                <a:cxnLst/>
                <a:rect l="l" t="t" r="r" b="b"/>
                <a:pathLst>
                  <a:path w="141446" h="139646">
                    <a:moveTo>
                      <a:pt x="71237" y="0"/>
                    </a:moveTo>
                    <a:cubicBezTo>
                      <a:pt x="82210" y="0"/>
                      <a:pt x="92026" y="1886"/>
                      <a:pt x="100684" y="5658"/>
                    </a:cubicBezTo>
                    <a:cubicBezTo>
                      <a:pt x="109342" y="9430"/>
                      <a:pt x="116715" y="14487"/>
                      <a:pt x="122801" y="20831"/>
                    </a:cubicBezTo>
                    <a:cubicBezTo>
                      <a:pt x="128888" y="27175"/>
                      <a:pt x="133517" y="34547"/>
                      <a:pt x="136688" y="42948"/>
                    </a:cubicBezTo>
                    <a:cubicBezTo>
                      <a:pt x="139860" y="51349"/>
                      <a:pt x="141446" y="60093"/>
                      <a:pt x="141446" y="69180"/>
                    </a:cubicBezTo>
                    <a:cubicBezTo>
                      <a:pt x="141446" y="71409"/>
                      <a:pt x="141403" y="73552"/>
                      <a:pt x="141318" y="75609"/>
                    </a:cubicBezTo>
                    <a:cubicBezTo>
                      <a:pt x="141232" y="77667"/>
                      <a:pt x="141018" y="79381"/>
                      <a:pt x="140675" y="80753"/>
                    </a:cubicBezTo>
                    <a:lnTo>
                      <a:pt x="36519" y="80753"/>
                    </a:lnTo>
                    <a:cubicBezTo>
                      <a:pt x="37033" y="86068"/>
                      <a:pt x="38319" y="90783"/>
                      <a:pt x="40376" y="94898"/>
                    </a:cubicBezTo>
                    <a:cubicBezTo>
                      <a:pt x="42434" y="99012"/>
                      <a:pt x="45091" y="102527"/>
                      <a:pt x="48349" y="105442"/>
                    </a:cubicBezTo>
                    <a:cubicBezTo>
                      <a:pt x="51606" y="108356"/>
                      <a:pt x="55293" y="110585"/>
                      <a:pt x="59407" y="112128"/>
                    </a:cubicBezTo>
                    <a:cubicBezTo>
                      <a:pt x="63522" y="113671"/>
                      <a:pt x="67808" y="114443"/>
                      <a:pt x="72266" y="114443"/>
                    </a:cubicBezTo>
                    <a:cubicBezTo>
                      <a:pt x="79124" y="114443"/>
                      <a:pt x="85596" y="112771"/>
                      <a:pt x="91683" y="109428"/>
                    </a:cubicBezTo>
                    <a:cubicBezTo>
                      <a:pt x="97769" y="106085"/>
                      <a:pt x="101927" y="101670"/>
                      <a:pt x="104156" y="96183"/>
                    </a:cubicBezTo>
                    <a:lnTo>
                      <a:pt x="133731" y="104413"/>
                    </a:lnTo>
                    <a:cubicBezTo>
                      <a:pt x="128759" y="114700"/>
                      <a:pt x="120829" y="123144"/>
                      <a:pt x="109942" y="129745"/>
                    </a:cubicBezTo>
                    <a:cubicBezTo>
                      <a:pt x="99055" y="136346"/>
                      <a:pt x="86068" y="139646"/>
                      <a:pt x="70980" y="139646"/>
                    </a:cubicBezTo>
                    <a:cubicBezTo>
                      <a:pt x="60179" y="139646"/>
                      <a:pt x="50406" y="137803"/>
                      <a:pt x="41662" y="134117"/>
                    </a:cubicBezTo>
                    <a:cubicBezTo>
                      <a:pt x="32918" y="130431"/>
                      <a:pt x="25460" y="125416"/>
                      <a:pt x="19288" y="119072"/>
                    </a:cubicBezTo>
                    <a:cubicBezTo>
                      <a:pt x="13116" y="112728"/>
                      <a:pt x="8358" y="105356"/>
                      <a:pt x="5015" y="96955"/>
                    </a:cubicBezTo>
                    <a:cubicBezTo>
                      <a:pt x="1672" y="88554"/>
                      <a:pt x="0" y="79724"/>
                      <a:pt x="0" y="70466"/>
                    </a:cubicBezTo>
                    <a:cubicBezTo>
                      <a:pt x="0" y="60865"/>
                      <a:pt x="1629" y="51821"/>
                      <a:pt x="4886" y="43334"/>
                    </a:cubicBezTo>
                    <a:cubicBezTo>
                      <a:pt x="8144" y="34847"/>
                      <a:pt x="12859" y="27389"/>
                      <a:pt x="19031" y="20960"/>
                    </a:cubicBezTo>
                    <a:cubicBezTo>
                      <a:pt x="25203" y="14530"/>
                      <a:pt x="32704" y="9430"/>
                      <a:pt x="41534" y="5658"/>
                    </a:cubicBezTo>
                    <a:cubicBezTo>
                      <a:pt x="50363" y="1886"/>
                      <a:pt x="60265" y="0"/>
                      <a:pt x="71237" y="0"/>
                    </a:cubicBezTo>
                    <a:close/>
                    <a:moveTo>
                      <a:pt x="70723" y="24946"/>
                    </a:moveTo>
                    <a:cubicBezTo>
                      <a:pt x="66094" y="24946"/>
                      <a:pt x="61765" y="25760"/>
                      <a:pt x="57736" y="27389"/>
                    </a:cubicBezTo>
                    <a:cubicBezTo>
                      <a:pt x="53707" y="29018"/>
                      <a:pt x="50149" y="31290"/>
                      <a:pt x="47063" y="34204"/>
                    </a:cubicBezTo>
                    <a:cubicBezTo>
                      <a:pt x="43977" y="37119"/>
                      <a:pt x="41448" y="40634"/>
                      <a:pt x="39476" y="44748"/>
                    </a:cubicBezTo>
                    <a:cubicBezTo>
                      <a:pt x="37505" y="48863"/>
                      <a:pt x="36347" y="53407"/>
                      <a:pt x="36004" y="58379"/>
                    </a:cubicBezTo>
                    <a:lnTo>
                      <a:pt x="105956" y="58379"/>
                    </a:lnTo>
                    <a:cubicBezTo>
                      <a:pt x="105099" y="48263"/>
                      <a:pt x="101370" y="40162"/>
                      <a:pt x="94769" y="34076"/>
                    </a:cubicBezTo>
                    <a:cubicBezTo>
                      <a:pt x="88168" y="27989"/>
                      <a:pt x="80153" y="24946"/>
                      <a:pt x="70723" y="2494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id-ID" sz="20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0" name="TextBox 14"/>
              <p:cNvSpPr txBox="1"/>
              <p:nvPr/>
            </p:nvSpPr>
            <p:spPr>
              <a:xfrm>
                <a:off x="1893558" y="5164480"/>
                <a:ext cx="132445" cy="139646"/>
              </a:xfrm>
              <a:custGeom>
                <a:avLst/>
                <a:gdLst/>
                <a:ahLst/>
                <a:cxnLst/>
                <a:rect l="l" t="t" r="r" b="b"/>
                <a:pathLst>
                  <a:path w="132445" h="139646">
                    <a:moveTo>
                      <a:pt x="70980" y="0"/>
                    </a:moveTo>
                    <a:cubicBezTo>
                      <a:pt x="85725" y="0"/>
                      <a:pt x="98284" y="3172"/>
                      <a:pt x="108656" y="9515"/>
                    </a:cubicBezTo>
                    <a:cubicBezTo>
                      <a:pt x="119029" y="15859"/>
                      <a:pt x="126787" y="24174"/>
                      <a:pt x="131931" y="34461"/>
                    </a:cubicBezTo>
                    <a:lnTo>
                      <a:pt x="98241" y="44748"/>
                    </a:lnTo>
                    <a:cubicBezTo>
                      <a:pt x="95326" y="39776"/>
                      <a:pt x="91469" y="35962"/>
                      <a:pt x="86668" y="33304"/>
                    </a:cubicBezTo>
                    <a:cubicBezTo>
                      <a:pt x="81867" y="30647"/>
                      <a:pt x="76552" y="29318"/>
                      <a:pt x="70723" y="29318"/>
                    </a:cubicBezTo>
                    <a:cubicBezTo>
                      <a:pt x="65751" y="29318"/>
                      <a:pt x="61122" y="30304"/>
                      <a:pt x="56836" y="32275"/>
                    </a:cubicBezTo>
                    <a:cubicBezTo>
                      <a:pt x="52549" y="34247"/>
                      <a:pt x="48820" y="36990"/>
                      <a:pt x="45649" y="40505"/>
                    </a:cubicBezTo>
                    <a:cubicBezTo>
                      <a:pt x="42477" y="44020"/>
                      <a:pt x="39991" y="48263"/>
                      <a:pt x="38190" y="53235"/>
                    </a:cubicBezTo>
                    <a:cubicBezTo>
                      <a:pt x="36390" y="58207"/>
                      <a:pt x="35490" y="63694"/>
                      <a:pt x="35490" y="69694"/>
                    </a:cubicBezTo>
                    <a:cubicBezTo>
                      <a:pt x="35490" y="75695"/>
                      <a:pt x="36433" y="81182"/>
                      <a:pt x="38319" y="86154"/>
                    </a:cubicBezTo>
                    <a:cubicBezTo>
                      <a:pt x="40205" y="91126"/>
                      <a:pt x="42734" y="95412"/>
                      <a:pt x="45906" y="99012"/>
                    </a:cubicBezTo>
                    <a:cubicBezTo>
                      <a:pt x="49078" y="102613"/>
                      <a:pt x="52807" y="105399"/>
                      <a:pt x="57093" y="107371"/>
                    </a:cubicBezTo>
                    <a:cubicBezTo>
                      <a:pt x="61379" y="109342"/>
                      <a:pt x="65922" y="110328"/>
                      <a:pt x="70723" y="110328"/>
                    </a:cubicBezTo>
                    <a:cubicBezTo>
                      <a:pt x="76895" y="110328"/>
                      <a:pt x="82596" y="108785"/>
                      <a:pt x="87825" y="105699"/>
                    </a:cubicBezTo>
                    <a:cubicBezTo>
                      <a:pt x="93054" y="102613"/>
                      <a:pt x="96698" y="98841"/>
                      <a:pt x="98755" y="94383"/>
                    </a:cubicBezTo>
                    <a:lnTo>
                      <a:pt x="132445" y="104670"/>
                    </a:lnTo>
                    <a:cubicBezTo>
                      <a:pt x="127816" y="114957"/>
                      <a:pt x="120186" y="123358"/>
                      <a:pt x="109557" y="129873"/>
                    </a:cubicBezTo>
                    <a:cubicBezTo>
                      <a:pt x="98927" y="136388"/>
                      <a:pt x="86154" y="139646"/>
                      <a:pt x="71237" y="139646"/>
                    </a:cubicBezTo>
                    <a:cubicBezTo>
                      <a:pt x="60265" y="139646"/>
                      <a:pt x="50406" y="137760"/>
                      <a:pt x="41662" y="133988"/>
                    </a:cubicBezTo>
                    <a:cubicBezTo>
                      <a:pt x="32918" y="130216"/>
                      <a:pt x="25460" y="125116"/>
                      <a:pt x="19288" y="118686"/>
                    </a:cubicBezTo>
                    <a:cubicBezTo>
                      <a:pt x="13116" y="112257"/>
                      <a:pt x="8358" y="104799"/>
                      <a:pt x="5015" y="96312"/>
                    </a:cubicBezTo>
                    <a:cubicBezTo>
                      <a:pt x="1672" y="87825"/>
                      <a:pt x="0" y="78953"/>
                      <a:pt x="0" y="69694"/>
                    </a:cubicBezTo>
                    <a:cubicBezTo>
                      <a:pt x="0" y="60265"/>
                      <a:pt x="1629" y="51349"/>
                      <a:pt x="4886" y="42948"/>
                    </a:cubicBezTo>
                    <a:cubicBezTo>
                      <a:pt x="8144" y="34547"/>
                      <a:pt x="12859" y="27175"/>
                      <a:pt x="19031" y="20831"/>
                    </a:cubicBezTo>
                    <a:cubicBezTo>
                      <a:pt x="25203" y="14487"/>
                      <a:pt x="32661" y="9430"/>
                      <a:pt x="41405" y="5658"/>
                    </a:cubicBezTo>
                    <a:cubicBezTo>
                      <a:pt x="50149" y="1886"/>
                      <a:pt x="60007" y="0"/>
                      <a:pt x="709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id-ID" sz="20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1" name="TextBox 15"/>
              <p:cNvSpPr txBox="1"/>
              <p:nvPr/>
            </p:nvSpPr>
            <p:spPr>
              <a:xfrm>
                <a:off x="2036433" y="5164480"/>
                <a:ext cx="141189" cy="139646"/>
              </a:xfrm>
              <a:custGeom>
                <a:avLst/>
                <a:gdLst/>
                <a:ahLst/>
                <a:cxnLst/>
                <a:rect l="l" t="t" r="r" b="b"/>
                <a:pathLst>
                  <a:path w="141189" h="139646">
                    <a:moveTo>
                      <a:pt x="70723" y="0"/>
                    </a:moveTo>
                    <a:cubicBezTo>
                      <a:pt x="81696" y="0"/>
                      <a:pt x="91512" y="1886"/>
                      <a:pt x="100170" y="5658"/>
                    </a:cubicBezTo>
                    <a:cubicBezTo>
                      <a:pt x="108828" y="9430"/>
                      <a:pt x="116200" y="14530"/>
                      <a:pt x="122287" y="20960"/>
                    </a:cubicBezTo>
                    <a:cubicBezTo>
                      <a:pt x="128373" y="27389"/>
                      <a:pt x="133045" y="34804"/>
                      <a:pt x="136303" y="43205"/>
                    </a:cubicBezTo>
                    <a:cubicBezTo>
                      <a:pt x="139560" y="51606"/>
                      <a:pt x="141189" y="60522"/>
                      <a:pt x="141189" y="69952"/>
                    </a:cubicBezTo>
                    <a:cubicBezTo>
                      <a:pt x="141189" y="79210"/>
                      <a:pt x="139560" y="88040"/>
                      <a:pt x="136303" y="96441"/>
                    </a:cubicBezTo>
                    <a:cubicBezTo>
                      <a:pt x="133045" y="104842"/>
                      <a:pt x="128416" y="112257"/>
                      <a:pt x="122415" y="118686"/>
                    </a:cubicBezTo>
                    <a:cubicBezTo>
                      <a:pt x="116415" y="125116"/>
                      <a:pt x="109042" y="130216"/>
                      <a:pt x="100298" y="133988"/>
                    </a:cubicBezTo>
                    <a:cubicBezTo>
                      <a:pt x="91554" y="137760"/>
                      <a:pt x="81696" y="139646"/>
                      <a:pt x="70723" y="139646"/>
                    </a:cubicBezTo>
                    <a:cubicBezTo>
                      <a:pt x="59750" y="139646"/>
                      <a:pt x="49892" y="137760"/>
                      <a:pt x="41148" y="133988"/>
                    </a:cubicBezTo>
                    <a:cubicBezTo>
                      <a:pt x="32404" y="130216"/>
                      <a:pt x="24989" y="125116"/>
                      <a:pt x="18902" y="118686"/>
                    </a:cubicBezTo>
                    <a:cubicBezTo>
                      <a:pt x="12816" y="112257"/>
                      <a:pt x="8144" y="104842"/>
                      <a:pt x="4886" y="96441"/>
                    </a:cubicBezTo>
                    <a:cubicBezTo>
                      <a:pt x="1629" y="88040"/>
                      <a:pt x="0" y="79210"/>
                      <a:pt x="0" y="69952"/>
                    </a:cubicBezTo>
                    <a:cubicBezTo>
                      <a:pt x="0" y="60522"/>
                      <a:pt x="1629" y="51606"/>
                      <a:pt x="4886" y="43205"/>
                    </a:cubicBezTo>
                    <a:cubicBezTo>
                      <a:pt x="8144" y="34804"/>
                      <a:pt x="12816" y="27389"/>
                      <a:pt x="18902" y="20960"/>
                    </a:cubicBezTo>
                    <a:cubicBezTo>
                      <a:pt x="24989" y="14530"/>
                      <a:pt x="32404" y="9430"/>
                      <a:pt x="41148" y="5658"/>
                    </a:cubicBezTo>
                    <a:cubicBezTo>
                      <a:pt x="49892" y="1886"/>
                      <a:pt x="59750" y="0"/>
                      <a:pt x="70723" y="0"/>
                    </a:cubicBezTo>
                    <a:close/>
                    <a:moveTo>
                      <a:pt x="70723" y="29318"/>
                    </a:moveTo>
                    <a:cubicBezTo>
                      <a:pt x="65751" y="29318"/>
                      <a:pt x="61122" y="30347"/>
                      <a:pt x="56836" y="32404"/>
                    </a:cubicBezTo>
                    <a:cubicBezTo>
                      <a:pt x="52549" y="34461"/>
                      <a:pt x="48820" y="37290"/>
                      <a:pt x="45649" y="40891"/>
                    </a:cubicBezTo>
                    <a:cubicBezTo>
                      <a:pt x="42477" y="44491"/>
                      <a:pt x="39991" y="48777"/>
                      <a:pt x="38190" y="53750"/>
                    </a:cubicBezTo>
                    <a:cubicBezTo>
                      <a:pt x="36390" y="58722"/>
                      <a:pt x="35490" y="64122"/>
                      <a:pt x="35490" y="69952"/>
                    </a:cubicBezTo>
                    <a:cubicBezTo>
                      <a:pt x="35490" y="75952"/>
                      <a:pt x="36390" y="81396"/>
                      <a:pt x="38190" y="86282"/>
                    </a:cubicBezTo>
                    <a:cubicBezTo>
                      <a:pt x="39991" y="91168"/>
                      <a:pt x="42477" y="95412"/>
                      <a:pt x="45649" y="99012"/>
                    </a:cubicBezTo>
                    <a:cubicBezTo>
                      <a:pt x="48820" y="102613"/>
                      <a:pt x="52549" y="105399"/>
                      <a:pt x="56836" y="107371"/>
                    </a:cubicBezTo>
                    <a:cubicBezTo>
                      <a:pt x="61122" y="109342"/>
                      <a:pt x="65751" y="110328"/>
                      <a:pt x="70723" y="110328"/>
                    </a:cubicBezTo>
                    <a:cubicBezTo>
                      <a:pt x="75695" y="110328"/>
                      <a:pt x="80324" y="109342"/>
                      <a:pt x="84611" y="107371"/>
                    </a:cubicBezTo>
                    <a:cubicBezTo>
                      <a:pt x="88897" y="105399"/>
                      <a:pt x="92626" y="102613"/>
                      <a:pt x="95798" y="99012"/>
                    </a:cubicBezTo>
                    <a:cubicBezTo>
                      <a:pt x="98970" y="95412"/>
                      <a:pt x="101456" y="91126"/>
                      <a:pt x="103256" y="86154"/>
                    </a:cubicBezTo>
                    <a:cubicBezTo>
                      <a:pt x="105056" y="81182"/>
                      <a:pt x="105956" y="75695"/>
                      <a:pt x="105956" y="69694"/>
                    </a:cubicBezTo>
                    <a:cubicBezTo>
                      <a:pt x="105956" y="63865"/>
                      <a:pt x="105056" y="58464"/>
                      <a:pt x="103256" y="53492"/>
                    </a:cubicBezTo>
                    <a:cubicBezTo>
                      <a:pt x="101456" y="48520"/>
                      <a:pt x="98970" y="44234"/>
                      <a:pt x="95798" y="40634"/>
                    </a:cubicBezTo>
                    <a:cubicBezTo>
                      <a:pt x="92626" y="37033"/>
                      <a:pt x="88897" y="34247"/>
                      <a:pt x="84611" y="32275"/>
                    </a:cubicBezTo>
                    <a:cubicBezTo>
                      <a:pt x="80324" y="30304"/>
                      <a:pt x="75695" y="29318"/>
                      <a:pt x="70723" y="293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id-ID" sz="20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2" name="TextBox 16"/>
              <p:cNvSpPr txBox="1"/>
              <p:nvPr/>
            </p:nvSpPr>
            <p:spPr>
              <a:xfrm>
                <a:off x="1159095" y="5164994"/>
                <a:ext cx="80238" cy="136560"/>
              </a:xfrm>
              <a:custGeom>
                <a:avLst/>
                <a:gdLst/>
                <a:ahLst/>
                <a:cxnLst/>
                <a:rect l="l" t="t" r="r" b="b"/>
                <a:pathLst>
                  <a:path w="80238" h="136560">
                    <a:moveTo>
                      <a:pt x="73295" y="0"/>
                    </a:moveTo>
                    <a:cubicBezTo>
                      <a:pt x="75181" y="0"/>
                      <a:pt x="76595" y="0"/>
                      <a:pt x="77538" y="0"/>
                    </a:cubicBezTo>
                    <a:cubicBezTo>
                      <a:pt x="78481" y="0"/>
                      <a:pt x="79381" y="86"/>
                      <a:pt x="80238" y="257"/>
                    </a:cubicBezTo>
                    <a:lnTo>
                      <a:pt x="80238" y="31633"/>
                    </a:lnTo>
                    <a:cubicBezTo>
                      <a:pt x="69780" y="31804"/>
                      <a:pt x="60436" y="33819"/>
                      <a:pt x="52206" y="37676"/>
                    </a:cubicBezTo>
                    <a:cubicBezTo>
                      <a:pt x="43977" y="41534"/>
                      <a:pt x="38062" y="47321"/>
                      <a:pt x="34461" y="55036"/>
                    </a:cubicBezTo>
                    <a:lnTo>
                      <a:pt x="34461" y="136560"/>
                    </a:lnTo>
                    <a:lnTo>
                      <a:pt x="0" y="136560"/>
                    </a:lnTo>
                    <a:lnTo>
                      <a:pt x="0" y="1801"/>
                    </a:lnTo>
                    <a:lnTo>
                      <a:pt x="31632" y="1801"/>
                    </a:lnTo>
                    <a:lnTo>
                      <a:pt x="31632" y="30604"/>
                    </a:lnTo>
                    <a:cubicBezTo>
                      <a:pt x="34033" y="25975"/>
                      <a:pt x="36862" y="21817"/>
                      <a:pt x="40119" y="18131"/>
                    </a:cubicBezTo>
                    <a:cubicBezTo>
                      <a:pt x="43377" y="14445"/>
                      <a:pt x="46891" y="11230"/>
                      <a:pt x="50663" y="8487"/>
                    </a:cubicBezTo>
                    <a:cubicBezTo>
                      <a:pt x="54435" y="5744"/>
                      <a:pt x="58250" y="3644"/>
                      <a:pt x="62108" y="2186"/>
                    </a:cubicBezTo>
                    <a:cubicBezTo>
                      <a:pt x="65965" y="729"/>
                      <a:pt x="69694" y="0"/>
                      <a:pt x="73295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id-ID" sz="20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3" name="TextBox 17"/>
              <p:cNvSpPr txBox="1"/>
              <p:nvPr/>
            </p:nvSpPr>
            <p:spPr>
              <a:xfrm>
                <a:off x="1406745" y="5166796"/>
                <a:ext cx="34461" cy="134759"/>
              </a:xfrm>
              <a:custGeom>
                <a:avLst/>
                <a:gdLst/>
                <a:ahLst/>
                <a:cxnLst/>
                <a:rect l="l" t="t" r="r" b="b"/>
                <a:pathLst>
                  <a:path w="34461" h="134759">
                    <a:moveTo>
                      <a:pt x="0" y="0"/>
                    </a:moveTo>
                    <a:lnTo>
                      <a:pt x="34461" y="0"/>
                    </a:lnTo>
                    <a:lnTo>
                      <a:pt x="34461" y="134759"/>
                    </a:lnTo>
                    <a:lnTo>
                      <a:pt x="0" y="13475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id-ID" sz="20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" name="TextBox 18"/>
              <p:cNvSpPr txBox="1"/>
              <p:nvPr/>
            </p:nvSpPr>
            <p:spPr>
              <a:xfrm>
                <a:off x="2196548" y="5264522"/>
                <a:ext cx="28290" cy="37033"/>
              </a:xfrm>
              <a:custGeom>
                <a:avLst/>
                <a:gdLst/>
                <a:ahLst/>
                <a:cxnLst/>
                <a:rect l="l" t="t" r="r" b="b"/>
                <a:pathLst>
                  <a:path w="28290" h="37033">
                    <a:moveTo>
                      <a:pt x="0" y="0"/>
                    </a:moveTo>
                    <a:lnTo>
                      <a:pt x="28290" y="0"/>
                    </a:lnTo>
                    <a:lnTo>
                      <a:pt x="28290" y="37033"/>
                    </a:lnTo>
                    <a:lnTo>
                      <a:pt x="0" y="370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id-ID" sz="20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25" name="Group 22"/>
          <p:cNvGrpSpPr/>
          <p:nvPr/>
        </p:nvGrpSpPr>
        <p:grpSpPr>
          <a:xfrm>
            <a:off x="6683641" y="2893002"/>
            <a:ext cx="3323084" cy="1857828"/>
            <a:chOff x="7947031" y="2960914"/>
            <a:chExt cx="3323084" cy="1335314"/>
          </a:xfrm>
        </p:grpSpPr>
        <p:cxnSp>
          <p:nvCxnSpPr>
            <p:cNvPr id="26" name="Straight Connector 21"/>
            <p:cNvCxnSpPr/>
            <p:nvPr/>
          </p:nvCxnSpPr>
          <p:spPr>
            <a:xfrm>
              <a:off x="7947031" y="2960914"/>
              <a:ext cx="3323084" cy="0"/>
            </a:xfrm>
            <a:prstGeom prst="line">
              <a:avLst/>
            </a:prstGeom>
            <a:ln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3"/>
            <p:cNvCxnSpPr/>
            <p:nvPr/>
          </p:nvCxnSpPr>
          <p:spPr>
            <a:xfrm>
              <a:off x="7947031" y="4296228"/>
              <a:ext cx="3323084" cy="0"/>
            </a:xfrm>
            <a:prstGeom prst="line">
              <a:avLst/>
            </a:prstGeom>
            <a:ln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5"/>
          <p:cNvGrpSpPr/>
          <p:nvPr/>
        </p:nvGrpSpPr>
        <p:grpSpPr>
          <a:xfrm>
            <a:off x="6624128" y="1511842"/>
            <a:ext cx="3508493" cy="1105535"/>
            <a:chOff x="739851" y="136699"/>
            <a:chExt cx="3508493" cy="1105535"/>
          </a:xfrm>
        </p:grpSpPr>
        <p:sp>
          <p:nvSpPr>
            <p:cNvPr id="29" name="Rectangle 26"/>
            <p:cNvSpPr/>
            <p:nvPr/>
          </p:nvSpPr>
          <p:spPr>
            <a:xfrm>
              <a:off x="739851" y="136699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Creative Business</a:t>
              </a:r>
              <a:endParaRPr lang="en-US" sz="1400" dirty="0">
                <a:solidFill>
                  <a:srgbClr val="000000"/>
                </a:solidFill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30" name="TextBox 28"/>
            <p:cNvSpPr txBox="1"/>
            <p:nvPr/>
          </p:nvSpPr>
          <p:spPr>
            <a:xfrm>
              <a:off x="739851" y="411237"/>
              <a:ext cx="35084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Upcoming Work Shop This Week</a:t>
              </a:r>
              <a:endParaRPr lang="id-ID" sz="2400" b="1" dirty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1" name="Rectangle 35"/>
          <p:cNvSpPr/>
          <p:nvPr/>
        </p:nvSpPr>
        <p:spPr>
          <a:xfrm>
            <a:off x="6624128" y="5122718"/>
            <a:ext cx="332308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  <a:endParaRPr lang="en-US" sz="1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angle: Rounded Corners 32"/>
          <p:cNvSpPr/>
          <p:nvPr/>
        </p:nvSpPr>
        <p:spPr>
          <a:xfrm>
            <a:off x="8285669" y="3622345"/>
            <a:ext cx="1553915" cy="383425"/>
          </a:xfrm>
          <a:prstGeom prst="roundRect">
            <a:avLst>
              <a:gd name="adj" fmla="val 838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微软雅黑" panose="020B0503020204020204" charset="-122"/>
              </a:rPr>
              <a:t>Check Out</a:t>
            </a:r>
            <a:endParaRPr lang="id-ID" dirty="0">
              <a:solidFill>
                <a:srgbClr val="000000"/>
              </a:solidFill>
              <a:latin typeface="微软雅黑" panose="020B050302020402020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41666">
            <a:off x="8547547" y="-554338"/>
            <a:ext cx="1887022" cy="2326314"/>
          </a:xfrm>
          <a:prstGeom prst="rect">
            <a:avLst/>
          </a:prstGeom>
        </p:spPr>
      </p:pic>
      <p:grpSp>
        <p:nvGrpSpPr>
          <p:cNvPr id="34" name="Group 1"/>
          <p:cNvGrpSpPr/>
          <p:nvPr/>
        </p:nvGrpSpPr>
        <p:grpSpPr>
          <a:xfrm>
            <a:off x="1155226" y="3499782"/>
            <a:ext cx="4366116" cy="1639555"/>
            <a:chOff x="7616394" y="3298134"/>
            <a:chExt cx="4366116" cy="1639555"/>
          </a:xfrm>
        </p:grpSpPr>
        <p:sp>
          <p:nvSpPr>
            <p:cNvPr id="35" name="TextBox 40"/>
            <p:cNvSpPr txBox="1"/>
            <p:nvPr/>
          </p:nvSpPr>
          <p:spPr>
            <a:xfrm>
              <a:off x="7616395" y="3298134"/>
              <a:ext cx="436611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Raleway" panose="020B0503030101060003" pitchFamily="34" charset="0"/>
                </a:rPr>
                <a:t>Title </a:t>
              </a:r>
              <a:endParaRPr lang="id-ID" sz="6600" b="1" dirty="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36" name="TextBox 41"/>
            <p:cNvSpPr txBox="1"/>
            <p:nvPr/>
          </p:nvSpPr>
          <p:spPr>
            <a:xfrm>
              <a:off x="7616394" y="4291358"/>
              <a:ext cx="4366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600" spc="-150" dirty="0">
                  <a:solidFill>
                    <a:schemeClr val="bg1"/>
                  </a:solidFill>
                  <a:latin typeface="Raleway" panose="020B0503030101060003" pitchFamily="34" charset="0"/>
                </a:rPr>
                <a:t>For </a:t>
              </a:r>
              <a:r>
                <a:rPr lang="en-US" sz="3600" spc="-150" dirty="0">
                  <a:solidFill>
                    <a:schemeClr val="bg1"/>
                  </a:solidFill>
                  <a:latin typeface="Raleway" panose="020B0503030101060003" pitchFamily="34" charset="0"/>
                </a:rPr>
                <a:t>30 Minutes</a:t>
              </a:r>
              <a:endParaRPr lang="id-ID" sz="3600" spc="-150" dirty="0">
                <a:solidFill>
                  <a:schemeClr val="bg1"/>
                </a:solidFill>
                <a:latin typeface="Raleway" panose="020B0503030101060003" pitchFamily="34" charset="0"/>
              </a:endParaRPr>
            </a:p>
          </p:txBody>
        </p:sp>
      </p:grpSp>
      <p:grpSp>
        <p:nvGrpSpPr>
          <p:cNvPr id="37" name="Group 43"/>
          <p:cNvGrpSpPr/>
          <p:nvPr/>
        </p:nvGrpSpPr>
        <p:grpSpPr>
          <a:xfrm>
            <a:off x="1300896" y="5464050"/>
            <a:ext cx="1305736" cy="661512"/>
            <a:chOff x="3810743" y="4690960"/>
            <a:chExt cx="1739636" cy="881335"/>
          </a:xfrm>
        </p:grpSpPr>
        <p:sp>
          <p:nvSpPr>
            <p:cNvPr id="38" name="Freeform 79"/>
            <p:cNvSpPr>
              <a:spLocks noChangeArrowheads="1"/>
            </p:cNvSpPr>
            <p:nvPr/>
          </p:nvSpPr>
          <p:spPr bwMode="auto">
            <a:xfrm>
              <a:off x="4422390" y="4690960"/>
              <a:ext cx="516342" cy="510042"/>
            </a:xfrm>
            <a:custGeom>
              <a:avLst/>
              <a:gdLst>
                <a:gd name="T0" fmla="*/ 130447 w 479"/>
                <a:gd name="T1" fmla="*/ 0 h 471"/>
                <a:gd name="T2" fmla="*/ 130447 w 479"/>
                <a:gd name="T3" fmla="*/ 0 h 471"/>
                <a:gd name="T4" fmla="*/ 0 w 479"/>
                <a:gd name="T5" fmla="*/ 126130 h 471"/>
                <a:gd name="T6" fmla="*/ 130447 w 479"/>
                <a:gd name="T7" fmla="*/ 256629 h 471"/>
                <a:gd name="T8" fmla="*/ 259806 w 479"/>
                <a:gd name="T9" fmla="*/ 126130 h 471"/>
                <a:gd name="T10" fmla="*/ 130447 w 479"/>
                <a:gd name="T11" fmla="*/ 0 h 471"/>
                <a:gd name="T12" fmla="*/ 159254 w 479"/>
                <a:gd name="T13" fmla="*/ 87363 h 471"/>
                <a:gd name="T14" fmla="*/ 159254 w 479"/>
                <a:gd name="T15" fmla="*/ 87363 h 471"/>
                <a:gd name="T16" fmla="*/ 139687 w 479"/>
                <a:gd name="T17" fmla="*/ 87363 h 471"/>
                <a:gd name="T18" fmla="*/ 135339 w 479"/>
                <a:gd name="T19" fmla="*/ 97191 h 471"/>
                <a:gd name="T20" fmla="*/ 135339 w 479"/>
                <a:gd name="T21" fmla="*/ 106474 h 471"/>
                <a:gd name="T22" fmla="*/ 159254 w 479"/>
                <a:gd name="T23" fmla="*/ 106474 h 471"/>
                <a:gd name="T24" fmla="*/ 159254 w 479"/>
                <a:gd name="T25" fmla="*/ 131045 h 471"/>
                <a:gd name="T26" fmla="*/ 135339 w 479"/>
                <a:gd name="T27" fmla="*/ 131045 h 471"/>
                <a:gd name="T28" fmla="*/ 135339 w 479"/>
                <a:gd name="T29" fmla="*/ 188923 h 471"/>
                <a:gd name="T30" fmla="*/ 115772 w 479"/>
                <a:gd name="T31" fmla="*/ 188923 h 471"/>
                <a:gd name="T32" fmla="*/ 115772 w 479"/>
                <a:gd name="T33" fmla="*/ 131045 h 471"/>
                <a:gd name="T34" fmla="*/ 91856 w 479"/>
                <a:gd name="T35" fmla="*/ 131045 h 471"/>
                <a:gd name="T36" fmla="*/ 91856 w 479"/>
                <a:gd name="T37" fmla="*/ 106474 h 471"/>
                <a:gd name="T38" fmla="*/ 115772 w 479"/>
                <a:gd name="T39" fmla="*/ 106474 h 471"/>
                <a:gd name="T40" fmla="*/ 115772 w 479"/>
                <a:gd name="T41" fmla="*/ 97191 h 471"/>
                <a:gd name="T42" fmla="*/ 139687 w 479"/>
                <a:gd name="T43" fmla="*/ 68252 h 471"/>
                <a:gd name="T44" fmla="*/ 159254 w 479"/>
                <a:gd name="T45" fmla="*/ 68252 h 471"/>
                <a:gd name="T46" fmla="*/ 159254 w 479"/>
                <a:gd name="T47" fmla="*/ 87363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79" h="471">
                  <a:moveTo>
                    <a:pt x="240" y="0"/>
                  </a:moveTo>
                  <a:lnTo>
                    <a:pt x="240" y="0"/>
                  </a:lnTo>
                  <a:cubicBezTo>
                    <a:pt x="106" y="0"/>
                    <a:pt x="0" y="107"/>
                    <a:pt x="0" y="231"/>
                  </a:cubicBezTo>
                  <a:cubicBezTo>
                    <a:pt x="0" y="363"/>
                    <a:pt x="106" y="470"/>
                    <a:pt x="240" y="470"/>
                  </a:cubicBezTo>
                  <a:cubicBezTo>
                    <a:pt x="372" y="470"/>
                    <a:pt x="478" y="363"/>
                    <a:pt x="478" y="231"/>
                  </a:cubicBezTo>
                  <a:cubicBezTo>
                    <a:pt x="478" y="107"/>
                    <a:pt x="372" y="0"/>
                    <a:pt x="240" y="0"/>
                  </a:cubicBezTo>
                  <a:close/>
                  <a:moveTo>
                    <a:pt x="293" y="160"/>
                  </a:moveTo>
                  <a:lnTo>
                    <a:pt x="293" y="160"/>
                  </a:lnTo>
                  <a:cubicBezTo>
                    <a:pt x="257" y="160"/>
                    <a:pt x="257" y="160"/>
                    <a:pt x="257" y="160"/>
                  </a:cubicBezTo>
                  <a:cubicBezTo>
                    <a:pt x="257" y="160"/>
                    <a:pt x="249" y="169"/>
                    <a:pt x="249" y="178"/>
                  </a:cubicBezTo>
                  <a:cubicBezTo>
                    <a:pt x="249" y="195"/>
                    <a:pt x="249" y="195"/>
                    <a:pt x="249" y="195"/>
                  </a:cubicBezTo>
                  <a:cubicBezTo>
                    <a:pt x="293" y="195"/>
                    <a:pt x="293" y="195"/>
                    <a:pt x="293" y="195"/>
                  </a:cubicBezTo>
                  <a:cubicBezTo>
                    <a:pt x="293" y="240"/>
                    <a:pt x="293" y="240"/>
                    <a:pt x="293" y="240"/>
                  </a:cubicBezTo>
                  <a:cubicBezTo>
                    <a:pt x="249" y="240"/>
                    <a:pt x="249" y="240"/>
                    <a:pt x="249" y="240"/>
                  </a:cubicBezTo>
                  <a:cubicBezTo>
                    <a:pt x="249" y="346"/>
                    <a:pt x="249" y="346"/>
                    <a:pt x="249" y="346"/>
                  </a:cubicBezTo>
                  <a:cubicBezTo>
                    <a:pt x="213" y="346"/>
                    <a:pt x="213" y="346"/>
                    <a:pt x="213" y="346"/>
                  </a:cubicBezTo>
                  <a:cubicBezTo>
                    <a:pt x="213" y="240"/>
                    <a:pt x="213" y="240"/>
                    <a:pt x="213" y="240"/>
                  </a:cubicBezTo>
                  <a:cubicBezTo>
                    <a:pt x="169" y="240"/>
                    <a:pt x="169" y="240"/>
                    <a:pt x="169" y="240"/>
                  </a:cubicBezTo>
                  <a:cubicBezTo>
                    <a:pt x="169" y="195"/>
                    <a:pt x="169" y="195"/>
                    <a:pt x="169" y="195"/>
                  </a:cubicBezTo>
                  <a:cubicBezTo>
                    <a:pt x="213" y="195"/>
                    <a:pt x="213" y="195"/>
                    <a:pt x="213" y="195"/>
                  </a:cubicBezTo>
                  <a:cubicBezTo>
                    <a:pt x="213" y="178"/>
                    <a:pt x="213" y="178"/>
                    <a:pt x="213" y="178"/>
                  </a:cubicBezTo>
                  <a:cubicBezTo>
                    <a:pt x="213" y="151"/>
                    <a:pt x="230" y="125"/>
                    <a:pt x="257" y="125"/>
                  </a:cubicBezTo>
                  <a:cubicBezTo>
                    <a:pt x="293" y="125"/>
                    <a:pt x="293" y="125"/>
                    <a:pt x="293" y="125"/>
                  </a:cubicBezTo>
                  <a:lnTo>
                    <a:pt x="293" y="1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1" tIns="17145" rIns="34291" bIns="17145" anchor="ctr"/>
            <a:lstStyle/>
            <a:p>
              <a:endParaRPr lang="en-US" sz="1200">
                <a:solidFill>
                  <a:schemeClr val="bg1"/>
                </a:solidFill>
                <a:latin typeface="微软雅黑" panose="020B0503020204020204" charset="-122"/>
              </a:endParaRPr>
            </a:p>
          </p:txBody>
        </p:sp>
        <p:sp>
          <p:nvSpPr>
            <p:cNvPr id="39" name="Rectangle 51"/>
            <p:cNvSpPr/>
            <p:nvPr/>
          </p:nvSpPr>
          <p:spPr>
            <a:xfrm>
              <a:off x="3810743" y="5205126"/>
              <a:ext cx="1739636" cy="3671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1200" dirty="0">
                  <a:solidFill>
                    <a:schemeClr val="bg1"/>
                  </a:solidFill>
                  <a:latin typeface="微软雅黑" panose="020B0503020204020204" charset="-122"/>
                  <a:cs typeface="Calibri" panose="020F0502020204030204"/>
                </a:rPr>
                <a:t>@</a:t>
              </a:r>
              <a:r>
                <a:rPr lang="en-US" sz="1200" dirty="0">
                  <a:solidFill>
                    <a:schemeClr val="bg1"/>
                  </a:solidFill>
                  <a:latin typeface="微软雅黑" panose="020B0503020204020204" charset="-122"/>
                  <a:cs typeface="Calibri" panose="020F0502020204030204"/>
                </a:rPr>
                <a:t>HAOKE</a:t>
              </a:r>
              <a:r>
                <a:rPr lang="id-ID" sz="1200" dirty="0">
                  <a:solidFill>
                    <a:schemeClr val="bg1"/>
                  </a:solidFill>
                  <a:latin typeface="微软雅黑" panose="020B0503020204020204" charset="-122"/>
                  <a:cs typeface="Calibri" panose="020F0502020204030204"/>
                </a:rPr>
                <a:t> </a:t>
              </a:r>
              <a:endParaRPr lang="en-US" sz="1200" dirty="0">
                <a:solidFill>
                  <a:schemeClr val="bg1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40" name="Group 44"/>
          <p:cNvGrpSpPr/>
          <p:nvPr/>
        </p:nvGrpSpPr>
        <p:grpSpPr>
          <a:xfrm>
            <a:off x="2652795" y="5464050"/>
            <a:ext cx="1305736" cy="661512"/>
            <a:chOff x="5197152" y="4690960"/>
            <a:chExt cx="1739636" cy="881335"/>
          </a:xfrm>
        </p:grpSpPr>
        <p:sp>
          <p:nvSpPr>
            <p:cNvPr id="41" name="Freeform 86"/>
            <p:cNvSpPr>
              <a:spLocks noChangeArrowheads="1"/>
            </p:cNvSpPr>
            <p:nvPr/>
          </p:nvSpPr>
          <p:spPr bwMode="auto">
            <a:xfrm>
              <a:off x="5807223" y="4690960"/>
              <a:ext cx="519494" cy="510042"/>
            </a:xfrm>
            <a:custGeom>
              <a:avLst/>
              <a:gdLst>
                <a:gd name="T0" fmla="*/ 130423 w 480"/>
                <a:gd name="T1" fmla="*/ 0 h 471"/>
                <a:gd name="T2" fmla="*/ 130423 w 480"/>
                <a:gd name="T3" fmla="*/ 0 h 471"/>
                <a:gd name="T4" fmla="*/ 0 w 480"/>
                <a:gd name="T5" fmla="*/ 126130 h 471"/>
                <a:gd name="T6" fmla="*/ 130423 w 480"/>
                <a:gd name="T7" fmla="*/ 256629 h 471"/>
                <a:gd name="T8" fmla="*/ 261391 w 480"/>
                <a:gd name="T9" fmla="*/ 126130 h 471"/>
                <a:gd name="T10" fmla="*/ 130423 w 480"/>
                <a:gd name="T11" fmla="*/ 0 h 471"/>
                <a:gd name="T12" fmla="*/ 183902 w 480"/>
                <a:gd name="T13" fmla="*/ 106474 h 471"/>
                <a:gd name="T14" fmla="*/ 183902 w 480"/>
                <a:gd name="T15" fmla="*/ 106474 h 471"/>
                <a:gd name="T16" fmla="*/ 183902 w 480"/>
                <a:gd name="T17" fmla="*/ 106474 h 471"/>
                <a:gd name="T18" fmla="*/ 111323 w 480"/>
                <a:gd name="T19" fmla="*/ 179094 h 471"/>
                <a:gd name="T20" fmla="*/ 72578 w 480"/>
                <a:gd name="T21" fmla="*/ 169266 h 471"/>
                <a:gd name="T22" fmla="*/ 77490 w 480"/>
                <a:gd name="T23" fmla="*/ 169266 h 471"/>
                <a:gd name="T24" fmla="*/ 111323 w 480"/>
                <a:gd name="T25" fmla="*/ 159984 h 471"/>
                <a:gd name="T26" fmla="*/ 87312 w 480"/>
                <a:gd name="T27" fmla="*/ 140327 h 471"/>
                <a:gd name="T28" fmla="*/ 92224 w 480"/>
                <a:gd name="T29" fmla="*/ 140327 h 471"/>
                <a:gd name="T30" fmla="*/ 97135 w 480"/>
                <a:gd name="T31" fmla="*/ 140327 h 471"/>
                <a:gd name="T32" fmla="*/ 77490 w 480"/>
                <a:gd name="T33" fmla="*/ 116302 h 471"/>
                <a:gd name="T34" fmla="*/ 77490 w 480"/>
                <a:gd name="T35" fmla="*/ 116302 h 471"/>
                <a:gd name="T36" fmla="*/ 87312 w 480"/>
                <a:gd name="T37" fmla="*/ 116302 h 471"/>
                <a:gd name="T38" fmla="*/ 77490 w 480"/>
                <a:gd name="T39" fmla="*/ 97191 h 471"/>
                <a:gd name="T40" fmla="*/ 82401 w 480"/>
                <a:gd name="T41" fmla="*/ 82449 h 471"/>
                <a:gd name="T42" fmla="*/ 130423 w 480"/>
                <a:gd name="T43" fmla="*/ 111388 h 471"/>
                <a:gd name="T44" fmla="*/ 130423 w 480"/>
                <a:gd name="T45" fmla="*/ 106474 h 471"/>
                <a:gd name="T46" fmla="*/ 159345 w 480"/>
                <a:gd name="T47" fmla="*/ 77535 h 471"/>
                <a:gd name="T48" fmla="*/ 174079 w 480"/>
                <a:gd name="T49" fmla="*/ 87363 h 471"/>
                <a:gd name="T50" fmla="*/ 193724 w 480"/>
                <a:gd name="T51" fmla="*/ 82449 h 471"/>
                <a:gd name="T52" fmla="*/ 183902 w 480"/>
                <a:gd name="T53" fmla="*/ 97191 h 471"/>
                <a:gd name="T54" fmla="*/ 198636 w 480"/>
                <a:gd name="T55" fmla="*/ 92277 h 471"/>
                <a:gd name="T56" fmla="*/ 183902 w 480"/>
                <a:gd name="T57" fmla="*/ 106474 h 4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80" h="471">
                  <a:moveTo>
                    <a:pt x="239" y="0"/>
                  </a:moveTo>
                  <a:lnTo>
                    <a:pt x="239" y="0"/>
                  </a:lnTo>
                  <a:cubicBezTo>
                    <a:pt x="107" y="0"/>
                    <a:pt x="0" y="107"/>
                    <a:pt x="0" y="231"/>
                  </a:cubicBezTo>
                  <a:cubicBezTo>
                    <a:pt x="0" y="363"/>
                    <a:pt x="107" y="470"/>
                    <a:pt x="239" y="470"/>
                  </a:cubicBezTo>
                  <a:cubicBezTo>
                    <a:pt x="372" y="470"/>
                    <a:pt x="479" y="363"/>
                    <a:pt x="479" y="231"/>
                  </a:cubicBezTo>
                  <a:cubicBezTo>
                    <a:pt x="479" y="107"/>
                    <a:pt x="372" y="0"/>
                    <a:pt x="239" y="0"/>
                  </a:cubicBezTo>
                  <a:close/>
                  <a:moveTo>
                    <a:pt x="337" y="195"/>
                  </a:moveTo>
                  <a:lnTo>
                    <a:pt x="337" y="195"/>
                  </a:lnTo>
                  <a:cubicBezTo>
                    <a:pt x="337" y="257"/>
                    <a:pt x="292" y="328"/>
                    <a:pt x="204" y="328"/>
                  </a:cubicBezTo>
                  <a:cubicBezTo>
                    <a:pt x="178" y="328"/>
                    <a:pt x="151" y="319"/>
                    <a:pt x="133" y="310"/>
                  </a:cubicBezTo>
                  <a:lnTo>
                    <a:pt x="142" y="310"/>
                  </a:lnTo>
                  <a:cubicBezTo>
                    <a:pt x="160" y="310"/>
                    <a:pt x="186" y="301"/>
                    <a:pt x="204" y="293"/>
                  </a:cubicBezTo>
                  <a:cubicBezTo>
                    <a:pt x="178" y="293"/>
                    <a:pt x="160" y="275"/>
                    <a:pt x="160" y="257"/>
                  </a:cubicBezTo>
                  <a:cubicBezTo>
                    <a:pt x="160" y="257"/>
                    <a:pt x="160" y="257"/>
                    <a:pt x="169" y="257"/>
                  </a:cubicBezTo>
                  <a:lnTo>
                    <a:pt x="178" y="257"/>
                  </a:lnTo>
                  <a:cubicBezTo>
                    <a:pt x="160" y="248"/>
                    <a:pt x="142" y="231"/>
                    <a:pt x="142" y="213"/>
                  </a:cubicBezTo>
                  <a:cubicBezTo>
                    <a:pt x="142" y="213"/>
                    <a:pt x="151" y="213"/>
                    <a:pt x="160" y="213"/>
                  </a:cubicBezTo>
                  <a:cubicBezTo>
                    <a:pt x="151" y="204"/>
                    <a:pt x="142" y="195"/>
                    <a:pt x="142" y="178"/>
                  </a:cubicBezTo>
                  <a:cubicBezTo>
                    <a:pt x="142" y="169"/>
                    <a:pt x="142" y="160"/>
                    <a:pt x="151" y="151"/>
                  </a:cubicBezTo>
                  <a:cubicBezTo>
                    <a:pt x="169" y="178"/>
                    <a:pt x="204" y="204"/>
                    <a:pt x="239" y="204"/>
                  </a:cubicBezTo>
                  <a:cubicBezTo>
                    <a:pt x="239" y="195"/>
                    <a:pt x="239" y="195"/>
                    <a:pt x="239" y="195"/>
                  </a:cubicBezTo>
                  <a:cubicBezTo>
                    <a:pt x="239" y="169"/>
                    <a:pt x="266" y="142"/>
                    <a:pt x="292" y="142"/>
                  </a:cubicBezTo>
                  <a:cubicBezTo>
                    <a:pt x="301" y="142"/>
                    <a:pt x="319" y="151"/>
                    <a:pt x="319" y="160"/>
                  </a:cubicBezTo>
                  <a:cubicBezTo>
                    <a:pt x="337" y="160"/>
                    <a:pt x="346" y="151"/>
                    <a:pt x="355" y="151"/>
                  </a:cubicBezTo>
                  <a:cubicBezTo>
                    <a:pt x="346" y="160"/>
                    <a:pt x="346" y="169"/>
                    <a:pt x="337" y="178"/>
                  </a:cubicBezTo>
                  <a:cubicBezTo>
                    <a:pt x="346" y="178"/>
                    <a:pt x="355" y="169"/>
                    <a:pt x="364" y="169"/>
                  </a:cubicBezTo>
                  <a:cubicBezTo>
                    <a:pt x="355" y="178"/>
                    <a:pt x="346" y="187"/>
                    <a:pt x="337" y="1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1" tIns="17145" rIns="34291" bIns="17145" anchor="ctr"/>
            <a:lstStyle/>
            <a:p>
              <a:endParaRPr lang="en-US" sz="1200">
                <a:solidFill>
                  <a:schemeClr val="bg1"/>
                </a:solidFill>
                <a:latin typeface="微软雅黑" panose="020B0503020204020204" charset="-122"/>
              </a:endParaRPr>
            </a:p>
          </p:txBody>
        </p:sp>
        <p:sp>
          <p:nvSpPr>
            <p:cNvPr id="42" name="Rectangle 49"/>
            <p:cNvSpPr/>
            <p:nvPr/>
          </p:nvSpPr>
          <p:spPr>
            <a:xfrm>
              <a:off x="5197152" y="5205126"/>
              <a:ext cx="1739636" cy="3671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1200" dirty="0">
                  <a:solidFill>
                    <a:schemeClr val="bg1"/>
                  </a:solidFill>
                  <a:latin typeface="微软雅黑" panose="020B0503020204020204" charset="-122"/>
                  <a:cs typeface="Calibri" panose="020F0502020204030204"/>
                </a:rPr>
                <a:t>@</a:t>
              </a:r>
              <a:r>
                <a:rPr 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/>
                </a:rPr>
                <a:t>HAOKE</a:t>
              </a:r>
              <a:r>
                <a:rPr lang="id-ID" sz="1200" dirty="0">
                  <a:solidFill>
                    <a:schemeClr val="bg1"/>
                  </a:solidFill>
                  <a:latin typeface="微软雅黑" panose="020B0503020204020204" charset="-122"/>
                  <a:cs typeface="Calibri" panose="020F0502020204030204"/>
                </a:rPr>
                <a:t> </a:t>
              </a:r>
              <a:endParaRPr lang="en-US" sz="1200" dirty="0">
                <a:solidFill>
                  <a:schemeClr val="bg1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43" name="Group 45"/>
          <p:cNvGrpSpPr/>
          <p:nvPr/>
        </p:nvGrpSpPr>
        <p:grpSpPr>
          <a:xfrm>
            <a:off x="4004695" y="5464050"/>
            <a:ext cx="1305736" cy="661512"/>
            <a:chOff x="6583564" y="4690960"/>
            <a:chExt cx="1739636" cy="881335"/>
          </a:xfrm>
        </p:grpSpPr>
        <p:sp>
          <p:nvSpPr>
            <p:cNvPr id="44" name="Freeform 78"/>
            <p:cNvSpPr>
              <a:spLocks noChangeArrowheads="1"/>
            </p:cNvSpPr>
            <p:nvPr/>
          </p:nvSpPr>
          <p:spPr bwMode="auto">
            <a:xfrm>
              <a:off x="7195211" y="4690960"/>
              <a:ext cx="516342" cy="510042"/>
            </a:xfrm>
            <a:custGeom>
              <a:avLst/>
              <a:gdLst>
                <a:gd name="T0" fmla="*/ 115228 w 479"/>
                <a:gd name="T1" fmla="*/ 92277 h 471"/>
                <a:gd name="T2" fmla="*/ 115228 w 479"/>
                <a:gd name="T3" fmla="*/ 92277 h 471"/>
                <a:gd name="T4" fmla="*/ 100553 w 479"/>
                <a:gd name="T5" fmla="*/ 77535 h 471"/>
                <a:gd name="T6" fmla="*/ 96204 w 479"/>
                <a:gd name="T7" fmla="*/ 77535 h 471"/>
                <a:gd name="T8" fmla="*/ 91313 w 479"/>
                <a:gd name="T9" fmla="*/ 87363 h 471"/>
                <a:gd name="T10" fmla="*/ 91313 w 479"/>
                <a:gd name="T11" fmla="*/ 102106 h 471"/>
                <a:gd name="T12" fmla="*/ 105444 w 479"/>
                <a:gd name="T13" fmla="*/ 116302 h 471"/>
                <a:gd name="T14" fmla="*/ 110336 w 479"/>
                <a:gd name="T15" fmla="*/ 116302 h 471"/>
                <a:gd name="T16" fmla="*/ 115228 w 479"/>
                <a:gd name="T17" fmla="*/ 92277 h 471"/>
                <a:gd name="T18" fmla="*/ 129360 w 479"/>
                <a:gd name="T19" fmla="*/ 0 h 471"/>
                <a:gd name="T20" fmla="*/ 129360 w 479"/>
                <a:gd name="T21" fmla="*/ 0 h 471"/>
                <a:gd name="T22" fmla="*/ 0 w 479"/>
                <a:gd name="T23" fmla="*/ 126130 h 471"/>
                <a:gd name="T24" fmla="*/ 129360 w 479"/>
                <a:gd name="T25" fmla="*/ 256629 h 471"/>
                <a:gd name="T26" fmla="*/ 259806 w 479"/>
                <a:gd name="T27" fmla="*/ 126130 h 471"/>
                <a:gd name="T28" fmla="*/ 129360 w 479"/>
                <a:gd name="T29" fmla="*/ 0 h 471"/>
                <a:gd name="T30" fmla="*/ 120120 w 479"/>
                <a:gd name="T31" fmla="*/ 184554 h 471"/>
                <a:gd name="T32" fmla="*/ 120120 w 479"/>
                <a:gd name="T33" fmla="*/ 184554 h 471"/>
                <a:gd name="T34" fmla="*/ 100553 w 479"/>
                <a:gd name="T35" fmla="*/ 188923 h 471"/>
                <a:gd name="T36" fmla="*/ 100553 w 479"/>
                <a:gd name="T37" fmla="*/ 188923 h 471"/>
                <a:gd name="T38" fmla="*/ 100553 w 479"/>
                <a:gd name="T39" fmla="*/ 188923 h 471"/>
                <a:gd name="T40" fmla="*/ 67397 w 479"/>
                <a:gd name="T41" fmla="*/ 164352 h 471"/>
                <a:gd name="T42" fmla="*/ 105444 w 479"/>
                <a:gd name="T43" fmla="*/ 135413 h 471"/>
                <a:gd name="T44" fmla="*/ 105444 w 479"/>
                <a:gd name="T45" fmla="*/ 135413 h 471"/>
                <a:gd name="T46" fmla="*/ 100553 w 479"/>
                <a:gd name="T47" fmla="*/ 126130 h 471"/>
                <a:gd name="T48" fmla="*/ 100553 w 479"/>
                <a:gd name="T49" fmla="*/ 126130 h 471"/>
                <a:gd name="T50" fmla="*/ 86421 w 479"/>
                <a:gd name="T51" fmla="*/ 121216 h 471"/>
                <a:gd name="T52" fmla="*/ 76637 w 479"/>
                <a:gd name="T53" fmla="*/ 97191 h 471"/>
                <a:gd name="T54" fmla="*/ 105444 w 479"/>
                <a:gd name="T55" fmla="*/ 68252 h 471"/>
                <a:gd name="T56" fmla="*/ 139143 w 479"/>
                <a:gd name="T57" fmla="*/ 68252 h 471"/>
                <a:gd name="T58" fmla="*/ 139143 w 479"/>
                <a:gd name="T59" fmla="*/ 68252 h 471"/>
                <a:gd name="T60" fmla="*/ 129360 w 479"/>
                <a:gd name="T61" fmla="*/ 73167 h 471"/>
                <a:gd name="T62" fmla="*/ 120120 w 479"/>
                <a:gd name="T63" fmla="*/ 73167 h 471"/>
                <a:gd name="T64" fmla="*/ 129360 w 479"/>
                <a:gd name="T65" fmla="*/ 97191 h 471"/>
                <a:gd name="T66" fmla="*/ 125011 w 479"/>
                <a:gd name="T67" fmla="*/ 116302 h 471"/>
                <a:gd name="T68" fmla="*/ 115228 w 479"/>
                <a:gd name="T69" fmla="*/ 126130 h 471"/>
                <a:gd name="T70" fmla="*/ 125011 w 479"/>
                <a:gd name="T71" fmla="*/ 131045 h 471"/>
                <a:gd name="T72" fmla="*/ 139143 w 479"/>
                <a:gd name="T73" fmla="*/ 155069 h 471"/>
                <a:gd name="T74" fmla="*/ 120120 w 479"/>
                <a:gd name="T75" fmla="*/ 184554 h 471"/>
                <a:gd name="T76" fmla="*/ 192409 w 479"/>
                <a:gd name="T77" fmla="*/ 126130 h 471"/>
                <a:gd name="T78" fmla="*/ 192409 w 479"/>
                <a:gd name="T79" fmla="*/ 126130 h 471"/>
                <a:gd name="T80" fmla="*/ 168494 w 479"/>
                <a:gd name="T81" fmla="*/ 126130 h 471"/>
                <a:gd name="T82" fmla="*/ 168494 w 479"/>
                <a:gd name="T83" fmla="*/ 150155 h 471"/>
                <a:gd name="T84" fmla="*/ 158167 w 479"/>
                <a:gd name="T85" fmla="*/ 150155 h 471"/>
                <a:gd name="T86" fmla="*/ 158167 w 479"/>
                <a:gd name="T87" fmla="*/ 126130 h 471"/>
                <a:gd name="T88" fmla="*/ 139143 w 479"/>
                <a:gd name="T89" fmla="*/ 126130 h 471"/>
                <a:gd name="T90" fmla="*/ 139143 w 479"/>
                <a:gd name="T91" fmla="*/ 116302 h 471"/>
                <a:gd name="T92" fmla="*/ 158167 w 479"/>
                <a:gd name="T93" fmla="*/ 116302 h 471"/>
                <a:gd name="T94" fmla="*/ 158167 w 479"/>
                <a:gd name="T95" fmla="*/ 92277 h 471"/>
                <a:gd name="T96" fmla="*/ 168494 w 479"/>
                <a:gd name="T97" fmla="*/ 92277 h 471"/>
                <a:gd name="T98" fmla="*/ 168494 w 479"/>
                <a:gd name="T99" fmla="*/ 116302 h 471"/>
                <a:gd name="T100" fmla="*/ 192409 w 479"/>
                <a:gd name="T101" fmla="*/ 116302 h 471"/>
                <a:gd name="T102" fmla="*/ 192409 w 479"/>
                <a:gd name="T103" fmla="*/ 126130 h 471"/>
                <a:gd name="T104" fmla="*/ 105444 w 479"/>
                <a:gd name="T105" fmla="*/ 145241 h 471"/>
                <a:gd name="T106" fmla="*/ 105444 w 479"/>
                <a:gd name="T107" fmla="*/ 145241 h 471"/>
                <a:gd name="T108" fmla="*/ 105444 w 479"/>
                <a:gd name="T109" fmla="*/ 145241 h 471"/>
                <a:gd name="T110" fmla="*/ 86421 w 479"/>
                <a:gd name="T111" fmla="*/ 150155 h 471"/>
                <a:gd name="T112" fmla="*/ 81529 w 479"/>
                <a:gd name="T113" fmla="*/ 164352 h 471"/>
                <a:gd name="T114" fmla="*/ 105444 w 479"/>
                <a:gd name="T115" fmla="*/ 179094 h 471"/>
                <a:gd name="T116" fmla="*/ 125011 w 479"/>
                <a:gd name="T117" fmla="*/ 159984 h 471"/>
                <a:gd name="T118" fmla="*/ 105444 w 479"/>
                <a:gd name="T119" fmla="*/ 145241 h 4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79" h="471">
                  <a:moveTo>
                    <a:pt x="212" y="169"/>
                  </a:moveTo>
                  <a:lnTo>
                    <a:pt x="212" y="169"/>
                  </a:lnTo>
                  <a:cubicBezTo>
                    <a:pt x="212" y="142"/>
                    <a:pt x="203" y="142"/>
                    <a:pt x="185" y="142"/>
                  </a:cubicBezTo>
                  <a:cubicBezTo>
                    <a:pt x="185" y="142"/>
                    <a:pt x="185" y="142"/>
                    <a:pt x="177" y="142"/>
                  </a:cubicBezTo>
                  <a:cubicBezTo>
                    <a:pt x="177" y="142"/>
                    <a:pt x="168" y="151"/>
                    <a:pt x="168" y="160"/>
                  </a:cubicBezTo>
                  <a:cubicBezTo>
                    <a:pt x="159" y="160"/>
                    <a:pt x="159" y="169"/>
                    <a:pt x="168" y="187"/>
                  </a:cubicBezTo>
                  <a:cubicBezTo>
                    <a:pt x="168" y="195"/>
                    <a:pt x="185" y="213"/>
                    <a:pt x="194" y="213"/>
                  </a:cubicBezTo>
                  <a:cubicBezTo>
                    <a:pt x="194" y="213"/>
                    <a:pt x="194" y="213"/>
                    <a:pt x="203" y="213"/>
                  </a:cubicBezTo>
                  <a:cubicBezTo>
                    <a:pt x="212" y="204"/>
                    <a:pt x="221" y="187"/>
                    <a:pt x="212" y="169"/>
                  </a:cubicBezTo>
                  <a:close/>
                  <a:moveTo>
                    <a:pt x="238" y="0"/>
                  </a:moveTo>
                  <a:lnTo>
                    <a:pt x="238" y="0"/>
                  </a:lnTo>
                  <a:cubicBezTo>
                    <a:pt x="106" y="0"/>
                    <a:pt x="0" y="107"/>
                    <a:pt x="0" y="231"/>
                  </a:cubicBezTo>
                  <a:cubicBezTo>
                    <a:pt x="0" y="363"/>
                    <a:pt x="106" y="470"/>
                    <a:pt x="238" y="470"/>
                  </a:cubicBezTo>
                  <a:cubicBezTo>
                    <a:pt x="372" y="470"/>
                    <a:pt x="478" y="363"/>
                    <a:pt x="478" y="231"/>
                  </a:cubicBezTo>
                  <a:cubicBezTo>
                    <a:pt x="478" y="107"/>
                    <a:pt x="372" y="0"/>
                    <a:pt x="238" y="0"/>
                  </a:cubicBezTo>
                  <a:close/>
                  <a:moveTo>
                    <a:pt x="221" y="338"/>
                  </a:moveTo>
                  <a:lnTo>
                    <a:pt x="221" y="338"/>
                  </a:lnTo>
                  <a:cubicBezTo>
                    <a:pt x="212" y="346"/>
                    <a:pt x="194" y="346"/>
                    <a:pt x="185" y="346"/>
                  </a:cubicBezTo>
                  <a:cubicBezTo>
                    <a:pt x="177" y="346"/>
                    <a:pt x="124" y="346"/>
                    <a:pt x="124" y="301"/>
                  </a:cubicBezTo>
                  <a:cubicBezTo>
                    <a:pt x="124" y="257"/>
                    <a:pt x="177" y="248"/>
                    <a:pt x="194" y="248"/>
                  </a:cubicBezTo>
                  <a:cubicBezTo>
                    <a:pt x="185" y="240"/>
                    <a:pt x="185" y="231"/>
                    <a:pt x="185" y="231"/>
                  </a:cubicBezTo>
                  <a:cubicBezTo>
                    <a:pt x="177" y="231"/>
                    <a:pt x="168" y="222"/>
                    <a:pt x="159" y="222"/>
                  </a:cubicBezTo>
                  <a:cubicBezTo>
                    <a:pt x="141" y="213"/>
                    <a:pt x="141" y="195"/>
                    <a:pt x="141" y="178"/>
                  </a:cubicBezTo>
                  <a:cubicBezTo>
                    <a:pt x="141" y="125"/>
                    <a:pt x="194" y="125"/>
                    <a:pt x="194" y="125"/>
                  </a:cubicBezTo>
                  <a:cubicBezTo>
                    <a:pt x="256" y="125"/>
                    <a:pt x="256" y="125"/>
                    <a:pt x="256" y="125"/>
                  </a:cubicBezTo>
                  <a:cubicBezTo>
                    <a:pt x="256" y="134"/>
                    <a:pt x="238" y="134"/>
                    <a:pt x="238" y="134"/>
                  </a:cubicBezTo>
                  <a:cubicBezTo>
                    <a:pt x="230" y="134"/>
                    <a:pt x="230" y="134"/>
                    <a:pt x="221" y="134"/>
                  </a:cubicBezTo>
                  <a:cubicBezTo>
                    <a:pt x="238" y="142"/>
                    <a:pt x="238" y="160"/>
                    <a:pt x="238" y="178"/>
                  </a:cubicBezTo>
                  <a:cubicBezTo>
                    <a:pt x="238" y="195"/>
                    <a:pt x="230" y="204"/>
                    <a:pt x="230" y="213"/>
                  </a:cubicBezTo>
                  <a:cubicBezTo>
                    <a:pt x="221" y="222"/>
                    <a:pt x="212" y="222"/>
                    <a:pt x="212" y="231"/>
                  </a:cubicBezTo>
                  <a:cubicBezTo>
                    <a:pt x="212" y="231"/>
                    <a:pt x="221" y="240"/>
                    <a:pt x="230" y="240"/>
                  </a:cubicBezTo>
                  <a:cubicBezTo>
                    <a:pt x="238" y="248"/>
                    <a:pt x="256" y="266"/>
                    <a:pt x="256" y="284"/>
                  </a:cubicBezTo>
                  <a:cubicBezTo>
                    <a:pt x="256" y="310"/>
                    <a:pt x="247" y="328"/>
                    <a:pt x="221" y="338"/>
                  </a:cubicBezTo>
                  <a:close/>
                  <a:moveTo>
                    <a:pt x="354" y="231"/>
                  </a:moveTo>
                  <a:lnTo>
                    <a:pt x="354" y="231"/>
                  </a:lnTo>
                  <a:cubicBezTo>
                    <a:pt x="310" y="231"/>
                    <a:pt x="310" y="231"/>
                    <a:pt x="310" y="231"/>
                  </a:cubicBezTo>
                  <a:cubicBezTo>
                    <a:pt x="310" y="275"/>
                    <a:pt x="310" y="275"/>
                    <a:pt x="310" y="275"/>
                  </a:cubicBezTo>
                  <a:cubicBezTo>
                    <a:pt x="291" y="275"/>
                    <a:pt x="291" y="275"/>
                    <a:pt x="291" y="275"/>
                  </a:cubicBezTo>
                  <a:cubicBezTo>
                    <a:pt x="291" y="231"/>
                    <a:pt x="291" y="231"/>
                    <a:pt x="291" y="231"/>
                  </a:cubicBezTo>
                  <a:cubicBezTo>
                    <a:pt x="256" y="231"/>
                    <a:pt x="256" y="231"/>
                    <a:pt x="256" y="231"/>
                  </a:cubicBezTo>
                  <a:cubicBezTo>
                    <a:pt x="256" y="213"/>
                    <a:pt x="256" y="213"/>
                    <a:pt x="256" y="213"/>
                  </a:cubicBezTo>
                  <a:cubicBezTo>
                    <a:pt x="291" y="213"/>
                    <a:pt x="291" y="213"/>
                    <a:pt x="291" y="213"/>
                  </a:cubicBezTo>
                  <a:cubicBezTo>
                    <a:pt x="291" y="169"/>
                    <a:pt x="291" y="169"/>
                    <a:pt x="291" y="169"/>
                  </a:cubicBezTo>
                  <a:cubicBezTo>
                    <a:pt x="310" y="169"/>
                    <a:pt x="310" y="169"/>
                    <a:pt x="310" y="169"/>
                  </a:cubicBezTo>
                  <a:cubicBezTo>
                    <a:pt x="310" y="213"/>
                    <a:pt x="310" y="213"/>
                    <a:pt x="310" y="213"/>
                  </a:cubicBezTo>
                  <a:cubicBezTo>
                    <a:pt x="354" y="213"/>
                    <a:pt x="354" y="213"/>
                    <a:pt x="354" y="213"/>
                  </a:cubicBezTo>
                  <a:lnTo>
                    <a:pt x="354" y="231"/>
                  </a:lnTo>
                  <a:close/>
                  <a:moveTo>
                    <a:pt x="194" y="266"/>
                  </a:moveTo>
                  <a:lnTo>
                    <a:pt x="194" y="266"/>
                  </a:lnTo>
                  <a:cubicBezTo>
                    <a:pt x="177" y="266"/>
                    <a:pt x="168" y="266"/>
                    <a:pt x="159" y="275"/>
                  </a:cubicBezTo>
                  <a:cubicBezTo>
                    <a:pt x="159" y="284"/>
                    <a:pt x="150" y="293"/>
                    <a:pt x="150" y="301"/>
                  </a:cubicBezTo>
                  <a:cubicBezTo>
                    <a:pt x="150" y="319"/>
                    <a:pt x="168" y="328"/>
                    <a:pt x="194" y="328"/>
                  </a:cubicBezTo>
                  <a:cubicBezTo>
                    <a:pt x="221" y="319"/>
                    <a:pt x="230" y="310"/>
                    <a:pt x="230" y="293"/>
                  </a:cubicBezTo>
                  <a:cubicBezTo>
                    <a:pt x="230" y="275"/>
                    <a:pt x="212" y="266"/>
                    <a:pt x="194" y="2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1" tIns="17145" rIns="34291" bIns="17145" anchor="ctr"/>
            <a:lstStyle/>
            <a:p>
              <a:endParaRPr lang="en-US" sz="1200">
                <a:solidFill>
                  <a:schemeClr val="bg1"/>
                </a:solidFill>
                <a:latin typeface="微软雅黑" panose="020B0503020204020204" charset="-122"/>
              </a:endParaRPr>
            </a:p>
          </p:txBody>
        </p:sp>
        <p:sp>
          <p:nvSpPr>
            <p:cNvPr id="45" name="Rectangle 47"/>
            <p:cNvSpPr/>
            <p:nvPr/>
          </p:nvSpPr>
          <p:spPr>
            <a:xfrm>
              <a:off x="6583564" y="5205126"/>
              <a:ext cx="1739636" cy="3671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1200" dirty="0">
                  <a:solidFill>
                    <a:schemeClr val="bg1"/>
                  </a:solidFill>
                  <a:latin typeface="微软雅黑" panose="020B0503020204020204" charset="-122"/>
                  <a:cs typeface="Calibri" panose="020F0502020204030204"/>
                </a:rPr>
                <a:t>@</a:t>
              </a:r>
              <a:r>
                <a:rPr lang="en-US" sz="1200" dirty="0">
                  <a:solidFill>
                    <a:schemeClr val="bg1"/>
                  </a:solidFill>
                  <a:latin typeface="微软雅黑" panose="020B0503020204020204" charset="-122"/>
                  <a:cs typeface="Calibri" panose="020F0502020204030204"/>
                </a:rPr>
                <a:t>HAOKE</a:t>
              </a:r>
              <a:r>
                <a:rPr lang="id-ID" sz="1200" dirty="0">
                  <a:solidFill>
                    <a:schemeClr val="bg1"/>
                  </a:solidFill>
                  <a:latin typeface="微软雅黑" panose="020B0503020204020204" charset="-122"/>
                  <a:cs typeface="Calibri" panose="020F0502020204030204"/>
                </a:rPr>
                <a:t> </a:t>
              </a:r>
              <a:endParaRPr lang="en-US" sz="1200" dirty="0">
                <a:solidFill>
                  <a:schemeClr val="bg1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Group 4"/>
          <p:cNvGrpSpPr/>
          <p:nvPr/>
        </p:nvGrpSpPr>
        <p:grpSpPr>
          <a:xfrm>
            <a:off x="650273" y="660974"/>
            <a:ext cx="4861527" cy="1544936"/>
            <a:chOff x="650273" y="660974"/>
            <a:chExt cx="4861527" cy="1544936"/>
          </a:xfrm>
        </p:grpSpPr>
        <p:sp>
          <p:nvSpPr>
            <p:cNvPr id="50" name="Rectangle 11"/>
            <p:cNvSpPr/>
            <p:nvPr/>
          </p:nvSpPr>
          <p:spPr>
            <a:xfrm>
              <a:off x="650273" y="660974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Creative Business</a:t>
              </a:r>
              <a:endParaRPr lang="en-US" sz="1400" dirty="0">
                <a:solidFill>
                  <a:srgbClr val="000000"/>
                </a:solidFill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51" name="Rectangle: Rounded Corners 12"/>
            <p:cNvSpPr/>
            <p:nvPr/>
          </p:nvSpPr>
          <p:spPr>
            <a:xfrm>
              <a:off x="751871" y="2143283"/>
              <a:ext cx="288000" cy="62627"/>
            </a:xfrm>
            <a:prstGeom prst="roundRect">
              <a:avLst>
                <a:gd name="adj" fmla="val 9388"/>
              </a:avLst>
            </a:prstGeom>
            <a:solidFill>
              <a:srgbClr val="FA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rgbClr val="000000"/>
                </a:solidFill>
              </a:endParaRPr>
            </a:p>
          </p:txBody>
        </p:sp>
        <p:sp>
          <p:nvSpPr>
            <p:cNvPr id="52" name="TextBox 13"/>
            <p:cNvSpPr txBox="1"/>
            <p:nvPr/>
          </p:nvSpPr>
          <p:spPr>
            <a:xfrm>
              <a:off x="650273" y="935512"/>
              <a:ext cx="4861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Better Think Better Smart</a:t>
              </a:r>
              <a:endParaRPr lang="id-ID" sz="3600" b="1" dirty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4" name="Group 15"/>
          <p:cNvGrpSpPr/>
          <p:nvPr/>
        </p:nvGrpSpPr>
        <p:grpSpPr>
          <a:xfrm>
            <a:off x="679769" y="5131857"/>
            <a:ext cx="785219" cy="785219"/>
            <a:chOff x="945146" y="4289389"/>
            <a:chExt cx="785219" cy="785219"/>
          </a:xfrm>
        </p:grpSpPr>
        <p:sp>
          <p:nvSpPr>
            <p:cNvPr id="55" name="Oval 17"/>
            <p:cNvSpPr/>
            <p:nvPr/>
          </p:nvSpPr>
          <p:spPr>
            <a:xfrm>
              <a:off x="945146" y="4289389"/>
              <a:ext cx="785219" cy="785219"/>
            </a:xfrm>
            <a:prstGeom prst="ellipse">
              <a:avLst/>
            </a:prstGeom>
            <a:solidFill>
              <a:srgbClr val="FAA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6" name="Group 18"/>
            <p:cNvGrpSpPr/>
            <p:nvPr/>
          </p:nvGrpSpPr>
          <p:grpSpPr>
            <a:xfrm>
              <a:off x="1105187" y="4514915"/>
              <a:ext cx="465138" cy="406400"/>
              <a:chOff x="6357938" y="3535363"/>
              <a:chExt cx="465138" cy="406400"/>
            </a:xfrm>
            <a:solidFill>
              <a:schemeClr val="bg1"/>
            </a:solidFill>
          </p:grpSpPr>
          <p:sp>
            <p:nvSpPr>
              <p:cNvPr id="57" name="AutoShape 43"/>
              <p:cNvSpPr/>
              <p:nvPr/>
            </p:nvSpPr>
            <p:spPr bwMode="auto">
              <a:xfrm>
                <a:off x="6357938" y="3535363"/>
                <a:ext cx="465138" cy="3341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51" y="9367"/>
                    </a:moveTo>
                    <a:cubicBezTo>
                      <a:pt x="10901" y="9383"/>
                      <a:pt x="10851" y="9391"/>
                      <a:pt x="10800" y="9391"/>
                    </a:cubicBezTo>
                    <a:cubicBezTo>
                      <a:pt x="10748" y="9391"/>
                      <a:pt x="10698" y="9383"/>
                      <a:pt x="10648" y="9367"/>
                    </a:cubicBezTo>
                    <a:lnTo>
                      <a:pt x="1873" y="6550"/>
                    </a:lnTo>
                    <a:cubicBezTo>
                      <a:pt x="1566" y="6452"/>
                      <a:pt x="1349" y="6072"/>
                      <a:pt x="1349" y="5634"/>
                    </a:cubicBezTo>
                    <a:cubicBezTo>
                      <a:pt x="1349" y="5197"/>
                      <a:pt x="1566" y="4817"/>
                      <a:pt x="1873" y="4719"/>
                    </a:cubicBezTo>
                    <a:lnTo>
                      <a:pt x="10648" y="1902"/>
                    </a:lnTo>
                    <a:cubicBezTo>
                      <a:pt x="10698" y="1886"/>
                      <a:pt x="10748" y="1878"/>
                      <a:pt x="10800" y="1878"/>
                    </a:cubicBezTo>
                    <a:cubicBezTo>
                      <a:pt x="10851" y="1878"/>
                      <a:pt x="10901" y="1886"/>
                      <a:pt x="10951" y="1902"/>
                    </a:cubicBezTo>
                    <a:lnTo>
                      <a:pt x="19726" y="4719"/>
                    </a:lnTo>
                    <a:cubicBezTo>
                      <a:pt x="20033" y="4817"/>
                      <a:pt x="20249" y="5197"/>
                      <a:pt x="20249" y="5634"/>
                    </a:cubicBezTo>
                    <a:cubicBezTo>
                      <a:pt x="20249" y="6072"/>
                      <a:pt x="20033" y="6452"/>
                      <a:pt x="19726" y="6550"/>
                    </a:cubicBezTo>
                    <a:cubicBezTo>
                      <a:pt x="19726" y="6550"/>
                      <a:pt x="10951" y="9367"/>
                      <a:pt x="10951" y="9367"/>
                    </a:cubicBezTo>
                    <a:close/>
                    <a:moveTo>
                      <a:pt x="16874" y="16904"/>
                    </a:moveTo>
                    <a:cubicBezTo>
                      <a:pt x="16874" y="17942"/>
                      <a:pt x="14849" y="19721"/>
                      <a:pt x="10800" y="19721"/>
                    </a:cubicBezTo>
                    <a:cubicBezTo>
                      <a:pt x="6749" y="19721"/>
                      <a:pt x="4724" y="17942"/>
                      <a:pt x="4724" y="16904"/>
                    </a:cubicBezTo>
                    <a:lnTo>
                      <a:pt x="4724" y="9394"/>
                    </a:lnTo>
                    <a:lnTo>
                      <a:pt x="10353" y="11200"/>
                    </a:lnTo>
                    <a:cubicBezTo>
                      <a:pt x="10501" y="11246"/>
                      <a:pt x="10651" y="11269"/>
                      <a:pt x="10800" y="11269"/>
                    </a:cubicBezTo>
                    <a:cubicBezTo>
                      <a:pt x="10949" y="11269"/>
                      <a:pt x="11098" y="11246"/>
                      <a:pt x="11255" y="11198"/>
                    </a:cubicBezTo>
                    <a:lnTo>
                      <a:pt x="16874" y="9394"/>
                    </a:lnTo>
                    <a:cubicBezTo>
                      <a:pt x="16874" y="9394"/>
                      <a:pt x="16874" y="16904"/>
                      <a:pt x="16874" y="16904"/>
                    </a:cubicBezTo>
                    <a:close/>
                    <a:moveTo>
                      <a:pt x="21600" y="5634"/>
                    </a:moveTo>
                    <a:cubicBezTo>
                      <a:pt x="21600" y="4314"/>
                      <a:pt x="20954" y="3185"/>
                      <a:pt x="20030" y="2888"/>
                    </a:cubicBezTo>
                    <a:lnTo>
                      <a:pt x="11246" y="68"/>
                    </a:lnTo>
                    <a:cubicBezTo>
                      <a:pt x="11098" y="22"/>
                      <a:pt x="10949" y="0"/>
                      <a:pt x="10800" y="0"/>
                    </a:cubicBezTo>
                    <a:cubicBezTo>
                      <a:pt x="10651" y="0"/>
                      <a:pt x="10501" y="22"/>
                      <a:pt x="10344" y="71"/>
                    </a:cubicBezTo>
                    <a:lnTo>
                      <a:pt x="1570" y="2888"/>
                    </a:lnTo>
                    <a:cubicBezTo>
                      <a:pt x="645" y="3185"/>
                      <a:pt x="0" y="4314"/>
                      <a:pt x="0" y="5634"/>
                    </a:cubicBezTo>
                    <a:cubicBezTo>
                      <a:pt x="0" y="6955"/>
                      <a:pt x="645" y="8084"/>
                      <a:pt x="1569" y="8380"/>
                    </a:cubicBezTo>
                    <a:lnTo>
                      <a:pt x="3374" y="8960"/>
                    </a:lnTo>
                    <a:lnTo>
                      <a:pt x="3374" y="16904"/>
                    </a:lnTo>
                    <a:cubicBezTo>
                      <a:pt x="3374" y="19397"/>
                      <a:pt x="5425" y="21600"/>
                      <a:pt x="10800" y="21600"/>
                    </a:cubicBezTo>
                    <a:cubicBezTo>
                      <a:pt x="16174" y="21600"/>
                      <a:pt x="18224" y="19397"/>
                      <a:pt x="18224" y="16904"/>
                    </a:cubicBezTo>
                    <a:lnTo>
                      <a:pt x="18224" y="8960"/>
                    </a:lnTo>
                    <a:lnTo>
                      <a:pt x="20030" y="8380"/>
                    </a:lnTo>
                    <a:cubicBezTo>
                      <a:pt x="20954" y="8084"/>
                      <a:pt x="21600" y="6955"/>
                      <a:pt x="21600" y="563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8" name="AutoShape 44"/>
              <p:cNvSpPr/>
              <p:nvPr/>
            </p:nvSpPr>
            <p:spPr bwMode="auto">
              <a:xfrm>
                <a:off x="6779419" y="3680619"/>
                <a:ext cx="28575" cy="1595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963"/>
                    </a:moveTo>
                    <a:lnTo>
                      <a:pt x="0" y="19636"/>
                    </a:lnTo>
                    <a:cubicBezTo>
                      <a:pt x="0" y="20721"/>
                      <a:pt x="4841" y="21599"/>
                      <a:pt x="10800" y="21599"/>
                    </a:cubicBezTo>
                    <a:cubicBezTo>
                      <a:pt x="16758" y="21599"/>
                      <a:pt x="21600" y="20721"/>
                      <a:pt x="21600" y="19636"/>
                    </a:cubicBezTo>
                    <a:lnTo>
                      <a:pt x="21600" y="1963"/>
                    </a:lnTo>
                    <a:cubicBezTo>
                      <a:pt x="21600" y="878"/>
                      <a:pt x="16758" y="0"/>
                      <a:pt x="10800" y="0"/>
                    </a:cubicBezTo>
                    <a:cubicBezTo>
                      <a:pt x="4841" y="0"/>
                      <a:pt x="0" y="878"/>
                      <a:pt x="0" y="1963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9" name="AutoShape 45"/>
              <p:cNvSpPr/>
              <p:nvPr/>
            </p:nvSpPr>
            <p:spPr bwMode="auto">
              <a:xfrm>
                <a:off x="6764338" y="3854450"/>
                <a:ext cx="58738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10427"/>
                      <a:pt x="0" y="14400"/>
                    </a:cubicBezTo>
                    <a:cubicBezTo>
                      <a:pt x="0" y="18372"/>
                      <a:pt x="4838" y="21599"/>
                      <a:pt x="10800" y="21599"/>
                    </a:cubicBezTo>
                    <a:cubicBezTo>
                      <a:pt x="16761" y="21599"/>
                      <a:pt x="21600" y="18372"/>
                      <a:pt x="21600" y="14400"/>
                    </a:cubicBezTo>
                    <a:cubicBezTo>
                      <a:pt x="21600" y="10427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0" name="Rectangle 22"/>
          <p:cNvSpPr/>
          <p:nvPr/>
        </p:nvSpPr>
        <p:spPr>
          <a:xfrm>
            <a:off x="1662710" y="5072035"/>
            <a:ext cx="416791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1998 </a:t>
            </a:r>
            <a:r>
              <a:rPr lang="en-U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serenity has taken possession of my entire soul, like these sweet mornings</a:t>
            </a:r>
            <a:endParaRPr lang="id-ID" sz="16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180" y="0"/>
            <a:ext cx="4924463" cy="6898194"/>
          </a:xfrm>
          <a:prstGeom prst="rect">
            <a:avLst/>
          </a:prstGeom>
        </p:spPr>
      </p:pic>
      <p:sp>
        <p:nvSpPr>
          <p:cNvPr id="46" name="Rectangle 2"/>
          <p:cNvSpPr/>
          <p:nvPr/>
        </p:nvSpPr>
        <p:spPr>
          <a:xfrm>
            <a:off x="0" y="2702933"/>
            <a:ext cx="7943242" cy="2074597"/>
          </a:xfrm>
          <a:prstGeom prst="rect">
            <a:avLst/>
          </a:prstGeom>
          <a:solidFill>
            <a:srgbClr val="657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3"/>
          <p:cNvSpPr/>
          <p:nvPr/>
        </p:nvSpPr>
        <p:spPr>
          <a:xfrm>
            <a:off x="751871" y="2976224"/>
            <a:ext cx="495904" cy="458640"/>
          </a:xfrm>
          <a:custGeom>
            <a:avLst/>
            <a:gdLst/>
            <a:ahLst/>
            <a:cxnLst/>
            <a:rect l="l" t="t" r="r" b="b"/>
            <a:pathLst>
              <a:path w="1107937" h="1024682">
                <a:moveTo>
                  <a:pt x="1014008" y="0"/>
                </a:moveTo>
                <a:lnTo>
                  <a:pt x="1107937" y="149432"/>
                </a:lnTo>
                <a:cubicBezTo>
                  <a:pt x="1029663" y="182165"/>
                  <a:pt x="972024" y="230909"/>
                  <a:pt x="935022" y="295663"/>
                </a:cubicBezTo>
                <a:cubicBezTo>
                  <a:pt x="898020" y="360417"/>
                  <a:pt x="877384" y="454702"/>
                  <a:pt x="873114" y="578518"/>
                </a:cubicBezTo>
                <a:lnTo>
                  <a:pt x="1073781" y="578518"/>
                </a:lnTo>
                <a:lnTo>
                  <a:pt x="1073781" y="1024682"/>
                </a:lnTo>
                <a:lnTo>
                  <a:pt x="661773" y="1024682"/>
                </a:lnTo>
                <a:lnTo>
                  <a:pt x="661773" y="672447"/>
                </a:lnTo>
                <a:cubicBezTo>
                  <a:pt x="661773" y="481742"/>
                  <a:pt x="684544" y="343695"/>
                  <a:pt x="730086" y="258305"/>
                </a:cubicBezTo>
                <a:cubicBezTo>
                  <a:pt x="789859" y="144451"/>
                  <a:pt x="884500" y="58349"/>
                  <a:pt x="1014008" y="0"/>
                </a:cubicBezTo>
                <a:close/>
                <a:moveTo>
                  <a:pt x="352234" y="0"/>
                </a:moveTo>
                <a:lnTo>
                  <a:pt x="446163" y="149432"/>
                </a:lnTo>
                <a:cubicBezTo>
                  <a:pt x="367889" y="182165"/>
                  <a:pt x="310251" y="230909"/>
                  <a:pt x="273248" y="295663"/>
                </a:cubicBezTo>
                <a:cubicBezTo>
                  <a:pt x="236246" y="360417"/>
                  <a:pt x="215610" y="454702"/>
                  <a:pt x="211340" y="578518"/>
                </a:cubicBezTo>
                <a:lnTo>
                  <a:pt x="412007" y="578518"/>
                </a:lnTo>
                <a:lnTo>
                  <a:pt x="412007" y="1024682"/>
                </a:lnTo>
                <a:lnTo>
                  <a:pt x="0" y="1024682"/>
                </a:lnTo>
                <a:lnTo>
                  <a:pt x="0" y="672447"/>
                </a:lnTo>
                <a:cubicBezTo>
                  <a:pt x="0" y="481742"/>
                  <a:pt x="22771" y="343695"/>
                  <a:pt x="68312" y="258305"/>
                </a:cubicBezTo>
                <a:cubicBezTo>
                  <a:pt x="128085" y="144451"/>
                  <a:pt x="222726" y="58349"/>
                  <a:pt x="35223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14"/>
          <p:cNvSpPr/>
          <p:nvPr/>
        </p:nvSpPr>
        <p:spPr>
          <a:xfrm>
            <a:off x="1441507" y="3214496"/>
            <a:ext cx="543367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3" name="Freeform 46"/>
          <p:cNvSpPr/>
          <p:nvPr/>
        </p:nvSpPr>
        <p:spPr bwMode="auto">
          <a:xfrm flipH="1">
            <a:off x="7319272" y="3461184"/>
            <a:ext cx="252167" cy="558097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42" y="1583453"/>
            <a:ext cx="2017951" cy="3755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46" grpId="0" animBg="1"/>
      <p:bldP spid="47" grpId="0" animBg="1"/>
      <p:bldP spid="48" grpId="0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68" y="1332788"/>
            <a:ext cx="1027796" cy="1635932"/>
          </a:xfrm>
          <a:prstGeom prst="rect">
            <a:avLst/>
          </a:prstGeom>
        </p:spPr>
      </p:pic>
      <p:grpSp>
        <p:nvGrpSpPr>
          <p:cNvPr id="5" name="Group 6"/>
          <p:cNvGrpSpPr/>
          <p:nvPr/>
        </p:nvGrpSpPr>
        <p:grpSpPr>
          <a:xfrm>
            <a:off x="870857" y="1332788"/>
            <a:ext cx="2229584" cy="295337"/>
            <a:chOff x="518869" y="1361817"/>
            <a:chExt cx="2229584" cy="295337"/>
          </a:xfrm>
        </p:grpSpPr>
        <p:cxnSp>
          <p:nvCxnSpPr>
            <p:cNvPr id="6" name="Straight Connector 7"/>
            <p:cNvCxnSpPr/>
            <p:nvPr/>
          </p:nvCxnSpPr>
          <p:spPr>
            <a:xfrm>
              <a:off x="518869" y="1509486"/>
              <a:ext cx="22207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9"/>
            <p:cNvSpPr/>
            <p:nvPr/>
          </p:nvSpPr>
          <p:spPr>
            <a:xfrm>
              <a:off x="740946" y="1361817"/>
              <a:ext cx="2007507" cy="295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Breaking News</a:t>
              </a:r>
              <a:endParaRPr lang="en-US" sz="1200" dirty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" name="Group 2"/>
          <p:cNvGrpSpPr/>
          <p:nvPr/>
        </p:nvGrpSpPr>
        <p:grpSpPr>
          <a:xfrm>
            <a:off x="1092934" y="1738811"/>
            <a:ext cx="2438400" cy="1143000"/>
            <a:chOff x="740946" y="1767840"/>
            <a:chExt cx="2438400" cy="1143000"/>
          </a:xfrm>
        </p:grpSpPr>
        <p:sp>
          <p:nvSpPr>
            <p:cNvPr id="9" name="Rectangle: Rounded Corners 4"/>
            <p:cNvSpPr/>
            <p:nvPr/>
          </p:nvSpPr>
          <p:spPr>
            <a:xfrm>
              <a:off x="740946" y="1767840"/>
              <a:ext cx="2438400" cy="1143000"/>
            </a:xfrm>
            <a:prstGeom prst="roundRect">
              <a:avLst>
                <a:gd name="adj" fmla="val 4445"/>
              </a:avLst>
            </a:prstGeom>
            <a:solidFill>
              <a:srgbClr val="FAA7AD"/>
            </a:solidFill>
            <a:ln>
              <a:noFill/>
            </a:ln>
            <a:effectLst>
              <a:outerShdw blurRad="1270000" dist="431800" dir="5400000" sx="74000" sy="74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0" name="Rectangle 10"/>
            <p:cNvSpPr/>
            <p:nvPr/>
          </p:nvSpPr>
          <p:spPr>
            <a:xfrm>
              <a:off x="880799" y="1886909"/>
              <a:ext cx="2158695" cy="904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</a:t>
              </a:r>
              <a:endParaRPr lang="id-ID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1" name="Group 3"/>
          <p:cNvGrpSpPr/>
          <p:nvPr/>
        </p:nvGrpSpPr>
        <p:grpSpPr>
          <a:xfrm>
            <a:off x="3785334" y="1738811"/>
            <a:ext cx="2438400" cy="1143000"/>
            <a:chOff x="3433346" y="1767840"/>
            <a:chExt cx="2438400" cy="1143000"/>
          </a:xfrm>
        </p:grpSpPr>
        <p:sp>
          <p:nvSpPr>
            <p:cNvPr id="12" name="Rectangle: Rounded Corners 5"/>
            <p:cNvSpPr/>
            <p:nvPr/>
          </p:nvSpPr>
          <p:spPr>
            <a:xfrm>
              <a:off x="3433346" y="1767840"/>
              <a:ext cx="2438400" cy="1143000"/>
            </a:xfrm>
            <a:prstGeom prst="roundRect">
              <a:avLst>
                <a:gd name="adj" fmla="val 4445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431800" dir="5400000" sx="74000" sy="74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 11"/>
            <p:cNvSpPr/>
            <p:nvPr/>
          </p:nvSpPr>
          <p:spPr>
            <a:xfrm>
              <a:off x="3573199" y="1886909"/>
              <a:ext cx="2158695" cy="904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</a:t>
              </a:r>
              <a:endPara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4" name="TextBox 24"/>
          <p:cNvSpPr txBox="1"/>
          <p:nvPr/>
        </p:nvSpPr>
        <p:spPr>
          <a:xfrm>
            <a:off x="1002030" y="3399790"/>
            <a:ext cx="5019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Better Think Better </a:t>
            </a:r>
            <a:endParaRPr lang="id-ID" sz="2800" b="1" dirty="0">
              <a:solidFill>
                <a:srgbClr val="000000"/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26"/>
          <p:cNvSpPr/>
          <p:nvPr/>
        </p:nvSpPr>
        <p:spPr>
          <a:xfrm>
            <a:off x="1002260" y="4091756"/>
            <a:ext cx="5081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59" y="0"/>
            <a:ext cx="481363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3"/>
          <p:cNvGrpSpPr/>
          <p:nvPr/>
        </p:nvGrpSpPr>
        <p:grpSpPr>
          <a:xfrm>
            <a:off x="4041241" y="499655"/>
            <a:ext cx="1038550" cy="1038549"/>
            <a:chOff x="4041241" y="499655"/>
            <a:chExt cx="1038550" cy="1038549"/>
          </a:xfrm>
        </p:grpSpPr>
        <p:sp>
          <p:nvSpPr>
            <p:cNvPr id="6" name="Oval 13"/>
            <p:cNvSpPr/>
            <p:nvPr/>
          </p:nvSpPr>
          <p:spPr>
            <a:xfrm>
              <a:off x="4041241" y="499655"/>
              <a:ext cx="1038550" cy="10385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Freeform 42"/>
            <p:cNvSpPr>
              <a:spLocks noEditPoints="1"/>
            </p:cNvSpPr>
            <p:nvPr/>
          </p:nvSpPr>
          <p:spPr bwMode="auto">
            <a:xfrm>
              <a:off x="4289214" y="747627"/>
              <a:ext cx="542602" cy="542602"/>
            </a:xfrm>
            <a:custGeom>
              <a:avLst/>
              <a:gdLst>
                <a:gd name="T0" fmla="*/ 108 w 216"/>
                <a:gd name="T1" fmla="*/ 0 h 216"/>
                <a:gd name="T2" fmla="*/ 32 w 216"/>
                <a:gd name="T3" fmla="*/ 76 h 216"/>
                <a:gd name="T4" fmla="*/ 58 w 216"/>
                <a:gd name="T5" fmla="*/ 130 h 216"/>
                <a:gd name="T6" fmla="*/ 68 w 216"/>
                <a:gd name="T7" fmla="*/ 153 h 216"/>
                <a:gd name="T8" fmla="*/ 88 w 216"/>
                <a:gd name="T9" fmla="*/ 172 h 216"/>
                <a:gd name="T10" fmla="*/ 128 w 216"/>
                <a:gd name="T11" fmla="*/ 172 h 216"/>
                <a:gd name="T12" fmla="*/ 148 w 216"/>
                <a:gd name="T13" fmla="*/ 153 h 216"/>
                <a:gd name="T14" fmla="*/ 158 w 216"/>
                <a:gd name="T15" fmla="*/ 130 h 216"/>
                <a:gd name="T16" fmla="*/ 184 w 216"/>
                <a:gd name="T17" fmla="*/ 76 h 216"/>
                <a:gd name="T18" fmla="*/ 108 w 216"/>
                <a:gd name="T19" fmla="*/ 0 h 216"/>
                <a:gd name="T20" fmla="*/ 153 w 216"/>
                <a:gd name="T21" fmla="*/ 124 h 216"/>
                <a:gd name="T22" fmla="*/ 140 w 216"/>
                <a:gd name="T23" fmla="*/ 153 h 216"/>
                <a:gd name="T24" fmla="*/ 128 w 216"/>
                <a:gd name="T25" fmla="*/ 164 h 216"/>
                <a:gd name="T26" fmla="*/ 88 w 216"/>
                <a:gd name="T27" fmla="*/ 164 h 216"/>
                <a:gd name="T28" fmla="*/ 76 w 216"/>
                <a:gd name="T29" fmla="*/ 153 h 216"/>
                <a:gd name="T30" fmla="*/ 63 w 216"/>
                <a:gd name="T31" fmla="*/ 124 h 216"/>
                <a:gd name="T32" fmla="*/ 40 w 216"/>
                <a:gd name="T33" fmla="*/ 76 h 216"/>
                <a:gd name="T34" fmla="*/ 108 w 216"/>
                <a:gd name="T35" fmla="*/ 8 h 216"/>
                <a:gd name="T36" fmla="*/ 176 w 216"/>
                <a:gd name="T37" fmla="*/ 76 h 216"/>
                <a:gd name="T38" fmla="*/ 153 w 216"/>
                <a:gd name="T39" fmla="*/ 124 h 216"/>
                <a:gd name="T40" fmla="*/ 68 w 216"/>
                <a:gd name="T41" fmla="*/ 204 h 216"/>
                <a:gd name="T42" fmla="*/ 148 w 216"/>
                <a:gd name="T43" fmla="*/ 204 h 216"/>
                <a:gd name="T44" fmla="*/ 148 w 216"/>
                <a:gd name="T45" fmla="*/ 176 h 216"/>
                <a:gd name="T46" fmla="*/ 68 w 216"/>
                <a:gd name="T47" fmla="*/ 176 h 216"/>
                <a:gd name="T48" fmla="*/ 68 w 216"/>
                <a:gd name="T49" fmla="*/ 204 h 216"/>
                <a:gd name="T50" fmla="*/ 76 w 216"/>
                <a:gd name="T51" fmla="*/ 184 h 216"/>
                <a:gd name="T52" fmla="*/ 140 w 216"/>
                <a:gd name="T53" fmla="*/ 184 h 216"/>
                <a:gd name="T54" fmla="*/ 140 w 216"/>
                <a:gd name="T55" fmla="*/ 196 h 216"/>
                <a:gd name="T56" fmla="*/ 76 w 216"/>
                <a:gd name="T57" fmla="*/ 196 h 216"/>
                <a:gd name="T58" fmla="*/ 76 w 216"/>
                <a:gd name="T59" fmla="*/ 184 h 216"/>
                <a:gd name="T60" fmla="*/ 76 w 216"/>
                <a:gd name="T61" fmla="*/ 216 h 216"/>
                <a:gd name="T62" fmla="*/ 140 w 216"/>
                <a:gd name="T63" fmla="*/ 216 h 216"/>
                <a:gd name="T64" fmla="*/ 140 w 216"/>
                <a:gd name="T65" fmla="*/ 208 h 216"/>
                <a:gd name="T66" fmla="*/ 76 w 216"/>
                <a:gd name="T67" fmla="*/ 208 h 216"/>
                <a:gd name="T68" fmla="*/ 76 w 216"/>
                <a:gd name="T69" fmla="*/ 216 h 216"/>
                <a:gd name="T70" fmla="*/ 0 w 216"/>
                <a:gd name="T71" fmla="*/ 72 h 216"/>
                <a:gd name="T72" fmla="*/ 20 w 216"/>
                <a:gd name="T73" fmla="*/ 72 h 216"/>
                <a:gd name="T74" fmla="*/ 20 w 216"/>
                <a:gd name="T75" fmla="*/ 64 h 216"/>
                <a:gd name="T76" fmla="*/ 0 w 216"/>
                <a:gd name="T77" fmla="*/ 64 h 216"/>
                <a:gd name="T78" fmla="*/ 0 w 216"/>
                <a:gd name="T79" fmla="*/ 72 h 216"/>
                <a:gd name="T80" fmla="*/ 174 w 216"/>
                <a:gd name="T81" fmla="*/ 14 h 216"/>
                <a:gd name="T82" fmla="*/ 179 w 216"/>
                <a:gd name="T83" fmla="*/ 20 h 216"/>
                <a:gd name="T84" fmla="*/ 194 w 216"/>
                <a:gd name="T85" fmla="*/ 6 h 216"/>
                <a:gd name="T86" fmla="*/ 189 w 216"/>
                <a:gd name="T87" fmla="*/ 0 h 216"/>
                <a:gd name="T88" fmla="*/ 174 w 216"/>
                <a:gd name="T89" fmla="*/ 14 h 216"/>
                <a:gd name="T90" fmla="*/ 42 w 216"/>
                <a:gd name="T91" fmla="*/ 14 h 216"/>
                <a:gd name="T92" fmla="*/ 27 w 216"/>
                <a:gd name="T93" fmla="*/ 0 h 216"/>
                <a:gd name="T94" fmla="*/ 22 w 216"/>
                <a:gd name="T95" fmla="*/ 6 h 216"/>
                <a:gd name="T96" fmla="*/ 37 w 216"/>
                <a:gd name="T97" fmla="*/ 20 h 216"/>
                <a:gd name="T98" fmla="*/ 42 w 216"/>
                <a:gd name="T99" fmla="*/ 14 h 216"/>
                <a:gd name="T100" fmla="*/ 196 w 216"/>
                <a:gd name="T101" fmla="*/ 64 h 216"/>
                <a:gd name="T102" fmla="*/ 196 w 216"/>
                <a:gd name="T103" fmla="*/ 72 h 216"/>
                <a:gd name="T104" fmla="*/ 216 w 216"/>
                <a:gd name="T105" fmla="*/ 72 h 216"/>
                <a:gd name="T106" fmla="*/ 216 w 216"/>
                <a:gd name="T107" fmla="*/ 64 h 216"/>
                <a:gd name="T108" fmla="*/ 196 w 216"/>
                <a:gd name="T109" fmla="*/ 64 h 216"/>
                <a:gd name="T110" fmla="*/ 52 w 216"/>
                <a:gd name="T111" fmla="*/ 72 h 216"/>
                <a:gd name="T112" fmla="*/ 60 w 216"/>
                <a:gd name="T113" fmla="*/ 72 h 216"/>
                <a:gd name="T114" fmla="*/ 100 w 216"/>
                <a:gd name="T115" fmla="*/ 32 h 216"/>
                <a:gd name="T116" fmla="*/ 100 w 216"/>
                <a:gd name="T117" fmla="*/ 24 h 216"/>
                <a:gd name="T118" fmla="*/ 52 w 216"/>
                <a:gd name="T119" fmla="*/ 7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6" h="216">
                  <a:moveTo>
                    <a:pt x="108" y="0"/>
                  </a:moveTo>
                  <a:cubicBezTo>
                    <a:pt x="66" y="0"/>
                    <a:pt x="32" y="34"/>
                    <a:pt x="32" y="76"/>
                  </a:cubicBezTo>
                  <a:cubicBezTo>
                    <a:pt x="32" y="104"/>
                    <a:pt x="57" y="129"/>
                    <a:pt x="58" y="130"/>
                  </a:cubicBezTo>
                  <a:cubicBezTo>
                    <a:pt x="63" y="135"/>
                    <a:pt x="68" y="146"/>
                    <a:pt x="68" y="153"/>
                  </a:cubicBezTo>
                  <a:cubicBezTo>
                    <a:pt x="68" y="164"/>
                    <a:pt x="77" y="172"/>
                    <a:pt x="88" y="172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39" y="172"/>
                    <a:pt x="148" y="164"/>
                    <a:pt x="148" y="153"/>
                  </a:cubicBezTo>
                  <a:cubicBezTo>
                    <a:pt x="148" y="146"/>
                    <a:pt x="153" y="135"/>
                    <a:pt x="158" y="130"/>
                  </a:cubicBezTo>
                  <a:cubicBezTo>
                    <a:pt x="159" y="129"/>
                    <a:pt x="184" y="104"/>
                    <a:pt x="184" y="76"/>
                  </a:cubicBezTo>
                  <a:cubicBezTo>
                    <a:pt x="184" y="34"/>
                    <a:pt x="150" y="0"/>
                    <a:pt x="108" y="0"/>
                  </a:cubicBezTo>
                  <a:close/>
                  <a:moveTo>
                    <a:pt x="153" y="124"/>
                  </a:moveTo>
                  <a:cubicBezTo>
                    <a:pt x="146" y="131"/>
                    <a:pt x="140" y="144"/>
                    <a:pt x="140" y="153"/>
                  </a:cubicBezTo>
                  <a:cubicBezTo>
                    <a:pt x="140" y="159"/>
                    <a:pt x="135" y="164"/>
                    <a:pt x="128" y="164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81" y="164"/>
                    <a:pt x="76" y="159"/>
                    <a:pt x="76" y="153"/>
                  </a:cubicBezTo>
                  <a:cubicBezTo>
                    <a:pt x="76" y="144"/>
                    <a:pt x="71" y="131"/>
                    <a:pt x="63" y="124"/>
                  </a:cubicBezTo>
                  <a:cubicBezTo>
                    <a:pt x="63" y="124"/>
                    <a:pt x="40" y="101"/>
                    <a:pt x="40" y="76"/>
                  </a:cubicBezTo>
                  <a:cubicBezTo>
                    <a:pt x="40" y="39"/>
                    <a:pt x="71" y="8"/>
                    <a:pt x="108" y="8"/>
                  </a:cubicBezTo>
                  <a:cubicBezTo>
                    <a:pt x="146" y="8"/>
                    <a:pt x="176" y="39"/>
                    <a:pt x="176" y="76"/>
                  </a:cubicBezTo>
                  <a:cubicBezTo>
                    <a:pt x="176" y="101"/>
                    <a:pt x="153" y="124"/>
                    <a:pt x="153" y="124"/>
                  </a:cubicBezTo>
                  <a:close/>
                  <a:moveTo>
                    <a:pt x="68" y="204"/>
                  </a:moveTo>
                  <a:cubicBezTo>
                    <a:pt x="148" y="204"/>
                    <a:pt x="148" y="204"/>
                    <a:pt x="148" y="204"/>
                  </a:cubicBezTo>
                  <a:cubicBezTo>
                    <a:pt x="148" y="176"/>
                    <a:pt x="148" y="176"/>
                    <a:pt x="148" y="176"/>
                  </a:cubicBezTo>
                  <a:cubicBezTo>
                    <a:pt x="68" y="176"/>
                    <a:pt x="68" y="176"/>
                    <a:pt x="68" y="176"/>
                  </a:cubicBezTo>
                  <a:lnTo>
                    <a:pt x="68" y="204"/>
                  </a:lnTo>
                  <a:close/>
                  <a:moveTo>
                    <a:pt x="76" y="184"/>
                  </a:moveTo>
                  <a:cubicBezTo>
                    <a:pt x="140" y="184"/>
                    <a:pt x="140" y="184"/>
                    <a:pt x="140" y="184"/>
                  </a:cubicBezTo>
                  <a:cubicBezTo>
                    <a:pt x="140" y="196"/>
                    <a:pt x="140" y="196"/>
                    <a:pt x="140" y="196"/>
                  </a:cubicBezTo>
                  <a:cubicBezTo>
                    <a:pt x="76" y="196"/>
                    <a:pt x="76" y="196"/>
                    <a:pt x="76" y="196"/>
                  </a:cubicBezTo>
                  <a:lnTo>
                    <a:pt x="76" y="184"/>
                  </a:lnTo>
                  <a:close/>
                  <a:moveTo>
                    <a:pt x="76" y="216"/>
                  </a:moveTo>
                  <a:cubicBezTo>
                    <a:pt x="140" y="216"/>
                    <a:pt x="140" y="216"/>
                    <a:pt x="140" y="216"/>
                  </a:cubicBezTo>
                  <a:cubicBezTo>
                    <a:pt x="140" y="208"/>
                    <a:pt x="140" y="208"/>
                    <a:pt x="140" y="208"/>
                  </a:cubicBezTo>
                  <a:cubicBezTo>
                    <a:pt x="76" y="208"/>
                    <a:pt x="76" y="208"/>
                    <a:pt x="76" y="208"/>
                  </a:cubicBezTo>
                  <a:lnTo>
                    <a:pt x="76" y="216"/>
                  </a:lnTo>
                  <a:close/>
                  <a:moveTo>
                    <a:pt x="0" y="72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0" y="72"/>
                  </a:lnTo>
                  <a:close/>
                  <a:moveTo>
                    <a:pt x="174" y="14"/>
                  </a:moveTo>
                  <a:cubicBezTo>
                    <a:pt x="179" y="20"/>
                    <a:pt x="179" y="20"/>
                    <a:pt x="179" y="20"/>
                  </a:cubicBezTo>
                  <a:cubicBezTo>
                    <a:pt x="194" y="6"/>
                    <a:pt x="194" y="6"/>
                    <a:pt x="194" y="6"/>
                  </a:cubicBezTo>
                  <a:cubicBezTo>
                    <a:pt x="189" y="0"/>
                    <a:pt x="189" y="0"/>
                    <a:pt x="189" y="0"/>
                  </a:cubicBezTo>
                  <a:lnTo>
                    <a:pt x="174" y="14"/>
                  </a:lnTo>
                  <a:close/>
                  <a:moveTo>
                    <a:pt x="42" y="14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37" y="20"/>
                    <a:pt x="37" y="20"/>
                    <a:pt x="37" y="20"/>
                  </a:cubicBezTo>
                  <a:lnTo>
                    <a:pt x="42" y="14"/>
                  </a:lnTo>
                  <a:close/>
                  <a:moveTo>
                    <a:pt x="196" y="64"/>
                  </a:moveTo>
                  <a:cubicBezTo>
                    <a:pt x="196" y="72"/>
                    <a:pt x="196" y="72"/>
                    <a:pt x="196" y="72"/>
                  </a:cubicBezTo>
                  <a:cubicBezTo>
                    <a:pt x="216" y="72"/>
                    <a:pt x="216" y="72"/>
                    <a:pt x="216" y="72"/>
                  </a:cubicBezTo>
                  <a:cubicBezTo>
                    <a:pt x="216" y="64"/>
                    <a:pt x="216" y="64"/>
                    <a:pt x="216" y="64"/>
                  </a:cubicBezTo>
                  <a:lnTo>
                    <a:pt x="196" y="64"/>
                  </a:lnTo>
                  <a:close/>
                  <a:moveTo>
                    <a:pt x="52" y="72"/>
                  </a:moveTo>
                  <a:cubicBezTo>
                    <a:pt x="60" y="72"/>
                    <a:pt x="60" y="72"/>
                    <a:pt x="60" y="72"/>
                  </a:cubicBezTo>
                  <a:cubicBezTo>
                    <a:pt x="60" y="50"/>
                    <a:pt x="78" y="32"/>
                    <a:pt x="100" y="32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74" y="24"/>
                    <a:pt x="52" y="46"/>
                    <a:pt x="52" y="7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8" name="Oval 15"/>
          <p:cNvSpPr/>
          <p:nvPr/>
        </p:nvSpPr>
        <p:spPr>
          <a:xfrm>
            <a:off x="4666284" y="1529927"/>
            <a:ext cx="324670" cy="324667"/>
          </a:xfrm>
          <a:prstGeom prst="ellipse">
            <a:avLst/>
          </a:prstGeom>
          <a:solidFill>
            <a:srgbClr val="FAA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Oval 16"/>
          <p:cNvSpPr/>
          <p:nvPr/>
        </p:nvSpPr>
        <p:spPr>
          <a:xfrm>
            <a:off x="4990954" y="1827553"/>
            <a:ext cx="160475" cy="160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oup 29"/>
          <p:cNvGrpSpPr/>
          <p:nvPr/>
        </p:nvGrpSpPr>
        <p:grpSpPr>
          <a:xfrm>
            <a:off x="922840" y="2745739"/>
            <a:ext cx="3352672" cy="1699810"/>
            <a:chOff x="621556" y="2523717"/>
            <a:chExt cx="3352672" cy="1699810"/>
          </a:xfrm>
        </p:grpSpPr>
        <p:sp>
          <p:nvSpPr>
            <p:cNvPr id="11" name="Rectangle 30"/>
            <p:cNvSpPr/>
            <p:nvPr/>
          </p:nvSpPr>
          <p:spPr>
            <a:xfrm>
              <a:off x="621556" y="3244798"/>
              <a:ext cx="2726212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Rectangle 31"/>
            <p:cNvSpPr/>
            <p:nvPr/>
          </p:nvSpPr>
          <p:spPr>
            <a:xfrm>
              <a:off x="621558" y="2523717"/>
              <a:ext cx="335267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When, while the lovely valley teems with around me, and the meridian</a:t>
              </a:r>
              <a:endParaRPr lang="id-ID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922842" y="747627"/>
            <a:ext cx="3010101" cy="2027773"/>
            <a:chOff x="739851" y="136699"/>
            <a:chExt cx="3010101" cy="2027773"/>
          </a:xfrm>
        </p:grpSpPr>
        <p:sp>
          <p:nvSpPr>
            <p:cNvPr id="14" name="Rectangle 33"/>
            <p:cNvSpPr/>
            <p:nvPr/>
          </p:nvSpPr>
          <p:spPr>
            <a:xfrm>
              <a:off x="739851" y="136699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Our University 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Rectangle: Rounded Corners 34"/>
            <p:cNvSpPr/>
            <p:nvPr/>
          </p:nvSpPr>
          <p:spPr>
            <a:xfrm>
              <a:off x="841449" y="1619008"/>
              <a:ext cx="288000" cy="62627"/>
            </a:xfrm>
            <a:prstGeom prst="roundRect">
              <a:avLst>
                <a:gd name="adj" fmla="val 9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TextBox 35"/>
            <p:cNvSpPr txBox="1"/>
            <p:nvPr/>
          </p:nvSpPr>
          <p:spPr>
            <a:xfrm>
              <a:off x="739851" y="411237"/>
              <a:ext cx="3010101" cy="175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Better Think Smart</a:t>
              </a:r>
              <a:endParaRPr lang="id-ID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7" name="Rectangle 19"/>
          <p:cNvSpPr/>
          <p:nvPr/>
        </p:nvSpPr>
        <p:spPr>
          <a:xfrm>
            <a:off x="6492240" y="459693"/>
            <a:ext cx="2076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aseline="30000" dirty="0">
                <a:solidFill>
                  <a:srgbClr val="FAA7AD"/>
                </a:solidFill>
                <a:latin typeface="Raleway SemiBold" panose="020B0703030101060003" pitchFamily="34" charset="0"/>
                <a:cs typeface="Segoe UI" panose="020B0502040204020203" pitchFamily="34" charset="0"/>
              </a:rPr>
              <a:t>$</a:t>
            </a:r>
            <a:r>
              <a:rPr lang="en-US" sz="4400" dirty="0">
                <a:solidFill>
                  <a:srgbClr val="FAA7AD"/>
                </a:solidFill>
                <a:latin typeface="Raleway SemiBold" panose="020B0703030101060003" pitchFamily="34" charset="0"/>
                <a:cs typeface="Segoe UI" panose="020B0502040204020203" pitchFamily="34" charset="0"/>
              </a:rPr>
              <a:t>56k</a:t>
            </a:r>
            <a:endParaRPr lang="en-US" sz="4400" dirty="0">
              <a:solidFill>
                <a:srgbClr val="FAA7AD"/>
              </a:solidFill>
              <a:latin typeface="Raleway SemiBold" panose="020B07030301010600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4"/>
          <p:cNvGrpSpPr/>
          <p:nvPr/>
        </p:nvGrpSpPr>
        <p:grpSpPr>
          <a:xfrm>
            <a:off x="7298935" y="1741290"/>
            <a:ext cx="2241510" cy="830997"/>
            <a:chOff x="7298935" y="1741290"/>
            <a:chExt cx="2241510" cy="830997"/>
          </a:xfrm>
        </p:grpSpPr>
        <p:sp>
          <p:nvSpPr>
            <p:cNvPr id="19" name="Rectangle 22"/>
            <p:cNvSpPr/>
            <p:nvPr/>
          </p:nvSpPr>
          <p:spPr>
            <a:xfrm>
              <a:off x="7463451" y="1741290"/>
              <a:ext cx="207699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400" dirty="0">
                  <a:solidFill>
                    <a:srgbClr val="FAA7AD"/>
                  </a:solidFill>
                  <a:latin typeface="Raleway SemiBold" panose="020B0703030101060003" pitchFamily="34" charset="0"/>
                  <a:cs typeface="Segoe UI" panose="020B0502040204020203" pitchFamily="34" charset="0"/>
                </a:rPr>
                <a:t>28%</a:t>
              </a:r>
              <a:endParaRPr lang="en-US" sz="4400" dirty="0">
                <a:solidFill>
                  <a:srgbClr val="FAA7AD"/>
                </a:solidFill>
                <a:latin typeface="Raleway SemiBold" panose="020B07030301010600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Isosceles Triangle 25"/>
            <p:cNvSpPr/>
            <p:nvPr/>
          </p:nvSpPr>
          <p:spPr>
            <a:xfrm>
              <a:off x="7298935" y="2138295"/>
              <a:ext cx="106460" cy="245269"/>
            </a:xfrm>
            <a:prstGeom prst="triangle">
              <a:avLst/>
            </a:prstGeom>
            <a:gradFill>
              <a:gsLst>
                <a:gs pos="0">
                  <a:schemeClr val="accent4"/>
                </a:gs>
                <a:gs pos="98000">
                  <a:schemeClr val="accent4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AA7AD"/>
                </a:solidFill>
              </a:endParaRPr>
            </a:p>
          </p:txBody>
        </p:sp>
      </p:grpSp>
      <p:grpSp>
        <p:nvGrpSpPr>
          <p:cNvPr id="21" name="Group 1"/>
          <p:cNvGrpSpPr/>
          <p:nvPr/>
        </p:nvGrpSpPr>
        <p:grpSpPr>
          <a:xfrm>
            <a:off x="7875081" y="763954"/>
            <a:ext cx="3536950" cy="839470"/>
            <a:chOff x="7875081" y="763954"/>
            <a:chExt cx="3536950" cy="839470"/>
          </a:xfrm>
        </p:grpSpPr>
        <p:sp>
          <p:nvSpPr>
            <p:cNvPr id="22" name="Rectangle 21"/>
            <p:cNvSpPr/>
            <p:nvPr/>
          </p:nvSpPr>
          <p:spPr>
            <a:xfrm>
              <a:off x="7875081" y="763954"/>
              <a:ext cx="2994715" cy="363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anose="020B0503030101060003" pitchFamily="34" charset="0"/>
                  <a:cs typeface="Segoe UI" panose="020B0502040204020203" pitchFamily="34" charset="0"/>
                </a:rPr>
                <a:t>Your Text Goes Here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Rectangle 26"/>
            <p:cNvSpPr/>
            <p:nvPr/>
          </p:nvSpPr>
          <p:spPr>
            <a:xfrm>
              <a:off x="7875081" y="1106854"/>
              <a:ext cx="3536950" cy="4965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</a:t>
              </a:r>
              <a:endPara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4" name="Group 2"/>
          <p:cNvGrpSpPr/>
          <p:nvPr/>
        </p:nvGrpSpPr>
        <p:grpSpPr>
          <a:xfrm>
            <a:off x="8781141" y="2032851"/>
            <a:ext cx="2994716" cy="1062355"/>
            <a:chOff x="8781141" y="2032851"/>
            <a:chExt cx="2994716" cy="1062355"/>
          </a:xfrm>
        </p:grpSpPr>
        <p:sp>
          <p:nvSpPr>
            <p:cNvPr id="25" name="Rectangle 24"/>
            <p:cNvSpPr/>
            <p:nvPr/>
          </p:nvSpPr>
          <p:spPr>
            <a:xfrm>
              <a:off x="8781142" y="2032851"/>
              <a:ext cx="2994715" cy="363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anose="020B0503030101060003" pitchFamily="34" charset="0"/>
                  <a:cs typeface="Segoe UI" panose="020B0502040204020203" pitchFamily="34" charset="0"/>
                </a:rPr>
                <a:t>Your Text Goes Here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Rectangle 27"/>
            <p:cNvSpPr/>
            <p:nvPr/>
          </p:nvSpPr>
          <p:spPr>
            <a:xfrm>
              <a:off x="8781141" y="2396071"/>
              <a:ext cx="2630805" cy="699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489" y="2939505"/>
            <a:ext cx="766935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"/>
            <a:ext cx="12192002" cy="6898195"/>
            <a:chOff x="0" y="-1"/>
            <a:chExt cx="12192002" cy="68981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/>
            <a:srcRect l="8642" r="8642"/>
            <a:stretch>
              <a:fillRect/>
            </a:stretch>
          </p:blipFill>
          <p:spPr>
            <a:xfrm rot="5400000">
              <a:off x="2667001" y="-2667001"/>
              <a:ext cx="6858000" cy="1219200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70857" y="-1"/>
              <a:ext cx="10479313" cy="689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Rectangle 2"/>
          <p:cNvSpPr/>
          <p:nvPr/>
        </p:nvSpPr>
        <p:spPr>
          <a:xfrm>
            <a:off x="2046101" y="870857"/>
            <a:ext cx="4268026" cy="5116286"/>
          </a:xfrm>
          <a:prstGeom prst="rect">
            <a:avLst/>
          </a:prstGeom>
          <a:solidFill>
            <a:srgbClr val="657266"/>
          </a:solidFill>
          <a:ln>
            <a:noFill/>
          </a:ln>
          <a:effectLst>
            <a:outerShdw blurRad="1270000" dist="1587500" sx="80000" sy="80000" algn="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" name="Group 4"/>
          <p:cNvGrpSpPr/>
          <p:nvPr/>
        </p:nvGrpSpPr>
        <p:grpSpPr>
          <a:xfrm>
            <a:off x="6874029" y="3392518"/>
            <a:ext cx="4628563" cy="1973464"/>
            <a:chOff x="621557" y="2523717"/>
            <a:chExt cx="4628563" cy="1973464"/>
          </a:xfrm>
        </p:grpSpPr>
        <p:sp>
          <p:nvSpPr>
            <p:cNvPr id="8" name="Rectangle 5"/>
            <p:cNvSpPr/>
            <p:nvPr/>
          </p:nvSpPr>
          <p:spPr>
            <a:xfrm>
              <a:off x="621557" y="3075253"/>
              <a:ext cx="4471896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Rectangle 6"/>
            <p:cNvSpPr/>
            <p:nvPr/>
          </p:nvSpPr>
          <p:spPr>
            <a:xfrm>
              <a:off x="621558" y="2523717"/>
              <a:ext cx="46285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When, while the lovely valley teems with around me, and the meridian</a:t>
              </a:r>
              <a:endParaRPr lang="id-ID" sz="14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0" name="Group 8"/>
          <p:cNvGrpSpPr/>
          <p:nvPr/>
        </p:nvGrpSpPr>
        <p:grpSpPr>
          <a:xfrm>
            <a:off x="6874030" y="1492019"/>
            <a:ext cx="4268027" cy="1544936"/>
            <a:chOff x="739851" y="136699"/>
            <a:chExt cx="4268027" cy="1544936"/>
          </a:xfrm>
        </p:grpSpPr>
        <p:sp>
          <p:nvSpPr>
            <p:cNvPr id="11" name="Rectangle 9"/>
            <p:cNvSpPr/>
            <p:nvPr/>
          </p:nvSpPr>
          <p:spPr>
            <a:xfrm>
              <a:off x="739851" y="136699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微软雅黑" panose="020B0503020204020204" charset="-122"/>
                  <a:ea typeface="Open Sans Light" panose="020B0306030504020204" pitchFamily="34" charset="0"/>
                  <a:cs typeface="Open Sans Light" panose="020B0306030504020204" pitchFamily="34" charset="0"/>
                </a:rPr>
                <a:t>Creative Business</a:t>
              </a:r>
              <a:endParaRPr lang="en-US" sz="1400" dirty="0">
                <a:latin typeface="微软雅黑" panose="020B0503020204020204" charset="-12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2" name="Rectangle: Rounded Corners 10"/>
            <p:cNvSpPr/>
            <p:nvPr/>
          </p:nvSpPr>
          <p:spPr>
            <a:xfrm>
              <a:off x="841449" y="1619008"/>
              <a:ext cx="288000" cy="62627"/>
            </a:xfrm>
            <a:prstGeom prst="roundRect">
              <a:avLst>
                <a:gd name="adj" fmla="val 9388"/>
              </a:avLst>
            </a:prstGeom>
            <a:solidFill>
              <a:srgbClr val="65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739852" y="411237"/>
              <a:ext cx="42680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 Love Teamwork</a:t>
              </a:r>
              <a:endParaRPr lang="id-ID" sz="3600" b="1" dirty="0"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4" name="Group 12"/>
          <p:cNvGrpSpPr/>
          <p:nvPr/>
        </p:nvGrpSpPr>
        <p:grpSpPr>
          <a:xfrm>
            <a:off x="5322737" y="646340"/>
            <a:ext cx="1083321" cy="1222036"/>
            <a:chOff x="5500498" y="885530"/>
            <a:chExt cx="1083321" cy="1222036"/>
          </a:xfrm>
        </p:grpSpPr>
        <p:sp>
          <p:nvSpPr>
            <p:cNvPr id="15" name="Diagonal Stripe 13"/>
            <p:cNvSpPr/>
            <p:nvPr/>
          </p:nvSpPr>
          <p:spPr>
            <a:xfrm rot="5400000">
              <a:off x="5500498" y="1024245"/>
              <a:ext cx="1083321" cy="1083321"/>
            </a:xfrm>
            <a:prstGeom prst="diagStripe">
              <a:avLst/>
            </a:prstGeom>
            <a:solidFill>
              <a:srgbClr val="FAA7AD"/>
            </a:solidFill>
            <a:ln>
              <a:noFill/>
            </a:ln>
            <a:effectLst>
              <a:outerShdw blurRad="1270000" dist="330200" dir="8100000" sx="74000" sy="74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6" name="Rectangle 14"/>
            <p:cNvSpPr/>
            <p:nvPr/>
          </p:nvSpPr>
          <p:spPr>
            <a:xfrm rot="2700000">
              <a:off x="5653544" y="1268447"/>
              <a:ext cx="1065017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Montserrat Light" panose="00000400000000000000" pitchFamily="50" charset="0"/>
                  <a:cs typeface="Segoe UI" panose="020B0502040204020203" pitchFamily="34" charset="0"/>
                </a:rPr>
                <a:t>Designer</a:t>
              </a:r>
              <a:endParaRPr lang="en-US" sz="1200" dirty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Group 25"/>
          <p:cNvGrpSpPr/>
          <p:nvPr/>
        </p:nvGrpSpPr>
        <p:grpSpPr>
          <a:xfrm>
            <a:off x="3671201" y="1420955"/>
            <a:ext cx="2994715" cy="1640258"/>
            <a:chOff x="3681674" y="2022295"/>
            <a:chExt cx="2994715" cy="1640258"/>
          </a:xfrm>
        </p:grpSpPr>
        <p:sp>
          <p:nvSpPr>
            <p:cNvPr id="18" name="Rectangle 21"/>
            <p:cNvSpPr/>
            <p:nvPr/>
          </p:nvSpPr>
          <p:spPr>
            <a:xfrm>
              <a:off x="3681674" y="2022295"/>
              <a:ext cx="2076994" cy="619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400" baseline="30000" dirty="0">
                  <a:solidFill>
                    <a:schemeClr val="bg1"/>
                  </a:solidFill>
                  <a:latin typeface="Raleway SemiBold" panose="020B0703030101060003" pitchFamily="34" charset="0"/>
                  <a:cs typeface="Segoe UI" panose="020B0502040204020203" pitchFamily="34" charset="0"/>
                </a:rPr>
                <a:t>2021</a:t>
              </a:r>
              <a:endParaRPr lang="en-US" sz="4400" dirty="0">
                <a:solidFill>
                  <a:schemeClr val="bg1"/>
                </a:solidFill>
                <a:latin typeface="Raleway SemiBold" panose="020B07030301010600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Rectangle 22"/>
            <p:cNvSpPr/>
            <p:nvPr/>
          </p:nvSpPr>
          <p:spPr>
            <a:xfrm>
              <a:off x="3681674" y="2629268"/>
              <a:ext cx="2994715" cy="363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Raleway" panose="020B0503030101060003" pitchFamily="34" charset="0"/>
                  <a:cs typeface="Segoe UI" panose="020B0502040204020203" pitchFamily="34" charset="0"/>
                </a:rPr>
                <a:t>Your Text Goes Here</a:t>
              </a:r>
              <a:endParaRPr lang="en-US" sz="1600" b="1" dirty="0">
                <a:solidFill>
                  <a:schemeClr val="bg1"/>
                </a:solidFill>
                <a:latin typeface="Raleway" panose="020B05030301010600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Rectangle 23"/>
            <p:cNvSpPr/>
            <p:nvPr/>
          </p:nvSpPr>
          <p:spPr>
            <a:xfrm>
              <a:off x="3681674" y="2960822"/>
              <a:ext cx="2250535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1" name="Rectangle: Rounded Corners 24"/>
          <p:cNvSpPr/>
          <p:nvPr/>
        </p:nvSpPr>
        <p:spPr>
          <a:xfrm>
            <a:off x="3752282" y="5044190"/>
            <a:ext cx="1891040" cy="392856"/>
          </a:xfrm>
          <a:prstGeom prst="roundRect">
            <a:avLst>
              <a:gd name="adj" fmla="val 50000"/>
            </a:avLst>
          </a:prstGeom>
          <a:solidFill>
            <a:srgbClr val="FAA7AD"/>
          </a:solidFill>
          <a:ln>
            <a:noFill/>
          </a:ln>
          <a:effectLst>
            <a:outerShdw blurRad="1270000" dist="431800" dir="5400000" sx="75000" sy="7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aleway" panose="020B0503030101060003" pitchFamily="34" charset="0"/>
              </a:rPr>
              <a:t>GET STARTED NOW</a:t>
            </a:r>
            <a:endParaRPr lang="id-ID" sz="12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grpSp>
        <p:nvGrpSpPr>
          <p:cNvPr id="22" name="Group 26"/>
          <p:cNvGrpSpPr/>
          <p:nvPr/>
        </p:nvGrpSpPr>
        <p:grpSpPr>
          <a:xfrm>
            <a:off x="3671201" y="3195026"/>
            <a:ext cx="2994715" cy="1640258"/>
            <a:chOff x="3681674" y="2022295"/>
            <a:chExt cx="2994715" cy="1640258"/>
          </a:xfrm>
        </p:grpSpPr>
        <p:sp>
          <p:nvSpPr>
            <p:cNvPr id="23" name="Rectangle 27"/>
            <p:cNvSpPr/>
            <p:nvPr/>
          </p:nvSpPr>
          <p:spPr>
            <a:xfrm>
              <a:off x="3681674" y="2022295"/>
              <a:ext cx="2076994" cy="619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400" baseline="30000" dirty="0">
                  <a:solidFill>
                    <a:schemeClr val="bg1"/>
                  </a:solidFill>
                  <a:latin typeface="Raleway SemiBold" panose="020B0703030101060003" pitchFamily="34" charset="0"/>
                  <a:cs typeface="Segoe UI" panose="020B0502040204020203" pitchFamily="34" charset="0"/>
                </a:rPr>
                <a:t>2021</a:t>
              </a:r>
              <a:endParaRPr lang="en-US" sz="4400" dirty="0">
                <a:solidFill>
                  <a:schemeClr val="bg1"/>
                </a:solidFill>
                <a:latin typeface="Raleway SemiBold" panose="020B07030301010600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Rectangle 28"/>
            <p:cNvSpPr/>
            <p:nvPr/>
          </p:nvSpPr>
          <p:spPr>
            <a:xfrm>
              <a:off x="3681674" y="2629268"/>
              <a:ext cx="2994715" cy="363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Raleway" panose="020B0503030101060003" pitchFamily="34" charset="0"/>
                  <a:cs typeface="Segoe UI" panose="020B0502040204020203" pitchFamily="34" charset="0"/>
                </a:rPr>
                <a:t>Your Text Goes Here</a:t>
              </a:r>
              <a:endParaRPr lang="en-US" sz="1600" b="1" dirty="0">
                <a:solidFill>
                  <a:schemeClr val="bg1"/>
                </a:solidFill>
                <a:latin typeface="Raleway" panose="020B05030301010600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Rectangle 29"/>
            <p:cNvSpPr/>
            <p:nvPr/>
          </p:nvSpPr>
          <p:spPr>
            <a:xfrm>
              <a:off x="3681674" y="2960822"/>
              <a:ext cx="2250535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22" y="891602"/>
            <a:ext cx="2743438" cy="5114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74261" y="-2717802"/>
            <a:ext cx="6858000" cy="12293603"/>
          </a:xfrm>
          <a:prstGeom prst="rect">
            <a:avLst/>
          </a:prstGeom>
        </p:spPr>
      </p:pic>
      <p:grpSp>
        <p:nvGrpSpPr>
          <p:cNvPr id="3" name="Group 19"/>
          <p:cNvGrpSpPr/>
          <p:nvPr/>
        </p:nvGrpSpPr>
        <p:grpSpPr>
          <a:xfrm>
            <a:off x="2506979" y="1807202"/>
            <a:ext cx="7178040" cy="1969770"/>
            <a:chOff x="4927470" y="2302803"/>
            <a:chExt cx="5725702" cy="157122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" name="TextBox 20"/>
            <p:cNvSpPr txBox="1"/>
            <p:nvPr/>
          </p:nvSpPr>
          <p:spPr>
            <a:xfrm>
              <a:off x="4927470" y="2302803"/>
              <a:ext cx="5725702" cy="115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blipFill>
                    <a:blip r:embed="rId2"/>
                    <a:stretch>
                      <a:fillRect/>
                    </a:stretch>
                  </a:blip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Part Two</a:t>
              </a:r>
              <a:endParaRPr lang="id-ID" sz="8800" b="1" dirty="0">
                <a:blipFill>
                  <a:blip r:embed="rId2"/>
                  <a:stretch>
                    <a:fillRect/>
                  </a:stretch>
                </a:blip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TextBox 21"/>
            <p:cNvSpPr txBox="1"/>
            <p:nvPr/>
          </p:nvSpPr>
          <p:spPr>
            <a:xfrm>
              <a:off x="5951499" y="3456671"/>
              <a:ext cx="3677644" cy="417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Presentation Template</a:t>
              </a:r>
              <a:endParaRPr lang="id-ID" sz="2800" dirty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41666">
            <a:off x="8099620" y="2983459"/>
            <a:ext cx="1887022" cy="23263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54" y="3264922"/>
            <a:ext cx="4696688" cy="58293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05" y="2420223"/>
            <a:ext cx="3365284" cy="3913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10106</Words>
  <Application>WPS 演示</Application>
  <PresentationFormat>宽屏</PresentationFormat>
  <Paragraphs>372</Paragraphs>
  <Slides>26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9" baseType="lpstr">
      <vt:lpstr>Arial</vt:lpstr>
      <vt:lpstr>宋体</vt:lpstr>
      <vt:lpstr>Wingdings</vt:lpstr>
      <vt:lpstr>Segoe UI Light</vt:lpstr>
      <vt:lpstr>微软雅黑</vt:lpstr>
      <vt:lpstr>Open Sans Light</vt:lpstr>
      <vt:lpstr>张海山锐谐体</vt:lpstr>
      <vt:lpstr>Open Sans</vt:lpstr>
      <vt:lpstr>Raleway</vt:lpstr>
      <vt:lpstr>Top Secret</vt:lpstr>
      <vt:lpstr>Calibri</vt:lpstr>
      <vt:lpstr>Gill Sans</vt:lpstr>
      <vt:lpstr>Segoe UI</vt:lpstr>
      <vt:lpstr>Raleway SemiBold</vt:lpstr>
      <vt:lpstr>Montserrat Light</vt:lpstr>
      <vt:lpstr>等线</vt:lpstr>
      <vt:lpstr>Arial Unicode MS</vt:lpstr>
      <vt:lpstr>等线 Light</vt:lpstr>
      <vt:lpstr>Roboto Condensed</vt:lpstr>
      <vt:lpstr>Hilda Sonnenschein</vt:lpstr>
      <vt:lpstr>Yu Gothic UI Semibold</vt:lpstr>
      <vt:lpstr>Zebrra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2视频</dc:title>
  <dc:creator>2</dc:creator>
  <cp:lastModifiedBy>一颗苹果</cp:lastModifiedBy>
  <cp:revision>37</cp:revision>
  <dcterms:created xsi:type="dcterms:W3CDTF">2018-12-19T08:03:00Z</dcterms:created>
  <dcterms:modified xsi:type="dcterms:W3CDTF">2021-09-13T01:11:20Z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E151D730501B4CE59366889D92E4CDC8</vt:lpwstr>
  </property>
</Properties>
</file>