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0"/>
  </p:handoutMasterIdLst>
  <p:sldIdLst>
    <p:sldId id="535" r:id="rId3"/>
    <p:sldId id="448" r:id="rId5"/>
    <p:sldId id="536" r:id="rId6"/>
    <p:sldId id="495" r:id="rId7"/>
    <p:sldId id="496" r:id="rId8"/>
    <p:sldId id="497" r:id="rId9"/>
    <p:sldId id="498" r:id="rId10"/>
    <p:sldId id="499" r:id="rId11"/>
    <p:sldId id="500" r:id="rId12"/>
    <p:sldId id="528" r:id="rId13"/>
    <p:sldId id="509" r:id="rId14"/>
    <p:sldId id="501" r:id="rId15"/>
    <p:sldId id="510" r:id="rId16"/>
    <p:sldId id="511" r:id="rId17"/>
    <p:sldId id="529" r:id="rId18"/>
    <p:sldId id="505" r:id="rId19"/>
    <p:sldId id="515" r:id="rId20"/>
    <p:sldId id="512" r:id="rId21"/>
    <p:sldId id="513" r:id="rId22"/>
    <p:sldId id="514" r:id="rId23"/>
    <p:sldId id="530" r:id="rId24"/>
    <p:sldId id="508" r:id="rId25"/>
    <p:sldId id="516" r:id="rId26"/>
    <p:sldId id="517" r:id="rId27"/>
    <p:sldId id="518" r:id="rId28"/>
    <p:sldId id="537" r:id="rId29"/>
  </p:sldIdLst>
  <p:sldSz cx="12701270" cy="7150100"/>
  <p:notesSz cx="6858000" cy="9144000"/>
  <p:defaultTextStyle>
    <a:defPPr>
      <a:defRPr lang="zh-CN"/>
    </a:defPPr>
    <a:lvl1pPr algn="l" rtl="0" fontAlgn="base">
      <a:spcBef>
        <a:spcPct val="0"/>
      </a:spcBef>
      <a:spcAft>
        <a:spcPct val="0"/>
      </a:spcAft>
      <a:defRPr kern="1200">
        <a:solidFill>
          <a:schemeClr val="tx1"/>
        </a:solidFill>
        <a:latin typeface="Rockwell" panose="02060603020205020403"/>
        <a:ea typeface="宋体" panose="02010600030101010101" pitchFamily="2" charset="-122"/>
        <a:cs typeface="+mn-cs"/>
      </a:defRPr>
    </a:lvl1pPr>
    <a:lvl2pPr marL="567055" indent="-109855" algn="l" rtl="0" fontAlgn="base">
      <a:spcBef>
        <a:spcPct val="0"/>
      </a:spcBef>
      <a:spcAft>
        <a:spcPct val="0"/>
      </a:spcAft>
      <a:defRPr kern="1200">
        <a:solidFill>
          <a:schemeClr val="tx1"/>
        </a:solidFill>
        <a:latin typeface="Rockwell" panose="02060603020205020403"/>
        <a:ea typeface="宋体" panose="02010600030101010101" pitchFamily="2" charset="-122"/>
        <a:cs typeface="+mn-cs"/>
      </a:defRPr>
    </a:lvl2pPr>
    <a:lvl3pPr marL="1133475" indent="-219075" algn="l" rtl="0" fontAlgn="base">
      <a:spcBef>
        <a:spcPct val="0"/>
      </a:spcBef>
      <a:spcAft>
        <a:spcPct val="0"/>
      </a:spcAft>
      <a:defRPr kern="1200">
        <a:solidFill>
          <a:schemeClr val="tx1"/>
        </a:solidFill>
        <a:latin typeface="Rockwell" panose="02060603020205020403"/>
        <a:ea typeface="宋体" panose="02010600030101010101" pitchFamily="2" charset="-122"/>
        <a:cs typeface="+mn-cs"/>
      </a:defRPr>
    </a:lvl3pPr>
    <a:lvl4pPr marL="1700530" indent="-328930" algn="l" rtl="0" fontAlgn="base">
      <a:spcBef>
        <a:spcPct val="0"/>
      </a:spcBef>
      <a:spcAft>
        <a:spcPct val="0"/>
      </a:spcAft>
      <a:defRPr kern="1200">
        <a:solidFill>
          <a:schemeClr val="tx1"/>
        </a:solidFill>
        <a:latin typeface="Rockwell" panose="02060603020205020403"/>
        <a:ea typeface="宋体" panose="02010600030101010101" pitchFamily="2" charset="-122"/>
        <a:cs typeface="+mn-cs"/>
      </a:defRPr>
    </a:lvl4pPr>
    <a:lvl5pPr marL="2268855" indent="-440055" algn="l" rtl="0" fontAlgn="base">
      <a:spcBef>
        <a:spcPct val="0"/>
      </a:spcBef>
      <a:spcAft>
        <a:spcPct val="0"/>
      </a:spcAft>
      <a:defRPr kern="1200">
        <a:solidFill>
          <a:schemeClr val="tx1"/>
        </a:solidFill>
        <a:latin typeface="Rockwell" panose="02060603020205020403"/>
        <a:ea typeface="宋体" panose="02010600030101010101" pitchFamily="2" charset="-122"/>
        <a:cs typeface="+mn-cs"/>
      </a:defRPr>
    </a:lvl5pPr>
    <a:lvl6pPr marL="2286000" algn="l" defTabSz="914400" rtl="0" eaLnBrk="1" latinLnBrk="0" hangingPunct="1">
      <a:defRPr kern="1200">
        <a:solidFill>
          <a:schemeClr val="tx1"/>
        </a:solidFill>
        <a:latin typeface="Rockwell" panose="02060603020205020403"/>
        <a:ea typeface="宋体" panose="02010600030101010101" pitchFamily="2" charset="-122"/>
        <a:cs typeface="+mn-cs"/>
      </a:defRPr>
    </a:lvl6pPr>
    <a:lvl7pPr marL="2743200" algn="l" defTabSz="914400" rtl="0" eaLnBrk="1" latinLnBrk="0" hangingPunct="1">
      <a:defRPr kern="1200">
        <a:solidFill>
          <a:schemeClr val="tx1"/>
        </a:solidFill>
        <a:latin typeface="Rockwell" panose="02060603020205020403"/>
        <a:ea typeface="宋体" panose="02010600030101010101" pitchFamily="2" charset="-122"/>
        <a:cs typeface="+mn-cs"/>
      </a:defRPr>
    </a:lvl7pPr>
    <a:lvl8pPr marL="3200400" algn="l" defTabSz="914400" rtl="0" eaLnBrk="1" latinLnBrk="0" hangingPunct="1">
      <a:defRPr kern="1200">
        <a:solidFill>
          <a:schemeClr val="tx1"/>
        </a:solidFill>
        <a:latin typeface="Rockwell" panose="02060603020205020403"/>
        <a:ea typeface="宋体" panose="02010600030101010101" pitchFamily="2" charset="-122"/>
        <a:cs typeface="+mn-cs"/>
      </a:defRPr>
    </a:lvl8pPr>
    <a:lvl9pPr marL="3657600" algn="l" defTabSz="914400" rtl="0" eaLnBrk="1" latinLnBrk="0" hangingPunct="1">
      <a:defRPr kern="1200">
        <a:solidFill>
          <a:schemeClr val="tx1"/>
        </a:solidFill>
        <a:latin typeface="Rockwell" panose="02060603020205020403"/>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3B34"/>
    <a:srgbClr val="1F1A17"/>
    <a:srgbClr val="78BEA6"/>
    <a:srgbClr val="FF5357"/>
    <a:srgbClr val="FF7C80"/>
    <a:srgbClr val="30AE98"/>
    <a:srgbClr val="663307"/>
    <a:srgbClr val="7AF5A8"/>
    <a:srgbClr val="FF7578"/>
    <a:srgbClr val="1528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87" autoAdjust="0"/>
    <p:restoredTop sz="93944" autoAdjust="0"/>
  </p:normalViewPr>
  <p:slideViewPr>
    <p:cSldViewPr>
      <p:cViewPr varScale="1">
        <p:scale>
          <a:sx n="66" d="100"/>
          <a:sy n="66" d="100"/>
        </p:scale>
        <p:origin x="78" y="222"/>
      </p:cViewPr>
      <p:guideLst>
        <p:guide orient="horz" pos="2252"/>
        <p:guide pos="4002"/>
      </p:guideLst>
    </p:cSldViewPr>
  </p:slideViewPr>
  <p:notesTextViewPr>
    <p:cViewPr>
      <p:scale>
        <a:sx n="100" d="100"/>
        <a:sy n="100" d="100"/>
      </p:scale>
      <p:origin x="0" y="0"/>
    </p:cViewPr>
  </p:notesTextViewPr>
  <p:sorterViewPr>
    <p:cViewPr>
      <p:scale>
        <a:sx n="66" d="100"/>
        <a:sy n="66" d="100"/>
      </p:scale>
      <p:origin x="0" y="75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handoutMaster" Target="handoutMasters/handoutMaster1.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lstStyle>
            <a:lvl1pPr>
              <a:defRPr sz="1200">
                <a:latin typeface="Arial" panose="020B0604020202020204" pitchFamily="34" charset="0"/>
              </a:defRPr>
            </a:lvl1pPr>
          </a:lstStyle>
          <a:p>
            <a:pPr>
              <a:defRPr/>
            </a:pPr>
            <a:endParaRPr lang="en-US" altLang="zh-CN"/>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lstStyle>
            <a:lvl1pPr algn="r">
              <a:defRPr sz="1200">
                <a:latin typeface="Arial" panose="020B0604020202020204" pitchFamily="34" charset="0"/>
              </a:defRPr>
            </a:lvl1pPr>
          </a:lstStyle>
          <a:p>
            <a:pPr>
              <a:defRPr/>
            </a:pPr>
            <a:endParaRPr lang="en-US" altLang="zh-CN"/>
          </a:p>
        </p:txBody>
      </p:sp>
      <p:sp>
        <p:nvSpPr>
          <p:cNvPr id="18436" name="Rectangle 4"/>
          <p:cNvSpPr>
            <a:spLocks noGrp="1" noRot="1" noChangeAspect="1" noChangeArrowheads="1" noTextEdit="1"/>
          </p:cNvSpPr>
          <p:nvPr>
            <p:ph type="sldImg" idx="2"/>
          </p:nvPr>
        </p:nvSpPr>
        <p:spPr bwMode="auto">
          <a:xfrm>
            <a:off x="384175" y="685800"/>
            <a:ext cx="6089650" cy="3429000"/>
          </a:xfrm>
          <a:prstGeom prst="rect">
            <a:avLst/>
          </a:prstGeom>
          <a:noFill/>
          <a:ln w="9525">
            <a:solidFill>
              <a:srgbClr val="000000"/>
            </a:solidFill>
            <a:miter lim="800000"/>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lstStyle>
            <a:lvl1pPr>
              <a:defRPr sz="1200">
                <a:latin typeface="Arial" panose="020B0604020202020204" pitchFamily="34" charset="0"/>
              </a:defRPr>
            </a:lvl1pPr>
          </a:lstStyle>
          <a:p>
            <a:pPr>
              <a:defRPr/>
            </a:pPr>
            <a:endParaRPr lang="en-US" altLang="zh-CN"/>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lstStyle>
            <a:lvl1pPr algn="r">
              <a:defRPr sz="1200">
                <a:latin typeface="Arial" panose="020B0604020202020204" pitchFamily="34" charset="0"/>
              </a:defRPr>
            </a:lvl1pPr>
          </a:lstStyle>
          <a:p>
            <a:pPr>
              <a:defRPr/>
            </a:pPr>
            <a:fld id="{F046DEDE-3B32-499C-8418-6C098B425498}" type="slidenum">
              <a:rPr lang="en-US" altLang="zh-CN"/>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500" kern="1200">
        <a:solidFill>
          <a:schemeClr val="tx1"/>
        </a:solidFill>
        <a:latin typeface="Arial" panose="020B0604020202020204" pitchFamily="34" charset="0"/>
        <a:ea typeface="宋体" panose="02010600030101010101" pitchFamily="2" charset="-122"/>
        <a:cs typeface="+mn-cs"/>
      </a:defRPr>
    </a:lvl1pPr>
    <a:lvl2pPr marL="567055" algn="l" rtl="0" eaLnBrk="0" fontAlgn="base" hangingPunct="0">
      <a:spcBef>
        <a:spcPct val="30000"/>
      </a:spcBef>
      <a:spcAft>
        <a:spcPct val="0"/>
      </a:spcAft>
      <a:defRPr sz="1500" kern="1200">
        <a:solidFill>
          <a:schemeClr val="tx1"/>
        </a:solidFill>
        <a:latin typeface="Arial" panose="020B0604020202020204" pitchFamily="34" charset="0"/>
        <a:ea typeface="宋体" panose="02010600030101010101" pitchFamily="2" charset="-122"/>
        <a:cs typeface="+mn-cs"/>
      </a:defRPr>
    </a:lvl2pPr>
    <a:lvl3pPr marL="1133475" algn="l" rtl="0" eaLnBrk="0" fontAlgn="base" hangingPunct="0">
      <a:spcBef>
        <a:spcPct val="30000"/>
      </a:spcBef>
      <a:spcAft>
        <a:spcPct val="0"/>
      </a:spcAft>
      <a:defRPr sz="1500" kern="1200">
        <a:solidFill>
          <a:schemeClr val="tx1"/>
        </a:solidFill>
        <a:latin typeface="Arial" panose="020B0604020202020204" pitchFamily="34" charset="0"/>
        <a:ea typeface="宋体" panose="02010600030101010101" pitchFamily="2" charset="-122"/>
        <a:cs typeface="+mn-cs"/>
      </a:defRPr>
    </a:lvl3pPr>
    <a:lvl4pPr marL="1700530" algn="l" rtl="0" eaLnBrk="0" fontAlgn="base" hangingPunct="0">
      <a:spcBef>
        <a:spcPct val="30000"/>
      </a:spcBef>
      <a:spcAft>
        <a:spcPct val="0"/>
      </a:spcAft>
      <a:defRPr sz="1500" kern="1200">
        <a:solidFill>
          <a:schemeClr val="tx1"/>
        </a:solidFill>
        <a:latin typeface="Arial" panose="020B0604020202020204" pitchFamily="34" charset="0"/>
        <a:ea typeface="宋体" panose="02010600030101010101" pitchFamily="2" charset="-122"/>
        <a:cs typeface="+mn-cs"/>
      </a:defRPr>
    </a:lvl4pPr>
    <a:lvl5pPr marL="2268855" algn="l" rtl="0" eaLnBrk="0" fontAlgn="base" hangingPunct="0">
      <a:spcBef>
        <a:spcPct val="30000"/>
      </a:spcBef>
      <a:spcAft>
        <a:spcPct val="0"/>
      </a:spcAft>
      <a:defRPr sz="1500" kern="1200">
        <a:solidFill>
          <a:schemeClr val="tx1"/>
        </a:solidFill>
        <a:latin typeface="Arial" panose="020B0604020202020204" pitchFamily="34" charset="0"/>
        <a:ea typeface="宋体" panose="02010600030101010101" pitchFamily="2" charset="-122"/>
        <a:cs typeface="+mn-cs"/>
      </a:defRPr>
    </a:lvl5pPr>
    <a:lvl6pPr marL="2835910" algn="l" defTabSz="1134110" rtl="0" eaLnBrk="1" latinLnBrk="0" hangingPunct="1">
      <a:defRPr sz="1500" kern="1200">
        <a:solidFill>
          <a:schemeClr val="tx1"/>
        </a:solidFill>
        <a:latin typeface="+mn-lt"/>
        <a:ea typeface="+mn-ea"/>
        <a:cs typeface="+mn-cs"/>
      </a:defRPr>
    </a:lvl6pPr>
    <a:lvl7pPr marL="3402965" algn="l" defTabSz="1134110" rtl="0" eaLnBrk="1" latinLnBrk="0" hangingPunct="1">
      <a:defRPr sz="1500" kern="1200">
        <a:solidFill>
          <a:schemeClr val="tx1"/>
        </a:solidFill>
        <a:latin typeface="+mn-lt"/>
        <a:ea typeface="+mn-ea"/>
        <a:cs typeface="+mn-cs"/>
      </a:defRPr>
    </a:lvl7pPr>
    <a:lvl8pPr marL="3970020" algn="l" defTabSz="1134110" rtl="0" eaLnBrk="1" latinLnBrk="0" hangingPunct="1">
      <a:defRPr sz="1500" kern="1200">
        <a:solidFill>
          <a:schemeClr val="tx1"/>
        </a:solidFill>
        <a:latin typeface="+mn-lt"/>
        <a:ea typeface="+mn-ea"/>
        <a:cs typeface="+mn-cs"/>
      </a:defRPr>
    </a:lvl8pPr>
    <a:lvl9pPr marL="4537075" algn="l" defTabSz="1134110"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a:defRPr/>
            </a:pPr>
            <a:fld id="{F046DEDE-3B32-499C-8418-6C098B425498}" type="slidenum">
              <a:rPr lang="en-US" altLang="zh-CN" smtClean="0"/>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52619" y="2221167"/>
            <a:ext cx="10796350" cy="1532637"/>
          </a:xfrm>
        </p:spPr>
        <p:txBody>
          <a:bodyPr/>
          <a:lstStyle/>
          <a:p>
            <a:r>
              <a:rPr lang="zh-CN" altLang="en-US"/>
              <a:t>单击此处编辑母版标题样式</a:t>
            </a:r>
            <a:endParaRPr lang="zh-CN" altLang="en-US"/>
          </a:p>
        </p:txBody>
      </p:sp>
      <p:sp>
        <p:nvSpPr>
          <p:cNvPr id="3" name="副标题 2"/>
          <p:cNvSpPr>
            <a:spLocks noGrp="1"/>
          </p:cNvSpPr>
          <p:nvPr>
            <p:ph type="subTitle" idx="1"/>
          </p:nvPr>
        </p:nvSpPr>
        <p:spPr>
          <a:xfrm>
            <a:off x="1905238" y="4051724"/>
            <a:ext cx="8891112" cy="1827248"/>
          </a:xfrm>
        </p:spPr>
        <p:txBody>
          <a:bodyPr/>
          <a:lstStyle>
            <a:lvl1pPr marL="0" indent="0" algn="ctr">
              <a:buNone/>
              <a:defRPr>
                <a:solidFill>
                  <a:schemeClr val="tx1">
                    <a:tint val="75000"/>
                  </a:schemeClr>
                </a:solidFill>
              </a:defRPr>
            </a:lvl1pPr>
            <a:lvl2pPr marL="567055" indent="0" algn="ctr">
              <a:buNone/>
              <a:defRPr>
                <a:solidFill>
                  <a:schemeClr val="tx1">
                    <a:tint val="75000"/>
                  </a:schemeClr>
                </a:solidFill>
              </a:defRPr>
            </a:lvl2pPr>
            <a:lvl3pPr marL="1134110" indent="0" algn="ctr">
              <a:buNone/>
              <a:defRPr>
                <a:solidFill>
                  <a:schemeClr val="tx1">
                    <a:tint val="75000"/>
                  </a:schemeClr>
                </a:solidFill>
              </a:defRPr>
            </a:lvl3pPr>
            <a:lvl4pPr marL="1701165" indent="0" algn="ctr">
              <a:buNone/>
              <a:defRPr>
                <a:solidFill>
                  <a:schemeClr val="tx1">
                    <a:tint val="75000"/>
                  </a:schemeClr>
                </a:solidFill>
              </a:defRPr>
            </a:lvl4pPr>
            <a:lvl5pPr marL="2268855" indent="0" algn="ctr">
              <a:buNone/>
              <a:defRPr>
                <a:solidFill>
                  <a:schemeClr val="tx1">
                    <a:tint val="75000"/>
                  </a:schemeClr>
                </a:solidFill>
              </a:defRPr>
            </a:lvl5pPr>
            <a:lvl6pPr marL="2835910" indent="0" algn="ctr">
              <a:buNone/>
              <a:defRPr>
                <a:solidFill>
                  <a:schemeClr val="tx1">
                    <a:tint val="75000"/>
                  </a:schemeClr>
                </a:solidFill>
              </a:defRPr>
            </a:lvl6pPr>
            <a:lvl7pPr marL="3402965" indent="0" algn="ctr">
              <a:buNone/>
              <a:defRPr>
                <a:solidFill>
                  <a:schemeClr val="tx1">
                    <a:tint val="75000"/>
                  </a:schemeClr>
                </a:solidFill>
              </a:defRPr>
            </a:lvl7pPr>
            <a:lvl8pPr marL="3970020" indent="0" algn="ctr">
              <a:buNone/>
              <a:defRPr>
                <a:solidFill>
                  <a:schemeClr val="tx1">
                    <a:tint val="75000"/>
                  </a:schemeClr>
                </a:solidFill>
              </a:defRPr>
            </a:lvl8pPr>
            <a:lvl9pPr marL="4537075" indent="0" algn="ctr">
              <a:buNone/>
              <a:defRPr>
                <a:solidFill>
                  <a:schemeClr val="tx1">
                    <a:tint val="75000"/>
                  </a:schemeClr>
                </a:solidFill>
              </a:defRPr>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BA25884-8FFC-4219-A241-6FF6464C8DF5}"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2C9B4DB-A4A9-48AC-AEB9-619F0724BF57}"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7407922-895A-4BE4-9406-42B4B37C86D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CE6013D-E0BB-41F8-8B48-5AB784996102}"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9208653" y="286337"/>
            <a:ext cx="2857857" cy="6100757"/>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635081" y="286337"/>
            <a:ext cx="8361879" cy="6100757"/>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6A3D8A63-8A29-440E-B4F6-B1943FF2CAFC}"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DF55B4A-0396-4E0A-A9DA-7388DDFCDFAE}"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节标题">
    <p:spTree>
      <p:nvGrpSpPr>
        <p:cNvPr id="1" name=""/>
        <p:cNvGrpSpPr/>
        <p:nvPr/>
      </p:nvGrpSpPr>
      <p:grpSpPr>
        <a:xfrm>
          <a:off x="0" y="0"/>
          <a:ext cx="0" cy="0"/>
          <a:chOff x="0" y="0"/>
          <a:chExt cx="0" cy="0"/>
        </a:xfrm>
      </p:grpSpPr>
      <p:grpSp>
        <p:nvGrpSpPr>
          <p:cNvPr id="3" name="组合 2"/>
          <p:cNvGrpSpPr>
            <a:grpSpLocks noChangeAspect="1"/>
          </p:cNvGrpSpPr>
          <p:nvPr/>
        </p:nvGrpSpPr>
        <p:grpSpPr>
          <a:xfrm rot="16200000">
            <a:off x="11351063" y="345720"/>
            <a:ext cx="324261" cy="648000"/>
            <a:chOff x="3381198" y="1858772"/>
            <a:chExt cx="486559" cy="972336"/>
          </a:xfrm>
        </p:grpSpPr>
        <p:grpSp>
          <p:nvGrpSpPr>
            <p:cNvPr id="5" name="组合 4"/>
            <p:cNvGrpSpPr/>
            <p:nvPr/>
          </p:nvGrpSpPr>
          <p:grpSpPr>
            <a:xfrm>
              <a:off x="3381198" y="1858772"/>
              <a:ext cx="486559" cy="972336"/>
              <a:chOff x="3381198" y="1858772"/>
              <a:chExt cx="486559" cy="972336"/>
            </a:xfrm>
          </p:grpSpPr>
          <p:sp>
            <p:nvSpPr>
              <p:cNvPr id="7"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椭圆 5"/>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 name="直接连接符 3"/>
          <p:cNvCxnSpPr/>
          <p:nvPr/>
        </p:nvCxnSpPr>
        <p:spPr>
          <a:xfrm>
            <a:off x="0" y="669721"/>
            <a:ext cx="11301599" cy="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900" fill="hold"/>
                                        <p:tgtEl>
                                          <p:spTgt spid="3"/>
                                        </p:tgtEl>
                                        <p:attrNameLst>
                                          <p:attrName>ppt_x</p:attrName>
                                        </p:attrNameLst>
                                      </p:cBhvr>
                                      <p:tavLst>
                                        <p:tav tm="0">
                                          <p:val>
                                            <p:strVal val="0-#ppt_w/2"/>
                                          </p:val>
                                        </p:tav>
                                        <p:tav tm="100000">
                                          <p:val>
                                            <p:strVal val="#ppt_x"/>
                                          </p:val>
                                        </p:tav>
                                      </p:tavLst>
                                    </p:anim>
                                    <p:anim calcmode="lin" valueType="num">
                                      <p:cBhvr additive="base">
                                        <p:cTn id="8" dur="900" fill="hold"/>
                                        <p:tgtEl>
                                          <p:spTgt spid="3"/>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节标题">
    <p:spTree>
      <p:nvGrpSpPr>
        <p:cNvPr id="1" name=""/>
        <p:cNvGrpSpPr/>
        <p:nvPr/>
      </p:nvGrpSpPr>
      <p:grpSpPr>
        <a:xfrm>
          <a:off x="0" y="0"/>
          <a:ext cx="0" cy="0"/>
          <a:chOff x="0" y="0"/>
          <a:chExt cx="0" cy="0"/>
        </a:xfrm>
      </p:grpSpPr>
      <p:pic>
        <p:nvPicPr>
          <p:cNvPr id="9" name="图片 8"/>
          <p:cNvPicPr/>
          <p:nvPr userDrawn="1"/>
        </p:nvPicPr>
        <p:blipFill>
          <a:blip r:embed="rId2">
            <a:extLst>
              <a:ext uri="{28A0092B-C50C-407E-A947-70E740481C1C}">
                <a14:useLocalDpi xmlns:a14="http://schemas.microsoft.com/office/drawing/2010/main" val="0"/>
              </a:ext>
            </a:extLst>
          </a:blip>
          <a:stretch>
            <a:fillRect/>
          </a:stretch>
        </p:blipFill>
        <p:spPr>
          <a:xfrm>
            <a:off x="0" y="562507"/>
            <a:ext cx="12708000" cy="6020981"/>
          </a:xfrm>
          <a:prstGeom prst="rect">
            <a:avLst/>
          </a:prstGeom>
        </p:spPr>
      </p:pic>
      <p:sp>
        <p:nvSpPr>
          <p:cNvPr id="34" name="矩形 33"/>
          <p:cNvSpPr/>
          <p:nvPr userDrawn="1"/>
        </p:nvSpPr>
        <p:spPr>
          <a:xfrm>
            <a:off x="0" y="0"/>
            <a:ext cx="12708000" cy="669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a:grpSpLocks noChangeAspect="1"/>
          </p:cNvGrpSpPr>
          <p:nvPr/>
        </p:nvGrpSpPr>
        <p:grpSpPr>
          <a:xfrm rot="16200000">
            <a:off x="11351063" y="345720"/>
            <a:ext cx="324261" cy="648000"/>
            <a:chOff x="3381198" y="1858772"/>
            <a:chExt cx="486559" cy="972336"/>
          </a:xfrm>
        </p:grpSpPr>
        <p:grpSp>
          <p:nvGrpSpPr>
            <p:cNvPr id="5" name="组合 4"/>
            <p:cNvGrpSpPr/>
            <p:nvPr/>
          </p:nvGrpSpPr>
          <p:grpSpPr>
            <a:xfrm>
              <a:off x="3381198" y="1858772"/>
              <a:ext cx="486559" cy="972336"/>
              <a:chOff x="3381198" y="1858772"/>
              <a:chExt cx="486559" cy="972336"/>
            </a:xfrm>
          </p:grpSpPr>
          <p:sp>
            <p:nvSpPr>
              <p:cNvPr id="7"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椭圆 7"/>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椭圆 5"/>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 name="直接连接符 3"/>
          <p:cNvCxnSpPr/>
          <p:nvPr/>
        </p:nvCxnSpPr>
        <p:spPr>
          <a:xfrm>
            <a:off x="0" y="669721"/>
            <a:ext cx="11301599" cy="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pic>
        <p:nvPicPr>
          <p:cNvPr id="29"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365782" y="5976811"/>
            <a:ext cx="640417" cy="646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0" name="组合 29"/>
          <p:cNvGrpSpPr/>
          <p:nvPr userDrawn="1"/>
        </p:nvGrpSpPr>
        <p:grpSpPr>
          <a:xfrm flipH="1">
            <a:off x="10082994" y="6284013"/>
            <a:ext cx="458800" cy="306388"/>
            <a:chOff x="5953126" y="1139825"/>
            <a:chExt cx="931863" cy="622301"/>
          </a:xfrm>
        </p:grpSpPr>
        <p:sp>
          <p:nvSpPr>
            <p:cNvPr id="31" name="Freeform 372"/>
            <p:cNvSpPr/>
            <p:nvPr userDrawn="1"/>
          </p:nvSpPr>
          <p:spPr bwMode="auto">
            <a:xfrm>
              <a:off x="5953126" y="1139825"/>
              <a:ext cx="625475" cy="457200"/>
            </a:xfrm>
            <a:custGeom>
              <a:avLst/>
              <a:gdLst>
                <a:gd name="T0" fmla="*/ 71 w 133"/>
                <a:gd name="T1" fmla="*/ 97 h 97"/>
                <a:gd name="T2" fmla="*/ 57 w 133"/>
                <a:gd name="T3" fmla="*/ 82 h 97"/>
                <a:gd name="T4" fmla="*/ 60 w 133"/>
                <a:gd name="T5" fmla="*/ 73 h 97"/>
                <a:gd name="T6" fmla="*/ 13 w 133"/>
                <a:gd name="T7" fmla="*/ 91 h 97"/>
                <a:gd name="T8" fmla="*/ 1 w 133"/>
                <a:gd name="T9" fmla="*/ 84 h 97"/>
                <a:gd name="T10" fmla="*/ 22 w 133"/>
                <a:gd name="T11" fmla="*/ 56 h 97"/>
                <a:gd name="T12" fmla="*/ 39 w 133"/>
                <a:gd name="T13" fmla="*/ 52 h 97"/>
                <a:gd name="T14" fmla="*/ 16 w 133"/>
                <a:gd name="T15" fmla="*/ 36 h 97"/>
                <a:gd name="T16" fmla="*/ 18 w 133"/>
                <a:gd name="T17" fmla="*/ 30 h 97"/>
                <a:gd name="T18" fmla="*/ 49 w 133"/>
                <a:gd name="T19" fmla="*/ 25 h 97"/>
                <a:gd name="T20" fmla="*/ 62 w 133"/>
                <a:gd name="T21" fmla="*/ 38 h 97"/>
                <a:gd name="T22" fmla="*/ 47 w 133"/>
                <a:gd name="T23" fmla="*/ 29 h 97"/>
                <a:gd name="T24" fmla="*/ 36 w 133"/>
                <a:gd name="T25" fmla="*/ 25 h 97"/>
                <a:gd name="T26" fmla="*/ 20 w 133"/>
                <a:gd name="T27" fmla="*/ 36 h 97"/>
                <a:gd name="T28" fmla="*/ 34 w 133"/>
                <a:gd name="T29" fmla="*/ 46 h 97"/>
                <a:gd name="T30" fmla="*/ 54 w 133"/>
                <a:gd name="T31" fmla="*/ 56 h 97"/>
                <a:gd name="T32" fmla="*/ 24 w 133"/>
                <a:gd name="T33" fmla="*/ 59 h 97"/>
                <a:gd name="T34" fmla="*/ 4 w 133"/>
                <a:gd name="T35" fmla="*/ 78 h 97"/>
                <a:gd name="T36" fmla="*/ 13 w 133"/>
                <a:gd name="T37" fmla="*/ 87 h 97"/>
                <a:gd name="T38" fmla="*/ 41 w 133"/>
                <a:gd name="T39" fmla="*/ 77 h 97"/>
                <a:gd name="T40" fmla="*/ 72 w 133"/>
                <a:gd name="T41" fmla="*/ 62 h 97"/>
                <a:gd name="T42" fmla="*/ 69 w 133"/>
                <a:gd name="T43" fmla="*/ 68 h 97"/>
                <a:gd name="T44" fmla="*/ 61 w 133"/>
                <a:gd name="T45" fmla="*/ 83 h 97"/>
                <a:gd name="T46" fmla="*/ 71 w 133"/>
                <a:gd name="T47" fmla="*/ 93 h 97"/>
                <a:gd name="T48" fmla="*/ 72 w 133"/>
                <a:gd name="T49" fmla="*/ 93 h 97"/>
                <a:gd name="T50" fmla="*/ 86 w 133"/>
                <a:gd name="T51" fmla="*/ 76 h 97"/>
                <a:gd name="T52" fmla="*/ 82 w 133"/>
                <a:gd name="T53" fmla="*/ 62 h 97"/>
                <a:gd name="T54" fmla="*/ 82 w 133"/>
                <a:gd name="T55" fmla="*/ 61 h 97"/>
                <a:gd name="T56" fmla="*/ 82 w 133"/>
                <a:gd name="T57" fmla="*/ 61 h 97"/>
                <a:gd name="T58" fmla="*/ 86 w 133"/>
                <a:gd name="T59" fmla="*/ 60 h 97"/>
                <a:gd name="T60" fmla="*/ 104 w 133"/>
                <a:gd name="T61" fmla="*/ 71 h 97"/>
                <a:gd name="T62" fmla="*/ 126 w 133"/>
                <a:gd name="T63" fmla="*/ 58 h 97"/>
                <a:gd name="T64" fmla="*/ 120 w 133"/>
                <a:gd name="T65" fmla="*/ 53 h 97"/>
                <a:gd name="T66" fmla="*/ 95 w 133"/>
                <a:gd name="T67" fmla="*/ 52 h 97"/>
                <a:gd name="T68" fmla="*/ 89 w 133"/>
                <a:gd name="T69" fmla="*/ 53 h 97"/>
                <a:gd name="T70" fmla="*/ 88 w 133"/>
                <a:gd name="T71" fmla="*/ 49 h 97"/>
                <a:gd name="T72" fmla="*/ 113 w 133"/>
                <a:gd name="T73" fmla="*/ 37 h 97"/>
                <a:gd name="T74" fmla="*/ 129 w 133"/>
                <a:gd name="T75" fmla="*/ 16 h 97"/>
                <a:gd name="T76" fmla="*/ 114 w 133"/>
                <a:gd name="T77" fmla="*/ 7 h 97"/>
                <a:gd name="T78" fmla="*/ 76 w 133"/>
                <a:gd name="T79" fmla="*/ 37 h 97"/>
                <a:gd name="T80" fmla="*/ 76 w 133"/>
                <a:gd name="T81" fmla="*/ 40 h 97"/>
                <a:gd name="T82" fmla="*/ 75 w 133"/>
                <a:gd name="T83" fmla="*/ 40 h 97"/>
                <a:gd name="T84" fmla="*/ 73 w 133"/>
                <a:gd name="T85" fmla="*/ 36 h 97"/>
                <a:gd name="T86" fmla="*/ 79 w 133"/>
                <a:gd name="T87" fmla="*/ 8 h 97"/>
                <a:gd name="T88" fmla="*/ 78 w 133"/>
                <a:gd name="T89" fmla="*/ 4 h 97"/>
                <a:gd name="T90" fmla="*/ 75 w 133"/>
                <a:gd name="T91" fmla="*/ 5 h 97"/>
                <a:gd name="T92" fmla="*/ 68 w 133"/>
                <a:gd name="T93" fmla="*/ 39 h 97"/>
                <a:gd name="T94" fmla="*/ 65 w 133"/>
                <a:gd name="T95" fmla="*/ 41 h 97"/>
                <a:gd name="T96" fmla="*/ 64 w 133"/>
                <a:gd name="T97" fmla="*/ 37 h 97"/>
                <a:gd name="T98" fmla="*/ 73 w 133"/>
                <a:gd name="T99" fmla="*/ 2 h 97"/>
                <a:gd name="T100" fmla="*/ 78 w 133"/>
                <a:gd name="T101" fmla="*/ 0 h 97"/>
                <a:gd name="T102" fmla="*/ 83 w 133"/>
                <a:gd name="T103" fmla="*/ 8 h 97"/>
                <a:gd name="T104" fmla="*/ 81 w 133"/>
                <a:gd name="T105" fmla="*/ 22 h 97"/>
                <a:gd name="T106" fmla="*/ 123 w 133"/>
                <a:gd name="T107" fmla="*/ 4 h 97"/>
                <a:gd name="T108" fmla="*/ 133 w 133"/>
                <a:gd name="T109" fmla="*/ 16 h 97"/>
                <a:gd name="T110" fmla="*/ 105 w 133"/>
                <a:gd name="T111" fmla="*/ 47 h 97"/>
                <a:gd name="T112" fmla="*/ 121 w 133"/>
                <a:gd name="T113" fmla="*/ 49 h 97"/>
                <a:gd name="T114" fmla="*/ 125 w 133"/>
                <a:gd name="T115" fmla="*/ 66 h 97"/>
                <a:gd name="T116" fmla="*/ 104 w 133"/>
                <a:gd name="T117" fmla="*/ 75 h 97"/>
                <a:gd name="T118" fmla="*/ 90 w 133"/>
                <a:gd name="T119" fmla="*/ 76 h 97"/>
                <a:gd name="T120" fmla="*/ 89 w 133"/>
                <a:gd name="T121" fmla="*/ 84 h 97"/>
                <a:gd name="T122" fmla="*/ 72 w 133"/>
                <a:gd name="T123"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3" h="97">
                  <a:moveTo>
                    <a:pt x="72" y="97"/>
                  </a:moveTo>
                  <a:cubicBezTo>
                    <a:pt x="72" y="97"/>
                    <a:pt x="72" y="97"/>
                    <a:pt x="71" y="97"/>
                  </a:cubicBezTo>
                  <a:cubicBezTo>
                    <a:pt x="71" y="97"/>
                    <a:pt x="71" y="97"/>
                    <a:pt x="71" y="97"/>
                  </a:cubicBezTo>
                  <a:cubicBezTo>
                    <a:pt x="64" y="97"/>
                    <a:pt x="57" y="94"/>
                    <a:pt x="57" y="86"/>
                  </a:cubicBezTo>
                  <a:cubicBezTo>
                    <a:pt x="57" y="86"/>
                    <a:pt x="57" y="86"/>
                    <a:pt x="57" y="86"/>
                  </a:cubicBezTo>
                  <a:cubicBezTo>
                    <a:pt x="57" y="85"/>
                    <a:pt x="57" y="83"/>
                    <a:pt x="57" y="82"/>
                  </a:cubicBezTo>
                  <a:cubicBezTo>
                    <a:pt x="57" y="82"/>
                    <a:pt x="57" y="82"/>
                    <a:pt x="57" y="82"/>
                  </a:cubicBezTo>
                  <a:cubicBezTo>
                    <a:pt x="58" y="79"/>
                    <a:pt x="59" y="76"/>
                    <a:pt x="60" y="73"/>
                  </a:cubicBezTo>
                  <a:cubicBezTo>
                    <a:pt x="60" y="73"/>
                    <a:pt x="60" y="73"/>
                    <a:pt x="60" y="73"/>
                  </a:cubicBezTo>
                  <a:cubicBezTo>
                    <a:pt x="55" y="76"/>
                    <a:pt x="49" y="78"/>
                    <a:pt x="43" y="81"/>
                  </a:cubicBezTo>
                  <a:cubicBezTo>
                    <a:pt x="43" y="81"/>
                    <a:pt x="43" y="81"/>
                    <a:pt x="43" y="81"/>
                  </a:cubicBezTo>
                  <a:cubicBezTo>
                    <a:pt x="37" y="83"/>
                    <a:pt x="24" y="91"/>
                    <a:pt x="13" y="91"/>
                  </a:cubicBezTo>
                  <a:cubicBezTo>
                    <a:pt x="13" y="91"/>
                    <a:pt x="13" y="91"/>
                    <a:pt x="13" y="91"/>
                  </a:cubicBezTo>
                  <a:cubicBezTo>
                    <a:pt x="8" y="91"/>
                    <a:pt x="4" y="89"/>
                    <a:pt x="1" y="84"/>
                  </a:cubicBezTo>
                  <a:cubicBezTo>
                    <a:pt x="1" y="84"/>
                    <a:pt x="1" y="84"/>
                    <a:pt x="1" y="84"/>
                  </a:cubicBezTo>
                  <a:cubicBezTo>
                    <a:pt x="0" y="82"/>
                    <a:pt x="0" y="80"/>
                    <a:pt x="0" y="78"/>
                  </a:cubicBezTo>
                  <a:cubicBezTo>
                    <a:pt x="0" y="78"/>
                    <a:pt x="0" y="78"/>
                    <a:pt x="0" y="78"/>
                  </a:cubicBezTo>
                  <a:cubicBezTo>
                    <a:pt x="0" y="66"/>
                    <a:pt x="15" y="59"/>
                    <a:pt x="22" y="56"/>
                  </a:cubicBezTo>
                  <a:cubicBezTo>
                    <a:pt x="22" y="56"/>
                    <a:pt x="22" y="56"/>
                    <a:pt x="22" y="56"/>
                  </a:cubicBezTo>
                  <a:cubicBezTo>
                    <a:pt x="28" y="54"/>
                    <a:pt x="33" y="53"/>
                    <a:pt x="39" y="52"/>
                  </a:cubicBezTo>
                  <a:cubicBezTo>
                    <a:pt x="39" y="52"/>
                    <a:pt x="39" y="52"/>
                    <a:pt x="39" y="52"/>
                  </a:cubicBezTo>
                  <a:cubicBezTo>
                    <a:pt x="37" y="51"/>
                    <a:pt x="35" y="51"/>
                    <a:pt x="32" y="50"/>
                  </a:cubicBezTo>
                  <a:cubicBezTo>
                    <a:pt x="32" y="50"/>
                    <a:pt x="32" y="50"/>
                    <a:pt x="32" y="50"/>
                  </a:cubicBezTo>
                  <a:cubicBezTo>
                    <a:pt x="24" y="47"/>
                    <a:pt x="16" y="43"/>
                    <a:pt x="16" y="36"/>
                  </a:cubicBezTo>
                  <a:cubicBezTo>
                    <a:pt x="16" y="36"/>
                    <a:pt x="16" y="36"/>
                    <a:pt x="16" y="36"/>
                  </a:cubicBezTo>
                  <a:cubicBezTo>
                    <a:pt x="16" y="34"/>
                    <a:pt x="17" y="32"/>
                    <a:pt x="18" y="30"/>
                  </a:cubicBezTo>
                  <a:cubicBezTo>
                    <a:pt x="18" y="30"/>
                    <a:pt x="18" y="30"/>
                    <a:pt x="18" y="30"/>
                  </a:cubicBezTo>
                  <a:cubicBezTo>
                    <a:pt x="22" y="24"/>
                    <a:pt x="29" y="21"/>
                    <a:pt x="36" y="21"/>
                  </a:cubicBezTo>
                  <a:cubicBezTo>
                    <a:pt x="36" y="21"/>
                    <a:pt x="36" y="21"/>
                    <a:pt x="36" y="21"/>
                  </a:cubicBezTo>
                  <a:cubicBezTo>
                    <a:pt x="40" y="21"/>
                    <a:pt x="45" y="23"/>
                    <a:pt x="49" y="25"/>
                  </a:cubicBezTo>
                  <a:cubicBezTo>
                    <a:pt x="49" y="25"/>
                    <a:pt x="49" y="25"/>
                    <a:pt x="49" y="25"/>
                  </a:cubicBezTo>
                  <a:cubicBezTo>
                    <a:pt x="55" y="29"/>
                    <a:pt x="58" y="34"/>
                    <a:pt x="62" y="38"/>
                  </a:cubicBezTo>
                  <a:cubicBezTo>
                    <a:pt x="62" y="38"/>
                    <a:pt x="62" y="38"/>
                    <a:pt x="62" y="38"/>
                  </a:cubicBezTo>
                  <a:cubicBezTo>
                    <a:pt x="62" y="38"/>
                    <a:pt x="62" y="38"/>
                    <a:pt x="62" y="38"/>
                  </a:cubicBezTo>
                  <a:cubicBezTo>
                    <a:pt x="59" y="41"/>
                    <a:pt x="59" y="41"/>
                    <a:pt x="59" y="41"/>
                  </a:cubicBezTo>
                  <a:cubicBezTo>
                    <a:pt x="55" y="36"/>
                    <a:pt x="52" y="32"/>
                    <a:pt x="47" y="29"/>
                  </a:cubicBezTo>
                  <a:cubicBezTo>
                    <a:pt x="47" y="29"/>
                    <a:pt x="47" y="29"/>
                    <a:pt x="47" y="29"/>
                  </a:cubicBezTo>
                  <a:cubicBezTo>
                    <a:pt x="44" y="27"/>
                    <a:pt x="40" y="25"/>
                    <a:pt x="36" y="25"/>
                  </a:cubicBezTo>
                  <a:cubicBezTo>
                    <a:pt x="36" y="25"/>
                    <a:pt x="36" y="25"/>
                    <a:pt x="36" y="25"/>
                  </a:cubicBezTo>
                  <a:cubicBezTo>
                    <a:pt x="30" y="26"/>
                    <a:pt x="25" y="28"/>
                    <a:pt x="21" y="32"/>
                  </a:cubicBezTo>
                  <a:cubicBezTo>
                    <a:pt x="21" y="32"/>
                    <a:pt x="21" y="32"/>
                    <a:pt x="21" y="32"/>
                  </a:cubicBezTo>
                  <a:cubicBezTo>
                    <a:pt x="20" y="34"/>
                    <a:pt x="20" y="35"/>
                    <a:pt x="20" y="36"/>
                  </a:cubicBezTo>
                  <a:cubicBezTo>
                    <a:pt x="20" y="36"/>
                    <a:pt x="20" y="36"/>
                    <a:pt x="20" y="36"/>
                  </a:cubicBezTo>
                  <a:cubicBezTo>
                    <a:pt x="20" y="39"/>
                    <a:pt x="26" y="43"/>
                    <a:pt x="34" y="46"/>
                  </a:cubicBezTo>
                  <a:cubicBezTo>
                    <a:pt x="34" y="46"/>
                    <a:pt x="34" y="46"/>
                    <a:pt x="34" y="46"/>
                  </a:cubicBezTo>
                  <a:cubicBezTo>
                    <a:pt x="42" y="49"/>
                    <a:pt x="51" y="51"/>
                    <a:pt x="55" y="53"/>
                  </a:cubicBezTo>
                  <a:cubicBezTo>
                    <a:pt x="55" y="53"/>
                    <a:pt x="55" y="53"/>
                    <a:pt x="55" y="53"/>
                  </a:cubicBezTo>
                  <a:cubicBezTo>
                    <a:pt x="54" y="56"/>
                    <a:pt x="54" y="56"/>
                    <a:pt x="54" y="56"/>
                  </a:cubicBezTo>
                  <a:cubicBezTo>
                    <a:pt x="51" y="56"/>
                    <a:pt x="48" y="56"/>
                    <a:pt x="45" y="56"/>
                  </a:cubicBezTo>
                  <a:cubicBezTo>
                    <a:pt x="45" y="56"/>
                    <a:pt x="45" y="56"/>
                    <a:pt x="45" y="56"/>
                  </a:cubicBezTo>
                  <a:cubicBezTo>
                    <a:pt x="38" y="56"/>
                    <a:pt x="30" y="57"/>
                    <a:pt x="24" y="59"/>
                  </a:cubicBezTo>
                  <a:cubicBezTo>
                    <a:pt x="24" y="59"/>
                    <a:pt x="24" y="59"/>
                    <a:pt x="24" y="59"/>
                  </a:cubicBezTo>
                  <a:cubicBezTo>
                    <a:pt x="17" y="62"/>
                    <a:pt x="3" y="70"/>
                    <a:pt x="4" y="78"/>
                  </a:cubicBezTo>
                  <a:cubicBezTo>
                    <a:pt x="4" y="78"/>
                    <a:pt x="4" y="78"/>
                    <a:pt x="4" y="78"/>
                  </a:cubicBezTo>
                  <a:cubicBezTo>
                    <a:pt x="4" y="80"/>
                    <a:pt x="4" y="81"/>
                    <a:pt x="5" y="82"/>
                  </a:cubicBezTo>
                  <a:cubicBezTo>
                    <a:pt x="5" y="82"/>
                    <a:pt x="5" y="82"/>
                    <a:pt x="5" y="82"/>
                  </a:cubicBezTo>
                  <a:cubicBezTo>
                    <a:pt x="6" y="85"/>
                    <a:pt x="9" y="87"/>
                    <a:pt x="13" y="87"/>
                  </a:cubicBezTo>
                  <a:cubicBezTo>
                    <a:pt x="13" y="87"/>
                    <a:pt x="13" y="87"/>
                    <a:pt x="13" y="87"/>
                  </a:cubicBezTo>
                  <a:cubicBezTo>
                    <a:pt x="22" y="87"/>
                    <a:pt x="36" y="80"/>
                    <a:pt x="41" y="77"/>
                  </a:cubicBezTo>
                  <a:cubicBezTo>
                    <a:pt x="41" y="77"/>
                    <a:pt x="41" y="77"/>
                    <a:pt x="41" y="77"/>
                  </a:cubicBezTo>
                  <a:cubicBezTo>
                    <a:pt x="50" y="74"/>
                    <a:pt x="58" y="70"/>
                    <a:pt x="66" y="65"/>
                  </a:cubicBezTo>
                  <a:cubicBezTo>
                    <a:pt x="66" y="65"/>
                    <a:pt x="66" y="65"/>
                    <a:pt x="66" y="65"/>
                  </a:cubicBezTo>
                  <a:cubicBezTo>
                    <a:pt x="68" y="64"/>
                    <a:pt x="70" y="62"/>
                    <a:pt x="72" y="62"/>
                  </a:cubicBezTo>
                  <a:cubicBezTo>
                    <a:pt x="72" y="62"/>
                    <a:pt x="72" y="62"/>
                    <a:pt x="72" y="62"/>
                  </a:cubicBezTo>
                  <a:cubicBezTo>
                    <a:pt x="74" y="65"/>
                    <a:pt x="74" y="65"/>
                    <a:pt x="74" y="65"/>
                  </a:cubicBezTo>
                  <a:cubicBezTo>
                    <a:pt x="72" y="66"/>
                    <a:pt x="70" y="67"/>
                    <a:pt x="69" y="68"/>
                  </a:cubicBezTo>
                  <a:cubicBezTo>
                    <a:pt x="69" y="68"/>
                    <a:pt x="69" y="68"/>
                    <a:pt x="69" y="68"/>
                  </a:cubicBezTo>
                  <a:cubicBezTo>
                    <a:pt x="65" y="72"/>
                    <a:pt x="62" y="78"/>
                    <a:pt x="61" y="83"/>
                  </a:cubicBezTo>
                  <a:cubicBezTo>
                    <a:pt x="61" y="83"/>
                    <a:pt x="61" y="83"/>
                    <a:pt x="61" y="83"/>
                  </a:cubicBezTo>
                  <a:cubicBezTo>
                    <a:pt x="61" y="84"/>
                    <a:pt x="61" y="85"/>
                    <a:pt x="61" y="86"/>
                  </a:cubicBezTo>
                  <a:cubicBezTo>
                    <a:pt x="61" y="86"/>
                    <a:pt x="61" y="86"/>
                    <a:pt x="61" y="86"/>
                  </a:cubicBezTo>
                  <a:cubicBezTo>
                    <a:pt x="61" y="91"/>
                    <a:pt x="64" y="92"/>
                    <a:pt x="71" y="93"/>
                  </a:cubicBezTo>
                  <a:cubicBezTo>
                    <a:pt x="71" y="93"/>
                    <a:pt x="71" y="93"/>
                    <a:pt x="71" y="93"/>
                  </a:cubicBezTo>
                  <a:cubicBezTo>
                    <a:pt x="72" y="93"/>
                    <a:pt x="72" y="93"/>
                    <a:pt x="72" y="93"/>
                  </a:cubicBezTo>
                  <a:cubicBezTo>
                    <a:pt x="72" y="93"/>
                    <a:pt x="72" y="93"/>
                    <a:pt x="72" y="93"/>
                  </a:cubicBezTo>
                  <a:cubicBezTo>
                    <a:pt x="80" y="92"/>
                    <a:pt x="83" y="91"/>
                    <a:pt x="85" y="84"/>
                  </a:cubicBezTo>
                  <a:cubicBezTo>
                    <a:pt x="85" y="84"/>
                    <a:pt x="85" y="84"/>
                    <a:pt x="85" y="84"/>
                  </a:cubicBezTo>
                  <a:cubicBezTo>
                    <a:pt x="86" y="81"/>
                    <a:pt x="86" y="79"/>
                    <a:pt x="86" y="76"/>
                  </a:cubicBezTo>
                  <a:cubicBezTo>
                    <a:pt x="86" y="76"/>
                    <a:pt x="86" y="76"/>
                    <a:pt x="86" y="76"/>
                  </a:cubicBezTo>
                  <a:cubicBezTo>
                    <a:pt x="86" y="71"/>
                    <a:pt x="85" y="66"/>
                    <a:pt x="82" y="62"/>
                  </a:cubicBezTo>
                  <a:cubicBezTo>
                    <a:pt x="82" y="62"/>
                    <a:pt x="82" y="62"/>
                    <a:pt x="82" y="62"/>
                  </a:cubicBezTo>
                  <a:cubicBezTo>
                    <a:pt x="82" y="62"/>
                    <a:pt x="82" y="61"/>
                    <a:pt x="82" y="61"/>
                  </a:cubicBezTo>
                  <a:cubicBezTo>
                    <a:pt x="82" y="61"/>
                    <a:pt x="82" y="61"/>
                    <a:pt x="82" y="61"/>
                  </a:cubicBezTo>
                  <a:cubicBezTo>
                    <a:pt x="82" y="61"/>
                    <a:pt x="82" y="61"/>
                    <a:pt x="82" y="61"/>
                  </a:cubicBezTo>
                  <a:cubicBezTo>
                    <a:pt x="82" y="61"/>
                    <a:pt x="82" y="61"/>
                    <a:pt x="82" y="61"/>
                  </a:cubicBezTo>
                  <a:cubicBezTo>
                    <a:pt x="82" y="61"/>
                    <a:pt x="82" y="61"/>
                    <a:pt x="82" y="61"/>
                  </a:cubicBezTo>
                  <a:cubicBezTo>
                    <a:pt x="82" y="61"/>
                    <a:pt x="82" y="61"/>
                    <a:pt x="82" y="61"/>
                  </a:cubicBezTo>
                  <a:cubicBezTo>
                    <a:pt x="82" y="61"/>
                    <a:pt x="82" y="61"/>
                    <a:pt x="82" y="61"/>
                  </a:cubicBezTo>
                  <a:cubicBezTo>
                    <a:pt x="86" y="59"/>
                    <a:pt x="86" y="59"/>
                    <a:pt x="86" y="59"/>
                  </a:cubicBezTo>
                  <a:cubicBezTo>
                    <a:pt x="86" y="59"/>
                    <a:pt x="86" y="60"/>
                    <a:pt x="86" y="60"/>
                  </a:cubicBezTo>
                  <a:cubicBezTo>
                    <a:pt x="86" y="60"/>
                    <a:pt x="86" y="60"/>
                    <a:pt x="86" y="60"/>
                  </a:cubicBezTo>
                  <a:cubicBezTo>
                    <a:pt x="90" y="67"/>
                    <a:pt x="97" y="71"/>
                    <a:pt x="104" y="71"/>
                  </a:cubicBezTo>
                  <a:cubicBezTo>
                    <a:pt x="104" y="71"/>
                    <a:pt x="104" y="71"/>
                    <a:pt x="104" y="71"/>
                  </a:cubicBezTo>
                  <a:cubicBezTo>
                    <a:pt x="110" y="71"/>
                    <a:pt x="117" y="68"/>
                    <a:pt x="122" y="63"/>
                  </a:cubicBezTo>
                  <a:cubicBezTo>
                    <a:pt x="122" y="63"/>
                    <a:pt x="122" y="63"/>
                    <a:pt x="122" y="63"/>
                  </a:cubicBezTo>
                  <a:cubicBezTo>
                    <a:pt x="125" y="61"/>
                    <a:pt x="126" y="59"/>
                    <a:pt x="126" y="58"/>
                  </a:cubicBezTo>
                  <a:cubicBezTo>
                    <a:pt x="126" y="58"/>
                    <a:pt x="126" y="58"/>
                    <a:pt x="126" y="58"/>
                  </a:cubicBezTo>
                  <a:cubicBezTo>
                    <a:pt x="126" y="56"/>
                    <a:pt x="124" y="54"/>
                    <a:pt x="120" y="53"/>
                  </a:cubicBezTo>
                  <a:cubicBezTo>
                    <a:pt x="120" y="53"/>
                    <a:pt x="120" y="53"/>
                    <a:pt x="120" y="53"/>
                  </a:cubicBezTo>
                  <a:cubicBezTo>
                    <a:pt x="115" y="52"/>
                    <a:pt x="109" y="51"/>
                    <a:pt x="104" y="51"/>
                  </a:cubicBezTo>
                  <a:cubicBezTo>
                    <a:pt x="104" y="51"/>
                    <a:pt x="104" y="51"/>
                    <a:pt x="104" y="51"/>
                  </a:cubicBezTo>
                  <a:cubicBezTo>
                    <a:pt x="101" y="51"/>
                    <a:pt x="98" y="52"/>
                    <a:pt x="95" y="52"/>
                  </a:cubicBezTo>
                  <a:cubicBezTo>
                    <a:pt x="95" y="52"/>
                    <a:pt x="95" y="52"/>
                    <a:pt x="95" y="52"/>
                  </a:cubicBezTo>
                  <a:cubicBezTo>
                    <a:pt x="93" y="52"/>
                    <a:pt x="91" y="53"/>
                    <a:pt x="89" y="53"/>
                  </a:cubicBezTo>
                  <a:cubicBezTo>
                    <a:pt x="89" y="53"/>
                    <a:pt x="89" y="53"/>
                    <a:pt x="89" y="53"/>
                  </a:cubicBezTo>
                  <a:cubicBezTo>
                    <a:pt x="89" y="53"/>
                    <a:pt x="89" y="53"/>
                    <a:pt x="89" y="53"/>
                  </a:cubicBezTo>
                  <a:cubicBezTo>
                    <a:pt x="89" y="53"/>
                    <a:pt x="89" y="53"/>
                    <a:pt x="89" y="53"/>
                  </a:cubicBezTo>
                  <a:cubicBezTo>
                    <a:pt x="88" y="49"/>
                    <a:pt x="88" y="49"/>
                    <a:pt x="88" y="49"/>
                  </a:cubicBezTo>
                  <a:cubicBezTo>
                    <a:pt x="90" y="48"/>
                    <a:pt x="92" y="48"/>
                    <a:pt x="94" y="48"/>
                  </a:cubicBezTo>
                  <a:cubicBezTo>
                    <a:pt x="94" y="48"/>
                    <a:pt x="94" y="48"/>
                    <a:pt x="94" y="48"/>
                  </a:cubicBezTo>
                  <a:cubicBezTo>
                    <a:pt x="100" y="46"/>
                    <a:pt x="107" y="42"/>
                    <a:pt x="113" y="37"/>
                  </a:cubicBezTo>
                  <a:cubicBezTo>
                    <a:pt x="113" y="37"/>
                    <a:pt x="113" y="37"/>
                    <a:pt x="113" y="37"/>
                  </a:cubicBezTo>
                  <a:cubicBezTo>
                    <a:pt x="122" y="30"/>
                    <a:pt x="129" y="21"/>
                    <a:pt x="129" y="16"/>
                  </a:cubicBezTo>
                  <a:cubicBezTo>
                    <a:pt x="129" y="16"/>
                    <a:pt x="129" y="16"/>
                    <a:pt x="129" y="16"/>
                  </a:cubicBezTo>
                  <a:cubicBezTo>
                    <a:pt x="129" y="13"/>
                    <a:pt x="127" y="10"/>
                    <a:pt x="122" y="8"/>
                  </a:cubicBezTo>
                  <a:cubicBezTo>
                    <a:pt x="122" y="8"/>
                    <a:pt x="122" y="8"/>
                    <a:pt x="122" y="8"/>
                  </a:cubicBezTo>
                  <a:cubicBezTo>
                    <a:pt x="119" y="7"/>
                    <a:pt x="117" y="7"/>
                    <a:pt x="114" y="7"/>
                  </a:cubicBezTo>
                  <a:cubicBezTo>
                    <a:pt x="114" y="7"/>
                    <a:pt x="114" y="7"/>
                    <a:pt x="114" y="7"/>
                  </a:cubicBezTo>
                  <a:cubicBezTo>
                    <a:pt x="99" y="7"/>
                    <a:pt x="82" y="23"/>
                    <a:pt x="76" y="37"/>
                  </a:cubicBezTo>
                  <a:cubicBezTo>
                    <a:pt x="76" y="37"/>
                    <a:pt x="76" y="37"/>
                    <a:pt x="76" y="37"/>
                  </a:cubicBezTo>
                  <a:cubicBezTo>
                    <a:pt x="76" y="38"/>
                    <a:pt x="76" y="39"/>
                    <a:pt x="76" y="39"/>
                  </a:cubicBezTo>
                  <a:cubicBezTo>
                    <a:pt x="76" y="39"/>
                    <a:pt x="76" y="39"/>
                    <a:pt x="76" y="39"/>
                  </a:cubicBezTo>
                  <a:cubicBezTo>
                    <a:pt x="76" y="39"/>
                    <a:pt x="76" y="39"/>
                    <a:pt x="76" y="40"/>
                  </a:cubicBezTo>
                  <a:cubicBezTo>
                    <a:pt x="76" y="40"/>
                    <a:pt x="76" y="40"/>
                    <a:pt x="76" y="40"/>
                  </a:cubicBezTo>
                  <a:cubicBezTo>
                    <a:pt x="75" y="40"/>
                    <a:pt x="75" y="40"/>
                    <a:pt x="75" y="40"/>
                  </a:cubicBezTo>
                  <a:cubicBezTo>
                    <a:pt x="75" y="40"/>
                    <a:pt x="75" y="40"/>
                    <a:pt x="75" y="40"/>
                  </a:cubicBezTo>
                  <a:cubicBezTo>
                    <a:pt x="75" y="40"/>
                    <a:pt x="75" y="40"/>
                    <a:pt x="75" y="40"/>
                  </a:cubicBezTo>
                  <a:cubicBezTo>
                    <a:pt x="72" y="38"/>
                    <a:pt x="72" y="38"/>
                    <a:pt x="72" y="38"/>
                  </a:cubicBezTo>
                  <a:cubicBezTo>
                    <a:pt x="72" y="37"/>
                    <a:pt x="72" y="37"/>
                    <a:pt x="73" y="36"/>
                  </a:cubicBezTo>
                  <a:cubicBezTo>
                    <a:pt x="73" y="36"/>
                    <a:pt x="73" y="36"/>
                    <a:pt x="73" y="36"/>
                  </a:cubicBezTo>
                  <a:cubicBezTo>
                    <a:pt x="75" y="30"/>
                    <a:pt x="79" y="16"/>
                    <a:pt x="79" y="8"/>
                  </a:cubicBezTo>
                  <a:cubicBezTo>
                    <a:pt x="79" y="8"/>
                    <a:pt x="79" y="8"/>
                    <a:pt x="79" y="8"/>
                  </a:cubicBezTo>
                  <a:cubicBezTo>
                    <a:pt x="79" y="7"/>
                    <a:pt x="78" y="5"/>
                    <a:pt x="78" y="5"/>
                  </a:cubicBezTo>
                  <a:cubicBezTo>
                    <a:pt x="78" y="5"/>
                    <a:pt x="78" y="5"/>
                    <a:pt x="78" y="5"/>
                  </a:cubicBezTo>
                  <a:cubicBezTo>
                    <a:pt x="78" y="4"/>
                    <a:pt x="78" y="4"/>
                    <a:pt x="78" y="4"/>
                  </a:cubicBezTo>
                  <a:cubicBezTo>
                    <a:pt x="78" y="4"/>
                    <a:pt x="78" y="4"/>
                    <a:pt x="78" y="4"/>
                  </a:cubicBezTo>
                  <a:cubicBezTo>
                    <a:pt x="77" y="4"/>
                    <a:pt x="76" y="4"/>
                    <a:pt x="75" y="5"/>
                  </a:cubicBezTo>
                  <a:cubicBezTo>
                    <a:pt x="75" y="5"/>
                    <a:pt x="75" y="5"/>
                    <a:pt x="75" y="5"/>
                  </a:cubicBezTo>
                  <a:cubicBezTo>
                    <a:pt x="70" y="8"/>
                    <a:pt x="68" y="19"/>
                    <a:pt x="68" y="28"/>
                  </a:cubicBezTo>
                  <a:cubicBezTo>
                    <a:pt x="68" y="28"/>
                    <a:pt x="68" y="28"/>
                    <a:pt x="68" y="28"/>
                  </a:cubicBezTo>
                  <a:cubicBezTo>
                    <a:pt x="68" y="32"/>
                    <a:pt x="68" y="36"/>
                    <a:pt x="68" y="39"/>
                  </a:cubicBezTo>
                  <a:cubicBezTo>
                    <a:pt x="68" y="39"/>
                    <a:pt x="68" y="39"/>
                    <a:pt x="68" y="39"/>
                  </a:cubicBezTo>
                  <a:cubicBezTo>
                    <a:pt x="69" y="45"/>
                    <a:pt x="69" y="45"/>
                    <a:pt x="69" y="45"/>
                  </a:cubicBezTo>
                  <a:cubicBezTo>
                    <a:pt x="65" y="41"/>
                    <a:pt x="65" y="41"/>
                    <a:pt x="65" y="41"/>
                  </a:cubicBezTo>
                  <a:cubicBezTo>
                    <a:pt x="64" y="40"/>
                    <a:pt x="63" y="39"/>
                    <a:pt x="63" y="37"/>
                  </a:cubicBezTo>
                  <a:cubicBezTo>
                    <a:pt x="63" y="37"/>
                    <a:pt x="63" y="37"/>
                    <a:pt x="63" y="37"/>
                  </a:cubicBezTo>
                  <a:cubicBezTo>
                    <a:pt x="64" y="37"/>
                    <a:pt x="64" y="37"/>
                    <a:pt x="64" y="37"/>
                  </a:cubicBezTo>
                  <a:cubicBezTo>
                    <a:pt x="64" y="34"/>
                    <a:pt x="64" y="31"/>
                    <a:pt x="64" y="28"/>
                  </a:cubicBezTo>
                  <a:cubicBezTo>
                    <a:pt x="64" y="28"/>
                    <a:pt x="64" y="28"/>
                    <a:pt x="64" y="28"/>
                  </a:cubicBezTo>
                  <a:cubicBezTo>
                    <a:pt x="64" y="18"/>
                    <a:pt x="65" y="7"/>
                    <a:pt x="73" y="2"/>
                  </a:cubicBezTo>
                  <a:cubicBezTo>
                    <a:pt x="73" y="2"/>
                    <a:pt x="73" y="2"/>
                    <a:pt x="73" y="2"/>
                  </a:cubicBezTo>
                  <a:cubicBezTo>
                    <a:pt x="74" y="1"/>
                    <a:pt x="76" y="0"/>
                    <a:pt x="78" y="0"/>
                  </a:cubicBezTo>
                  <a:cubicBezTo>
                    <a:pt x="78" y="0"/>
                    <a:pt x="78" y="0"/>
                    <a:pt x="78" y="0"/>
                  </a:cubicBezTo>
                  <a:cubicBezTo>
                    <a:pt x="79" y="0"/>
                    <a:pt x="81" y="1"/>
                    <a:pt x="82" y="3"/>
                  </a:cubicBezTo>
                  <a:cubicBezTo>
                    <a:pt x="82" y="3"/>
                    <a:pt x="82" y="3"/>
                    <a:pt x="82" y="3"/>
                  </a:cubicBezTo>
                  <a:cubicBezTo>
                    <a:pt x="82" y="5"/>
                    <a:pt x="83" y="6"/>
                    <a:pt x="83" y="8"/>
                  </a:cubicBezTo>
                  <a:cubicBezTo>
                    <a:pt x="83" y="8"/>
                    <a:pt x="83" y="8"/>
                    <a:pt x="83" y="8"/>
                  </a:cubicBezTo>
                  <a:cubicBezTo>
                    <a:pt x="83" y="12"/>
                    <a:pt x="82" y="17"/>
                    <a:pt x="81" y="22"/>
                  </a:cubicBezTo>
                  <a:cubicBezTo>
                    <a:pt x="81" y="22"/>
                    <a:pt x="81" y="22"/>
                    <a:pt x="81" y="22"/>
                  </a:cubicBezTo>
                  <a:cubicBezTo>
                    <a:pt x="89" y="12"/>
                    <a:pt x="101" y="3"/>
                    <a:pt x="114" y="3"/>
                  </a:cubicBezTo>
                  <a:cubicBezTo>
                    <a:pt x="114" y="3"/>
                    <a:pt x="114" y="3"/>
                    <a:pt x="114" y="3"/>
                  </a:cubicBezTo>
                  <a:cubicBezTo>
                    <a:pt x="117" y="3"/>
                    <a:pt x="120" y="3"/>
                    <a:pt x="123" y="4"/>
                  </a:cubicBezTo>
                  <a:cubicBezTo>
                    <a:pt x="123" y="4"/>
                    <a:pt x="123" y="4"/>
                    <a:pt x="123" y="4"/>
                  </a:cubicBezTo>
                  <a:cubicBezTo>
                    <a:pt x="129" y="7"/>
                    <a:pt x="133" y="11"/>
                    <a:pt x="133" y="16"/>
                  </a:cubicBezTo>
                  <a:cubicBezTo>
                    <a:pt x="133" y="16"/>
                    <a:pt x="133" y="16"/>
                    <a:pt x="133" y="16"/>
                  </a:cubicBezTo>
                  <a:cubicBezTo>
                    <a:pt x="133" y="24"/>
                    <a:pt x="125" y="33"/>
                    <a:pt x="116" y="40"/>
                  </a:cubicBezTo>
                  <a:cubicBezTo>
                    <a:pt x="116" y="40"/>
                    <a:pt x="116" y="40"/>
                    <a:pt x="116" y="40"/>
                  </a:cubicBezTo>
                  <a:cubicBezTo>
                    <a:pt x="112" y="43"/>
                    <a:pt x="108" y="45"/>
                    <a:pt x="105" y="47"/>
                  </a:cubicBezTo>
                  <a:cubicBezTo>
                    <a:pt x="105" y="47"/>
                    <a:pt x="105" y="47"/>
                    <a:pt x="105" y="47"/>
                  </a:cubicBezTo>
                  <a:cubicBezTo>
                    <a:pt x="110" y="47"/>
                    <a:pt x="116" y="48"/>
                    <a:pt x="121" y="49"/>
                  </a:cubicBezTo>
                  <a:cubicBezTo>
                    <a:pt x="121" y="49"/>
                    <a:pt x="121" y="49"/>
                    <a:pt x="121" y="49"/>
                  </a:cubicBezTo>
                  <a:cubicBezTo>
                    <a:pt x="126" y="51"/>
                    <a:pt x="130" y="53"/>
                    <a:pt x="130" y="58"/>
                  </a:cubicBezTo>
                  <a:cubicBezTo>
                    <a:pt x="130" y="58"/>
                    <a:pt x="130" y="58"/>
                    <a:pt x="130" y="58"/>
                  </a:cubicBezTo>
                  <a:cubicBezTo>
                    <a:pt x="130" y="60"/>
                    <a:pt x="128" y="63"/>
                    <a:pt x="125" y="66"/>
                  </a:cubicBezTo>
                  <a:cubicBezTo>
                    <a:pt x="125" y="66"/>
                    <a:pt x="125" y="66"/>
                    <a:pt x="125" y="66"/>
                  </a:cubicBezTo>
                  <a:cubicBezTo>
                    <a:pt x="119" y="72"/>
                    <a:pt x="112" y="75"/>
                    <a:pt x="104" y="75"/>
                  </a:cubicBezTo>
                  <a:cubicBezTo>
                    <a:pt x="104" y="75"/>
                    <a:pt x="104" y="75"/>
                    <a:pt x="104" y="75"/>
                  </a:cubicBezTo>
                  <a:cubicBezTo>
                    <a:pt x="99" y="75"/>
                    <a:pt x="94" y="73"/>
                    <a:pt x="89" y="70"/>
                  </a:cubicBezTo>
                  <a:cubicBezTo>
                    <a:pt x="89" y="70"/>
                    <a:pt x="89" y="70"/>
                    <a:pt x="89" y="70"/>
                  </a:cubicBezTo>
                  <a:cubicBezTo>
                    <a:pt x="90" y="72"/>
                    <a:pt x="90" y="74"/>
                    <a:pt x="90" y="76"/>
                  </a:cubicBezTo>
                  <a:cubicBezTo>
                    <a:pt x="90" y="76"/>
                    <a:pt x="90" y="76"/>
                    <a:pt x="90" y="76"/>
                  </a:cubicBezTo>
                  <a:cubicBezTo>
                    <a:pt x="90" y="79"/>
                    <a:pt x="90" y="82"/>
                    <a:pt x="89" y="84"/>
                  </a:cubicBezTo>
                  <a:cubicBezTo>
                    <a:pt x="89" y="84"/>
                    <a:pt x="89" y="84"/>
                    <a:pt x="89" y="84"/>
                  </a:cubicBezTo>
                  <a:cubicBezTo>
                    <a:pt x="87" y="93"/>
                    <a:pt x="81" y="97"/>
                    <a:pt x="73" y="97"/>
                  </a:cubicBezTo>
                  <a:cubicBezTo>
                    <a:pt x="73" y="97"/>
                    <a:pt x="73" y="97"/>
                    <a:pt x="73" y="97"/>
                  </a:cubicBezTo>
                  <a:cubicBezTo>
                    <a:pt x="73" y="97"/>
                    <a:pt x="73" y="97"/>
                    <a:pt x="72" y="97"/>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2" name="Freeform 373"/>
            <p:cNvSpPr>
              <a:spLocks noEditPoints="1"/>
            </p:cNvSpPr>
            <p:nvPr userDrawn="1"/>
          </p:nvSpPr>
          <p:spPr bwMode="auto">
            <a:xfrm>
              <a:off x="6235701" y="1328738"/>
              <a:ext cx="107950" cy="88900"/>
            </a:xfrm>
            <a:custGeom>
              <a:avLst/>
              <a:gdLst>
                <a:gd name="T0" fmla="*/ 1 w 23"/>
                <a:gd name="T1" fmla="*/ 15 h 19"/>
                <a:gd name="T2" fmla="*/ 0 w 23"/>
                <a:gd name="T3" fmla="*/ 13 h 19"/>
                <a:gd name="T4" fmla="*/ 0 w 23"/>
                <a:gd name="T5" fmla="*/ 13 h 19"/>
                <a:gd name="T6" fmla="*/ 7 w 23"/>
                <a:gd name="T7" fmla="*/ 5 h 19"/>
                <a:gd name="T8" fmla="*/ 7 w 23"/>
                <a:gd name="T9" fmla="*/ 5 h 19"/>
                <a:gd name="T10" fmla="*/ 15 w 23"/>
                <a:gd name="T11" fmla="*/ 0 h 19"/>
                <a:gd name="T12" fmla="*/ 15 w 23"/>
                <a:gd name="T13" fmla="*/ 0 h 19"/>
                <a:gd name="T14" fmla="*/ 23 w 23"/>
                <a:gd name="T15" fmla="*/ 9 h 19"/>
                <a:gd name="T16" fmla="*/ 23 w 23"/>
                <a:gd name="T17" fmla="*/ 9 h 19"/>
                <a:gd name="T18" fmla="*/ 23 w 23"/>
                <a:gd name="T19" fmla="*/ 9 h 19"/>
                <a:gd name="T20" fmla="*/ 23 w 23"/>
                <a:gd name="T21" fmla="*/ 9 h 19"/>
                <a:gd name="T22" fmla="*/ 17 w 23"/>
                <a:gd name="T23" fmla="*/ 16 h 19"/>
                <a:gd name="T24" fmla="*/ 17 w 23"/>
                <a:gd name="T25" fmla="*/ 16 h 19"/>
                <a:gd name="T26" fmla="*/ 8 w 23"/>
                <a:gd name="T27" fmla="*/ 19 h 19"/>
                <a:gd name="T28" fmla="*/ 8 w 23"/>
                <a:gd name="T29" fmla="*/ 19 h 19"/>
                <a:gd name="T30" fmla="*/ 8 w 23"/>
                <a:gd name="T31" fmla="*/ 19 h 19"/>
                <a:gd name="T32" fmla="*/ 8 w 23"/>
                <a:gd name="T33" fmla="*/ 19 h 19"/>
                <a:gd name="T34" fmla="*/ 1 w 23"/>
                <a:gd name="T35" fmla="*/ 15 h 19"/>
                <a:gd name="T36" fmla="*/ 6 w 23"/>
                <a:gd name="T37" fmla="*/ 10 h 19"/>
                <a:gd name="T38" fmla="*/ 4 w 23"/>
                <a:gd name="T39" fmla="*/ 13 h 19"/>
                <a:gd name="T40" fmla="*/ 4 w 23"/>
                <a:gd name="T41" fmla="*/ 13 h 19"/>
                <a:gd name="T42" fmla="*/ 4 w 23"/>
                <a:gd name="T43" fmla="*/ 13 h 19"/>
                <a:gd name="T44" fmla="*/ 4 w 23"/>
                <a:gd name="T45" fmla="*/ 13 h 19"/>
                <a:gd name="T46" fmla="*/ 8 w 23"/>
                <a:gd name="T47" fmla="*/ 15 h 19"/>
                <a:gd name="T48" fmla="*/ 8 w 23"/>
                <a:gd name="T49" fmla="*/ 15 h 19"/>
                <a:gd name="T50" fmla="*/ 16 w 23"/>
                <a:gd name="T51" fmla="*/ 12 h 19"/>
                <a:gd name="T52" fmla="*/ 16 w 23"/>
                <a:gd name="T53" fmla="*/ 12 h 19"/>
                <a:gd name="T54" fmla="*/ 19 w 23"/>
                <a:gd name="T55" fmla="*/ 9 h 19"/>
                <a:gd name="T56" fmla="*/ 19 w 23"/>
                <a:gd name="T57" fmla="*/ 9 h 19"/>
                <a:gd name="T58" fmla="*/ 19 w 23"/>
                <a:gd name="T59" fmla="*/ 9 h 19"/>
                <a:gd name="T60" fmla="*/ 19 w 23"/>
                <a:gd name="T61" fmla="*/ 9 h 19"/>
                <a:gd name="T62" fmla="*/ 15 w 23"/>
                <a:gd name="T63" fmla="*/ 4 h 19"/>
                <a:gd name="T64" fmla="*/ 15 w 23"/>
                <a:gd name="T65" fmla="*/ 4 h 19"/>
                <a:gd name="T66" fmla="*/ 12 w 23"/>
                <a:gd name="T67" fmla="*/ 5 h 19"/>
                <a:gd name="T68" fmla="*/ 12 w 23"/>
                <a:gd name="T69" fmla="*/ 5 h 19"/>
                <a:gd name="T70" fmla="*/ 13 w 23"/>
                <a:gd name="T71" fmla="*/ 7 h 19"/>
                <a:gd name="T72" fmla="*/ 13 w 23"/>
                <a:gd name="T73" fmla="*/ 7 h 19"/>
                <a:gd name="T74" fmla="*/ 9 w 23"/>
                <a:gd name="T75" fmla="*/ 9 h 19"/>
                <a:gd name="T76" fmla="*/ 9 w 23"/>
                <a:gd name="T77" fmla="*/ 8 h 19"/>
                <a:gd name="T78" fmla="*/ 9 w 23"/>
                <a:gd name="T79" fmla="*/ 8 h 19"/>
                <a:gd name="T80" fmla="*/ 9 w 23"/>
                <a:gd name="T81" fmla="*/ 8 h 19"/>
                <a:gd name="T82" fmla="*/ 9 w 23"/>
                <a:gd name="T83" fmla="*/ 8 h 19"/>
                <a:gd name="T84" fmla="*/ 9 w 23"/>
                <a:gd name="T85" fmla="*/ 8 h 19"/>
                <a:gd name="T86" fmla="*/ 9 w 23"/>
                <a:gd name="T87" fmla="*/ 8 h 19"/>
                <a:gd name="T88" fmla="*/ 6 w 23"/>
                <a:gd name="T89"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 h="19">
                  <a:moveTo>
                    <a:pt x="1" y="15"/>
                  </a:moveTo>
                  <a:cubicBezTo>
                    <a:pt x="0" y="14"/>
                    <a:pt x="0" y="14"/>
                    <a:pt x="0" y="13"/>
                  </a:cubicBezTo>
                  <a:cubicBezTo>
                    <a:pt x="0" y="13"/>
                    <a:pt x="0" y="13"/>
                    <a:pt x="0" y="13"/>
                  </a:cubicBezTo>
                  <a:cubicBezTo>
                    <a:pt x="1" y="9"/>
                    <a:pt x="4" y="6"/>
                    <a:pt x="7" y="5"/>
                  </a:cubicBezTo>
                  <a:cubicBezTo>
                    <a:pt x="7" y="5"/>
                    <a:pt x="7" y="5"/>
                    <a:pt x="7" y="5"/>
                  </a:cubicBezTo>
                  <a:cubicBezTo>
                    <a:pt x="9" y="2"/>
                    <a:pt x="12" y="0"/>
                    <a:pt x="15" y="0"/>
                  </a:cubicBezTo>
                  <a:cubicBezTo>
                    <a:pt x="15" y="0"/>
                    <a:pt x="15" y="0"/>
                    <a:pt x="15" y="0"/>
                  </a:cubicBezTo>
                  <a:cubicBezTo>
                    <a:pt x="19" y="0"/>
                    <a:pt x="23" y="3"/>
                    <a:pt x="23" y="9"/>
                  </a:cubicBezTo>
                  <a:cubicBezTo>
                    <a:pt x="23" y="9"/>
                    <a:pt x="23" y="9"/>
                    <a:pt x="23" y="9"/>
                  </a:cubicBezTo>
                  <a:cubicBezTo>
                    <a:pt x="23" y="9"/>
                    <a:pt x="23" y="9"/>
                    <a:pt x="23" y="9"/>
                  </a:cubicBezTo>
                  <a:cubicBezTo>
                    <a:pt x="23" y="9"/>
                    <a:pt x="23" y="9"/>
                    <a:pt x="23" y="9"/>
                  </a:cubicBezTo>
                  <a:cubicBezTo>
                    <a:pt x="23" y="12"/>
                    <a:pt x="20" y="14"/>
                    <a:pt x="17" y="16"/>
                  </a:cubicBezTo>
                  <a:cubicBezTo>
                    <a:pt x="17" y="16"/>
                    <a:pt x="17" y="16"/>
                    <a:pt x="17" y="16"/>
                  </a:cubicBezTo>
                  <a:cubicBezTo>
                    <a:pt x="15" y="18"/>
                    <a:pt x="11" y="19"/>
                    <a:pt x="8" y="19"/>
                  </a:cubicBezTo>
                  <a:cubicBezTo>
                    <a:pt x="8" y="19"/>
                    <a:pt x="8" y="19"/>
                    <a:pt x="8" y="19"/>
                  </a:cubicBezTo>
                  <a:cubicBezTo>
                    <a:pt x="8" y="19"/>
                    <a:pt x="8" y="19"/>
                    <a:pt x="8" y="19"/>
                  </a:cubicBezTo>
                  <a:cubicBezTo>
                    <a:pt x="8" y="19"/>
                    <a:pt x="8" y="19"/>
                    <a:pt x="8" y="19"/>
                  </a:cubicBezTo>
                  <a:cubicBezTo>
                    <a:pt x="5" y="19"/>
                    <a:pt x="2" y="18"/>
                    <a:pt x="1" y="15"/>
                  </a:cubicBezTo>
                  <a:close/>
                  <a:moveTo>
                    <a:pt x="6" y="10"/>
                  </a:moveTo>
                  <a:cubicBezTo>
                    <a:pt x="5" y="11"/>
                    <a:pt x="4" y="13"/>
                    <a:pt x="4" y="13"/>
                  </a:cubicBezTo>
                  <a:cubicBezTo>
                    <a:pt x="4" y="13"/>
                    <a:pt x="4" y="13"/>
                    <a:pt x="4" y="13"/>
                  </a:cubicBezTo>
                  <a:cubicBezTo>
                    <a:pt x="4" y="13"/>
                    <a:pt x="4" y="13"/>
                    <a:pt x="4" y="13"/>
                  </a:cubicBezTo>
                  <a:cubicBezTo>
                    <a:pt x="4" y="13"/>
                    <a:pt x="4" y="13"/>
                    <a:pt x="4" y="13"/>
                  </a:cubicBezTo>
                  <a:cubicBezTo>
                    <a:pt x="5" y="14"/>
                    <a:pt x="5" y="15"/>
                    <a:pt x="8" y="15"/>
                  </a:cubicBezTo>
                  <a:cubicBezTo>
                    <a:pt x="8" y="15"/>
                    <a:pt x="8" y="15"/>
                    <a:pt x="8" y="15"/>
                  </a:cubicBezTo>
                  <a:cubicBezTo>
                    <a:pt x="10" y="15"/>
                    <a:pt x="13" y="14"/>
                    <a:pt x="16" y="12"/>
                  </a:cubicBezTo>
                  <a:cubicBezTo>
                    <a:pt x="16" y="12"/>
                    <a:pt x="16" y="12"/>
                    <a:pt x="16" y="12"/>
                  </a:cubicBezTo>
                  <a:cubicBezTo>
                    <a:pt x="18" y="11"/>
                    <a:pt x="19" y="9"/>
                    <a:pt x="19" y="9"/>
                  </a:cubicBezTo>
                  <a:cubicBezTo>
                    <a:pt x="19" y="9"/>
                    <a:pt x="19" y="9"/>
                    <a:pt x="19" y="9"/>
                  </a:cubicBezTo>
                  <a:cubicBezTo>
                    <a:pt x="19" y="9"/>
                    <a:pt x="19" y="9"/>
                    <a:pt x="19" y="9"/>
                  </a:cubicBezTo>
                  <a:cubicBezTo>
                    <a:pt x="19" y="9"/>
                    <a:pt x="19" y="9"/>
                    <a:pt x="19" y="9"/>
                  </a:cubicBezTo>
                  <a:cubicBezTo>
                    <a:pt x="19" y="5"/>
                    <a:pt x="17" y="5"/>
                    <a:pt x="15" y="4"/>
                  </a:cubicBezTo>
                  <a:cubicBezTo>
                    <a:pt x="15" y="4"/>
                    <a:pt x="15" y="4"/>
                    <a:pt x="15" y="4"/>
                  </a:cubicBezTo>
                  <a:cubicBezTo>
                    <a:pt x="14" y="4"/>
                    <a:pt x="13" y="5"/>
                    <a:pt x="12" y="5"/>
                  </a:cubicBezTo>
                  <a:cubicBezTo>
                    <a:pt x="12" y="5"/>
                    <a:pt x="12" y="5"/>
                    <a:pt x="12" y="5"/>
                  </a:cubicBezTo>
                  <a:cubicBezTo>
                    <a:pt x="13" y="6"/>
                    <a:pt x="13" y="7"/>
                    <a:pt x="13" y="7"/>
                  </a:cubicBezTo>
                  <a:cubicBezTo>
                    <a:pt x="13" y="7"/>
                    <a:pt x="13" y="7"/>
                    <a:pt x="13" y="7"/>
                  </a:cubicBezTo>
                  <a:cubicBezTo>
                    <a:pt x="9" y="9"/>
                    <a:pt x="9" y="9"/>
                    <a:pt x="9" y="9"/>
                  </a:cubicBezTo>
                  <a:cubicBezTo>
                    <a:pt x="9" y="8"/>
                    <a:pt x="9" y="8"/>
                    <a:pt x="9" y="8"/>
                  </a:cubicBezTo>
                  <a:cubicBezTo>
                    <a:pt x="9" y="8"/>
                    <a:pt x="9" y="8"/>
                    <a:pt x="9" y="8"/>
                  </a:cubicBezTo>
                  <a:cubicBezTo>
                    <a:pt x="9" y="8"/>
                    <a:pt x="9" y="8"/>
                    <a:pt x="9" y="8"/>
                  </a:cubicBezTo>
                  <a:cubicBezTo>
                    <a:pt x="9" y="8"/>
                    <a:pt x="9" y="8"/>
                    <a:pt x="9" y="8"/>
                  </a:cubicBezTo>
                  <a:cubicBezTo>
                    <a:pt x="9" y="8"/>
                    <a:pt x="9" y="8"/>
                    <a:pt x="9" y="8"/>
                  </a:cubicBezTo>
                  <a:cubicBezTo>
                    <a:pt x="9" y="8"/>
                    <a:pt x="9" y="8"/>
                    <a:pt x="9" y="8"/>
                  </a:cubicBezTo>
                  <a:cubicBezTo>
                    <a:pt x="9" y="8"/>
                    <a:pt x="7" y="9"/>
                    <a:pt x="6" y="10"/>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3" name="Freeform 374"/>
            <p:cNvSpPr>
              <a:spLocks noEditPoints="1"/>
            </p:cNvSpPr>
            <p:nvPr userDrawn="1"/>
          </p:nvSpPr>
          <p:spPr bwMode="auto">
            <a:xfrm>
              <a:off x="6432551" y="1455738"/>
              <a:ext cx="452438" cy="306388"/>
            </a:xfrm>
            <a:custGeom>
              <a:avLst/>
              <a:gdLst>
                <a:gd name="T0" fmla="*/ 10 w 96"/>
                <a:gd name="T1" fmla="*/ 61 h 65"/>
                <a:gd name="T2" fmla="*/ 13 w 96"/>
                <a:gd name="T3" fmla="*/ 60 h 65"/>
                <a:gd name="T4" fmla="*/ 13 w 96"/>
                <a:gd name="T5" fmla="*/ 60 h 65"/>
                <a:gd name="T6" fmla="*/ 0 w 96"/>
                <a:gd name="T7" fmla="*/ 10 h 65"/>
                <a:gd name="T8" fmla="*/ 0 w 96"/>
                <a:gd name="T9" fmla="*/ 10 h 65"/>
                <a:gd name="T10" fmla="*/ 0 w 96"/>
                <a:gd name="T11" fmla="*/ 10 h 65"/>
                <a:gd name="T12" fmla="*/ 3 w 96"/>
                <a:gd name="T13" fmla="*/ 9 h 65"/>
                <a:gd name="T14" fmla="*/ 17 w 96"/>
                <a:gd name="T15" fmla="*/ 57 h 65"/>
                <a:gd name="T16" fmla="*/ 17 w 96"/>
                <a:gd name="T17" fmla="*/ 57 h 65"/>
                <a:gd name="T18" fmla="*/ 79 w 96"/>
                <a:gd name="T19" fmla="*/ 0 h 65"/>
                <a:gd name="T20" fmla="*/ 79 w 96"/>
                <a:gd name="T21" fmla="*/ 0 h 65"/>
                <a:gd name="T22" fmla="*/ 95 w 96"/>
                <a:gd name="T23" fmla="*/ 5 h 65"/>
                <a:gd name="T24" fmla="*/ 95 w 96"/>
                <a:gd name="T25" fmla="*/ 5 h 65"/>
                <a:gd name="T26" fmla="*/ 96 w 96"/>
                <a:gd name="T27" fmla="*/ 5 h 65"/>
                <a:gd name="T28" fmla="*/ 96 w 96"/>
                <a:gd name="T29" fmla="*/ 7 h 65"/>
                <a:gd name="T30" fmla="*/ 60 w 96"/>
                <a:gd name="T31" fmla="*/ 55 h 65"/>
                <a:gd name="T32" fmla="*/ 60 w 96"/>
                <a:gd name="T33" fmla="*/ 55 h 65"/>
                <a:gd name="T34" fmla="*/ 18 w 96"/>
                <a:gd name="T35" fmla="*/ 63 h 65"/>
                <a:gd name="T36" fmla="*/ 18 w 96"/>
                <a:gd name="T37" fmla="*/ 63 h 65"/>
                <a:gd name="T38" fmla="*/ 17 w 96"/>
                <a:gd name="T39" fmla="*/ 65 h 65"/>
                <a:gd name="T40" fmla="*/ 17 w 96"/>
                <a:gd name="T41" fmla="*/ 65 h 65"/>
                <a:gd name="T42" fmla="*/ 14 w 96"/>
                <a:gd name="T43" fmla="*/ 64 h 65"/>
                <a:gd name="T44" fmla="*/ 14 w 96"/>
                <a:gd name="T45" fmla="*/ 64 h 65"/>
                <a:gd name="T46" fmla="*/ 14 w 96"/>
                <a:gd name="T47" fmla="*/ 64 h 65"/>
                <a:gd name="T48" fmla="*/ 12 w 96"/>
                <a:gd name="T49" fmla="*/ 65 h 65"/>
                <a:gd name="T50" fmla="*/ 12 w 96"/>
                <a:gd name="T51" fmla="*/ 65 h 65"/>
                <a:gd name="T52" fmla="*/ 10 w 96"/>
                <a:gd name="T53" fmla="*/ 61 h 65"/>
                <a:gd name="T54" fmla="*/ 20 w 96"/>
                <a:gd name="T55" fmla="*/ 58 h 65"/>
                <a:gd name="T56" fmla="*/ 58 w 96"/>
                <a:gd name="T57" fmla="*/ 52 h 65"/>
                <a:gd name="T58" fmla="*/ 58 w 96"/>
                <a:gd name="T59" fmla="*/ 52 h 65"/>
                <a:gd name="T60" fmla="*/ 91 w 96"/>
                <a:gd name="T61" fmla="*/ 7 h 65"/>
                <a:gd name="T62" fmla="*/ 91 w 96"/>
                <a:gd name="T63" fmla="*/ 7 h 65"/>
                <a:gd name="T64" fmla="*/ 79 w 96"/>
                <a:gd name="T65" fmla="*/ 4 h 65"/>
                <a:gd name="T66" fmla="*/ 79 w 96"/>
                <a:gd name="T67" fmla="*/ 4 h 65"/>
                <a:gd name="T68" fmla="*/ 79 w 96"/>
                <a:gd name="T69" fmla="*/ 4 h 65"/>
                <a:gd name="T70" fmla="*/ 79 w 96"/>
                <a:gd name="T71" fmla="*/ 4 h 65"/>
                <a:gd name="T72" fmla="*/ 20 w 96"/>
                <a:gd name="T73" fmla="*/ 5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 h="65">
                  <a:moveTo>
                    <a:pt x="10" y="61"/>
                  </a:moveTo>
                  <a:cubicBezTo>
                    <a:pt x="11" y="61"/>
                    <a:pt x="12" y="60"/>
                    <a:pt x="13" y="60"/>
                  </a:cubicBezTo>
                  <a:cubicBezTo>
                    <a:pt x="13" y="60"/>
                    <a:pt x="13" y="60"/>
                    <a:pt x="13" y="60"/>
                  </a:cubicBezTo>
                  <a:cubicBezTo>
                    <a:pt x="11" y="42"/>
                    <a:pt x="7" y="28"/>
                    <a:pt x="0" y="10"/>
                  </a:cubicBezTo>
                  <a:cubicBezTo>
                    <a:pt x="0" y="10"/>
                    <a:pt x="0" y="10"/>
                    <a:pt x="0" y="10"/>
                  </a:cubicBezTo>
                  <a:cubicBezTo>
                    <a:pt x="0" y="10"/>
                    <a:pt x="0" y="10"/>
                    <a:pt x="0" y="10"/>
                  </a:cubicBezTo>
                  <a:cubicBezTo>
                    <a:pt x="3" y="9"/>
                    <a:pt x="3" y="9"/>
                    <a:pt x="3" y="9"/>
                  </a:cubicBezTo>
                  <a:cubicBezTo>
                    <a:pt x="10" y="25"/>
                    <a:pt x="14" y="40"/>
                    <a:pt x="17" y="57"/>
                  </a:cubicBezTo>
                  <a:cubicBezTo>
                    <a:pt x="17" y="57"/>
                    <a:pt x="17" y="57"/>
                    <a:pt x="17" y="57"/>
                  </a:cubicBezTo>
                  <a:cubicBezTo>
                    <a:pt x="27" y="34"/>
                    <a:pt x="52" y="1"/>
                    <a:pt x="79" y="0"/>
                  </a:cubicBezTo>
                  <a:cubicBezTo>
                    <a:pt x="79" y="0"/>
                    <a:pt x="79" y="0"/>
                    <a:pt x="79" y="0"/>
                  </a:cubicBezTo>
                  <a:cubicBezTo>
                    <a:pt x="84" y="0"/>
                    <a:pt x="90" y="2"/>
                    <a:pt x="95" y="5"/>
                  </a:cubicBezTo>
                  <a:cubicBezTo>
                    <a:pt x="95" y="5"/>
                    <a:pt x="95" y="5"/>
                    <a:pt x="95" y="5"/>
                  </a:cubicBezTo>
                  <a:cubicBezTo>
                    <a:pt x="96" y="5"/>
                    <a:pt x="96" y="5"/>
                    <a:pt x="96" y="5"/>
                  </a:cubicBezTo>
                  <a:cubicBezTo>
                    <a:pt x="96" y="7"/>
                    <a:pt x="96" y="7"/>
                    <a:pt x="96" y="7"/>
                  </a:cubicBezTo>
                  <a:cubicBezTo>
                    <a:pt x="92" y="25"/>
                    <a:pt x="77" y="46"/>
                    <a:pt x="60" y="55"/>
                  </a:cubicBezTo>
                  <a:cubicBezTo>
                    <a:pt x="60" y="55"/>
                    <a:pt x="60" y="55"/>
                    <a:pt x="60" y="55"/>
                  </a:cubicBezTo>
                  <a:cubicBezTo>
                    <a:pt x="46" y="63"/>
                    <a:pt x="31" y="60"/>
                    <a:pt x="18" y="63"/>
                  </a:cubicBezTo>
                  <a:cubicBezTo>
                    <a:pt x="18" y="63"/>
                    <a:pt x="18" y="63"/>
                    <a:pt x="18" y="63"/>
                  </a:cubicBezTo>
                  <a:cubicBezTo>
                    <a:pt x="18" y="63"/>
                    <a:pt x="18" y="64"/>
                    <a:pt x="17" y="65"/>
                  </a:cubicBezTo>
                  <a:cubicBezTo>
                    <a:pt x="17" y="65"/>
                    <a:pt x="17" y="65"/>
                    <a:pt x="17" y="65"/>
                  </a:cubicBezTo>
                  <a:cubicBezTo>
                    <a:pt x="14" y="64"/>
                    <a:pt x="14" y="64"/>
                    <a:pt x="14" y="64"/>
                  </a:cubicBezTo>
                  <a:cubicBezTo>
                    <a:pt x="14" y="64"/>
                    <a:pt x="14" y="64"/>
                    <a:pt x="14" y="64"/>
                  </a:cubicBezTo>
                  <a:cubicBezTo>
                    <a:pt x="14" y="64"/>
                    <a:pt x="14" y="64"/>
                    <a:pt x="14" y="64"/>
                  </a:cubicBezTo>
                  <a:cubicBezTo>
                    <a:pt x="13" y="64"/>
                    <a:pt x="12" y="65"/>
                    <a:pt x="12" y="65"/>
                  </a:cubicBezTo>
                  <a:cubicBezTo>
                    <a:pt x="12" y="65"/>
                    <a:pt x="12" y="65"/>
                    <a:pt x="12" y="65"/>
                  </a:cubicBezTo>
                  <a:cubicBezTo>
                    <a:pt x="10" y="61"/>
                    <a:pt x="10" y="61"/>
                    <a:pt x="10" y="61"/>
                  </a:cubicBezTo>
                  <a:close/>
                  <a:moveTo>
                    <a:pt x="20" y="58"/>
                  </a:moveTo>
                  <a:cubicBezTo>
                    <a:pt x="33" y="56"/>
                    <a:pt x="47" y="58"/>
                    <a:pt x="58" y="52"/>
                  </a:cubicBezTo>
                  <a:cubicBezTo>
                    <a:pt x="58" y="52"/>
                    <a:pt x="58" y="52"/>
                    <a:pt x="58" y="52"/>
                  </a:cubicBezTo>
                  <a:cubicBezTo>
                    <a:pt x="73" y="44"/>
                    <a:pt x="88" y="24"/>
                    <a:pt x="91" y="7"/>
                  </a:cubicBezTo>
                  <a:cubicBezTo>
                    <a:pt x="91" y="7"/>
                    <a:pt x="91" y="7"/>
                    <a:pt x="91" y="7"/>
                  </a:cubicBezTo>
                  <a:cubicBezTo>
                    <a:pt x="87" y="5"/>
                    <a:pt x="83" y="4"/>
                    <a:pt x="79" y="4"/>
                  </a:cubicBezTo>
                  <a:cubicBezTo>
                    <a:pt x="79" y="4"/>
                    <a:pt x="79" y="4"/>
                    <a:pt x="79" y="4"/>
                  </a:cubicBezTo>
                  <a:cubicBezTo>
                    <a:pt x="79" y="4"/>
                    <a:pt x="79" y="4"/>
                    <a:pt x="79" y="4"/>
                  </a:cubicBezTo>
                  <a:cubicBezTo>
                    <a:pt x="79" y="4"/>
                    <a:pt x="79" y="4"/>
                    <a:pt x="79" y="4"/>
                  </a:cubicBezTo>
                  <a:cubicBezTo>
                    <a:pt x="56" y="4"/>
                    <a:pt x="30" y="37"/>
                    <a:pt x="20" y="58"/>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900" fill="hold"/>
                                            <p:tgtEl>
                                              <p:spTgt spid="3"/>
                                            </p:tgtEl>
                                            <p:attrNameLst>
                                              <p:attrName>ppt_x</p:attrName>
                                            </p:attrNameLst>
                                          </p:cBhvr>
                                          <p:tavLst>
                                            <p:tav tm="0">
                                              <p:val>
                                                <p:strVal val="0-#ppt_w/2"/>
                                              </p:val>
                                            </p:tav>
                                            <p:tav tm="100000">
                                              <p:val>
                                                <p:strVal val="#ppt_x"/>
                                              </p:val>
                                            </p:tav>
                                          </p:tavLst>
                                        </p:anim>
                                        <p:anim calcmode="lin" valueType="num">
                                          <p:cBhvr additive="base">
                                            <p:cTn id="8" dur="900" fill="hold"/>
                                            <p:tgtEl>
                                              <p:spTgt spid="3"/>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 presetClass="entr" presetSubtype="4" fill="hold" nodeType="withEffect" p14:presetBounceEnd="60000">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14:bounceEnd="60000">
                                          <p:cBhvr additive="base">
                                            <p:cTn id="18" dur="500" fill="hold"/>
                                            <p:tgtEl>
                                              <p:spTgt spid="29"/>
                                            </p:tgtEl>
                                            <p:attrNameLst>
                                              <p:attrName>ppt_x</p:attrName>
                                            </p:attrNameLst>
                                          </p:cBhvr>
                                          <p:tavLst>
                                            <p:tav tm="0">
                                              <p:val>
                                                <p:strVal val="#ppt_x"/>
                                              </p:val>
                                            </p:tav>
                                            <p:tav tm="100000">
                                              <p:val>
                                                <p:strVal val="#ppt_x"/>
                                              </p:val>
                                            </p:tav>
                                          </p:tavLst>
                                        </p:anim>
                                        <p:anim calcmode="lin" valueType="num" p14:bounceEnd="60000">
                                          <p:cBhvr additive="base">
                                            <p:cTn id="19" dur="500" fill="hold"/>
                                            <p:tgtEl>
                                              <p:spTgt spid="29"/>
                                            </p:tgtEl>
                                            <p:attrNameLst>
                                              <p:attrName>ppt_y</p:attrName>
                                            </p:attrNameLst>
                                          </p:cBhvr>
                                          <p:tavLst>
                                            <p:tav tm="0">
                                              <p:val>
                                                <p:strVal val="1+#ppt_h/2"/>
                                              </p:val>
                                            </p:tav>
                                            <p:tav tm="100000">
                                              <p:val>
                                                <p:strVal val="#ppt_y"/>
                                              </p:val>
                                            </p:tav>
                                          </p:tavLst>
                                        </p:anim>
                                      </p:childTnLst>
                                    </p:cTn>
                                  </p:par>
                                  <p:par>
                                    <p:cTn id="20" presetID="14" presetClass="entr" presetSubtype="1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randombar(horizontal)">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900" fill="hold"/>
                                            <p:tgtEl>
                                              <p:spTgt spid="3"/>
                                            </p:tgtEl>
                                            <p:attrNameLst>
                                              <p:attrName>ppt_x</p:attrName>
                                            </p:attrNameLst>
                                          </p:cBhvr>
                                          <p:tavLst>
                                            <p:tav tm="0">
                                              <p:val>
                                                <p:strVal val="0-#ppt_w/2"/>
                                              </p:val>
                                            </p:tav>
                                            <p:tav tm="100000">
                                              <p:val>
                                                <p:strVal val="#ppt_x"/>
                                              </p:val>
                                            </p:tav>
                                          </p:tavLst>
                                        </p:anim>
                                        <p:anim calcmode="lin" valueType="num">
                                          <p:cBhvr additive="base">
                                            <p:cTn id="8" dur="900" fill="hold"/>
                                            <p:tgtEl>
                                              <p:spTgt spid="3"/>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1000"/>
                                            <p:tgtEl>
                                              <p:spTgt spid="4"/>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 presetClass="entr" presetSubtype="4" fill="hold" nodeType="withEffect">
                                      <p:stCondLst>
                                        <p:cond delay="0"/>
                                      </p:stCondLst>
                                      <p:childTnLst>
                                        <p:set>
                                          <p:cBhvr>
                                            <p:cTn id="17" dur="1" fill="hold">
                                              <p:stCondLst>
                                                <p:cond delay="0"/>
                                              </p:stCondLst>
                                            </p:cTn>
                                            <p:tgtEl>
                                              <p:spTgt spid="29"/>
                                            </p:tgtEl>
                                            <p:attrNameLst>
                                              <p:attrName>style.visibility</p:attrName>
                                            </p:attrNameLst>
                                          </p:cBhvr>
                                          <p:to>
                                            <p:strVal val="visible"/>
                                          </p:to>
                                        </p:set>
                                        <p:anim calcmode="lin" valueType="num">
                                          <p:cBhvr additive="base">
                                            <p:cTn id="18" dur="500" fill="hold"/>
                                            <p:tgtEl>
                                              <p:spTgt spid="29"/>
                                            </p:tgtEl>
                                            <p:attrNameLst>
                                              <p:attrName>ppt_x</p:attrName>
                                            </p:attrNameLst>
                                          </p:cBhvr>
                                          <p:tavLst>
                                            <p:tav tm="0">
                                              <p:val>
                                                <p:strVal val="#ppt_x"/>
                                              </p:val>
                                            </p:tav>
                                            <p:tav tm="100000">
                                              <p:val>
                                                <p:strVal val="#ppt_x"/>
                                              </p:val>
                                            </p:tav>
                                          </p:tavLst>
                                        </p:anim>
                                        <p:anim calcmode="lin" valueType="num">
                                          <p:cBhvr additive="base">
                                            <p:cTn id="19" dur="500" fill="hold"/>
                                            <p:tgtEl>
                                              <p:spTgt spid="29"/>
                                            </p:tgtEl>
                                            <p:attrNameLst>
                                              <p:attrName>ppt_y</p:attrName>
                                            </p:attrNameLst>
                                          </p:cBhvr>
                                          <p:tavLst>
                                            <p:tav tm="0">
                                              <p:val>
                                                <p:strVal val="1+#ppt_h/2"/>
                                              </p:val>
                                            </p:tav>
                                            <p:tav tm="100000">
                                              <p:val>
                                                <p:strVal val="#ppt_y"/>
                                              </p:val>
                                            </p:tav>
                                          </p:tavLst>
                                        </p:anim>
                                      </p:childTnLst>
                                    </p:cTn>
                                  </p:par>
                                  <p:par>
                                    <p:cTn id="20" presetID="14" presetClass="entr" presetSubtype="10" fill="hold" nodeType="withEffect">
                                      <p:stCondLst>
                                        <p:cond delay="0"/>
                                      </p:stCondLst>
                                      <p:childTnLst>
                                        <p:set>
                                          <p:cBhvr>
                                            <p:cTn id="21" dur="1" fill="hold">
                                              <p:stCondLst>
                                                <p:cond delay="0"/>
                                              </p:stCondLst>
                                            </p:cTn>
                                            <p:tgtEl>
                                              <p:spTgt spid="30"/>
                                            </p:tgtEl>
                                            <p:attrNameLst>
                                              <p:attrName>style.visibility</p:attrName>
                                            </p:attrNameLst>
                                          </p:cBhvr>
                                          <p:to>
                                            <p:strVal val="visible"/>
                                          </p:to>
                                        </p:set>
                                        <p:animEffect transition="in" filter="randombar(horizontal)">
                                          <p:cBhvr>
                                            <p:cTn id="2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节标题">
    <p:spTree>
      <p:nvGrpSpPr>
        <p:cNvPr id="1" name=""/>
        <p:cNvGrpSpPr/>
        <p:nvPr/>
      </p:nvGrpSpPr>
      <p:grpSpPr>
        <a:xfrm>
          <a:off x="0" y="0"/>
          <a:ext cx="0" cy="0"/>
          <a:chOff x="0" y="0"/>
          <a:chExt cx="0" cy="0"/>
        </a:xfrm>
      </p:grpSpPr>
      <p:grpSp>
        <p:nvGrpSpPr>
          <p:cNvPr id="15" name="组合 14"/>
          <p:cNvGrpSpPr>
            <a:grpSpLocks noChangeAspect="1"/>
          </p:cNvGrpSpPr>
          <p:nvPr userDrawn="1"/>
        </p:nvGrpSpPr>
        <p:grpSpPr>
          <a:xfrm rot="16200000">
            <a:off x="11351063" y="345720"/>
            <a:ext cx="324261" cy="648000"/>
            <a:chOff x="3381198" y="1858772"/>
            <a:chExt cx="486559" cy="972336"/>
          </a:xfrm>
        </p:grpSpPr>
        <p:grpSp>
          <p:nvGrpSpPr>
            <p:cNvPr id="16" name="组合 15"/>
            <p:cNvGrpSpPr/>
            <p:nvPr/>
          </p:nvGrpSpPr>
          <p:grpSpPr>
            <a:xfrm>
              <a:off x="3381198" y="1858772"/>
              <a:ext cx="486559" cy="972336"/>
              <a:chOff x="3381198" y="1858772"/>
              <a:chExt cx="486559" cy="972336"/>
            </a:xfrm>
          </p:grpSpPr>
          <p:sp>
            <p:nvSpPr>
              <p:cNvPr id="18"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3" name="直接连接符 32"/>
          <p:cNvCxnSpPr/>
          <p:nvPr userDrawn="1"/>
        </p:nvCxnSpPr>
        <p:spPr>
          <a:xfrm>
            <a:off x="0" y="669721"/>
            <a:ext cx="11301599" cy="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userDrawn="1"/>
        </p:nvGrpSpPr>
        <p:grpSpPr>
          <a:xfrm>
            <a:off x="11075194" y="4950000"/>
            <a:ext cx="792673" cy="1833811"/>
            <a:chOff x="5131594" y="1560323"/>
            <a:chExt cx="1429173" cy="3303804"/>
          </a:xfrm>
        </p:grpSpPr>
        <p:sp>
          <p:nvSpPr>
            <p:cNvPr id="10" name="Freeform 5"/>
            <p:cNvSpPr/>
            <p:nvPr/>
          </p:nvSpPr>
          <p:spPr bwMode="auto">
            <a:xfrm>
              <a:off x="5837135" y="2656765"/>
              <a:ext cx="298498" cy="92657"/>
            </a:xfrm>
            <a:custGeom>
              <a:avLst/>
              <a:gdLst>
                <a:gd name="T0" fmla="*/ 0 w 264"/>
                <a:gd name="T1" fmla="*/ 92 h 96"/>
                <a:gd name="T2" fmla="*/ 258 w 264"/>
                <a:gd name="T3" fmla="*/ 0 h 96"/>
                <a:gd name="T4" fmla="*/ 264 w 264"/>
                <a:gd name="T5" fmla="*/ 15 h 96"/>
                <a:gd name="T6" fmla="*/ 31 w 264"/>
                <a:gd name="T7" fmla="*/ 96 h 96"/>
                <a:gd name="T8" fmla="*/ 0 w 264"/>
                <a:gd name="T9" fmla="*/ 92 h 9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4" h="96">
                  <a:moveTo>
                    <a:pt x="0" y="92"/>
                  </a:moveTo>
                  <a:lnTo>
                    <a:pt x="258" y="0"/>
                  </a:lnTo>
                  <a:lnTo>
                    <a:pt x="264" y="15"/>
                  </a:lnTo>
                  <a:lnTo>
                    <a:pt x="31" y="96"/>
                  </a:lnTo>
                  <a:lnTo>
                    <a:pt x="0" y="92"/>
                  </a:lnTo>
                  <a:close/>
                </a:path>
              </a:pathLst>
            </a:custGeom>
            <a:solidFill>
              <a:srgbClr val="D1D2D2"/>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1" name="Freeform 29"/>
            <p:cNvSpPr/>
            <p:nvPr/>
          </p:nvSpPr>
          <p:spPr bwMode="auto">
            <a:xfrm>
              <a:off x="5217525" y="1743707"/>
              <a:ext cx="967858" cy="2993982"/>
            </a:xfrm>
            <a:custGeom>
              <a:avLst/>
              <a:gdLst>
                <a:gd name="T0" fmla="*/ 823 w 855"/>
                <a:gd name="T1" fmla="*/ 0 h 3103"/>
                <a:gd name="T2" fmla="*/ 855 w 855"/>
                <a:gd name="T3" fmla="*/ 0 h 3103"/>
                <a:gd name="T4" fmla="*/ 31 w 855"/>
                <a:gd name="T5" fmla="*/ 3095 h 3103"/>
                <a:gd name="T6" fmla="*/ 0 w 855"/>
                <a:gd name="T7" fmla="*/ 3103 h 3103"/>
                <a:gd name="T8" fmla="*/ 823 w 855"/>
                <a:gd name="T9" fmla="*/ 0 h 3103"/>
              </a:gdLst>
              <a:ahLst/>
              <a:cxnLst>
                <a:cxn ang="0">
                  <a:pos x="T0" y="T1"/>
                </a:cxn>
                <a:cxn ang="0">
                  <a:pos x="T2" y="T3"/>
                </a:cxn>
                <a:cxn ang="0">
                  <a:pos x="T4" y="T5"/>
                </a:cxn>
                <a:cxn ang="0">
                  <a:pos x="T6" y="T7"/>
                </a:cxn>
                <a:cxn ang="0">
                  <a:pos x="T8" y="T9"/>
                </a:cxn>
              </a:cxnLst>
              <a:rect l="0" t="0" r="r" b="b"/>
              <a:pathLst>
                <a:path w="855" h="3103">
                  <a:moveTo>
                    <a:pt x="823" y="0"/>
                  </a:moveTo>
                  <a:lnTo>
                    <a:pt x="855" y="0"/>
                  </a:lnTo>
                  <a:lnTo>
                    <a:pt x="31" y="3095"/>
                  </a:lnTo>
                  <a:lnTo>
                    <a:pt x="0" y="3103"/>
                  </a:lnTo>
                  <a:lnTo>
                    <a:pt x="823" y="0"/>
                  </a:lnTo>
                  <a:close/>
                </a:path>
              </a:pathLst>
            </a:custGeom>
            <a:solidFill>
              <a:schemeClr val="bg2">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mn-lt"/>
              </a:endParaRPr>
            </a:p>
          </p:txBody>
        </p:sp>
        <p:sp>
          <p:nvSpPr>
            <p:cNvPr id="12" name="Freeform 30"/>
            <p:cNvSpPr/>
            <p:nvPr/>
          </p:nvSpPr>
          <p:spPr bwMode="auto">
            <a:xfrm>
              <a:off x="6032742" y="1989827"/>
              <a:ext cx="286061" cy="124508"/>
            </a:xfrm>
            <a:custGeom>
              <a:avLst/>
              <a:gdLst>
                <a:gd name="T0" fmla="*/ 0 w 253"/>
                <a:gd name="T1" fmla="*/ 129 h 129"/>
                <a:gd name="T2" fmla="*/ 253 w 253"/>
                <a:gd name="T3" fmla="*/ 0 h 129"/>
                <a:gd name="T4" fmla="*/ 249 w 253"/>
                <a:gd name="T5" fmla="*/ 21 h 129"/>
                <a:gd name="T6" fmla="*/ 35 w 253"/>
                <a:gd name="T7" fmla="*/ 127 h 129"/>
                <a:gd name="T8" fmla="*/ 0 w 253"/>
                <a:gd name="T9" fmla="*/ 129 h 12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53" h="129">
                  <a:moveTo>
                    <a:pt x="0" y="129"/>
                  </a:moveTo>
                  <a:lnTo>
                    <a:pt x="253" y="0"/>
                  </a:lnTo>
                  <a:lnTo>
                    <a:pt x="249" y="21"/>
                  </a:lnTo>
                  <a:lnTo>
                    <a:pt x="35" y="127"/>
                  </a:lnTo>
                  <a:lnTo>
                    <a:pt x="0" y="129"/>
                  </a:lnTo>
                  <a:close/>
                </a:path>
              </a:pathLst>
            </a:custGeom>
            <a:solidFill>
              <a:srgbClr val="8082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3" name="Freeform 31"/>
            <p:cNvSpPr/>
            <p:nvPr/>
          </p:nvSpPr>
          <p:spPr bwMode="auto">
            <a:xfrm>
              <a:off x="5940027" y="2290963"/>
              <a:ext cx="293976" cy="128369"/>
            </a:xfrm>
            <a:custGeom>
              <a:avLst/>
              <a:gdLst>
                <a:gd name="T0" fmla="*/ 0 w 260"/>
                <a:gd name="T1" fmla="*/ 131 h 133"/>
                <a:gd name="T2" fmla="*/ 260 w 260"/>
                <a:gd name="T3" fmla="*/ 0 h 133"/>
                <a:gd name="T4" fmla="*/ 254 w 260"/>
                <a:gd name="T5" fmla="*/ 27 h 133"/>
                <a:gd name="T6" fmla="*/ 32 w 260"/>
                <a:gd name="T7" fmla="*/ 133 h 133"/>
                <a:gd name="T8" fmla="*/ 0 w 260"/>
                <a:gd name="T9" fmla="*/ 131 h 13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0" h="133">
                  <a:moveTo>
                    <a:pt x="0" y="131"/>
                  </a:moveTo>
                  <a:lnTo>
                    <a:pt x="260" y="0"/>
                  </a:lnTo>
                  <a:lnTo>
                    <a:pt x="254" y="27"/>
                  </a:lnTo>
                  <a:lnTo>
                    <a:pt x="32" y="133"/>
                  </a:lnTo>
                  <a:lnTo>
                    <a:pt x="0" y="131"/>
                  </a:lnTo>
                  <a:close/>
                </a:path>
              </a:pathLst>
            </a:custGeom>
            <a:solidFill>
              <a:srgbClr val="8082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 name="Freeform 32"/>
            <p:cNvSpPr/>
            <p:nvPr/>
          </p:nvSpPr>
          <p:spPr bwMode="auto">
            <a:xfrm>
              <a:off x="5741028" y="2985891"/>
              <a:ext cx="312066" cy="66597"/>
            </a:xfrm>
            <a:custGeom>
              <a:avLst/>
              <a:gdLst>
                <a:gd name="T0" fmla="*/ 0 w 276"/>
                <a:gd name="T1" fmla="*/ 67 h 69"/>
                <a:gd name="T2" fmla="*/ 270 w 276"/>
                <a:gd name="T3" fmla="*/ 0 h 69"/>
                <a:gd name="T4" fmla="*/ 276 w 276"/>
                <a:gd name="T5" fmla="*/ 17 h 69"/>
                <a:gd name="T6" fmla="*/ 33 w 276"/>
                <a:gd name="T7" fmla="*/ 69 h 69"/>
                <a:gd name="T8" fmla="*/ 0 w 276"/>
                <a:gd name="T9" fmla="*/ 67 h 6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6" h="69">
                  <a:moveTo>
                    <a:pt x="0" y="67"/>
                  </a:moveTo>
                  <a:lnTo>
                    <a:pt x="270" y="0"/>
                  </a:lnTo>
                  <a:lnTo>
                    <a:pt x="276" y="17"/>
                  </a:lnTo>
                  <a:lnTo>
                    <a:pt x="33" y="69"/>
                  </a:lnTo>
                  <a:lnTo>
                    <a:pt x="0" y="67"/>
                  </a:lnTo>
                  <a:close/>
                </a:path>
              </a:pathLst>
            </a:custGeom>
            <a:solidFill>
              <a:srgbClr val="8082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 name="Freeform 33"/>
            <p:cNvSpPr/>
            <p:nvPr/>
          </p:nvSpPr>
          <p:spPr bwMode="auto">
            <a:xfrm>
              <a:off x="5637006" y="3347833"/>
              <a:ext cx="306413" cy="41503"/>
            </a:xfrm>
            <a:custGeom>
              <a:avLst/>
              <a:gdLst>
                <a:gd name="T0" fmla="*/ 0 w 271"/>
                <a:gd name="T1" fmla="*/ 41 h 43"/>
                <a:gd name="T2" fmla="*/ 266 w 271"/>
                <a:gd name="T3" fmla="*/ 0 h 43"/>
                <a:gd name="T4" fmla="*/ 271 w 271"/>
                <a:gd name="T5" fmla="*/ 17 h 43"/>
                <a:gd name="T6" fmla="*/ 31 w 271"/>
                <a:gd name="T7" fmla="*/ 43 h 43"/>
                <a:gd name="T8" fmla="*/ 0 w 271"/>
                <a:gd name="T9" fmla="*/ 41 h 4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1" h="43">
                  <a:moveTo>
                    <a:pt x="0" y="41"/>
                  </a:moveTo>
                  <a:lnTo>
                    <a:pt x="266" y="0"/>
                  </a:lnTo>
                  <a:lnTo>
                    <a:pt x="271" y="17"/>
                  </a:lnTo>
                  <a:lnTo>
                    <a:pt x="31" y="43"/>
                  </a:lnTo>
                  <a:lnTo>
                    <a:pt x="0" y="41"/>
                  </a:lnTo>
                  <a:close/>
                </a:path>
              </a:pathLst>
            </a:custGeom>
            <a:solidFill>
              <a:srgbClr val="8082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1" name="Freeform 34"/>
            <p:cNvSpPr/>
            <p:nvPr/>
          </p:nvSpPr>
          <p:spPr bwMode="auto">
            <a:xfrm>
              <a:off x="5444791" y="4006084"/>
              <a:ext cx="314328" cy="24129"/>
            </a:xfrm>
            <a:custGeom>
              <a:avLst/>
              <a:gdLst>
                <a:gd name="T0" fmla="*/ 0 w 278"/>
                <a:gd name="T1" fmla="*/ 0 h 25"/>
                <a:gd name="T2" fmla="*/ 264 w 278"/>
                <a:gd name="T3" fmla="*/ 25 h 25"/>
                <a:gd name="T4" fmla="*/ 278 w 278"/>
                <a:gd name="T5" fmla="*/ 21 h 25"/>
                <a:gd name="T6" fmla="*/ 31 w 278"/>
                <a:gd name="T7" fmla="*/ 0 h 25"/>
                <a:gd name="T8" fmla="*/ 0 w 278"/>
                <a:gd name="T9" fmla="*/ 0 h 2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8" h="25">
                  <a:moveTo>
                    <a:pt x="0" y="0"/>
                  </a:moveTo>
                  <a:lnTo>
                    <a:pt x="264" y="25"/>
                  </a:lnTo>
                  <a:lnTo>
                    <a:pt x="278" y="21"/>
                  </a:lnTo>
                  <a:lnTo>
                    <a:pt x="31" y="0"/>
                  </a:lnTo>
                  <a:lnTo>
                    <a:pt x="0" y="0"/>
                  </a:lnTo>
                  <a:close/>
                </a:path>
              </a:pathLst>
            </a:custGeom>
            <a:solidFill>
              <a:srgbClr val="8082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2" name="Freeform 35"/>
            <p:cNvSpPr/>
            <p:nvPr/>
          </p:nvSpPr>
          <p:spPr bwMode="auto">
            <a:xfrm>
              <a:off x="5333985" y="4360304"/>
              <a:ext cx="305282" cy="52120"/>
            </a:xfrm>
            <a:custGeom>
              <a:avLst/>
              <a:gdLst>
                <a:gd name="T0" fmla="*/ 0 w 270"/>
                <a:gd name="T1" fmla="*/ 0 h 54"/>
                <a:gd name="T2" fmla="*/ 266 w 270"/>
                <a:gd name="T3" fmla="*/ 54 h 54"/>
                <a:gd name="T4" fmla="*/ 270 w 270"/>
                <a:gd name="T5" fmla="*/ 45 h 54"/>
                <a:gd name="T6" fmla="*/ 33 w 270"/>
                <a:gd name="T7" fmla="*/ 0 h 54"/>
                <a:gd name="T8" fmla="*/ 0 w 270"/>
                <a:gd name="T9" fmla="*/ 0 h 5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70" h="54">
                  <a:moveTo>
                    <a:pt x="0" y="0"/>
                  </a:moveTo>
                  <a:lnTo>
                    <a:pt x="266" y="54"/>
                  </a:lnTo>
                  <a:lnTo>
                    <a:pt x="270" y="45"/>
                  </a:lnTo>
                  <a:lnTo>
                    <a:pt x="33" y="0"/>
                  </a:lnTo>
                  <a:lnTo>
                    <a:pt x="0" y="0"/>
                  </a:lnTo>
                  <a:close/>
                </a:path>
              </a:pathLst>
            </a:custGeom>
            <a:solidFill>
              <a:srgbClr val="808285"/>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3" name="Freeform 36"/>
            <p:cNvSpPr>
              <a:spLocks noEditPoints="1"/>
            </p:cNvSpPr>
            <p:nvPr/>
          </p:nvSpPr>
          <p:spPr bwMode="auto">
            <a:xfrm>
              <a:off x="5131594" y="1560323"/>
              <a:ext cx="1394123" cy="3303804"/>
            </a:xfrm>
            <a:custGeom>
              <a:avLst/>
              <a:gdLst>
                <a:gd name="T0" fmla="*/ 1136 w 1233"/>
                <a:gd name="T1" fmla="*/ 89 h 3423"/>
                <a:gd name="T2" fmla="*/ 1077 w 1233"/>
                <a:gd name="T3" fmla="*/ 337 h 3423"/>
                <a:gd name="T4" fmla="*/ 826 w 1233"/>
                <a:gd name="T5" fmla="*/ 466 h 3423"/>
                <a:gd name="T6" fmla="*/ 900 w 1233"/>
                <a:gd name="T7" fmla="*/ 189 h 3423"/>
                <a:gd name="T8" fmla="*/ 821 w 1233"/>
                <a:gd name="T9" fmla="*/ 266 h 3423"/>
                <a:gd name="T10" fmla="*/ 0 w 1233"/>
                <a:gd name="T11" fmla="*/ 3259 h 3423"/>
                <a:gd name="T12" fmla="*/ 77 w 1233"/>
                <a:gd name="T13" fmla="*/ 3292 h 3423"/>
                <a:gd name="T14" fmla="*/ 158 w 1233"/>
                <a:gd name="T15" fmla="*/ 2990 h 3423"/>
                <a:gd name="T16" fmla="*/ 420 w 1233"/>
                <a:gd name="T17" fmla="*/ 3061 h 3423"/>
                <a:gd name="T18" fmla="*/ 343 w 1233"/>
                <a:gd name="T19" fmla="*/ 3383 h 3423"/>
                <a:gd name="T20" fmla="*/ 455 w 1233"/>
                <a:gd name="T21" fmla="*/ 3423 h 3423"/>
                <a:gd name="T22" fmla="*/ 1233 w 1233"/>
                <a:gd name="T23" fmla="*/ 0 h 3423"/>
                <a:gd name="T24" fmla="*/ 1136 w 1233"/>
                <a:gd name="T25" fmla="*/ 89 h 3423"/>
                <a:gd name="T26" fmla="*/ 1050 w 1233"/>
                <a:gd name="T27" fmla="*/ 445 h 3423"/>
                <a:gd name="T28" fmla="*/ 1002 w 1233"/>
                <a:gd name="T29" fmla="*/ 649 h 3423"/>
                <a:gd name="T30" fmla="*/ 742 w 1233"/>
                <a:gd name="T31" fmla="*/ 782 h 3423"/>
                <a:gd name="T32" fmla="*/ 797 w 1233"/>
                <a:gd name="T33" fmla="*/ 572 h 3423"/>
                <a:gd name="T34" fmla="*/ 1050 w 1233"/>
                <a:gd name="T35" fmla="*/ 445 h 3423"/>
                <a:gd name="T36" fmla="*/ 372 w 1233"/>
                <a:gd name="T37" fmla="*/ 2181 h 3423"/>
                <a:gd name="T38" fmla="*/ 449 w 1233"/>
                <a:gd name="T39" fmla="*/ 1893 h 3423"/>
                <a:gd name="T40" fmla="*/ 709 w 1233"/>
                <a:gd name="T41" fmla="*/ 1860 h 3423"/>
                <a:gd name="T42" fmla="*/ 636 w 1233"/>
                <a:gd name="T43" fmla="*/ 2168 h 3423"/>
                <a:gd name="T44" fmla="*/ 372 w 1233"/>
                <a:gd name="T45" fmla="*/ 2181 h 3423"/>
                <a:gd name="T46" fmla="*/ 611 w 1233"/>
                <a:gd name="T47" fmla="*/ 2272 h 3423"/>
                <a:gd name="T48" fmla="*/ 541 w 1233"/>
                <a:gd name="T49" fmla="*/ 2559 h 3423"/>
                <a:gd name="T50" fmla="*/ 277 w 1233"/>
                <a:gd name="T51" fmla="*/ 2534 h 3423"/>
                <a:gd name="T52" fmla="*/ 349 w 1233"/>
                <a:gd name="T53" fmla="*/ 2270 h 3423"/>
                <a:gd name="T54" fmla="*/ 611 w 1233"/>
                <a:gd name="T55" fmla="*/ 2272 h 3423"/>
                <a:gd name="T56" fmla="*/ 474 w 1233"/>
                <a:gd name="T57" fmla="*/ 1798 h 3423"/>
                <a:gd name="T58" fmla="*/ 541 w 1233"/>
                <a:gd name="T59" fmla="*/ 1544 h 3423"/>
                <a:gd name="T60" fmla="*/ 799 w 1233"/>
                <a:gd name="T61" fmla="*/ 1483 h 3423"/>
                <a:gd name="T62" fmla="*/ 734 w 1233"/>
                <a:gd name="T63" fmla="*/ 1754 h 3423"/>
                <a:gd name="T64" fmla="*/ 474 w 1233"/>
                <a:gd name="T65" fmla="*/ 1798 h 3423"/>
                <a:gd name="T66" fmla="*/ 566 w 1233"/>
                <a:gd name="T67" fmla="*/ 1446 h 3423"/>
                <a:gd name="T68" fmla="*/ 624 w 1233"/>
                <a:gd name="T69" fmla="*/ 1228 h 3423"/>
                <a:gd name="T70" fmla="*/ 884 w 1233"/>
                <a:gd name="T71" fmla="*/ 1136 h 3423"/>
                <a:gd name="T72" fmla="*/ 824 w 1233"/>
                <a:gd name="T73" fmla="*/ 1377 h 3423"/>
                <a:gd name="T74" fmla="*/ 566 w 1233"/>
                <a:gd name="T75" fmla="*/ 1446 h 3423"/>
                <a:gd name="T76" fmla="*/ 653 w 1233"/>
                <a:gd name="T77" fmla="*/ 1121 h 3423"/>
                <a:gd name="T78" fmla="*/ 715 w 1233"/>
                <a:gd name="T79" fmla="*/ 888 h 3423"/>
                <a:gd name="T80" fmla="*/ 975 w 1233"/>
                <a:gd name="T81" fmla="*/ 757 h 3423"/>
                <a:gd name="T82" fmla="*/ 911 w 1233"/>
                <a:gd name="T83" fmla="*/ 1019 h 3423"/>
                <a:gd name="T84" fmla="*/ 653 w 1233"/>
                <a:gd name="T85" fmla="*/ 1121 h 3423"/>
                <a:gd name="T86" fmla="*/ 445 w 1233"/>
                <a:gd name="T87" fmla="*/ 2955 h 3423"/>
                <a:gd name="T88" fmla="*/ 181 w 1233"/>
                <a:gd name="T89" fmla="*/ 2901 h 3423"/>
                <a:gd name="T90" fmla="*/ 252 w 1233"/>
                <a:gd name="T91" fmla="*/ 2634 h 3423"/>
                <a:gd name="T92" fmla="*/ 514 w 1233"/>
                <a:gd name="T93" fmla="*/ 2665 h 3423"/>
                <a:gd name="T94" fmla="*/ 445 w 1233"/>
                <a:gd name="T95" fmla="*/ 2955 h 342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233" h="3423">
                  <a:moveTo>
                    <a:pt x="1136" y="89"/>
                  </a:moveTo>
                  <a:lnTo>
                    <a:pt x="1077" y="337"/>
                  </a:lnTo>
                  <a:lnTo>
                    <a:pt x="826" y="466"/>
                  </a:lnTo>
                  <a:lnTo>
                    <a:pt x="900" y="189"/>
                  </a:lnTo>
                  <a:lnTo>
                    <a:pt x="821" y="266"/>
                  </a:lnTo>
                  <a:lnTo>
                    <a:pt x="0" y="3259"/>
                  </a:lnTo>
                  <a:lnTo>
                    <a:pt x="77" y="3292"/>
                  </a:lnTo>
                  <a:lnTo>
                    <a:pt x="158" y="2990"/>
                  </a:lnTo>
                  <a:lnTo>
                    <a:pt x="420" y="3061"/>
                  </a:lnTo>
                  <a:lnTo>
                    <a:pt x="343" y="3383"/>
                  </a:lnTo>
                  <a:lnTo>
                    <a:pt x="455" y="3423"/>
                  </a:lnTo>
                  <a:lnTo>
                    <a:pt x="1233" y="0"/>
                  </a:lnTo>
                  <a:lnTo>
                    <a:pt x="1136" y="89"/>
                  </a:lnTo>
                  <a:close/>
                  <a:moveTo>
                    <a:pt x="1050" y="445"/>
                  </a:moveTo>
                  <a:lnTo>
                    <a:pt x="1002" y="649"/>
                  </a:lnTo>
                  <a:lnTo>
                    <a:pt x="742" y="782"/>
                  </a:lnTo>
                  <a:lnTo>
                    <a:pt x="797" y="572"/>
                  </a:lnTo>
                  <a:lnTo>
                    <a:pt x="1050" y="445"/>
                  </a:lnTo>
                  <a:close/>
                  <a:moveTo>
                    <a:pt x="372" y="2181"/>
                  </a:moveTo>
                  <a:lnTo>
                    <a:pt x="449" y="1893"/>
                  </a:lnTo>
                  <a:lnTo>
                    <a:pt x="709" y="1860"/>
                  </a:lnTo>
                  <a:lnTo>
                    <a:pt x="636" y="2168"/>
                  </a:lnTo>
                  <a:lnTo>
                    <a:pt x="372" y="2181"/>
                  </a:lnTo>
                  <a:close/>
                  <a:moveTo>
                    <a:pt x="611" y="2272"/>
                  </a:moveTo>
                  <a:lnTo>
                    <a:pt x="541" y="2559"/>
                  </a:lnTo>
                  <a:lnTo>
                    <a:pt x="277" y="2534"/>
                  </a:lnTo>
                  <a:lnTo>
                    <a:pt x="349" y="2270"/>
                  </a:lnTo>
                  <a:lnTo>
                    <a:pt x="611" y="2272"/>
                  </a:lnTo>
                  <a:close/>
                  <a:moveTo>
                    <a:pt x="474" y="1798"/>
                  </a:moveTo>
                  <a:lnTo>
                    <a:pt x="541" y="1544"/>
                  </a:lnTo>
                  <a:lnTo>
                    <a:pt x="799" y="1483"/>
                  </a:lnTo>
                  <a:lnTo>
                    <a:pt x="734" y="1754"/>
                  </a:lnTo>
                  <a:lnTo>
                    <a:pt x="474" y="1798"/>
                  </a:lnTo>
                  <a:close/>
                  <a:moveTo>
                    <a:pt x="566" y="1446"/>
                  </a:moveTo>
                  <a:lnTo>
                    <a:pt x="624" y="1228"/>
                  </a:lnTo>
                  <a:lnTo>
                    <a:pt x="884" y="1136"/>
                  </a:lnTo>
                  <a:lnTo>
                    <a:pt x="824" y="1377"/>
                  </a:lnTo>
                  <a:lnTo>
                    <a:pt x="566" y="1446"/>
                  </a:lnTo>
                  <a:close/>
                  <a:moveTo>
                    <a:pt x="653" y="1121"/>
                  </a:moveTo>
                  <a:lnTo>
                    <a:pt x="715" y="888"/>
                  </a:lnTo>
                  <a:lnTo>
                    <a:pt x="975" y="757"/>
                  </a:lnTo>
                  <a:lnTo>
                    <a:pt x="911" y="1019"/>
                  </a:lnTo>
                  <a:lnTo>
                    <a:pt x="653" y="1121"/>
                  </a:lnTo>
                  <a:close/>
                  <a:moveTo>
                    <a:pt x="445" y="2955"/>
                  </a:moveTo>
                  <a:lnTo>
                    <a:pt x="181" y="2901"/>
                  </a:lnTo>
                  <a:lnTo>
                    <a:pt x="252" y="2634"/>
                  </a:lnTo>
                  <a:lnTo>
                    <a:pt x="514" y="2665"/>
                  </a:lnTo>
                  <a:lnTo>
                    <a:pt x="445" y="2955"/>
                  </a:lnTo>
                  <a:close/>
                </a:path>
              </a:pathLst>
            </a:custGeom>
            <a:solidFill>
              <a:srgbClr val="1F1A17"/>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4" name="Freeform 37"/>
            <p:cNvSpPr/>
            <p:nvPr/>
          </p:nvSpPr>
          <p:spPr bwMode="auto">
            <a:xfrm>
              <a:off x="5646051" y="1560323"/>
              <a:ext cx="914716" cy="3303804"/>
            </a:xfrm>
            <a:custGeom>
              <a:avLst/>
              <a:gdLst>
                <a:gd name="T0" fmla="*/ 776 w 809"/>
                <a:gd name="T1" fmla="*/ 0 h 3423"/>
                <a:gd name="T2" fmla="*/ 809 w 809"/>
                <a:gd name="T3" fmla="*/ 0 h 3423"/>
                <a:gd name="T4" fmla="*/ 57 w 809"/>
                <a:gd name="T5" fmla="*/ 3410 h 3423"/>
                <a:gd name="T6" fmla="*/ 0 w 809"/>
                <a:gd name="T7" fmla="*/ 3423 h 3423"/>
                <a:gd name="T8" fmla="*/ 776 w 809"/>
                <a:gd name="T9" fmla="*/ 0 h 3423"/>
              </a:gdLst>
              <a:ahLst/>
              <a:cxnLst>
                <a:cxn ang="0">
                  <a:pos x="T0" y="T1"/>
                </a:cxn>
                <a:cxn ang="0">
                  <a:pos x="T2" y="T3"/>
                </a:cxn>
                <a:cxn ang="0">
                  <a:pos x="T4" y="T5"/>
                </a:cxn>
                <a:cxn ang="0">
                  <a:pos x="T6" y="T7"/>
                </a:cxn>
                <a:cxn ang="0">
                  <a:pos x="T8" y="T9"/>
                </a:cxn>
              </a:cxnLst>
              <a:rect l="0" t="0" r="r" b="b"/>
              <a:pathLst>
                <a:path w="809" h="3423">
                  <a:moveTo>
                    <a:pt x="776" y="0"/>
                  </a:moveTo>
                  <a:lnTo>
                    <a:pt x="809" y="0"/>
                  </a:lnTo>
                  <a:lnTo>
                    <a:pt x="57" y="3410"/>
                  </a:lnTo>
                  <a:lnTo>
                    <a:pt x="0" y="3423"/>
                  </a:lnTo>
                  <a:lnTo>
                    <a:pt x="776" y="0"/>
                  </a:lnTo>
                  <a:close/>
                </a:path>
              </a:pathLst>
            </a:custGeom>
            <a:solidFill>
              <a:schemeClr val="bg2">
                <a:lumMod val="75000"/>
              </a:schemeClr>
            </a:solidFill>
            <a:ln>
              <a:noFill/>
            </a:ln>
            <a:effectLst/>
            <a:extLst>
              <a:ext uri="{91240B29-F687-4F45-9708-019B960494DF}">
                <a14:hiddenLine xmlns:a14="http://schemas.microsoft.com/office/drawing/2010/main" w="9525">
                  <a:solidFill>
                    <a:srgbClr val="000000"/>
                  </a:solidFill>
                  <a:round/>
                </a14:hiddenLine>
              </a:ext>
            </a:extLst>
          </p:spPr>
          <p:txBody>
            <a:bodyPr/>
            <a:lstStyle/>
            <a:p>
              <a:pPr>
                <a:defRPr/>
              </a:pPr>
              <a:endParaRPr lang="en-US">
                <a:latin typeface="+mn-lt"/>
              </a:endParaRPr>
            </a:p>
          </p:txBody>
        </p:sp>
      </p:grpSp>
      <p:pic>
        <p:nvPicPr>
          <p:cNvPr id="34"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372253" y="6087576"/>
            <a:ext cx="702941" cy="715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900" fill="hold"/>
                                            <p:tgtEl>
                                              <p:spTgt spid="15"/>
                                            </p:tgtEl>
                                            <p:attrNameLst>
                                              <p:attrName>ppt_x</p:attrName>
                                            </p:attrNameLst>
                                          </p:cBhvr>
                                          <p:tavLst>
                                            <p:tav tm="0">
                                              <p:val>
                                                <p:strVal val="0-#ppt_w/2"/>
                                              </p:val>
                                            </p:tav>
                                            <p:tav tm="100000">
                                              <p:val>
                                                <p:strVal val="#ppt_x"/>
                                              </p:val>
                                            </p:tav>
                                          </p:tavLst>
                                        </p:anim>
                                        <p:anim calcmode="lin" valueType="num">
                                          <p:cBhvr additive="base">
                                            <p:cTn id="8" dur="900" fill="hold"/>
                                            <p:tgtEl>
                                              <p:spTgt spid="15"/>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par>
                                    <p:cTn id="12" presetID="2" presetClass="entr" presetSubtype="4" fill="hold" nodeType="withEffect" p14:presetBounceEnd="60000">
                                      <p:stCondLst>
                                        <p:cond delay="0"/>
                                      </p:stCondLst>
                                      <p:childTnLst>
                                        <p:set>
                                          <p:cBhvr>
                                            <p:cTn id="13" dur="1" fill="hold">
                                              <p:stCondLst>
                                                <p:cond delay="0"/>
                                              </p:stCondLst>
                                            </p:cTn>
                                            <p:tgtEl>
                                              <p:spTgt spid="34"/>
                                            </p:tgtEl>
                                            <p:attrNameLst>
                                              <p:attrName>style.visibility</p:attrName>
                                            </p:attrNameLst>
                                          </p:cBhvr>
                                          <p:to>
                                            <p:strVal val="visible"/>
                                          </p:to>
                                        </p:set>
                                        <p:anim calcmode="lin" valueType="num" p14:bounceEnd="60000">
                                          <p:cBhvr additive="base">
                                            <p:cTn id="14" dur="500" fill="hold"/>
                                            <p:tgtEl>
                                              <p:spTgt spid="34"/>
                                            </p:tgtEl>
                                            <p:attrNameLst>
                                              <p:attrName>ppt_x</p:attrName>
                                            </p:attrNameLst>
                                          </p:cBhvr>
                                          <p:tavLst>
                                            <p:tav tm="0">
                                              <p:val>
                                                <p:strVal val="#ppt_x"/>
                                              </p:val>
                                            </p:tav>
                                            <p:tav tm="100000">
                                              <p:val>
                                                <p:strVal val="#ppt_x"/>
                                              </p:val>
                                            </p:tav>
                                          </p:tavLst>
                                        </p:anim>
                                        <p:anim calcmode="lin" valueType="num" p14:bounceEnd="60000">
                                          <p:cBhvr additive="base">
                                            <p:cTn id="15" dur="500" fill="hold"/>
                                            <p:tgtEl>
                                              <p:spTgt spid="34"/>
                                            </p:tgtEl>
                                            <p:attrNameLst>
                                              <p:attrName>ppt_y</p:attrName>
                                            </p:attrNameLst>
                                          </p:cBhvr>
                                          <p:tavLst>
                                            <p:tav tm="0">
                                              <p:val>
                                                <p:strVal val="1+#ppt_h/2"/>
                                              </p:val>
                                            </p:tav>
                                            <p:tav tm="100000">
                                              <p:val>
                                                <p:strVal val="#ppt_y"/>
                                              </p:val>
                                            </p:tav>
                                          </p:tavLst>
                                        </p:anim>
                                      </p:childTnLst>
                                    </p:cTn>
                                  </p:par>
                                  <p:par>
                                    <p:cTn id="16" presetID="22" presetClass="entr" presetSubtype="4"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900" fill="hold"/>
                                            <p:tgtEl>
                                              <p:spTgt spid="15"/>
                                            </p:tgtEl>
                                            <p:attrNameLst>
                                              <p:attrName>ppt_x</p:attrName>
                                            </p:attrNameLst>
                                          </p:cBhvr>
                                          <p:tavLst>
                                            <p:tav tm="0">
                                              <p:val>
                                                <p:strVal val="0-#ppt_w/2"/>
                                              </p:val>
                                            </p:tav>
                                            <p:tav tm="100000">
                                              <p:val>
                                                <p:strVal val="#ppt_x"/>
                                              </p:val>
                                            </p:tav>
                                          </p:tavLst>
                                        </p:anim>
                                        <p:anim calcmode="lin" valueType="num">
                                          <p:cBhvr additive="base">
                                            <p:cTn id="8" dur="900" fill="hold"/>
                                            <p:tgtEl>
                                              <p:spTgt spid="15"/>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par>
                                    <p:cTn id="12" presetID="2" presetClass="entr" presetSubtype="4" fill="hold" nodeType="withEffect">
                                      <p:stCondLst>
                                        <p:cond delay="0"/>
                                      </p:stCondLst>
                                      <p:childTnLst>
                                        <p:set>
                                          <p:cBhvr>
                                            <p:cTn id="13" dur="1" fill="hold">
                                              <p:stCondLst>
                                                <p:cond delay="0"/>
                                              </p:stCondLst>
                                            </p:cTn>
                                            <p:tgtEl>
                                              <p:spTgt spid="34"/>
                                            </p:tgtEl>
                                            <p:attrNameLst>
                                              <p:attrName>style.visibility</p:attrName>
                                            </p:attrNameLst>
                                          </p:cBhvr>
                                          <p:to>
                                            <p:strVal val="visible"/>
                                          </p:to>
                                        </p:set>
                                        <p:anim calcmode="lin" valueType="num">
                                          <p:cBhvr additive="base">
                                            <p:cTn id="14" dur="500" fill="hold"/>
                                            <p:tgtEl>
                                              <p:spTgt spid="34"/>
                                            </p:tgtEl>
                                            <p:attrNameLst>
                                              <p:attrName>ppt_x</p:attrName>
                                            </p:attrNameLst>
                                          </p:cBhvr>
                                          <p:tavLst>
                                            <p:tav tm="0">
                                              <p:val>
                                                <p:strVal val="#ppt_x"/>
                                              </p:val>
                                            </p:tav>
                                            <p:tav tm="100000">
                                              <p:val>
                                                <p:strVal val="#ppt_x"/>
                                              </p:val>
                                            </p:tav>
                                          </p:tavLst>
                                        </p:anim>
                                        <p:anim calcmode="lin" valueType="num">
                                          <p:cBhvr additive="base">
                                            <p:cTn id="15" dur="500" fill="hold"/>
                                            <p:tgtEl>
                                              <p:spTgt spid="34"/>
                                            </p:tgtEl>
                                            <p:attrNameLst>
                                              <p:attrName>ppt_y</p:attrName>
                                            </p:attrNameLst>
                                          </p:cBhvr>
                                          <p:tavLst>
                                            <p:tav tm="0">
                                              <p:val>
                                                <p:strVal val="1+#ppt_h/2"/>
                                              </p:val>
                                            </p:tav>
                                            <p:tav tm="100000">
                                              <p:val>
                                                <p:strVal val="#ppt_y"/>
                                              </p:val>
                                            </p:tav>
                                          </p:tavLst>
                                        </p:anim>
                                      </p:childTnLst>
                                    </p:cTn>
                                  </p:par>
                                  <p:par>
                                    <p:cTn id="16" presetID="22" presetClass="entr" presetSubtype="4"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_节标题">
    <p:spTree>
      <p:nvGrpSpPr>
        <p:cNvPr id="1" name=""/>
        <p:cNvGrpSpPr/>
        <p:nvPr/>
      </p:nvGrpSpPr>
      <p:grpSpPr>
        <a:xfrm>
          <a:off x="0" y="0"/>
          <a:ext cx="0" cy="0"/>
          <a:chOff x="0" y="0"/>
          <a:chExt cx="0" cy="0"/>
        </a:xfrm>
      </p:grpSpPr>
      <p:grpSp>
        <p:nvGrpSpPr>
          <p:cNvPr id="15" name="组合 14"/>
          <p:cNvGrpSpPr>
            <a:grpSpLocks noChangeAspect="1"/>
          </p:cNvGrpSpPr>
          <p:nvPr userDrawn="1"/>
        </p:nvGrpSpPr>
        <p:grpSpPr>
          <a:xfrm rot="16200000">
            <a:off x="11351063" y="345720"/>
            <a:ext cx="324261" cy="648000"/>
            <a:chOff x="3381198" y="1858772"/>
            <a:chExt cx="486559" cy="972336"/>
          </a:xfrm>
        </p:grpSpPr>
        <p:grpSp>
          <p:nvGrpSpPr>
            <p:cNvPr id="16" name="组合 15"/>
            <p:cNvGrpSpPr/>
            <p:nvPr/>
          </p:nvGrpSpPr>
          <p:grpSpPr>
            <a:xfrm>
              <a:off x="3381198" y="1858772"/>
              <a:ext cx="486559" cy="972336"/>
              <a:chOff x="3381198" y="1858772"/>
              <a:chExt cx="486559" cy="972336"/>
            </a:xfrm>
          </p:grpSpPr>
          <p:sp>
            <p:nvSpPr>
              <p:cNvPr id="18"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33" name="直接连接符 32"/>
          <p:cNvCxnSpPr/>
          <p:nvPr userDrawn="1"/>
        </p:nvCxnSpPr>
        <p:spPr>
          <a:xfrm>
            <a:off x="0" y="669721"/>
            <a:ext cx="11301599" cy="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pic>
        <p:nvPicPr>
          <p:cNvPr id="34"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10889782" y="6161860"/>
            <a:ext cx="640417" cy="646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组合 2"/>
          <p:cNvGrpSpPr/>
          <p:nvPr userDrawn="1"/>
        </p:nvGrpSpPr>
        <p:grpSpPr>
          <a:xfrm flipH="1">
            <a:off x="11606994" y="6469062"/>
            <a:ext cx="458800" cy="306388"/>
            <a:chOff x="5953126" y="1139825"/>
            <a:chExt cx="931863" cy="622301"/>
          </a:xfrm>
        </p:grpSpPr>
        <p:sp>
          <p:nvSpPr>
            <p:cNvPr id="25" name="Freeform 372"/>
            <p:cNvSpPr/>
            <p:nvPr userDrawn="1"/>
          </p:nvSpPr>
          <p:spPr bwMode="auto">
            <a:xfrm>
              <a:off x="5953126" y="1139825"/>
              <a:ext cx="625475" cy="457200"/>
            </a:xfrm>
            <a:custGeom>
              <a:avLst/>
              <a:gdLst>
                <a:gd name="T0" fmla="*/ 71 w 133"/>
                <a:gd name="T1" fmla="*/ 97 h 97"/>
                <a:gd name="T2" fmla="*/ 57 w 133"/>
                <a:gd name="T3" fmla="*/ 82 h 97"/>
                <a:gd name="T4" fmla="*/ 60 w 133"/>
                <a:gd name="T5" fmla="*/ 73 h 97"/>
                <a:gd name="T6" fmla="*/ 13 w 133"/>
                <a:gd name="T7" fmla="*/ 91 h 97"/>
                <a:gd name="T8" fmla="*/ 1 w 133"/>
                <a:gd name="T9" fmla="*/ 84 h 97"/>
                <a:gd name="T10" fmla="*/ 22 w 133"/>
                <a:gd name="T11" fmla="*/ 56 h 97"/>
                <a:gd name="T12" fmla="*/ 39 w 133"/>
                <a:gd name="T13" fmla="*/ 52 h 97"/>
                <a:gd name="T14" fmla="*/ 16 w 133"/>
                <a:gd name="T15" fmla="*/ 36 h 97"/>
                <a:gd name="T16" fmla="*/ 18 w 133"/>
                <a:gd name="T17" fmla="*/ 30 h 97"/>
                <a:gd name="T18" fmla="*/ 49 w 133"/>
                <a:gd name="T19" fmla="*/ 25 h 97"/>
                <a:gd name="T20" fmla="*/ 62 w 133"/>
                <a:gd name="T21" fmla="*/ 38 h 97"/>
                <a:gd name="T22" fmla="*/ 47 w 133"/>
                <a:gd name="T23" fmla="*/ 29 h 97"/>
                <a:gd name="T24" fmla="*/ 36 w 133"/>
                <a:gd name="T25" fmla="*/ 25 h 97"/>
                <a:gd name="T26" fmla="*/ 20 w 133"/>
                <a:gd name="T27" fmla="*/ 36 h 97"/>
                <a:gd name="T28" fmla="*/ 34 w 133"/>
                <a:gd name="T29" fmla="*/ 46 h 97"/>
                <a:gd name="T30" fmla="*/ 54 w 133"/>
                <a:gd name="T31" fmla="*/ 56 h 97"/>
                <a:gd name="T32" fmla="*/ 24 w 133"/>
                <a:gd name="T33" fmla="*/ 59 h 97"/>
                <a:gd name="T34" fmla="*/ 4 w 133"/>
                <a:gd name="T35" fmla="*/ 78 h 97"/>
                <a:gd name="T36" fmla="*/ 13 w 133"/>
                <a:gd name="T37" fmla="*/ 87 h 97"/>
                <a:gd name="T38" fmla="*/ 41 w 133"/>
                <a:gd name="T39" fmla="*/ 77 h 97"/>
                <a:gd name="T40" fmla="*/ 72 w 133"/>
                <a:gd name="T41" fmla="*/ 62 h 97"/>
                <a:gd name="T42" fmla="*/ 69 w 133"/>
                <a:gd name="T43" fmla="*/ 68 h 97"/>
                <a:gd name="T44" fmla="*/ 61 w 133"/>
                <a:gd name="T45" fmla="*/ 83 h 97"/>
                <a:gd name="T46" fmla="*/ 71 w 133"/>
                <a:gd name="T47" fmla="*/ 93 h 97"/>
                <a:gd name="T48" fmla="*/ 72 w 133"/>
                <a:gd name="T49" fmla="*/ 93 h 97"/>
                <a:gd name="T50" fmla="*/ 86 w 133"/>
                <a:gd name="T51" fmla="*/ 76 h 97"/>
                <a:gd name="T52" fmla="*/ 82 w 133"/>
                <a:gd name="T53" fmla="*/ 62 h 97"/>
                <a:gd name="T54" fmla="*/ 82 w 133"/>
                <a:gd name="T55" fmla="*/ 61 h 97"/>
                <a:gd name="T56" fmla="*/ 82 w 133"/>
                <a:gd name="T57" fmla="*/ 61 h 97"/>
                <a:gd name="T58" fmla="*/ 86 w 133"/>
                <a:gd name="T59" fmla="*/ 60 h 97"/>
                <a:gd name="T60" fmla="*/ 104 w 133"/>
                <a:gd name="T61" fmla="*/ 71 h 97"/>
                <a:gd name="T62" fmla="*/ 126 w 133"/>
                <a:gd name="T63" fmla="*/ 58 h 97"/>
                <a:gd name="T64" fmla="*/ 120 w 133"/>
                <a:gd name="T65" fmla="*/ 53 h 97"/>
                <a:gd name="T66" fmla="*/ 95 w 133"/>
                <a:gd name="T67" fmla="*/ 52 h 97"/>
                <a:gd name="T68" fmla="*/ 89 w 133"/>
                <a:gd name="T69" fmla="*/ 53 h 97"/>
                <a:gd name="T70" fmla="*/ 88 w 133"/>
                <a:gd name="T71" fmla="*/ 49 h 97"/>
                <a:gd name="T72" fmla="*/ 113 w 133"/>
                <a:gd name="T73" fmla="*/ 37 h 97"/>
                <a:gd name="T74" fmla="*/ 129 w 133"/>
                <a:gd name="T75" fmla="*/ 16 h 97"/>
                <a:gd name="T76" fmla="*/ 114 w 133"/>
                <a:gd name="T77" fmla="*/ 7 h 97"/>
                <a:gd name="T78" fmla="*/ 76 w 133"/>
                <a:gd name="T79" fmla="*/ 37 h 97"/>
                <a:gd name="T80" fmla="*/ 76 w 133"/>
                <a:gd name="T81" fmla="*/ 40 h 97"/>
                <a:gd name="T82" fmla="*/ 75 w 133"/>
                <a:gd name="T83" fmla="*/ 40 h 97"/>
                <a:gd name="T84" fmla="*/ 73 w 133"/>
                <a:gd name="T85" fmla="*/ 36 h 97"/>
                <a:gd name="T86" fmla="*/ 79 w 133"/>
                <a:gd name="T87" fmla="*/ 8 h 97"/>
                <a:gd name="T88" fmla="*/ 78 w 133"/>
                <a:gd name="T89" fmla="*/ 4 h 97"/>
                <a:gd name="T90" fmla="*/ 75 w 133"/>
                <a:gd name="T91" fmla="*/ 5 h 97"/>
                <a:gd name="T92" fmla="*/ 68 w 133"/>
                <a:gd name="T93" fmla="*/ 39 h 97"/>
                <a:gd name="T94" fmla="*/ 65 w 133"/>
                <a:gd name="T95" fmla="*/ 41 h 97"/>
                <a:gd name="T96" fmla="*/ 64 w 133"/>
                <a:gd name="T97" fmla="*/ 37 h 97"/>
                <a:gd name="T98" fmla="*/ 73 w 133"/>
                <a:gd name="T99" fmla="*/ 2 h 97"/>
                <a:gd name="T100" fmla="*/ 78 w 133"/>
                <a:gd name="T101" fmla="*/ 0 h 97"/>
                <a:gd name="T102" fmla="*/ 83 w 133"/>
                <a:gd name="T103" fmla="*/ 8 h 97"/>
                <a:gd name="T104" fmla="*/ 81 w 133"/>
                <a:gd name="T105" fmla="*/ 22 h 97"/>
                <a:gd name="T106" fmla="*/ 123 w 133"/>
                <a:gd name="T107" fmla="*/ 4 h 97"/>
                <a:gd name="T108" fmla="*/ 133 w 133"/>
                <a:gd name="T109" fmla="*/ 16 h 97"/>
                <a:gd name="T110" fmla="*/ 105 w 133"/>
                <a:gd name="T111" fmla="*/ 47 h 97"/>
                <a:gd name="T112" fmla="*/ 121 w 133"/>
                <a:gd name="T113" fmla="*/ 49 h 97"/>
                <a:gd name="T114" fmla="*/ 125 w 133"/>
                <a:gd name="T115" fmla="*/ 66 h 97"/>
                <a:gd name="T116" fmla="*/ 104 w 133"/>
                <a:gd name="T117" fmla="*/ 75 h 97"/>
                <a:gd name="T118" fmla="*/ 90 w 133"/>
                <a:gd name="T119" fmla="*/ 76 h 97"/>
                <a:gd name="T120" fmla="*/ 89 w 133"/>
                <a:gd name="T121" fmla="*/ 84 h 97"/>
                <a:gd name="T122" fmla="*/ 72 w 133"/>
                <a:gd name="T123" fmla="*/ 97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3" h="97">
                  <a:moveTo>
                    <a:pt x="72" y="97"/>
                  </a:moveTo>
                  <a:cubicBezTo>
                    <a:pt x="72" y="97"/>
                    <a:pt x="72" y="97"/>
                    <a:pt x="71" y="97"/>
                  </a:cubicBezTo>
                  <a:cubicBezTo>
                    <a:pt x="71" y="97"/>
                    <a:pt x="71" y="97"/>
                    <a:pt x="71" y="97"/>
                  </a:cubicBezTo>
                  <a:cubicBezTo>
                    <a:pt x="64" y="97"/>
                    <a:pt x="57" y="94"/>
                    <a:pt x="57" y="86"/>
                  </a:cubicBezTo>
                  <a:cubicBezTo>
                    <a:pt x="57" y="86"/>
                    <a:pt x="57" y="86"/>
                    <a:pt x="57" y="86"/>
                  </a:cubicBezTo>
                  <a:cubicBezTo>
                    <a:pt x="57" y="85"/>
                    <a:pt x="57" y="83"/>
                    <a:pt x="57" y="82"/>
                  </a:cubicBezTo>
                  <a:cubicBezTo>
                    <a:pt x="57" y="82"/>
                    <a:pt x="57" y="82"/>
                    <a:pt x="57" y="82"/>
                  </a:cubicBezTo>
                  <a:cubicBezTo>
                    <a:pt x="58" y="79"/>
                    <a:pt x="59" y="76"/>
                    <a:pt x="60" y="73"/>
                  </a:cubicBezTo>
                  <a:cubicBezTo>
                    <a:pt x="60" y="73"/>
                    <a:pt x="60" y="73"/>
                    <a:pt x="60" y="73"/>
                  </a:cubicBezTo>
                  <a:cubicBezTo>
                    <a:pt x="55" y="76"/>
                    <a:pt x="49" y="78"/>
                    <a:pt x="43" y="81"/>
                  </a:cubicBezTo>
                  <a:cubicBezTo>
                    <a:pt x="43" y="81"/>
                    <a:pt x="43" y="81"/>
                    <a:pt x="43" y="81"/>
                  </a:cubicBezTo>
                  <a:cubicBezTo>
                    <a:pt x="37" y="83"/>
                    <a:pt x="24" y="91"/>
                    <a:pt x="13" y="91"/>
                  </a:cubicBezTo>
                  <a:cubicBezTo>
                    <a:pt x="13" y="91"/>
                    <a:pt x="13" y="91"/>
                    <a:pt x="13" y="91"/>
                  </a:cubicBezTo>
                  <a:cubicBezTo>
                    <a:pt x="8" y="91"/>
                    <a:pt x="4" y="89"/>
                    <a:pt x="1" y="84"/>
                  </a:cubicBezTo>
                  <a:cubicBezTo>
                    <a:pt x="1" y="84"/>
                    <a:pt x="1" y="84"/>
                    <a:pt x="1" y="84"/>
                  </a:cubicBezTo>
                  <a:cubicBezTo>
                    <a:pt x="0" y="82"/>
                    <a:pt x="0" y="80"/>
                    <a:pt x="0" y="78"/>
                  </a:cubicBezTo>
                  <a:cubicBezTo>
                    <a:pt x="0" y="78"/>
                    <a:pt x="0" y="78"/>
                    <a:pt x="0" y="78"/>
                  </a:cubicBezTo>
                  <a:cubicBezTo>
                    <a:pt x="0" y="66"/>
                    <a:pt x="15" y="59"/>
                    <a:pt x="22" y="56"/>
                  </a:cubicBezTo>
                  <a:cubicBezTo>
                    <a:pt x="22" y="56"/>
                    <a:pt x="22" y="56"/>
                    <a:pt x="22" y="56"/>
                  </a:cubicBezTo>
                  <a:cubicBezTo>
                    <a:pt x="28" y="54"/>
                    <a:pt x="33" y="53"/>
                    <a:pt x="39" y="52"/>
                  </a:cubicBezTo>
                  <a:cubicBezTo>
                    <a:pt x="39" y="52"/>
                    <a:pt x="39" y="52"/>
                    <a:pt x="39" y="52"/>
                  </a:cubicBezTo>
                  <a:cubicBezTo>
                    <a:pt x="37" y="51"/>
                    <a:pt x="35" y="51"/>
                    <a:pt x="32" y="50"/>
                  </a:cubicBezTo>
                  <a:cubicBezTo>
                    <a:pt x="32" y="50"/>
                    <a:pt x="32" y="50"/>
                    <a:pt x="32" y="50"/>
                  </a:cubicBezTo>
                  <a:cubicBezTo>
                    <a:pt x="24" y="47"/>
                    <a:pt x="16" y="43"/>
                    <a:pt x="16" y="36"/>
                  </a:cubicBezTo>
                  <a:cubicBezTo>
                    <a:pt x="16" y="36"/>
                    <a:pt x="16" y="36"/>
                    <a:pt x="16" y="36"/>
                  </a:cubicBezTo>
                  <a:cubicBezTo>
                    <a:pt x="16" y="34"/>
                    <a:pt x="17" y="32"/>
                    <a:pt x="18" y="30"/>
                  </a:cubicBezTo>
                  <a:cubicBezTo>
                    <a:pt x="18" y="30"/>
                    <a:pt x="18" y="30"/>
                    <a:pt x="18" y="30"/>
                  </a:cubicBezTo>
                  <a:cubicBezTo>
                    <a:pt x="22" y="24"/>
                    <a:pt x="29" y="21"/>
                    <a:pt x="36" y="21"/>
                  </a:cubicBezTo>
                  <a:cubicBezTo>
                    <a:pt x="36" y="21"/>
                    <a:pt x="36" y="21"/>
                    <a:pt x="36" y="21"/>
                  </a:cubicBezTo>
                  <a:cubicBezTo>
                    <a:pt x="40" y="21"/>
                    <a:pt x="45" y="23"/>
                    <a:pt x="49" y="25"/>
                  </a:cubicBezTo>
                  <a:cubicBezTo>
                    <a:pt x="49" y="25"/>
                    <a:pt x="49" y="25"/>
                    <a:pt x="49" y="25"/>
                  </a:cubicBezTo>
                  <a:cubicBezTo>
                    <a:pt x="55" y="29"/>
                    <a:pt x="58" y="34"/>
                    <a:pt x="62" y="38"/>
                  </a:cubicBezTo>
                  <a:cubicBezTo>
                    <a:pt x="62" y="38"/>
                    <a:pt x="62" y="38"/>
                    <a:pt x="62" y="38"/>
                  </a:cubicBezTo>
                  <a:cubicBezTo>
                    <a:pt x="62" y="38"/>
                    <a:pt x="62" y="38"/>
                    <a:pt x="62" y="38"/>
                  </a:cubicBezTo>
                  <a:cubicBezTo>
                    <a:pt x="59" y="41"/>
                    <a:pt x="59" y="41"/>
                    <a:pt x="59" y="41"/>
                  </a:cubicBezTo>
                  <a:cubicBezTo>
                    <a:pt x="55" y="36"/>
                    <a:pt x="52" y="32"/>
                    <a:pt x="47" y="29"/>
                  </a:cubicBezTo>
                  <a:cubicBezTo>
                    <a:pt x="47" y="29"/>
                    <a:pt x="47" y="29"/>
                    <a:pt x="47" y="29"/>
                  </a:cubicBezTo>
                  <a:cubicBezTo>
                    <a:pt x="44" y="27"/>
                    <a:pt x="40" y="25"/>
                    <a:pt x="36" y="25"/>
                  </a:cubicBezTo>
                  <a:cubicBezTo>
                    <a:pt x="36" y="25"/>
                    <a:pt x="36" y="25"/>
                    <a:pt x="36" y="25"/>
                  </a:cubicBezTo>
                  <a:cubicBezTo>
                    <a:pt x="30" y="26"/>
                    <a:pt x="25" y="28"/>
                    <a:pt x="21" y="32"/>
                  </a:cubicBezTo>
                  <a:cubicBezTo>
                    <a:pt x="21" y="32"/>
                    <a:pt x="21" y="32"/>
                    <a:pt x="21" y="32"/>
                  </a:cubicBezTo>
                  <a:cubicBezTo>
                    <a:pt x="20" y="34"/>
                    <a:pt x="20" y="35"/>
                    <a:pt x="20" y="36"/>
                  </a:cubicBezTo>
                  <a:cubicBezTo>
                    <a:pt x="20" y="36"/>
                    <a:pt x="20" y="36"/>
                    <a:pt x="20" y="36"/>
                  </a:cubicBezTo>
                  <a:cubicBezTo>
                    <a:pt x="20" y="39"/>
                    <a:pt x="26" y="43"/>
                    <a:pt x="34" y="46"/>
                  </a:cubicBezTo>
                  <a:cubicBezTo>
                    <a:pt x="34" y="46"/>
                    <a:pt x="34" y="46"/>
                    <a:pt x="34" y="46"/>
                  </a:cubicBezTo>
                  <a:cubicBezTo>
                    <a:pt x="42" y="49"/>
                    <a:pt x="51" y="51"/>
                    <a:pt x="55" y="53"/>
                  </a:cubicBezTo>
                  <a:cubicBezTo>
                    <a:pt x="55" y="53"/>
                    <a:pt x="55" y="53"/>
                    <a:pt x="55" y="53"/>
                  </a:cubicBezTo>
                  <a:cubicBezTo>
                    <a:pt x="54" y="56"/>
                    <a:pt x="54" y="56"/>
                    <a:pt x="54" y="56"/>
                  </a:cubicBezTo>
                  <a:cubicBezTo>
                    <a:pt x="51" y="56"/>
                    <a:pt x="48" y="56"/>
                    <a:pt x="45" y="56"/>
                  </a:cubicBezTo>
                  <a:cubicBezTo>
                    <a:pt x="45" y="56"/>
                    <a:pt x="45" y="56"/>
                    <a:pt x="45" y="56"/>
                  </a:cubicBezTo>
                  <a:cubicBezTo>
                    <a:pt x="38" y="56"/>
                    <a:pt x="30" y="57"/>
                    <a:pt x="24" y="59"/>
                  </a:cubicBezTo>
                  <a:cubicBezTo>
                    <a:pt x="24" y="59"/>
                    <a:pt x="24" y="59"/>
                    <a:pt x="24" y="59"/>
                  </a:cubicBezTo>
                  <a:cubicBezTo>
                    <a:pt x="17" y="62"/>
                    <a:pt x="3" y="70"/>
                    <a:pt x="4" y="78"/>
                  </a:cubicBezTo>
                  <a:cubicBezTo>
                    <a:pt x="4" y="78"/>
                    <a:pt x="4" y="78"/>
                    <a:pt x="4" y="78"/>
                  </a:cubicBezTo>
                  <a:cubicBezTo>
                    <a:pt x="4" y="80"/>
                    <a:pt x="4" y="81"/>
                    <a:pt x="5" y="82"/>
                  </a:cubicBezTo>
                  <a:cubicBezTo>
                    <a:pt x="5" y="82"/>
                    <a:pt x="5" y="82"/>
                    <a:pt x="5" y="82"/>
                  </a:cubicBezTo>
                  <a:cubicBezTo>
                    <a:pt x="6" y="85"/>
                    <a:pt x="9" y="87"/>
                    <a:pt x="13" y="87"/>
                  </a:cubicBezTo>
                  <a:cubicBezTo>
                    <a:pt x="13" y="87"/>
                    <a:pt x="13" y="87"/>
                    <a:pt x="13" y="87"/>
                  </a:cubicBezTo>
                  <a:cubicBezTo>
                    <a:pt x="22" y="87"/>
                    <a:pt x="36" y="80"/>
                    <a:pt x="41" y="77"/>
                  </a:cubicBezTo>
                  <a:cubicBezTo>
                    <a:pt x="41" y="77"/>
                    <a:pt x="41" y="77"/>
                    <a:pt x="41" y="77"/>
                  </a:cubicBezTo>
                  <a:cubicBezTo>
                    <a:pt x="50" y="74"/>
                    <a:pt x="58" y="70"/>
                    <a:pt x="66" y="65"/>
                  </a:cubicBezTo>
                  <a:cubicBezTo>
                    <a:pt x="66" y="65"/>
                    <a:pt x="66" y="65"/>
                    <a:pt x="66" y="65"/>
                  </a:cubicBezTo>
                  <a:cubicBezTo>
                    <a:pt x="68" y="64"/>
                    <a:pt x="70" y="62"/>
                    <a:pt x="72" y="62"/>
                  </a:cubicBezTo>
                  <a:cubicBezTo>
                    <a:pt x="72" y="62"/>
                    <a:pt x="72" y="62"/>
                    <a:pt x="72" y="62"/>
                  </a:cubicBezTo>
                  <a:cubicBezTo>
                    <a:pt x="74" y="65"/>
                    <a:pt x="74" y="65"/>
                    <a:pt x="74" y="65"/>
                  </a:cubicBezTo>
                  <a:cubicBezTo>
                    <a:pt x="72" y="66"/>
                    <a:pt x="70" y="67"/>
                    <a:pt x="69" y="68"/>
                  </a:cubicBezTo>
                  <a:cubicBezTo>
                    <a:pt x="69" y="68"/>
                    <a:pt x="69" y="68"/>
                    <a:pt x="69" y="68"/>
                  </a:cubicBezTo>
                  <a:cubicBezTo>
                    <a:pt x="65" y="72"/>
                    <a:pt x="62" y="78"/>
                    <a:pt x="61" y="83"/>
                  </a:cubicBezTo>
                  <a:cubicBezTo>
                    <a:pt x="61" y="83"/>
                    <a:pt x="61" y="83"/>
                    <a:pt x="61" y="83"/>
                  </a:cubicBezTo>
                  <a:cubicBezTo>
                    <a:pt x="61" y="84"/>
                    <a:pt x="61" y="85"/>
                    <a:pt x="61" y="86"/>
                  </a:cubicBezTo>
                  <a:cubicBezTo>
                    <a:pt x="61" y="86"/>
                    <a:pt x="61" y="86"/>
                    <a:pt x="61" y="86"/>
                  </a:cubicBezTo>
                  <a:cubicBezTo>
                    <a:pt x="61" y="91"/>
                    <a:pt x="64" y="92"/>
                    <a:pt x="71" y="93"/>
                  </a:cubicBezTo>
                  <a:cubicBezTo>
                    <a:pt x="71" y="93"/>
                    <a:pt x="71" y="93"/>
                    <a:pt x="71" y="93"/>
                  </a:cubicBezTo>
                  <a:cubicBezTo>
                    <a:pt x="72" y="93"/>
                    <a:pt x="72" y="93"/>
                    <a:pt x="72" y="93"/>
                  </a:cubicBezTo>
                  <a:cubicBezTo>
                    <a:pt x="72" y="93"/>
                    <a:pt x="72" y="93"/>
                    <a:pt x="72" y="93"/>
                  </a:cubicBezTo>
                  <a:cubicBezTo>
                    <a:pt x="80" y="92"/>
                    <a:pt x="83" y="91"/>
                    <a:pt x="85" y="84"/>
                  </a:cubicBezTo>
                  <a:cubicBezTo>
                    <a:pt x="85" y="84"/>
                    <a:pt x="85" y="84"/>
                    <a:pt x="85" y="84"/>
                  </a:cubicBezTo>
                  <a:cubicBezTo>
                    <a:pt x="86" y="81"/>
                    <a:pt x="86" y="79"/>
                    <a:pt x="86" y="76"/>
                  </a:cubicBezTo>
                  <a:cubicBezTo>
                    <a:pt x="86" y="76"/>
                    <a:pt x="86" y="76"/>
                    <a:pt x="86" y="76"/>
                  </a:cubicBezTo>
                  <a:cubicBezTo>
                    <a:pt x="86" y="71"/>
                    <a:pt x="85" y="66"/>
                    <a:pt x="82" y="62"/>
                  </a:cubicBezTo>
                  <a:cubicBezTo>
                    <a:pt x="82" y="62"/>
                    <a:pt x="82" y="62"/>
                    <a:pt x="82" y="62"/>
                  </a:cubicBezTo>
                  <a:cubicBezTo>
                    <a:pt x="82" y="62"/>
                    <a:pt x="82" y="61"/>
                    <a:pt x="82" y="61"/>
                  </a:cubicBezTo>
                  <a:cubicBezTo>
                    <a:pt x="82" y="61"/>
                    <a:pt x="82" y="61"/>
                    <a:pt x="82" y="61"/>
                  </a:cubicBezTo>
                  <a:cubicBezTo>
                    <a:pt x="82" y="61"/>
                    <a:pt x="82" y="61"/>
                    <a:pt x="82" y="61"/>
                  </a:cubicBezTo>
                  <a:cubicBezTo>
                    <a:pt x="82" y="61"/>
                    <a:pt x="82" y="61"/>
                    <a:pt x="82" y="61"/>
                  </a:cubicBezTo>
                  <a:cubicBezTo>
                    <a:pt x="82" y="61"/>
                    <a:pt x="82" y="61"/>
                    <a:pt x="82" y="61"/>
                  </a:cubicBezTo>
                  <a:cubicBezTo>
                    <a:pt x="82" y="61"/>
                    <a:pt x="82" y="61"/>
                    <a:pt x="82" y="61"/>
                  </a:cubicBezTo>
                  <a:cubicBezTo>
                    <a:pt x="82" y="61"/>
                    <a:pt x="82" y="61"/>
                    <a:pt x="82" y="61"/>
                  </a:cubicBezTo>
                  <a:cubicBezTo>
                    <a:pt x="86" y="59"/>
                    <a:pt x="86" y="59"/>
                    <a:pt x="86" y="59"/>
                  </a:cubicBezTo>
                  <a:cubicBezTo>
                    <a:pt x="86" y="59"/>
                    <a:pt x="86" y="60"/>
                    <a:pt x="86" y="60"/>
                  </a:cubicBezTo>
                  <a:cubicBezTo>
                    <a:pt x="86" y="60"/>
                    <a:pt x="86" y="60"/>
                    <a:pt x="86" y="60"/>
                  </a:cubicBezTo>
                  <a:cubicBezTo>
                    <a:pt x="90" y="67"/>
                    <a:pt x="97" y="71"/>
                    <a:pt x="104" y="71"/>
                  </a:cubicBezTo>
                  <a:cubicBezTo>
                    <a:pt x="104" y="71"/>
                    <a:pt x="104" y="71"/>
                    <a:pt x="104" y="71"/>
                  </a:cubicBezTo>
                  <a:cubicBezTo>
                    <a:pt x="110" y="71"/>
                    <a:pt x="117" y="68"/>
                    <a:pt x="122" y="63"/>
                  </a:cubicBezTo>
                  <a:cubicBezTo>
                    <a:pt x="122" y="63"/>
                    <a:pt x="122" y="63"/>
                    <a:pt x="122" y="63"/>
                  </a:cubicBezTo>
                  <a:cubicBezTo>
                    <a:pt x="125" y="61"/>
                    <a:pt x="126" y="59"/>
                    <a:pt x="126" y="58"/>
                  </a:cubicBezTo>
                  <a:cubicBezTo>
                    <a:pt x="126" y="58"/>
                    <a:pt x="126" y="58"/>
                    <a:pt x="126" y="58"/>
                  </a:cubicBezTo>
                  <a:cubicBezTo>
                    <a:pt x="126" y="56"/>
                    <a:pt x="124" y="54"/>
                    <a:pt x="120" y="53"/>
                  </a:cubicBezTo>
                  <a:cubicBezTo>
                    <a:pt x="120" y="53"/>
                    <a:pt x="120" y="53"/>
                    <a:pt x="120" y="53"/>
                  </a:cubicBezTo>
                  <a:cubicBezTo>
                    <a:pt x="115" y="52"/>
                    <a:pt x="109" y="51"/>
                    <a:pt x="104" y="51"/>
                  </a:cubicBezTo>
                  <a:cubicBezTo>
                    <a:pt x="104" y="51"/>
                    <a:pt x="104" y="51"/>
                    <a:pt x="104" y="51"/>
                  </a:cubicBezTo>
                  <a:cubicBezTo>
                    <a:pt x="101" y="51"/>
                    <a:pt x="98" y="52"/>
                    <a:pt x="95" y="52"/>
                  </a:cubicBezTo>
                  <a:cubicBezTo>
                    <a:pt x="95" y="52"/>
                    <a:pt x="95" y="52"/>
                    <a:pt x="95" y="52"/>
                  </a:cubicBezTo>
                  <a:cubicBezTo>
                    <a:pt x="93" y="52"/>
                    <a:pt x="91" y="53"/>
                    <a:pt x="89" y="53"/>
                  </a:cubicBezTo>
                  <a:cubicBezTo>
                    <a:pt x="89" y="53"/>
                    <a:pt x="89" y="53"/>
                    <a:pt x="89" y="53"/>
                  </a:cubicBezTo>
                  <a:cubicBezTo>
                    <a:pt x="89" y="53"/>
                    <a:pt x="89" y="53"/>
                    <a:pt x="89" y="53"/>
                  </a:cubicBezTo>
                  <a:cubicBezTo>
                    <a:pt x="89" y="53"/>
                    <a:pt x="89" y="53"/>
                    <a:pt x="89" y="53"/>
                  </a:cubicBezTo>
                  <a:cubicBezTo>
                    <a:pt x="88" y="49"/>
                    <a:pt x="88" y="49"/>
                    <a:pt x="88" y="49"/>
                  </a:cubicBezTo>
                  <a:cubicBezTo>
                    <a:pt x="90" y="48"/>
                    <a:pt x="92" y="48"/>
                    <a:pt x="94" y="48"/>
                  </a:cubicBezTo>
                  <a:cubicBezTo>
                    <a:pt x="94" y="48"/>
                    <a:pt x="94" y="48"/>
                    <a:pt x="94" y="48"/>
                  </a:cubicBezTo>
                  <a:cubicBezTo>
                    <a:pt x="100" y="46"/>
                    <a:pt x="107" y="42"/>
                    <a:pt x="113" y="37"/>
                  </a:cubicBezTo>
                  <a:cubicBezTo>
                    <a:pt x="113" y="37"/>
                    <a:pt x="113" y="37"/>
                    <a:pt x="113" y="37"/>
                  </a:cubicBezTo>
                  <a:cubicBezTo>
                    <a:pt x="122" y="30"/>
                    <a:pt x="129" y="21"/>
                    <a:pt x="129" y="16"/>
                  </a:cubicBezTo>
                  <a:cubicBezTo>
                    <a:pt x="129" y="16"/>
                    <a:pt x="129" y="16"/>
                    <a:pt x="129" y="16"/>
                  </a:cubicBezTo>
                  <a:cubicBezTo>
                    <a:pt x="129" y="13"/>
                    <a:pt x="127" y="10"/>
                    <a:pt x="122" y="8"/>
                  </a:cubicBezTo>
                  <a:cubicBezTo>
                    <a:pt x="122" y="8"/>
                    <a:pt x="122" y="8"/>
                    <a:pt x="122" y="8"/>
                  </a:cubicBezTo>
                  <a:cubicBezTo>
                    <a:pt x="119" y="7"/>
                    <a:pt x="117" y="7"/>
                    <a:pt x="114" y="7"/>
                  </a:cubicBezTo>
                  <a:cubicBezTo>
                    <a:pt x="114" y="7"/>
                    <a:pt x="114" y="7"/>
                    <a:pt x="114" y="7"/>
                  </a:cubicBezTo>
                  <a:cubicBezTo>
                    <a:pt x="99" y="7"/>
                    <a:pt x="82" y="23"/>
                    <a:pt x="76" y="37"/>
                  </a:cubicBezTo>
                  <a:cubicBezTo>
                    <a:pt x="76" y="37"/>
                    <a:pt x="76" y="37"/>
                    <a:pt x="76" y="37"/>
                  </a:cubicBezTo>
                  <a:cubicBezTo>
                    <a:pt x="76" y="38"/>
                    <a:pt x="76" y="39"/>
                    <a:pt x="76" y="39"/>
                  </a:cubicBezTo>
                  <a:cubicBezTo>
                    <a:pt x="76" y="39"/>
                    <a:pt x="76" y="39"/>
                    <a:pt x="76" y="39"/>
                  </a:cubicBezTo>
                  <a:cubicBezTo>
                    <a:pt x="76" y="39"/>
                    <a:pt x="76" y="39"/>
                    <a:pt x="76" y="40"/>
                  </a:cubicBezTo>
                  <a:cubicBezTo>
                    <a:pt x="76" y="40"/>
                    <a:pt x="76" y="40"/>
                    <a:pt x="76" y="40"/>
                  </a:cubicBezTo>
                  <a:cubicBezTo>
                    <a:pt x="75" y="40"/>
                    <a:pt x="75" y="40"/>
                    <a:pt x="75" y="40"/>
                  </a:cubicBezTo>
                  <a:cubicBezTo>
                    <a:pt x="75" y="40"/>
                    <a:pt x="75" y="40"/>
                    <a:pt x="75" y="40"/>
                  </a:cubicBezTo>
                  <a:cubicBezTo>
                    <a:pt x="75" y="40"/>
                    <a:pt x="75" y="40"/>
                    <a:pt x="75" y="40"/>
                  </a:cubicBezTo>
                  <a:cubicBezTo>
                    <a:pt x="72" y="38"/>
                    <a:pt x="72" y="38"/>
                    <a:pt x="72" y="38"/>
                  </a:cubicBezTo>
                  <a:cubicBezTo>
                    <a:pt x="72" y="37"/>
                    <a:pt x="72" y="37"/>
                    <a:pt x="73" y="36"/>
                  </a:cubicBezTo>
                  <a:cubicBezTo>
                    <a:pt x="73" y="36"/>
                    <a:pt x="73" y="36"/>
                    <a:pt x="73" y="36"/>
                  </a:cubicBezTo>
                  <a:cubicBezTo>
                    <a:pt x="75" y="30"/>
                    <a:pt x="79" y="16"/>
                    <a:pt x="79" y="8"/>
                  </a:cubicBezTo>
                  <a:cubicBezTo>
                    <a:pt x="79" y="8"/>
                    <a:pt x="79" y="8"/>
                    <a:pt x="79" y="8"/>
                  </a:cubicBezTo>
                  <a:cubicBezTo>
                    <a:pt x="79" y="7"/>
                    <a:pt x="78" y="5"/>
                    <a:pt x="78" y="5"/>
                  </a:cubicBezTo>
                  <a:cubicBezTo>
                    <a:pt x="78" y="5"/>
                    <a:pt x="78" y="5"/>
                    <a:pt x="78" y="5"/>
                  </a:cubicBezTo>
                  <a:cubicBezTo>
                    <a:pt x="78" y="4"/>
                    <a:pt x="78" y="4"/>
                    <a:pt x="78" y="4"/>
                  </a:cubicBezTo>
                  <a:cubicBezTo>
                    <a:pt x="78" y="4"/>
                    <a:pt x="78" y="4"/>
                    <a:pt x="78" y="4"/>
                  </a:cubicBezTo>
                  <a:cubicBezTo>
                    <a:pt x="77" y="4"/>
                    <a:pt x="76" y="4"/>
                    <a:pt x="75" y="5"/>
                  </a:cubicBezTo>
                  <a:cubicBezTo>
                    <a:pt x="75" y="5"/>
                    <a:pt x="75" y="5"/>
                    <a:pt x="75" y="5"/>
                  </a:cubicBezTo>
                  <a:cubicBezTo>
                    <a:pt x="70" y="8"/>
                    <a:pt x="68" y="19"/>
                    <a:pt x="68" y="28"/>
                  </a:cubicBezTo>
                  <a:cubicBezTo>
                    <a:pt x="68" y="28"/>
                    <a:pt x="68" y="28"/>
                    <a:pt x="68" y="28"/>
                  </a:cubicBezTo>
                  <a:cubicBezTo>
                    <a:pt x="68" y="32"/>
                    <a:pt x="68" y="36"/>
                    <a:pt x="68" y="39"/>
                  </a:cubicBezTo>
                  <a:cubicBezTo>
                    <a:pt x="68" y="39"/>
                    <a:pt x="68" y="39"/>
                    <a:pt x="68" y="39"/>
                  </a:cubicBezTo>
                  <a:cubicBezTo>
                    <a:pt x="69" y="45"/>
                    <a:pt x="69" y="45"/>
                    <a:pt x="69" y="45"/>
                  </a:cubicBezTo>
                  <a:cubicBezTo>
                    <a:pt x="65" y="41"/>
                    <a:pt x="65" y="41"/>
                    <a:pt x="65" y="41"/>
                  </a:cubicBezTo>
                  <a:cubicBezTo>
                    <a:pt x="64" y="40"/>
                    <a:pt x="63" y="39"/>
                    <a:pt x="63" y="37"/>
                  </a:cubicBezTo>
                  <a:cubicBezTo>
                    <a:pt x="63" y="37"/>
                    <a:pt x="63" y="37"/>
                    <a:pt x="63" y="37"/>
                  </a:cubicBezTo>
                  <a:cubicBezTo>
                    <a:pt x="64" y="37"/>
                    <a:pt x="64" y="37"/>
                    <a:pt x="64" y="37"/>
                  </a:cubicBezTo>
                  <a:cubicBezTo>
                    <a:pt x="64" y="34"/>
                    <a:pt x="64" y="31"/>
                    <a:pt x="64" y="28"/>
                  </a:cubicBezTo>
                  <a:cubicBezTo>
                    <a:pt x="64" y="28"/>
                    <a:pt x="64" y="28"/>
                    <a:pt x="64" y="28"/>
                  </a:cubicBezTo>
                  <a:cubicBezTo>
                    <a:pt x="64" y="18"/>
                    <a:pt x="65" y="7"/>
                    <a:pt x="73" y="2"/>
                  </a:cubicBezTo>
                  <a:cubicBezTo>
                    <a:pt x="73" y="2"/>
                    <a:pt x="73" y="2"/>
                    <a:pt x="73" y="2"/>
                  </a:cubicBezTo>
                  <a:cubicBezTo>
                    <a:pt x="74" y="1"/>
                    <a:pt x="76" y="0"/>
                    <a:pt x="78" y="0"/>
                  </a:cubicBezTo>
                  <a:cubicBezTo>
                    <a:pt x="78" y="0"/>
                    <a:pt x="78" y="0"/>
                    <a:pt x="78" y="0"/>
                  </a:cubicBezTo>
                  <a:cubicBezTo>
                    <a:pt x="79" y="0"/>
                    <a:pt x="81" y="1"/>
                    <a:pt x="82" y="3"/>
                  </a:cubicBezTo>
                  <a:cubicBezTo>
                    <a:pt x="82" y="3"/>
                    <a:pt x="82" y="3"/>
                    <a:pt x="82" y="3"/>
                  </a:cubicBezTo>
                  <a:cubicBezTo>
                    <a:pt x="82" y="5"/>
                    <a:pt x="83" y="6"/>
                    <a:pt x="83" y="8"/>
                  </a:cubicBezTo>
                  <a:cubicBezTo>
                    <a:pt x="83" y="8"/>
                    <a:pt x="83" y="8"/>
                    <a:pt x="83" y="8"/>
                  </a:cubicBezTo>
                  <a:cubicBezTo>
                    <a:pt x="83" y="12"/>
                    <a:pt x="82" y="17"/>
                    <a:pt x="81" y="22"/>
                  </a:cubicBezTo>
                  <a:cubicBezTo>
                    <a:pt x="81" y="22"/>
                    <a:pt x="81" y="22"/>
                    <a:pt x="81" y="22"/>
                  </a:cubicBezTo>
                  <a:cubicBezTo>
                    <a:pt x="89" y="12"/>
                    <a:pt x="101" y="3"/>
                    <a:pt x="114" y="3"/>
                  </a:cubicBezTo>
                  <a:cubicBezTo>
                    <a:pt x="114" y="3"/>
                    <a:pt x="114" y="3"/>
                    <a:pt x="114" y="3"/>
                  </a:cubicBezTo>
                  <a:cubicBezTo>
                    <a:pt x="117" y="3"/>
                    <a:pt x="120" y="3"/>
                    <a:pt x="123" y="4"/>
                  </a:cubicBezTo>
                  <a:cubicBezTo>
                    <a:pt x="123" y="4"/>
                    <a:pt x="123" y="4"/>
                    <a:pt x="123" y="4"/>
                  </a:cubicBezTo>
                  <a:cubicBezTo>
                    <a:pt x="129" y="7"/>
                    <a:pt x="133" y="11"/>
                    <a:pt x="133" y="16"/>
                  </a:cubicBezTo>
                  <a:cubicBezTo>
                    <a:pt x="133" y="16"/>
                    <a:pt x="133" y="16"/>
                    <a:pt x="133" y="16"/>
                  </a:cubicBezTo>
                  <a:cubicBezTo>
                    <a:pt x="133" y="24"/>
                    <a:pt x="125" y="33"/>
                    <a:pt x="116" y="40"/>
                  </a:cubicBezTo>
                  <a:cubicBezTo>
                    <a:pt x="116" y="40"/>
                    <a:pt x="116" y="40"/>
                    <a:pt x="116" y="40"/>
                  </a:cubicBezTo>
                  <a:cubicBezTo>
                    <a:pt x="112" y="43"/>
                    <a:pt x="108" y="45"/>
                    <a:pt x="105" y="47"/>
                  </a:cubicBezTo>
                  <a:cubicBezTo>
                    <a:pt x="105" y="47"/>
                    <a:pt x="105" y="47"/>
                    <a:pt x="105" y="47"/>
                  </a:cubicBezTo>
                  <a:cubicBezTo>
                    <a:pt x="110" y="47"/>
                    <a:pt x="116" y="48"/>
                    <a:pt x="121" y="49"/>
                  </a:cubicBezTo>
                  <a:cubicBezTo>
                    <a:pt x="121" y="49"/>
                    <a:pt x="121" y="49"/>
                    <a:pt x="121" y="49"/>
                  </a:cubicBezTo>
                  <a:cubicBezTo>
                    <a:pt x="126" y="51"/>
                    <a:pt x="130" y="53"/>
                    <a:pt x="130" y="58"/>
                  </a:cubicBezTo>
                  <a:cubicBezTo>
                    <a:pt x="130" y="58"/>
                    <a:pt x="130" y="58"/>
                    <a:pt x="130" y="58"/>
                  </a:cubicBezTo>
                  <a:cubicBezTo>
                    <a:pt x="130" y="60"/>
                    <a:pt x="128" y="63"/>
                    <a:pt x="125" y="66"/>
                  </a:cubicBezTo>
                  <a:cubicBezTo>
                    <a:pt x="125" y="66"/>
                    <a:pt x="125" y="66"/>
                    <a:pt x="125" y="66"/>
                  </a:cubicBezTo>
                  <a:cubicBezTo>
                    <a:pt x="119" y="72"/>
                    <a:pt x="112" y="75"/>
                    <a:pt x="104" y="75"/>
                  </a:cubicBezTo>
                  <a:cubicBezTo>
                    <a:pt x="104" y="75"/>
                    <a:pt x="104" y="75"/>
                    <a:pt x="104" y="75"/>
                  </a:cubicBezTo>
                  <a:cubicBezTo>
                    <a:pt x="99" y="75"/>
                    <a:pt x="94" y="73"/>
                    <a:pt x="89" y="70"/>
                  </a:cubicBezTo>
                  <a:cubicBezTo>
                    <a:pt x="89" y="70"/>
                    <a:pt x="89" y="70"/>
                    <a:pt x="89" y="70"/>
                  </a:cubicBezTo>
                  <a:cubicBezTo>
                    <a:pt x="90" y="72"/>
                    <a:pt x="90" y="74"/>
                    <a:pt x="90" y="76"/>
                  </a:cubicBezTo>
                  <a:cubicBezTo>
                    <a:pt x="90" y="76"/>
                    <a:pt x="90" y="76"/>
                    <a:pt x="90" y="76"/>
                  </a:cubicBezTo>
                  <a:cubicBezTo>
                    <a:pt x="90" y="79"/>
                    <a:pt x="90" y="82"/>
                    <a:pt x="89" y="84"/>
                  </a:cubicBezTo>
                  <a:cubicBezTo>
                    <a:pt x="89" y="84"/>
                    <a:pt x="89" y="84"/>
                    <a:pt x="89" y="84"/>
                  </a:cubicBezTo>
                  <a:cubicBezTo>
                    <a:pt x="87" y="93"/>
                    <a:pt x="81" y="97"/>
                    <a:pt x="73" y="97"/>
                  </a:cubicBezTo>
                  <a:cubicBezTo>
                    <a:pt x="73" y="97"/>
                    <a:pt x="73" y="97"/>
                    <a:pt x="73" y="97"/>
                  </a:cubicBezTo>
                  <a:cubicBezTo>
                    <a:pt x="73" y="97"/>
                    <a:pt x="73" y="97"/>
                    <a:pt x="72" y="97"/>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6" name="Freeform 373"/>
            <p:cNvSpPr>
              <a:spLocks noEditPoints="1"/>
            </p:cNvSpPr>
            <p:nvPr userDrawn="1"/>
          </p:nvSpPr>
          <p:spPr bwMode="auto">
            <a:xfrm>
              <a:off x="6235701" y="1328738"/>
              <a:ext cx="107950" cy="88900"/>
            </a:xfrm>
            <a:custGeom>
              <a:avLst/>
              <a:gdLst>
                <a:gd name="T0" fmla="*/ 1 w 23"/>
                <a:gd name="T1" fmla="*/ 15 h 19"/>
                <a:gd name="T2" fmla="*/ 0 w 23"/>
                <a:gd name="T3" fmla="*/ 13 h 19"/>
                <a:gd name="T4" fmla="*/ 0 w 23"/>
                <a:gd name="T5" fmla="*/ 13 h 19"/>
                <a:gd name="T6" fmla="*/ 7 w 23"/>
                <a:gd name="T7" fmla="*/ 5 h 19"/>
                <a:gd name="T8" fmla="*/ 7 w 23"/>
                <a:gd name="T9" fmla="*/ 5 h 19"/>
                <a:gd name="T10" fmla="*/ 15 w 23"/>
                <a:gd name="T11" fmla="*/ 0 h 19"/>
                <a:gd name="T12" fmla="*/ 15 w 23"/>
                <a:gd name="T13" fmla="*/ 0 h 19"/>
                <a:gd name="T14" fmla="*/ 23 w 23"/>
                <a:gd name="T15" fmla="*/ 9 h 19"/>
                <a:gd name="T16" fmla="*/ 23 w 23"/>
                <a:gd name="T17" fmla="*/ 9 h 19"/>
                <a:gd name="T18" fmla="*/ 23 w 23"/>
                <a:gd name="T19" fmla="*/ 9 h 19"/>
                <a:gd name="T20" fmla="*/ 23 w 23"/>
                <a:gd name="T21" fmla="*/ 9 h 19"/>
                <a:gd name="T22" fmla="*/ 17 w 23"/>
                <a:gd name="T23" fmla="*/ 16 h 19"/>
                <a:gd name="T24" fmla="*/ 17 w 23"/>
                <a:gd name="T25" fmla="*/ 16 h 19"/>
                <a:gd name="T26" fmla="*/ 8 w 23"/>
                <a:gd name="T27" fmla="*/ 19 h 19"/>
                <a:gd name="T28" fmla="*/ 8 w 23"/>
                <a:gd name="T29" fmla="*/ 19 h 19"/>
                <a:gd name="T30" fmla="*/ 8 w 23"/>
                <a:gd name="T31" fmla="*/ 19 h 19"/>
                <a:gd name="T32" fmla="*/ 8 w 23"/>
                <a:gd name="T33" fmla="*/ 19 h 19"/>
                <a:gd name="T34" fmla="*/ 1 w 23"/>
                <a:gd name="T35" fmla="*/ 15 h 19"/>
                <a:gd name="T36" fmla="*/ 6 w 23"/>
                <a:gd name="T37" fmla="*/ 10 h 19"/>
                <a:gd name="T38" fmla="*/ 4 w 23"/>
                <a:gd name="T39" fmla="*/ 13 h 19"/>
                <a:gd name="T40" fmla="*/ 4 w 23"/>
                <a:gd name="T41" fmla="*/ 13 h 19"/>
                <a:gd name="T42" fmla="*/ 4 w 23"/>
                <a:gd name="T43" fmla="*/ 13 h 19"/>
                <a:gd name="T44" fmla="*/ 4 w 23"/>
                <a:gd name="T45" fmla="*/ 13 h 19"/>
                <a:gd name="T46" fmla="*/ 8 w 23"/>
                <a:gd name="T47" fmla="*/ 15 h 19"/>
                <a:gd name="T48" fmla="*/ 8 w 23"/>
                <a:gd name="T49" fmla="*/ 15 h 19"/>
                <a:gd name="T50" fmla="*/ 16 w 23"/>
                <a:gd name="T51" fmla="*/ 12 h 19"/>
                <a:gd name="T52" fmla="*/ 16 w 23"/>
                <a:gd name="T53" fmla="*/ 12 h 19"/>
                <a:gd name="T54" fmla="*/ 19 w 23"/>
                <a:gd name="T55" fmla="*/ 9 h 19"/>
                <a:gd name="T56" fmla="*/ 19 w 23"/>
                <a:gd name="T57" fmla="*/ 9 h 19"/>
                <a:gd name="T58" fmla="*/ 19 w 23"/>
                <a:gd name="T59" fmla="*/ 9 h 19"/>
                <a:gd name="T60" fmla="*/ 19 w 23"/>
                <a:gd name="T61" fmla="*/ 9 h 19"/>
                <a:gd name="T62" fmla="*/ 15 w 23"/>
                <a:gd name="T63" fmla="*/ 4 h 19"/>
                <a:gd name="T64" fmla="*/ 15 w 23"/>
                <a:gd name="T65" fmla="*/ 4 h 19"/>
                <a:gd name="T66" fmla="*/ 12 w 23"/>
                <a:gd name="T67" fmla="*/ 5 h 19"/>
                <a:gd name="T68" fmla="*/ 12 w 23"/>
                <a:gd name="T69" fmla="*/ 5 h 19"/>
                <a:gd name="T70" fmla="*/ 13 w 23"/>
                <a:gd name="T71" fmla="*/ 7 h 19"/>
                <a:gd name="T72" fmla="*/ 13 w 23"/>
                <a:gd name="T73" fmla="*/ 7 h 19"/>
                <a:gd name="T74" fmla="*/ 9 w 23"/>
                <a:gd name="T75" fmla="*/ 9 h 19"/>
                <a:gd name="T76" fmla="*/ 9 w 23"/>
                <a:gd name="T77" fmla="*/ 8 h 19"/>
                <a:gd name="T78" fmla="*/ 9 w 23"/>
                <a:gd name="T79" fmla="*/ 8 h 19"/>
                <a:gd name="T80" fmla="*/ 9 w 23"/>
                <a:gd name="T81" fmla="*/ 8 h 19"/>
                <a:gd name="T82" fmla="*/ 9 w 23"/>
                <a:gd name="T83" fmla="*/ 8 h 19"/>
                <a:gd name="T84" fmla="*/ 9 w 23"/>
                <a:gd name="T85" fmla="*/ 8 h 19"/>
                <a:gd name="T86" fmla="*/ 9 w 23"/>
                <a:gd name="T87" fmla="*/ 8 h 19"/>
                <a:gd name="T88" fmla="*/ 6 w 23"/>
                <a:gd name="T89" fmla="*/ 10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3" h="19">
                  <a:moveTo>
                    <a:pt x="1" y="15"/>
                  </a:moveTo>
                  <a:cubicBezTo>
                    <a:pt x="0" y="14"/>
                    <a:pt x="0" y="14"/>
                    <a:pt x="0" y="13"/>
                  </a:cubicBezTo>
                  <a:cubicBezTo>
                    <a:pt x="0" y="13"/>
                    <a:pt x="0" y="13"/>
                    <a:pt x="0" y="13"/>
                  </a:cubicBezTo>
                  <a:cubicBezTo>
                    <a:pt x="1" y="9"/>
                    <a:pt x="4" y="6"/>
                    <a:pt x="7" y="5"/>
                  </a:cubicBezTo>
                  <a:cubicBezTo>
                    <a:pt x="7" y="5"/>
                    <a:pt x="7" y="5"/>
                    <a:pt x="7" y="5"/>
                  </a:cubicBezTo>
                  <a:cubicBezTo>
                    <a:pt x="9" y="2"/>
                    <a:pt x="12" y="0"/>
                    <a:pt x="15" y="0"/>
                  </a:cubicBezTo>
                  <a:cubicBezTo>
                    <a:pt x="15" y="0"/>
                    <a:pt x="15" y="0"/>
                    <a:pt x="15" y="0"/>
                  </a:cubicBezTo>
                  <a:cubicBezTo>
                    <a:pt x="19" y="0"/>
                    <a:pt x="23" y="3"/>
                    <a:pt x="23" y="9"/>
                  </a:cubicBezTo>
                  <a:cubicBezTo>
                    <a:pt x="23" y="9"/>
                    <a:pt x="23" y="9"/>
                    <a:pt x="23" y="9"/>
                  </a:cubicBezTo>
                  <a:cubicBezTo>
                    <a:pt x="23" y="9"/>
                    <a:pt x="23" y="9"/>
                    <a:pt x="23" y="9"/>
                  </a:cubicBezTo>
                  <a:cubicBezTo>
                    <a:pt x="23" y="9"/>
                    <a:pt x="23" y="9"/>
                    <a:pt x="23" y="9"/>
                  </a:cubicBezTo>
                  <a:cubicBezTo>
                    <a:pt x="23" y="12"/>
                    <a:pt x="20" y="14"/>
                    <a:pt x="17" y="16"/>
                  </a:cubicBezTo>
                  <a:cubicBezTo>
                    <a:pt x="17" y="16"/>
                    <a:pt x="17" y="16"/>
                    <a:pt x="17" y="16"/>
                  </a:cubicBezTo>
                  <a:cubicBezTo>
                    <a:pt x="15" y="18"/>
                    <a:pt x="11" y="19"/>
                    <a:pt x="8" y="19"/>
                  </a:cubicBezTo>
                  <a:cubicBezTo>
                    <a:pt x="8" y="19"/>
                    <a:pt x="8" y="19"/>
                    <a:pt x="8" y="19"/>
                  </a:cubicBezTo>
                  <a:cubicBezTo>
                    <a:pt x="8" y="19"/>
                    <a:pt x="8" y="19"/>
                    <a:pt x="8" y="19"/>
                  </a:cubicBezTo>
                  <a:cubicBezTo>
                    <a:pt x="8" y="19"/>
                    <a:pt x="8" y="19"/>
                    <a:pt x="8" y="19"/>
                  </a:cubicBezTo>
                  <a:cubicBezTo>
                    <a:pt x="5" y="19"/>
                    <a:pt x="2" y="18"/>
                    <a:pt x="1" y="15"/>
                  </a:cubicBezTo>
                  <a:close/>
                  <a:moveTo>
                    <a:pt x="6" y="10"/>
                  </a:moveTo>
                  <a:cubicBezTo>
                    <a:pt x="5" y="11"/>
                    <a:pt x="4" y="13"/>
                    <a:pt x="4" y="13"/>
                  </a:cubicBezTo>
                  <a:cubicBezTo>
                    <a:pt x="4" y="13"/>
                    <a:pt x="4" y="13"/>
                    <a:pt x="4" y="13"/>
                  </a:cubicBezTo>
                  <a:cubicBezTo>
                    <a:pt x="4" y="13"/>
                    <a:pt x="4" y="13"/>
                    <a:pt x="4" y="13"/>
                  </a:cubicBezTo>
                  <a:cubicBezTo>
                    <a:pt x="4" y="13"/>
                    <a:pt x="4" y="13"/>
                    <a:pt x="4" y="13"/>
                  </a:cubicBezTo>
                  <a:cubicBezTo>
                    <a:pt x="5" y="14"/>
                    <a:pt x="5" y="15"/>
                    <a:pt x="8" y="15"/>
                  </a:cubicBezTo>
                  <a:cubicBezTo>
                    <a:pt x="8" y="15"/>
                    <a:pt x="8" y="15"/>
                    <a:pt x="8" y="15"/>
                  </a:cubicBezTo>
                  <a:cubicBezTo>
                    <a:pt x="10" y="15"/>
                    <a:pt x="13" y="14"/>
                    <a:pt x="16" y="12"/>
                  </a:cubicBezTo>
                  <a:cubicBezTo>
                    <a:pt x="16" y="12"/>
                    <a:pt x="16" y="12"/>
                    <a:pt x="16" y="12"/>
                  </a:cubicBezTo>
                  <a:cubicBezTo>
                    <a:pt x="18" y="11"/>
                    <a:pt x="19" y="9"/>
                    <a:pt x="19" y="9"/>
                  </a:cubicBezTo>
                  <a:cubicBezTo>
                    <a:pt x="19" y="9"/>
                    <a:pt x="19" y="9"/>
                    <a:pt x="19" y="9"/>
                  </a:cubicBezTo>
                  <a:cubicBezTo>
                    <a:pt x="19" y="9"/>
                    <a:pt x="19" y="9"/>
                    <a:pt x="19" y="9"/>
                  </a:cubicBezTo>
                  <a:cubicBezTo>
                    <a:pt x="19" y="9"/>
                    <a:pt x="19" y="9"/>
                    <a:pt x="19" y="9"/>
                  </a:cubicBezTo>
                  <a:cubicBezTo>
                    <a:pt x="19" y="5"/>
                    <a:pt x="17" y="5"/>
                    <a:pt x="15" y="4"/>
                  </a:cubicBezTo>
                  <a:cubicBezTo>
                    <a:pt x="15" y="4"/>
                    <a:pt x="15" y="4"/>
                    <a:pt x="15" y="4"/>
                  </a:cubicBezTo>
                  <a:cubicBezTo>
                    <a:pt x="14" y="4"/>
                    <a:pt x="13" y="5"/>
                    <a:pt x="12" y="5"/>
                  </a:cubicBezTo>
                  <a:cubicBezTo>
                    <a:pt x="12" y="5"/>
                    <a:pt x="12" y="5"/>
                    <a:pt x="12" y="5"/>
                  </a:cubicBezTo>
                  <a:cubicBezTo>
                    <a:pt x="13" y="6"/>
                    <a:pt x="13" y="7"/>
                    <a:pt x="13" y="7"/>
                  </a:cubicBezTo>
                  <a:cubicBezTo>
                    <a:pt x="13" y="7"/>
                    <a:pt x="13" y="7"/>
                    <a:pt x="13" y="7"/>
                  </a:cubicBezTo>
                  <a:cubicBezTo>
                    <a:pt x="9" y="9"/>
                    <a:pt x="9" y="9"/>
                    <a:pt x="9" y="9"/>
                  </a:cubicBezTo>
                  <a:cubicBezTo>
                    <a:pt x="9" y="8"/>
                    <a:pt x="9" y="8"/>
                    <a:pt x="9" y="8"/>
                  </a:cubicBezTo>
                  <a:cubicBezTo>
                    <a:pt x="9" y="8"/>
                    <a:pt x="9" y="8"/>
                    <a:pt x="9" y="8"/>
                  </a:cubicBezTo>
                  <a:cubicBezTo>
                    <a:pt x="9" y="8"/>
                    <a:pt x="9" y="8"/>
                    <a:pt x="9" y="8"/>
                  </a:cubicBezTo>
                  <a:cubicBezTo>
                    <a:pt x="9" y="8"/>
                    <a:pt x="9" y="8"/>
                    <a:pt x="9" y="8"/>
                  </a:cubicBezTo>
                  <a:cubicBezTo>
                    <a:pt x="9" y="8"/>
                    <a:pt x="9" y="8"/>
                    <a:pt x="9" y="8"/>
                  </a:cubicBezTo>
                  <a:cubicBezTo>
                    <a:pt x="9" y="8"/>
                    <a:pt x="9" y="8"/>
                    <a:pt x="9" y="8"/>
                  </a:cubicBezTo>
                  <a:cubicBezTo>
                    <a:pt x="9" y="8"/>
                    <a:pt x="7" y="9"/>
                    <a:pt x="6" y="10"/>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7" name="Freeform 374"/>
            <p:cNvSpPr>
              <a:spLocks noEditPoints="1"/>
            </p:cNvSpPr>
            <p:nvPr userDrawn="1"/>
          </p:nvSpPr>
          <p:spPr bwMode="auto">
            <a:xfrm>
              <a:off x="6432551" y="1455738"/>
              <a:ext cx="452438" cy="306388"/>
            </a:xfrm>
            <a:custGeom>
              <a:avLst/>
              <a:gdLst>
                <a:gd name="T0" fmla="*/ 10 w 96"/>
                <a:gd name="T1" fmla="*/ 61 h 65"/>
                <a:gd name="T2" fmla="*/ 13 w 96"/>
                <a:gd name="T3" fmla="*/ 60 h 65"/>
                <a:gd name="T4" fmla="*/ 13 w 96"/>
                <a:gd name="T5" fmla="*/ 60 h 65"/>
                <a:gd name="T6" fmla="*/ 0 w 96"/>
                <a:gd name="T7" fmla="*/ 10 h 65"/>
                <a:gd name="T8" fmla="*/ 0 w 96"/>
                <a:gd name="T9" fmla="*/ 10 h 65"/>
                <a:gd name="T10" fmla="*/ 0 w 96"/>
                <a:gd name="T11" fmla="*/ 10 h 65"/>
                <a:gd name="T12" fmla="*/ 3 w 96"/>
                <a:gd name="T13" fmla="*/ 9 h 65"/>
                <a:gd name="T14" fmla="*/ 17 w 96"/>
                <a:gd name="T15" fmla="*/ 57 h 65"/>
                <a:gd name="T16" fmla="*/ 17 w 96"/>
                <a:gd name="T17" fmla="*/ 57 h 65"/>
                <a:gd name="T18" fmla="*/ 79 w 96"/>
                <a:gd name="T19" fmla="*/ 0 h 65"/>
                <a:gd name="T20" fmla="*/ 79 w 96"/>
                <a:gd name="T21" fmla="*/ 0 h 65"/>
                <a:gd name="T22" fmla="*/ 95 w 96"/>
                <a:gd name="T23" fmla="*/ 5 h 65"/>
                <a:gd name="T24" fmla="*/ 95 w 96"/>
                <a:gd name="T25" fmla="*/ 5 h 65"/>
                <a:gd name="T26" fmla="*/ 96 w 96"/>
                <a:gd name="T27" fmla="*/ 5 h 65"/>
                <a:gd name="T28" fmla="*/ 96 w 96"/>
                <a:gd name="T29" fmla="*/ 7 h 65"/>
                <a:gd name="T30" fmla="*/ 60 w 96"/>
                <a:gd name="T31" fmla="*/ 55 h 65"/>
                <a:gd name="T32" fmla="*/ 60 w 96"/>
                <a:gd name="T33" fmla="*/ 55 h 65"/>
                <a:gd name="T34" fmla="*/ 18 w 96"/>
                <a:gd name="T35" fmla="*/ 63 h 65"/>
                <a:gd name="T36" fmla="*/ 18 w 96"/>
                <a:gd name="T37" fmla="*/ 63 h 65"/>
                <a:gd name="T38" fmla="*/ 17 w 96"/>
                <a:gd name="T39" fmla="*/ 65 h 65"/>
                <a:gd name="T40" fmla="*/ 17 w 96"/>
                <a:gd name="T41" fmla="*/ 65 h 65"/>
                <a:gd name="T42" fmla="*/ 14 w 96"/>
                <a:gd name="T43" fmla="*/ 64 h 65"/>
                <a:gd name="T44" fmla="*/ 14 w 96"/>
                <a:gd name="T45" fmla="*/ 64 h 65"/>
                <a:gd name="T46" fmla="*/ 14 w 96"/>
                <a:gd name="T47" fmla="*/ 64 h 65"/>
                <a:gd name="T48" fmla="*/ 12 w 96"/>
                <a:gd name="T49" fmla="*/ 65 h 65"/>
                <a:gd name="T50" fmla="*/ 12 w 96"/>
                <a:gd name="T51" fmla="*/ 65 h 65"/>
                <a:gd name="T52" fmla="*/ 10 w 96"/>
                <a:gd name="T53" fmla="*/ 61 h 65"/>
                <a:gd name="T54" fmla="*/ 20 w 96"/>
                <a:gd name="T55" fmla="*/ 58 h 65"/>
                <a:gd name="T56" fmla="*/ 58 w 96"/>
                <a:gd name="T57" fmla="*/ 52 h 65"/>
                <a:gd name="T58" fmla="*/ 58 w 96"/>
                <a:gd name="T59" fmla="*/ 52 h 65"/>
                <a:gd name="T60" fmla="*/ 91 w 96"/>
                <a:gd name="T61" fmla="*/ 7 h 65"/>
                <a:gd name="T62" fmla="*/ 91 w 96"/>
                <a:gd name="T63" fmla="*/ 7 h 65"/>
                <a:gd name="T64" fmla="*/ 79 w 96"/>
                <a:gd name="T65" fmla="*/ 4 h 65"/>
                <a:gd name="T66" fmla="*/ 79 w 96"/>
                <a:gd name="T67" fmla="*/ 4 h 65"/>
                <a:gd name="T68" fmla="*/ 79 w 96"/>
                <a:gd name="T69" fmla="*/ 4 h 65"/>
                <a:gd name="T70" fmla="*/ 79 w 96"/>
                <a:gd name="T71" fmla="*/ 4 h 65"/>
                <a:gd name="T72" fmla="*/ 20 w 96"/>
                <a:gd name="T73" fmla="*/ 58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 h="65">
                  <a:moveTo>
                    <a:pt x="10" y="61"/>
                  </a:moveTo>
                  <a:cubicBezTo>
                    <a:pt x="11" y="61"/>
                    <a:pt x="12" y="60"/>
                    <a:pt x="13" y="60"/>
                  </a:cubicBezTo>
                  <a:cubicBezTo>
                    <a:pt x="13" y="60"/>
                    <a:pt x="13" y="60"/>
                    <a:pt x="13" y="60"/>
                  </a:cubicBezTo>
                  <a:cubicBezTo>
                    <a:pt x="11" y="42"/>
                    <a:pt x="7" y="28"/>
                    <a:pt x="0" y="10"/>
                  </a:cubicBezTo>
                  <a:cubicBezTo>
                    <a:pt x="0" y="10"/>
                    <a:pt x="0" y="10"/>
                    <a:pt x="0" y="10"/>
                  </a:cubicBezTo>
                  <a:cubicBezTo>
                    <a:pt x="0" y="10"/>
                    <a:pt x="0" y="10"/>
                    <a:pt x="0" y="10"/>
                  </a:cubicBezTo>
                  <a:cubicBezTo>
                    <a:pt x="3" y="9"/>
                    <a:pt x="3" y="9"/>
                    <a:pt x="3" y="9"/>
                  </a:cubicBezTo>
                  <a:cubicBezTo>
                    <a:pt x="10" y="25"/>
                    <a:pt x="14" y="40"/>
                    <a:pt x="17" y="57"/>
                  </a:cubicBezTo>
                  <a:cubicBezTo>
                    <a:pt x="17" y="57"/>
                    <a:pt x="17" y="57"/>
                    <a:pt x="17" y="57"/>
                  </a:cubicBezTo>
                  <a:cubicBezTo>
                    <a:pt x="27" y="34"/>
                    <a:pt x="52" y="1"/>
                    <a:pt x="79" y="0"/>
                  </a:cubicBezTo>
                  <a:cubicBezTo>
                    <a:pt x="79" y="0"/>
                    <a:pt x="79" y="0"/>
                    <a:pt x="79" y="0"/>
                  </a:cubicBezTo>
                  <a:cubicBezTo>
                    <a:pt x="84" y="0"/>
                    <a:pt x="90" y="2"/>
                    <a:pt x="95" y="5"/>
                  </a:cubicBezTo>
                  <a:cubicBezTo>
                    <a:pt x="95" y="5"/>
                    <a:pt x="95" y="5"/>
                    <a:pt x="95" y="5"/>
                  </a:cubicBezTo>
                  <a:cubicBezTo>
                    <a:pt x="96" y="5"/>
                    <a:pt x="96" y="5"/>
                    <a:pt x="96" y="5"/>
                  </a:cubicBezTo>
                  <a:cubicBezTo>
                    <a:pt x="96" y="7"/>
                    <a:pt x="96" y="7"/>
                    <a:pt x="96" y="7"/>
                  </a:cubicBezTo>
                  <a:cubicBezTo>
                    <a:pt x="92" y="25"/>
                    <a:pt x="77" y="46"/>
                    <a:pt x="60" y="55"/>
                  </a:cubicBezTo>
                  <a:cubicBezTo>
                    <a:pt x="60" y="55"/>
                    <a:pt x="60" y="55"/>
                    <a:pt x="60" y="55"/>
                  </a:cubicBezTo>
                  <a:cubicBezTo>
                    <a:pt x="46" y="63"/>
                    <a:pt x="31" y="60"/>
                    <a:pt x="18" y="63"/>
                  </a:cubicBezTo>
                  <a:cubicBezTo>
                    <a:pt x="18" y="63"/>
                    <a:pt x="18" y="63"/>
                    <a:pt x="18" y="63"/>
                  </a:cubicBezTo>
                  <a:cubicBezTo>
                    <a:pt x="18" y="63"/>
                    <a:pt x="18" y="64"/>
                    <a:pt x="17" y="65"/>
                  </a:cubicBezTo>
                  <a:cubicBezTo>
                    <a:pt x="17" y="65"/>
                    <a:pt x="17" y="65"/>
                    <a:pt x="17" y="65"/>
                  </a:cubicBezTo>
                  <a:cubicBezTo>
                    <a:pt x="14" y="64"/>
                    <a:pt x="14" y="64"/>
                    <a:pt x="14" y="64"/>
                  </a:cubicBezTo>
                  <a:cubicBezTo>
                    <a:pt x="14" y="64"/>
                    <a:pt x="14" y="64"/>
                    <a:pt x="14" y="64"/>
                  </a:cubicBezTo>
                  <a:cubicBezTo>
                    <a:pt x="14" y="64"/>
                    <a:pt x="14" y="64"/>
                    <a:pt x="14" y="64"/>
                  </a:cubicBezTo>
                  <a:cubicBezTo>
                    <a:pt x="13" y="64"/>
                    <a:pt x="12" y="65"/>
                    <a:pt x="12" y="65"/>
                  </a:cubicBezTo>
                  <a:cubicBezTo>
                    <a:pt x="12" y="65"/>
                    <a:pt x="12" y="65"/>
                    <a:pt x="12" y="65"/>
                  </a:cubicBezTo>
                  <a:cubicBezTo>
                    <a:pt x="10" y="61"/>
                    <a:pt x="10" y="61"/>
                    <a:pt x="10" y="61"/>
                  </a:cubicBezTo>
                  <a:close/>
                  <a:moveTo>
                    <a:pt x="20" y="58"/>
                  </a:moveTo>
                  <a:cubicBezTo>
                    <a:pt x="33" y="56"/>
                    <a:pt x="47" y="58"/>
                    <a:pt x="58" y="52"/>
                  </a:cubicBezTo>
                  <a:cubicBezTo>
                    <a:pt x="58" y="52"/>
                    <a:pt x="58" y="52"/>
                    <a:pt x="58" y="52"/>
                  </a:cubicBezTo>
                  <a:cubicBezTo>
                    <a:pt x="73" y="44"/>
                    <a:pt x="88" y="24"/>
                    <a:pt x="91" y="7"/>
                  </a:cubicBezTo>
                  <a:cubicBezTo>
                    <a:pt x="91" y="7"/>
                    <a:pt x="91" y="7"/>
                    <a:pt x="91" y="7"/>
                  </a:cubicBezTo>
                  <a:cubicBezTo>
                    <a:pt x="87" y="5"/>
                    <a:pt x="83" y="4"/>
                    <a:pt x="79" y="4"/>
                  </a:cubicBezTo>
                  <a:cubicBezTo>
                    <a:pt x="79" y="4"/>
                    <a:pt x="79" y="4"/>
                    <a:pt x="79" y="4"/>
                  </a:cubicBezTo>
                  <a:cubicBezTo>
                    <a:pt x="79" y="4"/>
                    <a:pt x="79" y="4"/>
                    <a:pt x="79" y="4"/>
                  </a:cubicBezTo>
                  <a:cubicBezTo>
                    <a:pt x="79" y="4"/>
                    <a:pt x="79" y="4"/>
                    <a:pt x="79" y="4"/>
                  </a:cubicBezTo>
                  <a:cubicBezTo>
                    <a:pt x="56" y="4"/>
                    <a:pt x="30" y="37"/>
                    <a:pt x="20" y="58"/>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900" fill="hold"/>
                                            <p:tgtEl>
                                              <p:spTgt spid="15"/>
                                            </p:tgtEl>
                                            <p:attrNameLst>
                                              <p:attrName>ppt_x</p:attrName>
                                            </p:attrNameLst>
                                          </p:cBhvr>
                                          <p:tavLst>
                                            <p:tav tm="0">
                                              <p:val>
                                                <p:strVal val="0-#ppt_w/2"/>
                                              </p:val>
                                            </p:tav>
                                            <p:tav tm="100000">
                                              <p:val>
                                                <p:strVal val="#ppt_x"/>
                                              </p:val>
                                            </p:tav>
                                          </p:tavLst>
                                        </p:anim>
                                        <p:anim calcmode="lin" valueType="num">
                                          <p:cBhvr additive="base">
                                            <p:cTn id="8" dur="900" fill="hold"/>
                                            <p:tgtEl>
                                              <p:spTgt spid="15"/>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par>
                                    <p:cTn id="12" presetID="2" presetClass="entr" presetSubtype="4" fill="hold" nodeType="withEffect" p14:presetBounceEnd="60000">
                                      <p:stCondLst>
                                        <p:cond delay="0"/>
                                      </p:stCondLst>
                                      <p:childTnLst>
                                        <p:set>
                                          <p:cBhvr>
                                            <p:cTn id="13" dur="1" fill="hold">
                                              <p:stCondLst>
                                                <p:cond delay="0"/>
                                              </p:stCondLst>
                                            </p:cTn>
                                            <p:tgtEl>
                                              <p:spTgt spid="34"/>
                                            </p:tgtEl>
                                            <p:attrNameLst>
                                              <p:attrName>style.visibility</p:attrName>
                                            </p:attrNameLst>
                                          </p:cBhvr>
                                          <p:to>
                                            <p:strVal val="visible"/>
                                          </p:to>
                                        </p:set>
                                        <p:anim calcmode="lin" valueType="num" p14:bounceEnd="60000">
                                          <p:cBhvr additive="base">
                                            <p:cTn id="14" dur="500" fill="hold"/>
                                            <p:tgtEl>
                                              <p:spTgt spid="34"/>
                                            </p:tgtEl>
                                            <p:attrNameLst>
                                              <p:attrName>ppt_x</p:attrName>
                                            </p:attrNameLst>
                                          </p:cBhvr>
                                          <p:tavLst>
                                            <p:tav tm="0">
                                              <p:val>
                                                <p:strVal val="#ppt_x"/>
                                              </p:val>
                                            </p:tav>
                                            <p:tav tm="100000">
                                              <p:val>
                                                <p:strVal val="#ppt_x"/>
                                              </p:val>
                                            </p:tav>
                                          </p:tavLst>
                                        </p:anim>
                                        <p:anim calcmode="lin" valueType="num" p14:bounceEnd="60000">
                                          <p:cBhvr additive="base">
                                            <p:cTn id="15" dur="500" fill="hold"/>
                                            <p:tgtEl>
                                              <p:spTgt spid="34"/>
                                            </p:tgtEl>
                                            <p:attrNameLst>
                                              <p:attrName>ppt_y</p:attrName>
                                            </p:attrNameLst>
                                          </p:cBhvr>
                                          <p:tavLst>
                                            <p:tav tm="0">
                                              <p:val>
                                                <p:strVal val="1+#ppt_h/2"/>
                                              </p:val>
                                            </p:tav>
                                            <p:tav tm="100000">
                                              <p:val>
                                                <p:strVal val="#ppt_y"/>
                                              </p:val>
                                            </p:tav>
                                          </p:tavLst>
                                        </p:anim>
                                      </p:childTnLst>
                                    </p:cTn>
                                  </p:par>
                                  <p:par>
                                    <p:cTn id="16" presetID="14" presetClass="entr" presetSubtype="1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randombar(horizont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900" fill="hold"/>
                                            <p:tgtEl>
                                              <p:spTgt spid="15"/>
                                            </p:tgtEl>
                                            <p:attrNameLst>
                                              <p:attrName>ppt_x</p:attrName>
                                            </p:attrNameLst>
                                          </p:cBhvr>
                                          <p:tavLst>
                                            <p:tav tm="0">
                                              <p:val>
                                                <p:strVal val="0-#ppt_w/2"/>
                                              </p:val>
                                            </p:tav>
                                            <p:tav tm="100000">
                                              <p:val>
                                                <p:strVal val="#ppt_x"/>
                                              </p:val>
                                            </p:tav>
                                          </p:tavLst>
                                        </p:anim>
                                        <p:anim calcmode="lin" valueType="num">
                                          <p:cBhvr additive="base">
                                            <p:cTn id="8" dur="900" fill="hold"/>
                                            <p:tgtEl>
                                              <p:spTgt spid="15"/>
                                            </p:tgtEl>
                                            <p:attrNameLst>
                                              <p:attrName>ppt_y</p:attrName>
                                            </p:attrNameLst>
                                          </p:cBhvr>
                                          <p:tavLst>
                                            <p:tav tm="0">
                                              <p:val>
                                                <p:strVal val="#ppt_y"/>
                                              </p:val>
                                            </p:tav>
                                            <p:tav tm="100000">
                                              <p:val>
                                                <p:strVal val="#ppt_y"/>
                                              </p:val>
                                            </p:tav>
                                          </p:tavLst>
                                        </p:anim>
                                      </p:childTnLst>
                                    </p:cTn>
                                  </p:par>
                                  <p:par>
                                    <p:cTn id="9" presetID="22" presetClass="entr" presetSubtype="8" fill="hold" nodeType="with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wipe(left)">
                                          <p:cBhvr>
                                            <p:cTn id="11" dur="1000"/>
                                            <p:tgtEl>
                                              <p:spTgt spid="33"/>
                                            </p:tgtEl>
                                          </p:cBhvr>
                                        </p:animEffect>
                                      </p:childTnLst>
                                    </p:cTn>
                                  </p:par>
                                  <p:par>
                                    <p:cTn id="12" presetID="2" presetClass="entr" presetSubtype="4" fill="hold" nodeType="withEffect">
                                      <p:stCondLst>
                                        <p:cond delay="0"/>
                                      </p:stCondLst>
                                      <p:childTnLst>
                                        <p:set>
                                          <p:cBhvr>
                                            <p:cTn id="13" dur="1" fill="hold">
                                              <p:stCondLst>
                                                <p:cond delay="0"/>
                                              </p:stCondLst>
                                            </p:cTn>
                                            <p:tgtEl>
                                              <p:spTgt spid="34"/>
                                            </p:tgtEl>
                                            <p:attrNameLst>
                                              <p:attrName>style.visibility</p:attrName>
                                            </p:attrNameLst>
                                          </p:cBhvr>
                                          <p:to>
                                            <p:strVal val="visible"/>
                                          </p:to>
                                        </p:set>
                                        <p:anim calcmode="lin" valueType="num">
                                          <p:cBhvr additive="base">
                                            <p:cTn id="14" dur="500" fill="hold"/>
                                            <p:tgtEl>
                                              <p:spTgt spid="34"/>
                                            </p:tgtEl>
                                            <p:attrNameLst>
                                              <p:attrName>ppt_x</p:attrName>
                                            </p:attrNameLst>
                                          </p:cBhvr>
                                          <p:tavLst>
                                            <p:tav tm="0">
                                              <p:val>
                                                <p:strVal val="#ppt_x"/>
                                              </p:val>
                                            </p:tav>
                                            <p:tav tm="100000">
                                              <p:val>
                                                <p:strVal val="#ppt_x"/>
                                              </p:val>
                                            </p:tav>
                                          </p:tavLst>
                                        </p:anim>
                                        <p:anim calcmode="lin" valueType="num">
                                          <p:cBhvr additive="base">
                                            <p:cTn id="15" dur="500" fill="hold"/>
                                            <p:tgtEl>
                                              <p:spTgt spid="34"/>
                                            </p:tgtEl>
                                            <p:attrNameLst>
                                              <p:attrName>ppt_y</p:attrName>
                                            </p:attrNameLst>
                                          </p:cBhvr>
                                          <p:tavLst>
                                            <p:tav tm="0">
                                              <p:val>
                                                <p:strVal val="1+#ppt_h/2"/>
                                              </p:val>
                                            </p:tav>
                                            <p:tav tm="100000">
                                              <p:val>
                                                <p:strVal val="#ppt_y"/>
                                              </p:val>
                                            </p:tav>
                                          </p:tavLst>
                                        </p:anim>
                                      </p:childTnLst>
                                    </p:cTn>
                                  </p:par>
                                  <p:par>
                                    <p:cTn id="16" presetID="14" presetClass="entr" presetSubtype="10" fill="hold"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randombar(horizontal)">
                                          <p:cBhvr>
                                            <p:cTn id="1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387454B-4980-44D1-A190-2DF594BD2AB1}"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006492D-D1BC-4C58-8D93-4616774561B2}"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003338" y="4594603"/>
            <a:ext cx="10796350" cy="1420089"/>
          </a:xfrm>
        </p:spPr>
        <p:txBody>
          <a:bodyPr anchor="t"/>
          <a:lstStyle>
            <a:lvl1pPr algn="l">
              <a:defRPr sz="5000" b="1" cap="all"/>
            </a:lvl1pPr>
          </a:lstStyle>
          <a:p>
            <a:r>
              <a:rPr lang="zh-CN" altLang="en-US"/>
              <a:t>单击此处编辑母版标题样式</a:t>
            </a:r>
            <a:endParaRPr lang="zh-CN" altLang="en-US"/>
          </a:p>
        </p:txBody>
      </p:sp>
      <p:sp>
        <p:nvSpPr>
          <p:cNvPr id="3" name="文本占位符 2"/>
          <p:cNvSpPr>
            <a:spLocks noGrp="1"/>
          </p:cNvSpPr>
          <p:nvPr>
            <p:ph type="body" idx="1"/>
          </p:nvPr>
        </p:nvSpPr>
        <p:spPr>
          <a:xfrm>
            <a:off x="1003338" y="3030519"/>
            <a:ext cx="10796350" cy="1564083"/>
          </a:xfrm>
        </p:spPr>
        <p:txBody>
          <a:bodyPr anchor="b"/>
          <a:lstStyle>
            <a:lvl1pPr marL="0" indent="0">
              <a:buNone/>
              <a:defRPr sz="2500">
                <a:solidFill>
                  <a:schemeClr val="tx1">
                    <a:tint val="75000"/>
                  </a:schemeClr>
                </a:solidFill>
              </a:defRPr>
            </a:lvl1pPr>
            <a:lvl2pPr marL="567055" indent="0">
              <a:buNone/>
              <a:defRPr sz="2200">
                <a:solidFill>
                  <a:schemeClr val="tx1">
                    <a:tint val="75000"/>
                  </a:schemeClr>
                </a:solidFill>
              </a:defRPr>
            </a:lvl2pPr>
            <a:lvl3pPr marL="1134110" indent="0">
              <a:buNone/>
              <a:defRPr sz="2000">
                <a:solidFill>
                  <a:schemeClr val="tx1">
                    <a:tint val="75000"/>
                  </a:schemeClr>
                </a:solidFill>
              </a:defRPr>
            </a:lvl3pPr>
            <a:lvl4pPr marL="1701165" indent="0">
              <a:buNone/>
              <a:defRPr sz="1700">
                <a:solidFill>
                  <a:schemeClr val="tx1">
                    <a:tint val="75000"/>
                  </a:schemeClr>
                </a:solidFill>
              </a:defRPr>
            </a:lvl4pPr>
            <a:lvl5pPr marL="2268855" indent="0">
              <a:buNone/>
              <a:defRPr sz="1700">
                <a:solidFill>
                  <a:schemeClr val="tx1">
                    <a:tint val="75000"/>
                  </a:schemeClr>
                </a:solidFill>
              </a:defRPr>
            </a:lvl5pPr>
            <a:lvl6pPr marL="2835910" indent="0">
              <a:buNone/>
              <a:defRPr sz="1700">
                <a:solidFill>
                  <a:schemeClr val="tx1">
                    <a:tint val="75000"/>
                  </a:schemeClr>
                </a:solidFill>
              </a:defRPr>
            </a:lvl6pPr>
            <a:lvl7pPr marL="3402965" indent="0">
              <a:buNone/>
              <a:defRPr sz="1700">
                <a:solidFill>
                  <a:schemeClr val="tx1">
                    <a:tint val="75000"/>
                  </a:schemeClr>
                </a:solidFill>
              </a:defRPr>
            </a:lvl7pPr>
            <a:lvl8pPr marL="3970020" indent="0">
              <a:buNone/>
              <a:defRPr sz="1700">
                <a:solidFill>
                  <a:schemeClr val="tx1">
                    <a:tint val="75000"/>
                  </a:schemeClr>
                </a:solidFill>
              </a:defRPr>
            </a:lvl8pPr>
            <a:lvl9pPr marL="4537075" indent="0">
              <a:buNone/>
              <a:defRPr sz="17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lvl1pPr>
              <a:defRPr/>
            </a:lvl1pPr>
          </a:lstStyle>
          <a:p>
            <a:pPr>
              <a:defRPr/>
            </a:pPr>
            <a:fld id="{A27F8BF2-0526-4236-8C3F-34640FD78B58}"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8EBF1BB3-4ECE-46AB-94BA-A2C78A9B4F37}"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635079" y="1668358"/>
            <a:ext cx="5609868" cy="4718735"/>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456641" y="1668358"/>
            <a:ext cx="5609868" cy="4718735"/>
          </a:xfrm>
        </p:spPr>
        <p:txBody>
          <a:bodyPr/>
          <a:lstStyle>
            <a:lvl1pPr>
              <a:defRPr sz="3500"/>
            </a:lvl1pPr>
            <a:lvl2pPr>
              <a:defRPr sz="3000"/>
            </a:lvl2pPr>
            <a:lvl3pPr>
              <a:defRPr sz="2500"/>
            </a:lvl3pPr>
            <a:lvl4pPr>
              <a:defRPr sz="2200"/>
            </a:lvl4pPr>
            <a:lvl5pPr>
              <a:defRPr sz="2200"/>
            </a:lvl5pPr>
            <a:lvl6pPr>
              <a:defRPr sz="2200"/>
            </a:lvl6pPr>
            <a:lvl7pPr>
              <a:defRPr sz="2200"/>
            </a:lvl7pPr>
            <a:lvl8pPr>
              <a:defRPr sz="2200"/>
            </a:lvl8pPr>
            <a:lvl9pPr>
              <a:defRPr sz="22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C0B95226-74F3-4035-9129-D9701A2877C2}"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B712229-A3F0-4416-8532-CAE3682A42D8}"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endParaRPr lang="zh-CN" altLang="en-US"/>
          </a:p>
        </p:txBody>
      </p:sp>
      <p:sp>
        <p:nvSpPr>
          <p:cNvPr id="3" name="文本占位符 2"/>
          <p:cNvSpPr>
            <a:spLocks noGrp="1"/>
          </p:cNvSpPr>
          <p:nvPr>
            <p:ph type="body" idx="1"/>
          </p:nvPr>
        </p:nvSpPr>
        <p:spPr>
          <a:xfrm>
            <a:off x="635079" y="1600499"/>
            <a:ext cx="5612074" cy="667011"/>
          </a:xfrm>
        </p:spPr>
        <p:txBody>
          <a:bodyPr anchor="b"/>
          <a:lstStyle>
            <a:lvl1pPr marL="0" indent="0">
              <a:buNone/>
              <a:defRPr sz="3000" b="1"/>
            </a:lvl1pPr>
            <a:lvl2pPr marL="567055" indent="0">
              <a:buNone/>
              <a:defRPr sz="2500" b="1"/>
            </a:lvl2pPr>
            <a:lvl3pPr marL="1134110" indent="0">
              <a:buNone/>
              <a:defRPr sz="2200" b="1"/>
            </a:lvl3pPr>
            <a:lvl4pPr marL="1701165" indent="0">
              <a:buNone/>
              <a:defRPr sz="2000" b="1"/>
            </a:lvl4pPr>
            <a:lvl5pPr marL="2268855" indent="0">
              <a:buNone/>
              <a:defRPr sz="2000" b="1"/>
            </a:lvl5pPr>
            <a:lvl6pPr marL="2835910" indent="0">
              <a:buNone/>
              <a:defRPr sz="2000" b="1"/>
            </a:lvl6pPr>
            <a:lvl7pPr marL="3402965" indent="0">
              <a:buNone/>
              <a:defRPr sz="2000" b="1"/>
            </a:lvl7pPr>
            <a:lvl8pPr marL="3970020" indent="0">
              <a:buNone/>
              <a:defRPr sz="2000" b="1"/>
            </a:lvl8pPr>
            <a:lvl9pPr marL="4537075" indent="0">
              <a:buNone/>
              <a:defRPr sz="20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635079" y="2267508"/>
            <a:ext cx="5612074" cy="4119584"/>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452231" y="1600499"/>
            <a:ext cx="5614278" cy="667011"/>
          </a:xfrm>
        </p:spPr>
        <p:txBody>
          <a:bodyPr anchor="b"/>
          <a:lstStyle>
            <a:lvl1pPr marL="0" indent="0">
              <a:buNone/>
              <a:defRPr sz="3000" b="1"/>
            </a:lvl1pPr>
            <a:lvl2pPr marL="567055" indent="0">
              <a:buNone/>
              <a:defRPr sz="2500" b="1"/>
            </a:lvl2pPr>
            <a:lvl3pPr marL="1134110" indent="0">
              <a:buNone/>
              <a:defRPr sz="2200" b="1"/>
            </a:lvl3pPr>
            <a:lvl4pPr marL="1701165" indent="0">
              <a:buNone/>
              <a:defRPr sz="2000" b="1"/>
            </a:lvl4pPr>
            <a:lvl5pPr marL="2268855" indent="0">
              <a:buNone/>
              <a:defRPr sz="2000" b="1"/>
            </a:lvl5pPr>
            <a:lvl6pPr marL="2835910" indent="0">
              <a:buNone/>
              <a:defRPr sz="2000" b="1"/>
            </a:lvl6pPr>
            <a:lvl7pPr marL="3402965" indent="0">
              <a:buNone/>
              <a:defRPr sz="2000" b="1"/>
            </a:lvl7pPr>
            <a:lvl8pPr marL="3970020" indent="0">
              <a:buNone/>
              <a:defRPr sz="2000" b="1"/>
            </a:lvl8pPr>
            <a:lvl9pPr marL="4537075" indent="0">
              <a:buNone/>
              <a:defRPr sz="20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452231" y="2267508"/>
            <a:ext cx="5614278" cy="4119584"/>
          </a:xfrm>
        </p:spPr>
        <p:txBody>
          <a:bodyPr/>
          <a:lstStyle>
            <a:lvl1pPr>
              <a:defRPr sz="3000"/>
            </a:lvl1pPr>
            <a:lvl2pPr>
              <a:defRPr sz="2500"/>
            </a:lvl2pPr>
            <a:lvl3pPr>
              <a:defRPr sz="22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016A35B0-4F79-4D0E-9126-B908328D6067}"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F320E966-F02F-4FBF-8B3C-F7C2B1BFAC47}"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3EAB9B6C-8D34-42E6-AB11-4FE70E36A7F8}"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11A80916-840F-411B-B7C3-4BFA74B2DBD9}"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478AB25B-8633-48AE-8092-B0DA19D89819}"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2612C68A-7186-4B4C-8C2D-688B2977DFE0}"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35083" y="284681"/>
            <a:ext cx="4178735" cy="1211545"/>
          </a:xfrm>
        </p:spPr>
        <p:txBody>
          <a:bodyPr anchor="b"/>
          <a:lstStyle>
            <a:lvl1pPr algn="l">
              <a:defRPr sz="2500" b="1"/>
            </a:lvl1pPr>
          </a:lstStyle>
          <a:p>
            <a:r>
              <a:rPr lang="zh-CN" altLang="en-US"/>
              <a:t>单击此处编辑母版标题样式</a:t>
            </a:r>
            <a:endParaRPr lang="zh-CN" altLang="en-US"/>
          </a:p>
        </p:txBody>
      </p:sp>
      <p:sp>
        <p:nvSpPr>
          <p:cNvPr id="3" name="内容占位符 2"/>
          <p:cNvSpPr>
            <a:spLocks noGrp="1"/>
          </p:cNvSpPr>
          <p:nvPr>
            <p:ph idx="1"/>
          </p:nvPr>
        </p:nvSpPr>
        <p:spPr>
          <a:xfrm>
            <a:off x="4965969" y="284682"/>
            <a:ext cx="7100541" cy="6102412"/>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文本占位符 3"/>
          <p:cNvSpPr>
            <a:spLocks noGrp="1"/>
          </p:cNvSpPr>
          <p:nvPr>
            <p:ph type="body" sz="half" idx="2"/>
          </p:nvPr>
        </p:nvSpPr>
        <p:spPr>
          <a:xfrm>
            <a:off x="635083" y="1496227"/>
            <a:ext cx="4178735" cy="4890866"/>
          </a:xfrm>
        </p:spPr>
        <p:txBody>
          <a:bodyPr/>
          <a:lstStyle>
            <a:lvl1pPr marL="0" indent="0">
              <a:buNone/>
              <a:defRPr sz="1700"/>
            </a:lvl1pPr>
            <a:lvl2pPr marL="567055" indent="0">
              <a:buNone/>
              <a:defRPr sz="1500"/>
            </a:lvl2pPr>
            <a:lvl3pPr marL="1134110" indent="0">
              <a:buNone/>
              <a:defRPr sz="1200"/>
            </a:lvl3pPr>
            <a:lvl4pPr marL="1701165" indent="0">
              <a:buNone/>
              <a:defRPr sz="1100"/>
            </a:lvl4pPr>
            <a:lvl5pPr marL="2268855" indent="0">
              <a:buNone/>
              <a:defRPr sz="1100"/>
            </a:lvl5pPr>
            <a:lvl6pPr marL="2835910" indent="0">
              <a:buNone/>
              <a:defRPr sz="1100"/>
            </a:lvl6pPr>
            <a:lvl7pPr marL="3402965" indent="0">
              <a:buNone/>
              <a:defRPr sz="1100"/>
            </a:lvl7pPr>
            <a:lvl8pPr marL="3970020" indent="0">
              <a:buNone/>
              <a:defRPr sz="1100"/>
            </a:lvl8pPr>
            <a:lvl9pPr marL="4537075" indent="0">
              <a:buNone/>
              <a:defRPr sz="11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A74076E1-C90D-47FD-8DA7-02BCFD32675A}"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70BFEA9-26C1-447E-BDE9-07A9DDAB5133}"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489601" y="5005072"/>
            <a:ext cx="7620953" cy="590877"/>
          </a:xfrm>
        </p:spPr>
        <p:txBody>
          <a:bodyPr anchor="b"/>
          <a:lstStyle>
            <a:lvl1pPr algn="l">
              <a:defRPr sz="2500" b="1"/>
            </a:lvl1pPr>
          </a:lstStyle>
          <a:p>
            <a:r>
              <a:rPr lang="zh-CN" altLang="en-US"/>
              <a:t>单击此处编辑母版标题样式</a:t>
            </a:r>
            <a:endParaRPr lang="zh-CN" altLang="en-US"/>
          </a:p>
        </p:txBody>
      </p:sp>
      <p:sp>
        <p:nvSpPr>
          <p:cNvPr id="3" name="图片占位符 2"/>
          <p:cNvSpPr>
            <a:spLocks noGrp="1"/>
          </p:cNvSpPr>
          <p:nvPr>
            <p:ph type="pic" idx="1"/>
          </p:nvPr>
        </p:nvSpPr>
        <p:spPr>
          <a:xfrm>
            <a:off x="2489601" y="638875"/>
            <a:ext cx="7620953" cy="4290060"/>
          </a:xfrm>
        </p:spPr>
        <p:txBody>
          <a:bodyPr rtlCol="0">
            <a:normAutofit/>
          </a:bodyPr>
          <a:lstStyle>
            <a:lvl1pPr marL="0" indent="0">
              <a:buNone/>
              <a:defRPr sz="4000"/>
            </a:lvl1pPr>
            <a:lvl2pPr marL="567055" indent="0">
              <a:buNone/>
              <a:defRPr sz="3500"/>
            </a:lvl2pPr>
            <a:lvl3pPr marL="1134110" indent="0">
              <a:buNone/>
              <a:defRPr sz="3000"/>
            </a:lvl3pPr>
            <a:lvl4pPr marL="1701165" indent="0">
              <a:buNone/>
              <a:defRPr sz="2500"/>
            </a:lvl4pPr>
            <a:lvl5pPr marL="2268855" indent="0">
              <a:buNone/>
              <a:defRPr sz="2500"/>
            </a:lvl5pPr>
            <a:lvl6pPr marL="2835910" indent="0">
              <a:buNone/>
              <a:defRPr sz="2500"/>
            </a:lvl6pPr>
            <a:lvl7pPr marL="3402965" indent="0">
              <a:buNone/>
              <a:defRPr sz="2500"/>
            </a:lvl7pPr>
            <a:lvl8pPr marL="3970020" indent="0">
              <a:buNone/>
              <a:defRPr sz="2500"/>
            </a:lvl8pPr>
            <a:lvl9pPr marL="4537075" indent="0">
              <a:buNone/>
              <a:defRPr sz="2500"/>
            </a:lvl9pPr>
          </a:lstStyle>
          <a:p>
            <a:pPr lvl="0"/>
            <a:endParaRPr lang="zh-CN" altLang="en-US" noProof="0"/>
          </a:p>
        </p:txBody>
      </p:sp>
      <p:sp>
        <p:nvSpPr>
          <p:cNvPr id="4" name="文本占位符 3"/>
          <p:cNvSpPr>
            <a:spLocks noGrp="1"/>
          </p:cNvSpPr>
          <p:nvPr>
            <p:ph type="body" sz="half" idx="2"/>
          </p:nvPr>
        </p:nvSpPr>
        <p:spPr>
          <a:xfrm>
            <a:off x="2489601" y="5595948"/>
            <a:ext cx="7620953" cy="839143"/>
          </a:xfrm>
        </p:spPr>
        <p:txBody>
          <a:bodyPr/>
          <a:lstStyle>
            <a:lvl1pPr marL="0" indent="0">
              <a:buNone/>
              <a:defRPr sz="1700"/>
            </a:lvl1pPr>
            <a:lvl2pPr marL="567055" indent="0">
              <a:buNone/>
              <a:defRPr sz="1500"/>
            </a:lvl2pPr>
            <a:lvl3pPr marL="1134110" indent="0">
              <a:buNone/>
              <a:defRPr sz="1200"/>
            </a:lvl3pPr>
            <a:lvl4pPr marL="1701165" indent="0">
              <a:buNone/>
              <a:defRPr sz="1100"/>
            </a:lvl4pPr>
            <a:lvl5pPr marL="2268855" indent="0">
              <a:buNone/>
              <a:defRPr sz="1100"/>
            </a:lvl5pPr>
            <a:lvl6pPr marL="2835910" indent="0">
              <a:buNone/>
              <a:defRPr sz="1100"/>
            </a:lvl6pPr>
            <a:lvl7pPr marL="3402965" indent="0">
              <a:buNone/>
              <a:defRPr sz="1100"/>
            </a:lvl7pPr>
            <a:lvl8pPr marL="3970020" indent="0">
              <a:buNone/>
              <a:defRPr sz="1100"/>
            </a:lvl8pPr>
            <a:lvl9pPr marL="4537075" indent="0">
              <a:buNone/>
              <a:defRPr sz="1100"/>
            </a:lvl9pPr>
          </a:lstStyle>
          <a:p>
            <a:pPr lvl="0"/>
            <a:r>
              <a:rPr lang="zh-CN" altLang="en-US"/>
              <a:t>单击此处编辑母版文本样式</a:t>
            </a:r>
            <a:endParaRPr lang="zh-CN" altLang="en-US"/>
          </a:p>
        </p:txBody>
      </p:sp>
      <p:sp>
        <p:nvSpPr>
          <p:cNvPr id="5" name="日期占位符 3"/>
          <p:cNvSpPr>
            <a:spLocks noGrp="1"/>
          </p:cNvSpPr>
          <p:nvPr>
            <p:ph type="dt" sz="half" idx="10"/>
          </p:nvPr>
        </p:nvSpPr>
        <p:spPr/>
        <p:txBody>
          <a:bodyPr/>
          <a:lstStyle>
            <a:lvl1pPr>
              <a:defRPr/>
            </a:lvl1pPr>
          </a:lstStyle>
          <a:p>
            <a:pPr>
              <a:defRPr/>
            </a:pPr>
            <a:fld id="{FE165F19-51E4-4002-BDEE-0489EF6E15A3}"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38DABBE6-0DA0-4C7A-8808-A8C2C77B6B38}" type="slidenum">
              <a:rPr lang="zh-CN" altLang="en-US"/>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7" Type="http://schemas.openxmlformats.org/officeDocument/2006/relationships/theme" Target="../theme/theme1.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635000" y="285750"/>
            <a:ext cx="11431588" cy="1192213"/>
          </a:xfrm>
          <a:prstGeom prst="rect">
            <a:avLst/>
          </a:prstGeom>
          <a:noFill/>
          <a:ln w="9525">
            <a:noFill/>
            <a:miter lim="800000"/>
          </a:ln>
        </p:spPr>
        <p:txBody>
          <a:bodyPr vert="horz" wrap="square" lIns="113433" tIns="56716" rIns="113433" bIns="56716" numCol="1" anchor="ctr" anchorCtr="0" compatLnSpc="1"/>
          <a:lstStyle/>
          <a:p>
            <a:pPr lvl="0"/>
            <a:r>
              <a:rPr lang="zh-CN" altLang="en-US"/>
              <a:t>单击此处编辑母版标题样式</a:t>
            </a:r>
            <a:endParaRPr lang="zh-CN" altLang="en-US"/>
          </a:p>
        </p:txBody>
      </p:sp>
      <p:sp>
        <p:nvSpPr>
          <p:cNvPr id="1027" name="文本占位符 2"/>
          <p:cNvSpPr>
            <a:spLocks noGrp="1"/>
          </p:cNvSpPr>
          <p:nvPr>
            <p:ph type="body" idx="1"/>
          </p:nvPr>
        </p:nvSpPr>
        <p:spPr bwMode="auto">
          <a:xfrm>
            <a:off x="635000" y="1668463"/>
            <a:ext cx="11431588" cy="4718050"/>
          </a:xfrm>
          <a:prstGeom prst="rect">
            <a:avLst/>
          </a:prstGeom>
          <a:noFill/>
          <a:ln w="9525">
            <a:noFill/>
            <a:miter lim="800000"/>
          </a:ln>
        </p:spPr>
        <p:txBody>
          <a:bodyPr vert="horz" wrap="square" lIns="113433" tIns="56716" rIns="113433" bIns="56716" numCol="1" anchor="t" anchorCtr="0" compatLnSpc="1"/>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635000" y="6627813"/>
            <a:ext cx="2963863" cy="379412"/>
          </a:xfrm>
          <a:prstGeom prst="rect">
            <a:avLst/>
          </a:prstGeom>
        </p:spPr>
        <p:txBody>
          <a:bodyPr vert="horz" lIns="113433" tIns="56716" rIns="113433" bIns="56716" rtlCol="0" anchor="ctr"/>
          <a:lstStyle>
            <a:lvl1pPr algn="l">
              <a:defRPr sz="1500">
                <a:solidFill>
                  <a:schemeClr val="tx1">
                    <a:tint val="75000"/>
                  </a:schemeClr>
                </a:solidFill>
                <a:latin typeface="Rockwell" panose="02060603020205020403" pitchFamily="18" charset="0"/>
              </a:defRPr>
            </a:lvl1pPr>
          </a:lstStyle>
          <a:p>
            <a:pPr>
              <a:defRPr/>
            </a:pPr>
            <a:fld id="{E70264C2-96F8-443E-88FA-F27BE785790C}" type="datetimeFigureOut">
              <a:rPr lang="zh-CN" altLang="en-US"/>
            </a:fld>
            <a:endParaRPr lang="zh-CN" altLang="en-US"/>
          </a:p>
        </p:txBody>
      </p:sp>
      <p:sp>
        <p:nvSpPr>
          <p:cNvPr id="5" name="页脚占位符 4"/>
          <p:cNvSpPr>
            <a:spLocks noGrp="1"/>
          </p:cNvSpPr>
          <p:nvPr>
            <p:ph type="ftr" sz="quarter" idx="3"/>
          </p:nvPr>
        </p:nvSpPr>
        <p:spPr>
          <a:xfrm>
            <a:off x="4340225" y="6627813"/>
            <a:ext cx="4021138" cy="379412"/>
          </a:xfrm>
          <a:prstGeom prst="rect">
            <a:avLst/>
          </a:prstGeom>
        </p:spPr>
        <p:txBody>
          <a:bodyPr vert="horz" lIns="113433" tIns="56716" rIns="113433" bIns="56716" rtlCol="0" anchor="ctr"/>
          <a:lstStyle>
            <a:lvl1pPr algn="ctr">
              <a:defRPr sz="1500">
                <a:solidFill>
                  <a:schemeClr val="tx1">
                    <a:tint val="75000"/>
                  </a:schemeClr>
                </a:solidFill>
                <a:latin typeface="Rockwell" panose="02060603020205020403" pitchFamily="18" charset="0"/>
              </a:defRPr>
            </a:lvl1pPr>
          </a:lstStyle>
          <a:p>
            <a:pPr>
              <a:defRPr/>
            </a:pPr>
            <a:endParaRPr lang="zh-CN" altLang="en-US"/>
          </a:p>
        </p:txBody>
      </p:sp>
      <p:sp>
        <p:nvSpPr>
          <p:cNvPr id="6" name="灯片编号占位符 5"/>
          <p:cNvSpPr>
            <a:spLocks noGrp="1"/>
          </p:cNvSpPr>
          <p:nvPr>
            <p:ph type="sldNum" sz="quarter" idx="4"/>
          </p:nvPr>
        </p:nvSpPr>
        <p:spPr>
          <a:xfrm>
            <a:off x="9102725" y="6627813"/>
            <a:ext cx="2963863" cy="379412"/>
          </a:xfrm>
          <a:prstGeom prst="rect">
            <a:avLst/>
          </a:prstGeom>
        </p:spPr>
        <p:txBody>
          <a:bodyPr vert="horz" lIns="113433" tIns="56716" rIns="113433" bIns="56716" rtlCol="0" anchor="ctr"/>
          <a:lstStyle>
            <a:lvl1pPr algn="r">
              <a:defRPr sz="1500">
                <a:solidFill>
                  <a:schemeClr val="tx1">
                    <a:tint val="75000"/>
                  </a:schemeClr>
                </a:solidFill>
                <a:latin typeface="Rockwell" panose="02060603020205020403" pitchFamily="18" charset="0"/>
              </a:defRPr>
            </a:lvl1pPr>
          </a:lstStyle>
          <a:p>
            <a:pPr>
              <a:defRPr/>
            </a:pPr>
            <a:fld id="{BFA76ED0-C630-4038-8CB2-C27D06A6A537}"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p:txStyles>
    <p:titleStyle>
      <a:lvl1pPr algn="ctr" rtl="0" eaLnBrk="0" fontAlgn="base" hangingPunct="0">
        <a:spcBef>
          <a:spcPct val="0"/>
        </a:spcBef>
        <a:spcAft>
          <a:spcPct val="0"/>
        </a:spcAft>
        <a:defRPr sz="5500" kern="1200">
          <a:solidFill>
            <a:schemeClr val="tx1"/>
          </a:solidFill>
          <a:latin typeface="+mj-lt"/>
          <a:ea typeface="+mj-ea"/>
          <a:cs typeface="+mj-cs"/>
        </a:defRPr>
      </a:lvl1pPr>
      <a:lvl2pPr algn="ctr" rtl="0" eaLnBrk="0" fontAlgn="base" hangingPunct="0">
        <a:spcBef>
          <a:spcPct val="0"/>
        </a:spcBef>
        <a:spcAft>
          <a:spcPct val="0"/>
        </a:spcAft>
        <a:defRPr sz="5500">
          <a:solidFill>
            <a:schemeClr val="tx1"/>
          </a:solidFill>
          <a:latin typeface="Calibri" panose="020F0502020204030204" pitchFamily="34" charset="0"/>
          <a:ea typeface="宋体" panose="02010600030101010101" pitchFamily="2" charset="-122"/>
        </a:defRPr>
      </a:lvl2pPr>
      <a:lvl3pPr algn="ctr" rtl="0" eaLnBrk="0" fontAlgn="base" hangingPunct="0">
        <a:spcBef>
          <a:spcPct val="0"/>
        </a:spcBef>
        <a:spcAft>
          <a:spcPct val="0"/>
        </a:spcAft>
        <a:defRPr sz="5500">
          <a:solidFill>
            <a:schemeClr val="tx1"/>
          </a:solidFill>
          <a:latin typeface="Calibri" panose="020F0502020204030204" pitchFamily="34" charset="0"/>
          <a:ea typeface="宋体" panose="02010600030101010101" pitchFamily="2" charset="-122"/>
        </a:defRPr>
      </a:lvl3pPr>
      <a:lvl4pPr algn="ctr" rtl="0" eaLnBrk="0" fontAlgn="base" hangingPunct="0">
        <a:spcBef>
          <a:spcPct val="0"/>
        </a:spcBef>
        <a:spcAft>
          <a:spcPct val="0"/>
        </a:spcAft>
        <a:defRPr sz="5500">
          <a:solidFill>
            <a:schemeClr val="tx1"/>
          </a:solidFill>
          <a:latin typeface="Calibri" panose="020F0502020204030204" pitchFamily="34" charset="0"/>
          <a:ea typeface="宋体" panose="02010600030101010101" pitchFamily="2" charset="-122"/>
        </a:defRPr>
      </a:lvl4pPr>
      <a:lvl5pPr algn="ctr" rtl="0" eaLnBrk="0" fontAlgn="base" hangingPunct="0">
        <a:spcBef>
          <a:spcPct val="0"/>
        </a:spcBef>
        <a:spcAft>
          <a:spcPct val="0"/>
        </a:spcAft>
        <a:defRPr sz="5500">
          <a:solidFill>
            <a:schemeClr val="tx1"/>
          </a:solidFill>
          <a:latin typeface="Calibri" panose="020F0502020204030204" pitchFamily="34" charset="0"/>
          <a:ea typeface="宋体" panose="02010600030101010101" pitchFamily="2" charset="-122"/>
        </a:defRPr>
      </a:lvl5pPr>
      <a:lvl6pPr marL="567055" algn="ctr" rtl="0" fontAlgn="base">
        <a:spcBef>
          <a:spcPct val="0"/>
        </a:spcBef>
        <a:spcAft>
          <a:spcPct val="0"/>
        </a:spcAft>
        <a:defRPr sz="5500">
          <a:solidFill>
            <a:schemeClr val="tx1"/>
          </a:solidFill>
          <a:latin typeface="Calibri" panose="020F0502020204030204" pitchFamily="34" charset="0"/>
          <a:ea typeface="宋体" panose="02010600030101010101" pitchFamily="2" charset="-122"/>
        </a:defRPr>
      </a:lvl6pPr>
      <a:lvl7pPr marL="1134110" algn="ctr" rtl="0" fontAlgn="base">
        <a:spcBef>
          <a:spcPct val="0"/>
        </a:spcBef>
        <a:spcAft>
          <a:spcPct val="0"/>
        </a:spcAft>
        <a:defRPr sz="5500">
          <a:solidFill>
            <a:schemeClr val="tx1"/>
          </a:solidFill>
          <a:latin typeface="Calibri" panose="020F0502020204030204" pitchFamily="34" charset="0"/>
          <a:ea typeface="宋体" panose="02010600030101010101" pitchFamily="2" charset="-122"/>
        </a:defRPr>
      </a:lvl7pPr>
      <a:lvl8pPr marL="1701165" algn="ctr" rtl="0" fontAlgn="base">
        <a:spcBef>
          <a:spcPct val="0"/>
        </a:spcBef>
        <a:spcAft>
          <a:spcPct val="0"/>
        </a:spcAft>
        <a:defRPr sz="5500">
          <a:solidFill>
            <a:schemeClr val="tx1"/>
          </a:solidFill>
          <a:latin typeface="Calibri" panose="020F0502020204030204" pitchFamily="34" charset="0"/>
          <a:ea typeface="宋体" panose="02010600030101010101" pitchFamily="2" charset="-122"/>
        </a:defRPr>
      </a:lvl8pPr>
      <a:lvl9pPr marL="2268855" algn="ctr" rtl="0" fontAlgn="base">
        <a:spcBef>
          <a:spcPct val="0"/>
        </a:spcBef>
        <a:spcAft>
          <a:spcPct val="0"/>
        </a:spcAft>
        <a:defRPr sz="5500">
          <a:solidFill>
            <a:schemeClr val="tx1"/>
          </a:solidFill>
          <a:latin typeface="Calibri" panose="020F0502020204030204" pitchFamily="34" charset="0"/>
          <a:ea typeface="宋体" panose="02010600030101010101" pitchFamily="2" charset="-122"/>
        </a:defRPr>
      </a:lvl9pPr>
    </p:titleStyle>
    <p:bodyStyle>
      <a:lvl1pPr marL="424180" indent="-424180" algn="l" rtl="0" eaLnBrk="0" fontAlgn="base" hangingPunct="0">
        <a:spcBef>
          <a:spcPct val="20000"/>
        </a:spcBef>
        <a:spcAft>
          <a:spcPct val="0"/>
        </a:spcAft>
        <a:buFont typeface="Arial" panose="020B0604020202020204" pitchFamily="34" charset="0"/>
        <a:buChar char="•"/>
        <a:defRPr sz="4000" kern="1200">
          <a:solidFill>
            <a:schemeClr val="tx1"/>
          </a:solidFill>
          <a:latin typeface="+mn-lt"/>
          <a:ea typeface="+mn-ea"/>
          <a:cs typeface="+mn-cs"/>
        </a:defRPr>
      </a:lvl1pPr>
      <a:lvl2pPr marL="920750" indent="-354330" algn="l" rtl="0" eaLnBrk="0" fontAlgn="base" hangingPunct="0">
        <a:spcBef>
          <a:spcPct val="20000"/>
        </a:spcBef>
        <a:spcAft>
          <a:spcPct val="0"/>
        </a:spcAft>
        <a:buFont typeface="Arial" panose="020B0604020202020204" pitchFamily="34" charset="0"/>
        <a:buChar char="–"/>
        <a:defRPr sz="3500" kern="1200">
          <a:solidFill>
            <a:schemeClr val="tx1"/>
          </a:solidFill>
          <a:latin typeface="+mn-lt"/>
          <a:ea typeface="+mn-ea"/>
          <a:cs typeface="+mn-cs"/>
        </a:defRPr>
      </a:lvl2pPr>
      <a:lvl3pPr marL="1417955" indent="-282575" algn="l" rtl="0" eaLnBrk="0" fontAlgn="base" hangingPunct="0">
        <a:spcBef>
          <a:spcPct val="20000"/>
        </a:spcBef>
        <a:spcAft>
          <a:spcPct val="0"/>
        </a:spcAft>
        <a:buFont typeface="Arial" panose="020B0604020202020204" pitchFamily="34" charset="0"/>
        <a:buChar char="•"/>
        <a:defRPr sz="3000" kern="1200">
          <a:solidFill>
            <a:schemeClr val="tx1"/>
          </a:solidFill>
          <a:latin typeface="+mn-lt"/>
          <a:ea typeface="+mn-ea"/>
          <a:cs typeface="+mn-cs"/>
        </a:defRPr>
      </a:lvl3pPr>
      <a:lvl4pPr marL="1984375" indent="-282575" algn="l"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4pPr>
      <a:lvl5pPr marL="2551430" indent="-282575" algn="l"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n-ea"/>
          <a:cs typeface="+mn-cs"/>
        </a:defRPr>
      </a:lvl5pPr>
      <a:lvl6pPr marL="3119120" indent="-283845" algn="l" defTabSz="113411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6pPr>
      <a:lvl7pPr marL="3686810" indent="-283845" algn="l" defTabSz="113411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7pPr>
      <a:lvl8pPr marL="4253865" indent="-283845" algn="l" defTabSz="113411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8pPr>
      <a:lvl9pPr marL="4820920" indent="-283845" algn="l" defTabSz="1134110"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9pPr>
    </p:bodyStyle>
    <p:otherStyle>
      <a:defPPr>
        <a:defRPr lang="zh-CN"/>
      </a:defPPr>
      <a:lvl1pPr marL="0" algn="l" defTabSz="1134110" rtl="0" eaLnBrk="1" latinLnBrk="0" hangingPunct="1">
        <a:defRPr sz="2200" kern="1200">
          <a:solidFill>
            <a:schemeClr val="tx1"/>
          </a:solidFill>
          <a:latin typeface="+mn-lt"/>
          <a:ea typeface="+mn-ea"/>
          <a:cs typeface="+mn-cs"/>
        </a:defRPr>
      </a:lvl1pPr>
      <a:lvl2pPr marL="567055" algn="l" defTabSz="1134110" rtl="0" eaLnBrk="1" latinLnBrk="0" hangingPunct="1">
        <a:defRPr sz="2200" kern="1200">
          <a:solidFill>
            <a:schemeClr val="tx1"/>
          </a:solidFill>
          <a:latin typeface="+mn-lt"/>
          <a:ea typeface="+mn-ea"/>
          <a:cs typeface="+mn-cs"/>
        </a:defRPr>
      </a:lvl2pPr>
      <a:lvl3pPr marL="1134110" algn="l" defTabSz="1134110" rtl="0" eaLnBrk="1" latinLnBrk="0" hangingPunct="1">
        <a:defRPr sz="2200" kern="1200">
          <a:solidFill>
            <a:schemeClr val="tx1"/>
          </a:solidFill>
          <a:latin typeface="+mn-lt"/>
          <a:ea typeface="+mn-ea"/>
          <a:cs typeface="+mn-cs"/>
        </a:defRPr>
      </a:lvl3pPr>
      <a:lvl4pPr marL="1701165" algn="l" defTabSz="1134110" rtl="0" eaLnBrk="1" latinLnBrk="0" hangingPunct="1">
        <a:defRPr sz="2200" kern="1200">
          <a:solidFill>
            <a:schemeClr val="tx1"/>
          </a:solidFill>
          <a:latin typeface="+mn-lt"/>
          <a:ea typeface="+mn-ea"/>
          <a:cs typeface="+mn-cs"/>
        </a:defRPr>
      </a:lvl4pPr>
      <a:lvl5pPr marL="2268855" algn="l" defTabSz="1134110" rtl="0" eaLnBrk="1" latinLnBrk="0" hangingPunct="1">
        <a:defRPr sz="2200" kern="1200">
          <a:solidFill>
            <a:schemeClr val="tx1"/>
          </a:solidFill>
          <a:latin typeface="+mn-lt"/>
          <a:ea typeface="+mn-ea"/>
          <a:cs typeface="+mn-cs"/>
        </a:defRPr>
      </a:lvl5pPr>
      <a:lvl6pPr marL="2835910" algn="l" defTabSz="1134110" rtl="0" eaLnBrk="1" latinLnBrk="0" hangingPunct="1">
        <a:defRPr sz="2200" kern="1200">
          <a:solidFill>
            <a:schemeClr val="tx1"/>
          </a:solidFill>
          <a:latin typeface="+mn-lt"/>
          <a:ea typeface="+mn-ea"/>
          <a:cs typeface="+mn-cs"/>
        </a:defRPr>
      </a:lvl6pPr>
      <a:lvl7pPr marL="3402965" algn="l" defTabSz="1134110" rtl="0" eaLnBrk="1" latinLnBrk="0" hangingPunct="1">
        <a:defRPr sz="2200" kern="1200">
          <a:solidFill>
            <a:schemeClr val="tx1"/>
          </a:solidFill>
          <a:latin typeface="+mn-lt"/>
          <a:ea typeface="+mn-ea"/>
          <a:cs typeface="+mn-cs"/>
        </a:defRPr>
      </a:lvl7pPr>
      <a:lvl8pPr marL="3970020" algn="l" defTabSz="1134110" rtl="0" eaLnBrk="1" latinLnBrk="0" hangingPunct="1">
        <a:defRPr sz="2200" kern="1200">
          <a:solidFill>
            <a:schemeClr val="tx1"/>
          </a:solidFill>
          <a:latin typeface="+mn-lt"/>
          <a:ea typeface="+mn-ea"/>
          <a:cs typeface="+mn-cs"/>
        </a:defRPr>
      </a:lvl8pPr>
      <a:lvl9pPr marL="4537075" algn="l" defTabSz="1134110" rtl="0" eaLnBrk="1" latinLnBrk="0" hangingPunct="1">
        <a:defRPr sz="2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12.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image" Target="../media/image6.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6.xml"/><Relationship Id="rId1"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3.xml"/><Relationship Id="rId1"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image" Target="../media/image6.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image" Target="../media/image7.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12.xml"/><Relationship Id="rId1"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5.xml"/><Relationship Id="rId1" Type="http://schemas.openxmlformats.org/officeDocument/2006/relationships/image" Target="../media/image12.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5" Type="http://schemas.openxmlformats.org/officeDocument/2006/relationships/notesSlide" Target="../notesSlides/notesSlide26.xml"/><Relationship Id="rId4" Type="http://schemas.openxmlformats.org/officeDocument/2006/relationships/slideLayout" Target="../slideLayouts/slideLayout12.xml"/><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4" Type="http://schemas.openxmlformats.org/officeDocument/2006/relationships/notesSlide" Target="../notesSlides/notesSlide8.xml"/><Relationship Id="rId3" Type="http://schemas.openxmlformats.org/officeDocument/2006/relationships/slideLayout" Target="../slideLayouts/slideLayout16.xml"/><Relationship Id="rId2" Type="http://schemas.openxmlformats.org/officeDocument/2006/relationships/image" Target="../media/image9.jpeg"/><Relationship Id="rId1"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云形 19"/>
          <p:cNvSpPr/>
          <p:nvPr/>
        </p:nvSpPr>
        <p:spPr>
          <a:xfrm>
            <a:off x="2235995" y="3841106"/>
            <a:ext cx="4572000" cy="1257944"/>
          </a:xfrm>
          <a:prstGeom prst="cloud">
            <a:avLst/>
          </a:prstGeom>
          <a:solidFill>
            <a:schemeClr val="bg1">
              <a:lumMod val="85000"/>
              <a:alpha val="6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rot="5400000">
            <a:off x="10611049" y="1206684"/>
            <a:ext cx="2737629" cy="324261"/>
            <a:chOff x="9823766" y="450850"/>
            <a:chExt cx="2737629" cy="324261"/>
          </a:xfrm>
        </p:grpSpPr>
        <p:grpSp>
          <p:nvGrpSpPr>
            <p:cNvPr id="44" name="组合 43"/>
            <p:cNvGrpSpPr>
              <a:grpSpLocks noChangeAspect="1"/>
            </p:cNvGrpSpPr>
            <p:nvPr/>
          </p:nvGrpSpPr>
          <p:grpSpPr>
            <a:xfrm rot="16200000">
              <a:off x="12075264" y="288981"/>
              <a:ext cx="324261" cy="648000"/>
              <a:chOff x="3381198" y="1858772"/>
              <a:chExt cx="486559" cy="972336"/>
            </a:xfrm>
          </p:grpSpPr>
          <p:grpSp>
            <p:nvGrpSpPr>
              <p:cNvPr id="46" name="组合 45"/>
              <p:cNvGrpSpPr/>
              <p:nvPr/>
            </p:nvGrpSpPr>
            <p:grpSpPr>
              <a:xfrm>
                <a:off x="3381198" y="1858772"/>
                <a:ext cx="486559" cy="972336"/>
                <a:chOff x="3381198" y="1858772"/>
                <a:chExt cx="486559" cy="972336"/>
              </a:xfrm>
            </p:grpSpPr>
            <p:sp>
              <p:nvSpPr>
                <p:cNvPr id="48"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7" name="椭圆 46"/>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5" name="直接连接符 44"/>
            <p:cNvCxnSpPr/>
            <p:nvPr/>
          </p:nvCxnSpPr>
          <p:spPr>
            <a:xfrm rot="16200000">
              <a:off x="10925791" y="-489043"/>
              <a:ext cx="0" cy="220405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rot="5400000">
            <a:off x="-666552" y="1206684"/>
            <a:ext cx="2737629" cy="324261"/>
            <a:chOff x="9823766" y="450850"/>
            <a:chExt cx="2737629" cy="324261"/>
          </a:xfrm>
        </p:grpSpPr>
        <p:grpSp>
          <p:nvGrpSpPr>
            <p:cNvPr id="52" name="组合 51"/>
            <p:cNvGrpSpPr>
              <a:grpSpLocks noChangeAspect="1"/>
            </p:cNvGrpSpPr>
            <p:nvPr/>
          </p:nvGrpSpPr>
          <p:grpSpPr>
            <a:xfrm rot="16200000">
              <a:off x="12075264" y="288981"/>
              <a:ext cx="324261" cy="648000"/>
              <a:chOff x="3381198" y="1858772"/>
              <a:chExt cx="486559" cy="972336"/>
            </a:xfrm>
          </p:grpSpPr>
          <p:grpSp>
            <p:nvGrpSpPr>
              <p:cNvPr id="54" name="组合 53"/>
              <p:cNvGrpSpPr/>
              <p:nvPr/>
            </p:nvGrpSpPr>
            <p:grpSpPr>
              <a:xfrm>
                <a:off x="3381198" y="1858772"/>
                <a:ext cx="486559" cy="972336"/>
                <a:chOff x="3381198" y="1858772"/>
                <a:chExt cx="486559" cy="972336"/>
              </a:xfrm>
            </p:grpSpPr>
            <p:sp>
              <p:nvSpPr>
                <p:cNvPr id="56"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5" name="椭圆 54"/>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53" name="直接连接符 52"/>
            <p:cNvCxnSpPr/>
            <p:nvPr/>
          </p:nvCxnSpPr>
          <p:spPr>
            <a:xfrm rot="16200000">
              <a:off x="10925791" y="-489043"/>
              <a:ext cx="0" cy="220405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grpSp>
        <p:nvGrpSpPr>
          <p:cNvPr id="58" name="组合 57"/>
          <p:cNvGrpSpPr/>
          <p:nvPr/>
        </p:nvGrpSpPr>
        <p:grpSpPr>
          <a:xfrm rot="16200000" flipV="1">
            <a:off x="10611049" y="4172135"/>
            <a:ext cx="2737629" cy="324261"/>
            <a:chOff x="9823766" y="450850"/>
            <a:chExt cx="2737629" cy="324261"/>
          </a:xfrm>
        </p:grpSpPr>
        <p:grpSp>
          <p:nvGrpSpPr>
            <p:cNvPr id="59" name="组合 58"/>
            <p:cNvGrpSpPr>
              <a:grpSpLocks noChangeAspect="1"/>
            </p:cNvGrpSpPr>
            <p:nvPr/>
          </p:nvGrpSpPr>
          <p:grpSpPr>
            <a:xfrm rot="16200000">
              <a:off x="12075264" y="288981"/>
              <a:ext cx="324261" cy="648000"/>
              <a:chOff x="3381198" y="1858772"/>
              <a:chExt cx="486559" cy="972336"/>
            </a:xfrm>
          </p:grpSpPr>
          <p:grpSp>
            <p:nvGrpSpPr>
              <p:cNvPr id="61" name="组合 60"/>
              <p:cNvGrpSpPr/>
              <p:nvPr/>
            </p:nvGrpSpPr>
            <p:grpSpPr>
              <a:xfrm>
                <a:off x="3381198" y="1858772"/>
                <a:ext cx="486559" cy="972336"/>
                <a:chOff x="3381198" y="1858772"/>
                <a:chExt cx="486559" cy="972336"/>
              </a:xfrm>
            </p:grpSpPr>
            <p:sp>
              <p:nvSpPr>
                <p:cNvPr id="63"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2" name="椭圆 61"/>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60" name="直接连接符 59"/>
            <p:cNvCxnSpPr/>
            <p:nvPr/>
          </p:nvCxnSpPr>
          <p:spPr>
            <a:xfrm rot="16200000">
              <a:off x="10925791" y="-489043"/>
              <a:ext cx="0" cy="220405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grpSp>
        <p:nvGrpSpPr>
          <p:cNvPr id="67" name="组合 66"/>
          <p:cNvGrpSpPr/>
          <p:nvPr/>
        </p:nvGrpSpPr>
        <p:grpSpPr>
          <a:xfrm rot="16200000" flipV="1">
            <a:off x="-666551" y="4172134"/>
            <a:ext cx="2737629" cy="324261"/>
            <a:chOff x="9823766" y="450850"/>
            <a:chExt cx="2737629" cy="324261"/>
          </a:xfrm>
        </p:grpSpPr>
        <p:grpSp>
          <p:nvGrpSpPr>
            <p:cNvPr id="68" name="组合 67"/>
            <p:cNvGrpSpPr>
              <a:grpSpLocks noChangeAspect="1"/>
            </p:cNvGrpSpPr>
            <p:nvPr/>
          </p:nvGrpSpPr>
          <p:grpSpPr>
            <a:xfrm rot="16200000">
              <a:off x="12075264" y="288981"/>
              <a:ext cx="324261" cy="648000"/>
              <a:chOff x="3381198" y="1858772"/>
              <a:chExt cx="486559" cy="972336"/>
            </a:xfrm>
          </p:grpSpPr>
          <p:grpSp>
            <p:nvGrpSpPr>
              <p:cNvPr id="70" name="组合 69"/>
              <p:cNvGrpSpPr/>
              <p:nvPr/>
            </p:nvGrpSpPr>
            <p:grpSpPr>
              <a:xfrm>
                <a:off x="3381198" y="1858772"/>
                <a:ext cx="486559" cy="972336"/>
                <a:chOff x="3381198" y="1858772"/>
                <a:chExt cx="486559" cy="972336"/>
              </a:xfrm>
            </p:grpSpPr>
            <p:sp>
              <p:nvSpPr>
                <p:cNvPr id="72"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椭圆 70"/>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69" name="直接连接符 68"/>
            <p:cNvCxnSpPr/>
            <p:nvPr/>
          </p:nvCxnSpPr>
          <p:spPr>
            <a:xfrm rot="16200000">
              <a:off x="10925791" y="-489043"/>
              <a:ext cx="0" cy="220405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55934" y="4605684"/>
            <a:ext cx="952119" cy="417166"/>
          </a:xfrm>
          <a:prstGeom prst="rect">
            <a:avLst/>
          </a:prstGeom>
        </p:spPr>
      </p:pic>
      <p:cxnSp>
        <p:nvCxnSpPr>
          <p:cNvPr id="8" name="直接连接符 7"/>
          <p:cNvCxnSpPr/>
          <p:nvPr/>
        </p:nvCxnSpPr>
        <p:spPr>
          <a:xfrm>
            <a:off x="8331994" y="1996858"/>
            <a:ext cx="0" cy="2808000"/>
          </a:xfrm>
          <a:prstGeom prst="line">
            <a:avLst/>
          </a:prstGeom>
          <a:ln>
            <a:solidFill>
              <a:srgbClr val="1F1A17"/>
            </a:solidFill>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7994" y="4756878"/>
            <a:ext cx="542499" cy="234677"/>
          </a:xfrm>
          <a:prstGeom prst="rect">
            <a:avLst/>
          </a:prstGeom>
        </p:spPr>
      </p:pic>
      <p:sp>
        <p:nvSpPr>
          <p:cNvPr id="42" name="矩形 41"/>
          <p:cNvSpPr/>
          <p:nvPr/>
        </p:nvSpPr>
        <p:spPr>
          <a:xfrm>
            <a:off x="0" y="5403850"/>
            <a:ext cx="12708000" cy="533400"/>
          </a:xfrm>
          <a:prstGeom prst="rect">
            <a:avLst/>
          </a:prstGeom>
          <a:pattFill prst="horzBrick">
            <a:fgClr>
              <a:srgbClr val="1F1A1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6" name="TextBox 65"/>
          <p:cNvSpPr txBox="1"/>
          <p:nvPr/>
        </p:nvSpPr>
        <p:spPr>
          <a:xfrm>
            <a:off x="4668102" y="6313546"/>
            <a:ext cx="3064967" cy="368300"/>
          </a:xfrm>
          <a:prstGeom prst="rect">
            <a:avLst/>
          </a:prstGeom>
          <a:noFill/>
        </p:spPr>
        <p:txBody>
          <a:bodyPr wrap="square" rtlCol="0">
            <a:spAutoFit/>
          </a:bodyPr>
          <a:lstStyle/>
          <a:p>
            <a:pPr algn="ctr"/>
            <a:r>
              <a:rPr lang="en-US" altLang="zh-CN" spc="600" smtClean="0">
                <a:latin typeface="方正舒体" panose="02010601030101010101" pitchFamily="2" charset="-122"/>
                <a:ea typeface="方正舒体" panose="02010601030101010101" pitchFamily="2" charset="-122"/>
              </a:rPr>
              <a:t>xz000</a:t>
            </a:r>
            <a:endParaRPr lang="en-US" altLang="zh-CN" spc="600" dirty="0">
              <a:latin typeface="方正舒体" panose="02010601030101010101" pitchFamily="2" charset="-122"/>
              <a:ea typeface="方正舒体" panose="02010601030101010101" pitchFamily="2" charset="-122"/>
            </a:endParaRPr>
          </a:p>
        </p:txBody>
      </p:sp>
      <p:grpSp>
        <p:nvGrpSpPr>
          <p:cNvPr id="10" name="组合 9"/>
          <p:cNvGrpSpPr/>
          <p:nvPr/>
        </p:nvGrpSpPr>
        <p:grpSpPr>
          <a:xfrm>
            <a:off x="3856380" y="1996860"/>
            <a:ext cx="4475614" cy="2755861"/>
            <a:chOff x="3856380" y="1996860"/>
            <a:chExt cx="4475614" cy="2755861"/>
          </a:xfrm>
        </p:grpSpPr>
        <p:grpSp>
          <p:nvGrpSpPr>
            <p:cNvPr id="16" name="组合 15"/>
            <p:cNvGrpSpPr/>
            <p:nvPr/>
          </p:nvGrpSpPr>
          <p:grpSpPr>
            <a:xfrm>
              <a:off x="3856380" y="1996860"/>
              <a:ext cx="4475614" cy="2755861"/>
              <a:chOff x="3856380" y="1996860"/>
              <a:chExt cx="4475614" cy="2755861"/>
            </a:xfrm>
          </p:grpSpPr>
          <p:sp>
            <p:nvSpPr>
              <p:cNvPr id="35" name="椭圆 34"/>
              <p:cNvSpPr/>
              <p:nvPr/>
            </p:nvSpPr>
            <p:spPr>
              <a:xfrm rot="780000">
                <a:off x="4751291" y="3880444"/>
                <a:ext cx="360000" cy="90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3" name="图片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6380" y="2351227"/>
                <a:ext cx="1869173" cy="2401494"/>
              </a:xfrm>
              <a:prstGeom prst="rect">
                <a:avLst/>
              </a:prstGeom>
              <a:effectLst>
                <a:outerShdw blurRad="76200" dist="190500" dir="18900000" sy="23000" kx="-1200000" algn="bl" rotWithShape="0">
                  <a:prstClr val="black">
                    <a:alpha val="20000"/>
                  </a:prstClr>
                </a:outerShdw>
              </a:effectLst>
            </p:spPr>
          </p:pic>
          <p:cxnSp>
            <p:nvCxnSpPr>
              <p:cNvPr id="5" name="直接连接符 4"/>
              <p:cNvCxnSpPr/>
              <p:nvPr/>
            </p:nvCxnSpPr>
            <p:spPr>
              <a:xfrm flipV="1">
                <a:off x="4741905" y="1996860"/>
                <a:ext cx="3590089" cy="2185405"/>
              </a:xfrm>
              <a:prstGeom prst="line">
                <a:avLst/>
              </a:prstGeom>
              <a:ln w="38100">
                <a:solidFill>
                  <a:srgbClr val="1F1A17"/>
                </a:solidFill>
              </a:ln>
            </p:spPr>
            <p:style>
              <a:lnRef idx="1">
                <a:schemeClr val="accent1"/>
              </a:lnRef>
              <a:fillRef idx="0">
                <a:schemeClr val="accent1"/>
              </a:fillRef>
              <a:effectRef idx="0">
                <a:schemeClr val="accent1"/>
              </a:effectRef>
              <a:fontRef idx="minor">
                <a:schemeClr val="tx1"/>
              </a:fontRef>
            </p:style>
          </p:cxnSp>
          <p:sp>
            <p:nvSpPr>
              <p:cNvPr id="3" name="椭圆 2"/>
              <p:cNvSpPr/>
              <p:nvPr/>
            </p:nvSpPr>
            <p:spPr>
              <a:xfrm rot="2274349">
                <a:off x="4692787" y="3950003"/>
                <a:ext cx="324000" cy="108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梯形 3"/>
            <p:cNvSpPr/>
            <p:nvPr/>
          </p:nvSpPr>
          <p:spPr>
            <a:xfrm rot="5220000">
              <a:off x="4683374" y="3439674"/>
              <a:ext cx="201774" cy="349418"/>
            </a:xfrm>
            <a:custGeom>
              <a:avLst/>
              <a:gdLst/>
              <a:ahLst/>
              <a:cxnLst/>
              <a:rect l="l" t="t" r="r" b="b"/>
              <a:pathLst>
                <a:path w="201774" h="349418">
                  <a:moveTo>
                    <a:pt x="0" y="349418"/>
                  </a:moveTo>
                  <a:lnTo>
                    <a:pt x="3236" y="335744"/>
                  </a:lnTo>
                  <a:lnTo>
                    <a:pt x="41376" y="218359"/>
                  </a:lnTo>
                  <a:cubicBezTo>
                    <a:pt x="36890" y="218579"/>
                    <a:pt x="33819" y="214699"/>
                    <a:pt x="34054" y="210227"/>
                  </a:cubicBezTo>
                  <a:lnTo>
                    <a:pt x="35938" y="174277"/>
                  </a:lnTo>
                  <a:lnTo>
                    <a:pt x="41467" y="169298"/>
                  </a:lnTo>
                  <a:lnTo>
                    <a:pt x="43726" y="0"/>
                  </a:lnTo>
                  <a:lnTo>
                    <a:pt x="201774" y="36443"/>
                  </a:lnTo>
                  <a:lnTo>
                    <a:pt x="200012" y="39756"/>
                  </a:lnTo>
                  <a:lnTo>
                    <a:pt x="99342" y="168608"/>
                  </a:lnTo>
                  <a:cubicBezTo>
                    <a:pt x="104297" y="168858"/>
                    <a:pt x="108099" y="173088"/>
                    <a:pt x="107839" y="178045"/>
                  </a:cubicBezTo>
                  <a:lnTo>
                    <a:pt x="105955" y="213996"/>
                  </a:lnTo>
                  <a:lnTo>
                    <a:pt x="102000" y="217557"/>
                  </a:lnTo>
                  <a:lnTo>
                    <a:pt x="133200" y="34941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500"/>
                                            <p:tgtEl>
                                              <p:spTgt spid="4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randombar(horizontal)">
                                          <p:cBhvr>
                                            <p:cTn id="11" dur="500"/>
                                            <p:tgtEl>
                                              <p:spTgt spid="20"/>
                                            </p:tgtEl>
                                          </p:cBhvr>
                                        </p:animEffect>
                                      </p:childTnLst>
                                    </p:cTn>
                                  </p:par>
                                  <p:par>
                                    <p:cTn id="12" presetID="2" presetClass="entr" presetSubtype="1" fill="hold" nodeType="withEffect" p14:presetBounceEnd="60000">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14:bounceEnd="60000">
                                          <p:cBhvr additive="base">
                                            <p:cTn id="14" dur="500" fill="hold"/>
                                            <p:tgtEl>
                                              <p:spTgt spid="51"/>
                                            </p:tgtEl>
                                            <p:attrNameLst>
                                              <p:attrName>ppt_x</p:attrName>
                                            </p:attrNameLst>
                                          </p:cBhvr>
                                          <p:tavLst>
                                            <p:tav tm="0">
                                              <p:val>
                                                <p:strVal val="#ppt_x"/>
                                              </p:val>
                                            </p:tav>
                                            <p:tav tm="100000">
                                              <p:val>
                                                <p:strVal val="#ppt_x"/>
                                              </p:val>
                                            </p:tav>
                                          </p:tavLst>
                                        </p:anim>
                                        <p:anim calcmode="lin" valueType="num" p14:bounceEnd="60000">
                                          <p:cBhvr additive="base">
                                            <p:cTn id="15" dur="500" fill="hold"/>
                                            <p:tgtEl>
                                              <p:spTgt spid="51"/>
                                            </p:tgtEl>
                                            <p:attrNameLst>
                                              <p:attrName>ppt_y</p:attrName>
                                            </p:attrNameLst>
                                          </p:cBhvr>
                                          <p:tavLst>
                                            <p:tav tm="0">
                                              <p:val>
                                                <p:strVal val="0-#ppt_h/2"/>
                                              </p:val>
                                            </p:tav>
                                            <p:tav tm="100000">
                                              <p:val>
                                                <p:strVal val="#ppt_y"/>
                                              </p:val>
                                            </p:tav>
                                          </p:tavLst>
                                        </p:anim>
                                      </p:childTnLst>
                                    </p:cTn>
                                  </p:par>
                                  <p:par>
                                    <p:cTn id="16" presetID="2" presetClass="entr" presetSubtype="4" fill="hold" nodeType="withEffect" p14:presetBounceEnd="60000">
                                      <p:stCondLst>
                                        <p:cond delay="0"/>
                                      </p:stCondLst>
                                      <p:childTnLst>
                                        <p:set>
                                          <p:cBhvr>
                                            <p:cTn id="17" dur="1" fill="hold">
                                              <p:stCondLst>
                                                <p:cond delay="0"/>
                                              </p:stCondLst>
                                            </p:cTn>
                                            <p:tgtEl>
                                              <p:spTgt spid="67"/>
                                            </p:tgtEl>
                                            <p:attrNameLst>
                                              <p:attrName>style.visibility</p:attrName>
                                            </p:attrNameLst>
                                          </p:cBhvr>
                                          <p:to>
                                            <p:strVal val="visible"/>
                                          </p:to>
                                        </p:set>
                                        <p:anim calcmode="lin" valueType="num" p14:bounceEnd="60000">
                                          <p:cBhvr additive="base">
                                            <p:cTn id="18" dur="500" fill="hold"/>
                                            <p:tgtEl>
                                              <p:spTgt spid="67"/>
                                            </p:tgtEl>
                                            <p:attrNameLst>
                                              <p:attrName>ppt_x</p:attrName>
                                            </p:attrNameLst>
                                          </p:cBhvr>
                                          <p:tavLst>
                                            <p:tav tm="0">
                                              <p:val>
                                                <p:strVal val="#ppt_x"/>
                                              </p:val>
                                            </p:tav>
                                            <p:tav tm="100000">
                                              <p:val>
                                                <p:strVal val="#ppt_x"/>
                                              </p:val>
                                            </p:tav>
                                          </p:tavLst>
                                        </p:anim>
                                        <p:anim calcmode="lin" valueType="num" p14:bounceEnd="60000">
                                          <p:cBhvr additive="base">
                                            <p:cTn id="19" dur="50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14:presetBounceEnd="60000">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14:bounceEnd="60000">
                                          <p:cBhvr additive="base">
                                            <p:cTn id="22" dur="500" fill="hold"/>
                                            <p:tgtEl>
                                              <p:spTgt spid="58"/>
                                            </p:tgtEl>
                                            <p:attrNameLst>
                                              <p:attrName>ppt_x</p:attrName>
                                            </p:attrNameLst>
                                          </p:cBhvr>
                                          <p:tavLst>
                                            <p:tav tm="0">
                                              <p:val>
                                                <p:strVal val="#ppt_x"/>
                                              </p:val>
                                            </p:tav>
                                            <p:tav tm="100000">
                                              <p:val>
                                                <p:strVal val="#ppt_x"/>
                                              </p:val>
                                            </p:tav>
                                          </p:tavLst>
                                        </p:anim>
                                        <p:anim calcmode="lin" valueType="num" p14:bounceEnd="60000">
                                          <p:cBhvr additive="base">
                                            <p:cTn id="23" dur="500" fill="hold"/>
                                            <p:tgtEl>
                                              <p:spTgt spid="58"/>
                                            </p:tgtEl>
                                            <p:attrNameLst>
                                              <p:attrName>ppt_y</p:attrName>
                                            </p:attrNameLst>
                                          </p:cBhvr>
                                          <p:tavLst>
                                            <p:tav tm="0">
                                              <p:val>
                                                <p:strVal val="1+#ppt_h/2"/>
                                              </p:val>
                                            </p:tav>
                                            <p:tav tm="100000">
                                              <p:val>
                                                <p:strVal val="#ppt_y"/>
                                              </p:val>
                                            </p:tav>
                                          </p:tavLst>
                                        </p:anim>
                                      </p:childTnLst>
                                    </p:cTn>
                                  </p:par>
                                  <p:par>
                                    <p:cTn id="24" presetID="2" presetClass="entr" presetSubtype="1" fill="hold" nodeType="withEffect" p14:presetBounceEnd="60000">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14:bounceEnd="60000">
                                          <p:cBhvr additive="base">
                                            <p:cTn id="26" dur="500" fill="hold"/>
                                            <p:tgtEl>
                                              <p:spTgt spid="43"/>
                                            </p:tgtEl>
                                            <p:attrNameLst>
                                              <p:attrName>ppt_x</p:attrName>
                                            </p:attrNameLst>
                                          </p:cBhvr>
                                          <p:tavLst>
                                            <p:tav tm="0">
                                              <p:val>
                                                <p:strVal val="#ppt_x"/>
                                              </p:val>
                                            </p:tav>
                                            <p:tav tm="100000">
                                              <p:val>
                                                <p:strVal val="#ppt_x"/>
                                              </p:val>
                                            </p:tav>
                                          </p:tavLst>
                                        </p:anim>
                                        <p:anim calcmode="lin" valueType="num" p14:bounceEnd="60000">
                                          <p:cBhvr additive="base">
                                            <p:cTn id="27" dur="500" fill="hold"/>
                                            <p:tgtEl>
                                              <p:spTgt spid="43"/>
                                            </p:tgtEl>
                                            <p:attrNameLst>
                                              <p:attrName>ppt_y</p:attrName>
                                            </p:attrNameLst>
                                          </p:cBhvr>
                                          <p:tavLst>
                                            <p:tav tm="0">
                                              <p:val>
                                                <p:strVal val="0-#ppt_h/2"/>
                                              </p:val>
                                            </p:tav>
                                            <p:tav tm="100000">
                                              <p:val>
                                                <p:strVal val="#ppt_y"/>
                                              </p:val>
                                            </p:tav>
                                          </p:tavLst>
                                        </p:anim>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1500"/>
                                </p:stCondLst>
                                <p:childTnLst>
                                  <p:par>
                                    <p:cTn id="33" presetID="22" presetClass="entr" presetSubtype="1"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up)">
                                          <p:cBhvr>
                                            <p:cTn id="35" dur="500"/>
                                            <p:tgtEl>
                                              <p:spTgt spid="8"/>
                                            </p:tgtEl>
                                          </p:cBhvr>
                                        </p:animEffect>
                                      </p:childTnLst>
                                    </p:cTn>
                                  </p:par>
                                  <p:par>
                                    <p:cTn id="36" presetID="6" presetClass="entr" presetSubtype="32" fill="hold" nodeType="withEffect">
                                      <p:stCondLst>
                                        <p:cond delay="250"/>
                                      </p:stCondLst>
                                      <p:childTnLst>
                                        <p:set>
                                          <p:cBhvr>
                                            <p:cTn id="37" dur="1" fill="hold">
                                              <p:stCondLst>
                                                <p:cond delay="0"/>
                                              </p:stCondLst>
                                            </p:cTn>
                                            <p:tgtEl>
                                              <p:spTgt spid="2"/>
                                            </p:tgtEl>
                                            <p:attrNameLst>
                                              <p:attrName>style.visibility</p:attrName>
                                            </p:attrNameLst>
                                          </p:cBhvr>
                                          <p:to>
                                            <p:strVal val="visible"/>
                                          </p:to>
                                        </p:set>
                                        <p:animEffect transition="in" filter="circle(out)">
                                          <p:cBhvr>
                                            <p:cTn id="38" dur="1000"/>
                                            <p:tgtEl>
                                              <p:spTgt spid="2"/>
                                            </p:tgtEl>
                                          </p:cBhvr>
                                        </p:animEffect>
                                      </p:childTnLst>
                                    </p:cTn>
                                  </p:par>
                                  <p:par>
                                    <p:cTn id="39" presetID="6" presetClass="entr" presetSubtype="32" fill="hold" nodeType="withEffect">
                                      <p:stCondLst>
                                        <p:cond delay="250"/>
                                      </p:stCondLst>
                                      <p:childTnLst>
                                        <p:set>
                                          <p:cBhvr>
                                            <p:cTn id="40" dur="1" fill="hold">
                                              <p:stCondLst>
                                                <p:cond delay="0"/>
                                              </p:stCondLst>
                                            </p:cTn>
                                            <p:tgtEl>
                                              <p:spTgt spid="18"/>
                                            </p:tgtEl>
                                            <p:attrNameLst>
                                              <p:attrName>style.visibility</p:attrName>
                                            </p:attrNameLst>
                                          </p:cBhvr>
                                          <p:to>
                                            <p:strVal val="visible"/>
                                          </p:to>
                                        </p:set>
                                        <p:animEffect transition="in" filter="circle(out)">
                                          <p:cBhvr>
                                            <p:cTn id="41" dur="1000"/>
                                            <p:tgtEl>
                                              <p:spTgt spid="18"/>
                                            </p:tgtEl>
                                          </p:cBhvr>
                                        </p:animEffect>
                                      </p:childTnLst>
                                    </p:cTn>
                                  </p:par>
                                  <p:par>
                                    <p:cTn id="42" presetID="14" presetClass="entr" presetSubtype="10" fill="hold" grpId="0" nodeType="withEffect">
                                      <p:stCondLst>
                                        <p:cond delay="3000"/>
                                      </p:stCondLst>
                                      <p:childTnLst>
                                        <p:set>
                                          <p:cBhvr>
                                            <p:cTn id="43" dur="1" fill="hold">
                                              <p:stCondLst>
                                                <p:cond delay="0"/>
                                              </p:stCondLst>
                                            </p:cTn>
                                            <p:tgtEl>
                                              <p:spTgt spid="66"/>
                                            </p:tgtEl>
                                            <p:attrNameLst>
                                              <p:attrName>style.visibility</p:attrName>
                                            </p:attrNameLst>
                                          </p:cBhvr>
                                          <p:to>
                                            <p:strVal val="visible"/>
                                          </p:to>
                                        </p:set>
                                        <p:animEffect transition="in" filter="randombar(horizontal)">
                                          <p:cBhvr>
                                            <p:cTn id="4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2" grpId="0" animBg="1"/>
          <p:bldP spid="6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500"/>
                                            <p:tgtEl>
                                              <p:spTgt spid="4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randombar(horizontal)">
                                          <p:cBhvr>
                                            <p:cTn id="11" dur="500"/>
                                            <p:tgtEl>
                                              <p:spTgt spid="20"/>
                                            </p:tgtEl>
                                          </p:cBhvr>
                                        </p:animEffect>
                                      </p:childTnLst>
                                    </p:cTn>
                                  </p:par>
                                  <p:par>
                                    <p:cTn id="12" presetID="2" presetClass="entr" presetSubtype="1" fill="hold" nodeType="with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additive="base">
                                            <p:cTn id="14" dur="500" fill="hold"/>
                                            <p:tgtEl>
                                              <p:spTgt spid="51"/>
                                            </p:tgtEl>
                                            <p:attrNameLst>
                                              <p:attrName>ppt_x</p:attrName>
                                            </p:attrNameLst>
                                          </p:cBhvr>
                                          <p:tavLst>
                                            <p:tav tm="0">
                                              <p:val>
                                                <p:strVal val="#ppt_x"/>
                                              </p:val>
                                            </p:tav>
                                            <p:tav tm="100000">
                                              <p:val>
                                                <p:strVal val="#ppt_x"/>
                                              </p:val>
                                            </p:tav>
                                          </p:tavLst>
                                        </p:anim>
                                        <p:anim calcmode="lin" valueType="num">
                                          <p:cBhvr additive="base">
                                            <p:cTn id="15" dur="500" fill="hold"/>
                                            <p:tgtEl>
                                              <p:spTgt spid="51"/>
                                            </p:tgtEl>
                                            <p:attrNameLst>
                                              <p:attrName>ppt_y</p:attrName>
                                            </p:attrNameLst>
                                          </p:cBhvr>
                                          <p:tavLst>
                                            <p:tav tm="0">
                                              <p:val>
                                                <p:strVal val="0-#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500" fill="hold"/>
                                            <p:tgtEl>
                                              <p:spTgt spid="67"/>
                                            </p:tgtEl>
                                            <p:attrNameLst>
                                              <p:attrName>ppt_x</p:attrName>
                                            </p:attrNameLst>
                                          </p:cBhvr>
                                          <p:tavLst>
                                            <p:tav tm="0">
                                              <p:val>
                                                <p:strVal val="#ppt_x"/>
                                              </p:val>
                                            </p:tav>
                                            <p:tav tm="100000">
                                              <p:val>
                                                <p:strVal val="#ppt_x"/>
                                              </p:val>
                                            </p:tav>
                                          </p:tavLst>
                                        </p:anim>
                                        <p:anim calcmode="lin" valueType="num">
                                          <p:cBhvr additive="base">
                                            <p:cTn id="19" dur="50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additive="base">
                                            <p:cTn id="22" dur="500" fill="hold"/>
                                            <p:tgtEl>
                                              <p:spTgt spid="58"/>
                                            </p:tgtEl>
                                            <p:attrNameLst>
                                              <p:attrName>ppt_x</p:attrName>
                                            </p:attrNameLst>
                                          </p:cBhvr>
                                          <p:tavLst>
                                            <p:tav tm="0">
                                              <p:val>
                                                <p:strVal val="#ppt_x"/>
                                              </p:val>
                                            </p:tav>
                                            <p:tav tm="100000">
                                              <p:val>
                                                <p:strVal val="#ppt_x"/>
                                              </p:val>
                                            </p:tav>
                                          </p:tavLst>
                                        </p:anim>
                                        <p:anim calcmode="lin" valueType="num">
                                          <p:cBhvr additive="base">
                                            <p:cTn id="23" dur="500" fill="hold"/>
                                            <p:tgtEl>
                                              <p:spTgt spid="58"/>
                                            </p:tgtEl>
                                            <p:attrNameLst>
                                              <p:attrName>ppt_y</p:attrName>
                                            </p:attrNameLst>
                                          </p:cBhvr>
                                          <p:tavLst>
                                            <p:tav tm="0">
                                              <p:val>
                                                <p:strVal val="1+#ppt_h/2"/>
                                              </p:val>
                                            </p:tav>
                                            <p:tav tm="100000">
                                              <p:val>
                                                <p:strVal val="#ppt_y"/>
                                              </p:val>
                                            </p:tav>
                                          </p:tavLst>
                                        </p:anim>
                                      </p:childTnLst>
                                    </p:cTn>
                                  </p:par>
                                  <p:par>
                                    <p:cTn id="24" presetID="2" presetClass="entr" presetSubtype="1" fill="hold" nodeType="with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500" fill="hold"/>
                                            <p:tgtEl>
                                              <p:spTgt spid="43"/>
                                            </p:tgtEl>
                                            <p:attrNameLst>
                                              <p:attrName>ppt_x</p:attrName>
                                            </p:attrNameLst>
                                          </p:cBhvr>
                                          <p:tavLst>
                                            <p:tav tm="0">
                                              <p:val>
                                                <p:strVal val="#ppt_x"/>
                                              </p:val>
                                            </p:tav>
                                            <p:tav tm="100000">
                                              <p:val>
                                                <p:strVal val="#ppt_x"/>
                                              </p:val>
                                            </p:tav>
                                          </p:tavLst>
                                        </p:anim>
                                        <p:anim calcmode="lin" valueType="num">
                                          <p:cBhvr additive="base">
                                            <p:cTn id="27" dur="500" fill="hold"/>
                                            <p:tgtEl>
                                              <p:spTgt spid="43"/>
                                            </p:tgtEl>
                                            <p:attrNameLst>
                                              <p:attrName>ppt_y</p:attrName>
                                            </p:attrNameLst>
                                          </p:cBhvr>
                                          <p:tavLst>
                                            <p:tav tm="0">
                                              <p:val>
                                                <p:strVal val="0-#ppt_h/2"/>
                                              </p:val>
                                            </p:tav>
                                            <p:tav tm="100000">
                                              <p:val>
                                                <p:strVal val="#ppt_y"/>
                                              </p:val>
                                            </p:tav>
                                          </p:tavLst>
                                        </p:anim>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1500"/>
                                </p:stCondLst>
                                <p:childTnLst>
                                  <p:par>
                                    <p:cTn id="33" presetID="22" presetClass="entr" presetSubtype="1"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up)">
                                          <p:cBhvr>
                                            <p:cTn id="35" dur="500"/>
                                            <p:tgtEl>
                                              <p:spTgt spid="8"/>
                                            </p:tgtEl>
                                          </p:cBhvr>
                                        </p:animEffect>
                                      </p:childTnLst>
                                    </p:cTn>
                                  </p:par>
                                  <p:par>
                                    <p:cTn id="36" presetID="6" presetClass="entr" presetSubtype="32" fill="hold" nodeType="withEffect">
                                      <p:stCondLst>
                                        <p:cond delay="250"/>
                                      </p:stCondLst>
                                      <p:childTnLst>
                                        <p:set>
                                          <p:cBhvr>
                                            <p:cTn id="37" dur="1" fill="hold">
                                              <p:stCondLst>
                                                <p:cond delay="0"/>
                                              </p:stCondLst>
                                            </p:cTn>
                                            <p:tgtEl>
                                              <p:spTgt spid="2"/>
                                            </p:tgtEl>
                                            <p:attrNameLst>
                                              <p:attrName>style.visibility</p:attrName>
                                            </p:attrNameLst>
                                          </p:cBhvr>
                                          <p:to>
                                            <p:strVal val="visible"/>
                                          </p:to>
                                        </p:set>
                                        <p:animEffect transition="in" filter="circle(out)">
                                          <p:cBhvr>
                                            <p:cTn id="38" dur="1000"/>
                                            <p:tgtEl>
                                              <p:spTgt spid="2"/>
                                            </p:tgtEl>
                                          </p:cBhvr>
                                        </p:animEffect>
                                      </p:childTnLst>
                                    </p:cTn>
                                  </p:par>
                                  <p:par>
                                    <p:cTn id="39" presetID="6" presetClass="entr" presetSubtype="32" fill="hold" nodeType="withEffect">
                                      <p:stCondLst>
                                        <p:cond delay="250"/>
                                      </p:stCondLst>
                                      <p:childTnLst>
                                        <p:set>
                                          <p:cBhvr>
                                            <p:cTn id="40" dur="1" fill="hold">
                                              <p:stCondLst>
                                                <p:cond delay="0"/>
                                              </p:stCondLst>
                                            </p:cTn>
                                            <p:tgtEl>
                                              <p:spTgt spid="18"/>
                                            </p:tgtEl>
                                            <p:attrNameLst>
                                              <p:attrName>style.visibility</p:attrName>
                                            </p:attrNameLst>
                                          </p:cBhvr>
                                          <p:to>
                                            <p:strVal val="visible"/>
                                          </p:to>
                                        </p:set>
                                        <p:animEffect transition="in" filter="circle(out)">
                                          <p:cBhvr>
                                            <p:cTn id="41" dur="1000"/>
                                            <p:tgtEl>
                                              <p:spTgt spid="18"/>
                                            </p:tgtEl>
                                          </p:cBhvr>
                                        </p:animEffect>
                                      </p:childTnLst>
                                    </p:cTn>
                                  </p:par>
                                  <p:par>
                                    <p:cTn id="42" presetID="14" presetClass="entr" presetSubtype="10" fill="hold" grpId="0" nodeType="withEffect">
                                      <p:stCondLst>
                                        <p:cond delay="3000"/>
                                      </p:stCondLst>
                                      <p:childTnLst>
                                        <p:set>
                                          <p:cBhvr>
                                            <p:cTn id="43" dur="1" fill="hold">
                                              <p:stCondLst>
                                                <p:cond delay="0"/>
                                              </p:stCondLst>
                                            </p:cTn>
                                            <p:tgtEl>
                                              <p:spTgt spid="66"/>
                                            </p:tgtEl>
                                            <p:attrNameLst>
                                              <p:attrName>style.visibility</p:attrName>
                                            </p:attrNameLst>
                                          </p:cBhvr>
                                          <p:to>
                                            <p:strVal val="visible"/>
                                          </p:to>
                                        </p:set>
                                        <p:animEffect transition="in" filter="randombar(horizontal)">
                                          <p:cBhvr>
                                            <p:cTn id="44"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2" grpId="0" animBg="1"/>
          <p:bldP spid="66" grpId="0"/>
        </p:bldLst>
      </p:timing>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728729" y="3009357"/>
            <a:ext cx="1155464" cy="1484528"/>
            <a:chOff x="5728729" y="3009357"/>
            <a:chExt cx="1155464" cy="1484528"/>
          </a:xfrm>
        </p:grpSpPr>
        <p:pic>
          <p:nvPicPr>
            <p:cNvPr id="24" name="图片 2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728729" y="3009357"/>
              <a:ext cx="1155464" cy="1484528"/>
            </a:xfrm>
            <a:prstGeom prst="rect">
              <a:avLst/>
            </a:prstGeom>
          </p:spPr>
        </p:pic>
        <p:sp>
          <p:nvSpPr>
            <p:cNvPr id="26" name="梯形 3"/>
            <p:cNvSpPr>
              <a:spLocks noChangeAspect="1"/>
            </p:cNvSpPr>
            <p:nvPr/>
          </p:nvSpPr>
          <p:spPr>
            <a:xfrm rot="5220000">
              <a:off x="6238800" y="3679200"/>
              <a:ext cx="124607" cy="216000"/>
            </a:xfrm>
            <a:custGeom>
              <a:avLst/>
              <a:gdLst/>
              <a:ahLst/>
              <a:cxnLst/>
              <a:rect l="l" t="t" r="r" b="b"/>
              <a:pathLst>
                <a:path w="201774" h="349418">
                  <a:moveTo>
                    <a:pt x="0" y="349418"/>
                  </a:moveTo>
                  <a:lnTo>
                    <a:pt x="3236" y="335744"/>
                  </a:lnTo>
                  <a:lnTo>
                    <a:pt x="41376" y="218359"/>
                  </a:lnTo>
                  <a:cubicBezTo>
                    <a:pt x="36890" y="218579"/>
                    <a:pt x="33819" y="214699"/>
                    <a:pt x="34054" y="210227"/>
                  </a:cubicBezTo>
                  <a:lnTo>
                    <a:pt x="35938" y="174277"/>
                  </a:lnTo>
                  <a:lnTo>
                    <a:pt x="41467" y="169298"/>
                  </a:lnTo>
                  <a:lnTo>
                    <a:pt x="43726" y="0"/>
                  </a:lnTo>
                  <a:lnTo>
                    <a:pt x="201774" y="36443"/>
                  </a:lnTo>
                  <a:lnTo>
                    <a:pt x="200012" y="39756"/>
                  </a:lnTo>
                  <a:lnTo>
                    <a:pt x="99342" y="168608"/>
                  </a:lnTo>
                  <a:cubicBezTo>
                    <a:pt x="104297" y="168858"/>
                    <a:pt x="108099" y="173088"/>
                    <a:pt x="107839" y="178045"/>
                  </a:cubicBezTo>
                  <a:lnTo>
                    <a:pt x="105955" y="213996"/>
                  </a:lnTo>
                  <a:lnTo>
                    <a:pt x="102000" y="217557"/>
                  </a:lnTo>
                  <a:lnTo>
                    <a:pt x="133200" y="34941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矩形 5"/>
          <p:cNvSpPr/>
          <p:nvPr/>
        </p:nvSpPr>
        <p:spPr>
          <a:xfrm>
            <a:off x="0" y="4413250"/>
            <a:ext cx="12701588" cy="27368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rot="5400000">
            <a:off x="10973800" y="863395"/>
            <a:ext cx="2051051" cy="324261"/>
            <a:chOff x="10510344" y="450850"/>
            <a:chExt cx="2051051" cy="324261"/>
          </a:xfrm>
        </p:grpSpPr>
        <p:grpSp>
          <p:nvGrpSpPr>
            <p:cNvPr id="14" name="组合 13"/>
            <p:cNvGrpSpPr>
              <a:grpSpLocks noChangeAspect="1"/>
            </p:cNvGrpSpPr>
            <p:nvPr/>
          </p:nvGrpSpPr>
          <p:grpSpPr>
            <a:xfrm rot="16200000">
              <a:off x="12075264" y="288981"/>
              <a:ext cx="324261" cy="648000"/>
              <a:chOff x="3381198" y="1858772"/>
              <a:chExt cx="486559" cy="972336"/>
            </a:xfrm>
          </p:grpSpPr>
          <p:grpSp>
            <p:nvGrpSpPr>
              <p:cNvPr id="16" name="组合 15"/>
              <p:cNvGrpSpPr/>
              <p:nvPr/>
            </p:nvGrpSpPr>
            <p:grpSpPr>
              <a:xfrm>
                <a:off x="3381198" y="1858772"/>
                <a:ext cx="486559" cy="972336"/>
                <a:chOff x="3381198" y="1858772"/>
                <a:chExt cx="486559" cy="972336"/>
              </a:xfrm>
            </p:grpSpPr>
            <p:sp>
              <p:nvSpPr>
                <p:cNvPr id="18"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5" name="直接连接符 14"/>
            <p:cNvCxnSpPr/>
            <p:nvPr/>
          </p:nvCxnSpPr>
          <p:spPr>
            <a:xfrm rot="16200000">
              <a:off x="11269080" y="-145754"/>
              <a:ext cx="0" cy="1517472"/>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sp>
        <p:nvSpPr>
          <p:cNvPr id="21" name="TextBox 39"/>
          <p:cNvSpPr txBox="1">
            <a:spLocks noChangeArrowheads="1"/>
          </p:cNvSpPr>
          <p:nvPr/>
        </p:nvSpPr>
        <p:spPr bwMode="auto">
          <a:xfrm>
            <a:off x="11456194" y="-6350"/>
            <a:ext cx="1066800" cy="1382967"/>
          </a:xfrm>
          <a:prstGeom prst="rect">
            <a:avLst/>
          </a:prstGeom>
          <a:noFill/>
          <a:ln w="12700">
            <a:noFill/>
            <a:prstDash val="dash"/>
          </a:ln>
        </p:spPr>
        <p:txBody>
          <a:bodyPr vert="eaVert" wrap="square" tIns="72000" bIns="10800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000" b="1" dirty="0">
                <a:solidFill>
                  <a:srgbClr val="1F1A17"/>
                </a:solidFill>
                <a:latin typeface="汉仪PP体简" panose="00020600040101010101" pitchFamily="18" charset="-122"/>
                <a:ea typeface="汉仪PP体简" panose="00020600040101010101" pitchFamily="18" charset="-122"/>
                <a:cs typeface="方正风雅宋简体"/>
              </a:rPr>
              <a:t>02 </a:t>
            </a:r>
            <a:endParaRPr lang="en-US" altLang="zh-CN" sz="2000" b="1" dirty="0">
              <a:solidFill>
                <a:srgbClr val="1F1A17"/>
              </a:solidFill>
              <a:latin typeface="汉仪PP体简" panose="00020600040101010101" pitchFamily="18" charset="-122"/>
              <a:ea typeface="汉仪PP体简" panose="00020600040101010101" pitchFamily="18" charset="-122"/>
              <a:cs typeface="方正风雅宋简体"/>
            </a:endParaRPr>
          </a:p>
          <a:p>
            <a:pPr algn="ctr"/>
            <a:r>
              <a:rPr lang="zh-CN" altLang="en-US" sz="2000" b="1" dirty="0">
                <a:solidFill>
                  <a:srgbClr val="1F1A17"/>
                </a:solidFill>
                <a:latin typeface="汉仪PP体简" panose="00020600040101010101" pitchFamily="18" charset="-122"/>
                <a:ea typeface="汉仪PP体简" panose="00020600040101010101" pitchFamily="18" charset="-122"/>
                <a:cs typeface="方正风雅宋简体"/>
              </a:rPr>
              <a:t>教学设计</a:t>
            </a:r>
            <a:endParaRPr lang="zh-CN" altLang="en-US" sz="2000" b="1"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22" name="椭圆 21"/>
          <p:cNvSpPr/>
          <p:nvPr/>
        </p:nvSpPr>
        <p:spPr>
          <a:xfrm rot="21300000">
            <a:off x="5472848" y="2695096"/>
            <a:ext cx="1798401" cy="1732277"/>
          </a:xfrm>
          <a:custGeom>
            <a:avLst/>
            <a:gdLst/>
            <a:ahLst/>
            <a:cxnLst/>
            <a:rect l="l" t="t" r="r" b="b"/>
            <a:pathLst>
              <a:path w="2089262" h="2012443">
                <a:moveTo>
                  <a:pt x="1152005" y="3903"/>
                </a:moveTo>
                <a:cubicBezTo>
                  <a:pt x="1678448" y="42618"/>
                  <a:pt x="2089262" y="364569"/>
                  <a:pt x="2089262" y="756000"/>
                </a:cubicBezTo>
                <a:cubicBezTo>
                  <a:pt x="2089262" y="786105"/>
                  <a:pt x="2086832" y="815798"/>
                  <a:pt x="2081432" y="844874"/>
                </a:cubicBezTo>
                <a:lnTo>
                  <a:pt x="1862014" y="2012443"/>
                </a:lnTo>
                <a:lnTo>
                  <a:pt x="55159" y="1886095"/>
                </a:lnTo>
                <a:lnTo>
                  <a:pt x="6362" y="829148"/>
                </a:lnTo>
                <a:cubicBezTo>
                  <a:pt x="2896" y="805101"/>
                  <a:pt x="1262" y="780689"/>
                  <a:pt x="1262" y="756000"/>
                </a:cubicBezTo>
                <a:lnTo>
                  <a:pt x="2299" y="741127"/>
                </a:lnTo>
                <a:lnTo>
                  <a:pt x="0" y="691337"/>
                </a:lnTo>
                <a:lnTo>
                  <a:pt x="5743" y="691739"/>
                </a:lnTo>
                <a:cubicBezTo>
                  <a:pt x="50086" y="304243"/>
                  <a:pt x="498609" y="0"/>
                  <a:pt x="1045262" y="0"/>
                </a:cubicBezTo>
                <a:cubicBezTo>
                  <a:pt x="1081299" y="0"/>
                  <a:pt x="1116909" y="1322"/>
                  <a:pt x="1152005" y="3903"/>
                </a:cubicBezTo>
                <a:close/>
              </a:path>
            </a:pathLst>
          </a:custGeom>
          <a:no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7138291" y="2858016"/>
            <a:ext cx="888964" cy="1565999"/>
            <a:chOff x="7758461" y="648000"/>
            <a:chExt cx="1032739" cy="1819273"/>
          </a:xfrm>
          <a:solidFill>
            <a:schemeClr val="bg1"/>
          </a:solidFill>
        </p:grpSpPr>
        <p:sp>
          <p:nvSpPr>
            <p:cNvPr id="25" name="矩形 24"/>
            <p:cNvSpPr/>
            <p:nvPr/>
          </p:nvSpPr>
          <p:spPr>
            <a:xfrm rot="780000">
              <a:off x="7758461" y="1993951"/>
              <a:ext cx="684000" cy="473322"/>
            </a:xfrm>
            <a:custGeom>
              <a:avLst/>
              <a:gdLst/>
              <a:ahLst/>
              <a:cxnLst/>
              <a:rect l="l" t="t" r="r" b="b"/>
              <a:pathLst>
                <a:path w="611665" h="473322">
                  <a:moveTo>
                    <a:pt x="0" y="0"/>
                  </a:moveTo>
                  <a:lnTo>
                    <a:pt x="611665" y="0"/>
                  </a:lnTo>
                  <a:lnTo>
                    <a:pt x="611665" y="473322"/>
                  </a:lnTo>
                  <a:lnTo>
                    <a:pt x="66521" y="473322"/>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4"/>
            <p:cNvSpPr/>
            <p:nvPr/>
          </p:nvSpPr>
          <p:spPr>
            <a:xfrm rot="780000">
              <a:off x="7851608" y="1356482"/>
              <a:ext cx="718367" cy="659300"/>
            </a:xfrm>
            <a:custGeom>
              <a:avLst/>
              <a:gdLst/>
              <a:ahLst/>
              <a:cxnLst/>
              <a:rect l="l" t="t" r="r" b="b"/>
              <a:pathLst>
                <a:path w="718367" h="659300">
                  <a:moveTo>
                    <a:pt x="0" y="139637"/>
                  </a:moveTo>
                  <a:lnTo>
                    <a:pt x="718367" y="0"/>
                  </a:lnTo>
                  <a:lnTo>
                    <a:pt x="718367" y="659300"/>
                  </a:lnTo>
                  <a:lnTo>
                    <a:pt x="60627" y="659300"/>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7920000" y="648000"/>
              <a:ext cx="871200" cy="792000"/>
            </a:xfrm>
            <a:custGeom>
              <a:avLst/>
              <a:gdLst/>
              <a:ahLst/>
              <a:cxnLst/>
              <a:rect l="l" t="t" r="r" b="b"/>
              <a:pathLst>
                <a:path w="856800" h="711231">
                  <a:moveTo>
                    <a:pt x="835587" y="0"/>
                  </a:moveTo>
                  <a:lnTo>
                    <a:pt x="856800" y="1726"/>
                  </a:lnTo>
                  <a:lnTo>
                    <a:pt x="695652" y="711231"/>
                  </a:lnTo>
                  <a:lnTo>
                    <a:pt x="31" y="674775"/>
                  </a:lnTo>
                  <a:cubicBezTo>
                    <a:pt x="0" y="674671"/>
                    <a:pt x="0" y="674567"/>
                    <a:pt x="0" y="674463"/>
                  </a:cubicBezTo>
                  <a:cubicBezTo>
                    <a:pt x="0" y="301967"/>
                    <a:pt x="374106" y="0"/>
                    <a:pt x="835587" y="0"/>
                  </a:cubicBez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flipH="1">
            <a:off x="4674333" y="2889005"/>
            <a:ext cx="898261" cy="1565999"/>
            <a:chOff x="7758461" y="648000"/>
            <a:chExt cx="1043539" cy="1819273"/>
          </a:xfrm>
          <a:solidFill>
            <a:schemeClr val="bg1"/>
          </a:solidFill>
        </p:grpSpPr>
        <p:sp>
          <p:nvSpPr>
            <p:cNvPr id="35" name="矩形 24"/>
            <p:cNvSpPr/>
            <p:nvPr/>
          </p:nvSpPr>
          <p:spPr>
            <a:xfrm rot="780000">
              <a:off x="7758461" y="1993951"/>
              <a:ext cx="684000" cy="473322"/>
            </a:xfrm>
            <a:custGeom>
              <a:avLst/>
              <a:gdLst/>
              <a:ahLst/>
              <a:cxnLst/>
              <a:rect l="l" t="t" r="r" b="b"/>
              <a:pathLst>
                <a:path w="611665" h="473322">
                  <a:moveTo>
                    <a:pt x="0" y="0"/>
                  </a:moveTo>
                  <a:lnTo>
                    <a:pt x="611665" y="0"/>
                  </a:lnTo>
                  <a:lnTo>
                    <a:pt x="611665" y="473322"/>
                  </a:lnTo>
                  <a:lnTo>
                    <a:pt x="66521" y="473322"/>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24"/>
            <p:cNvSpPr/>
            <p:nvPr/>
          </p:nvSpPr>
          <p:spPr>
            <a:xfrm rot="780000">
              <a:off x="7851608" y="1356482"/>
              <a:ext cx="718367" cy="659300"/>
            </a:xfrm>
            <a:custGeom>
              <a:avLst/>
              <a:gdLst/>
              <a:ahLst/>
              <a:cxnLst/>
              <a:rect l="l" t="t" r="r" b="b"/>
              <a:pathLst>
                <a:path w="718367" h="659300">
                  <a:moveTo>
                    <a:pt x="0" y="139637"/>
                  </a:moveTo>
                  <a:lnTo>
                    <a:pt x="718367" y="0"/>
                  </a:lnTo>
                  <a:lnTo>
                    <a:pt x="718367" y="659300"/>
                  </a:lnTo>
                  <a:lnTo>
                    <a:pt x="60627" y="659300"/>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29"/>
            <p:cNvSpPr/>
            <p:nvPr/>
          </p:nvSpPr>
          <p:spPr>
            <a:xfrm>
              <a:off x="7930800" y="648000"/>
              <a:ext cx="871200" cy="792000"/>
            </a:xfrm>
            <a:custGeom>
              <a:avLst/>
              <a:gdLst/>
              <a:ahLst/>
              <a:cxnLst/>
              <a:rect l="l" t="t" r="r" b="b"/>
              <a:pathLst>
                <a:path w="856800" h="711231">
                  <a:moveTo>
                    <a:pt x="835587" y="0"/>
                  </a:moveTo>
                  <a:lnTo>
                    <a:pt x="856800" y="1726"/>
                  </a:lnTo>
                  <a:lnTo>
                    <a:pt x="695652" y="711231"/>
                  </a:lnTo>
                  <a:lnTo>
                    <a:pt x="31" y="674775"/>
                  </a:lnTo>
                  <a:cubicBezTo>
                    <a:pt x="0" y="674671"/>
                    <a:pt x="0" y="674567"/>
                    <a:pt x="0" y="674463"/>
                  </a:cubicBezTo>
                  <a:cubicBezTo>
                    <a:pt x="0" y="301967"/>
                    <a:pt x="374106" y="0"/>
                    <a:pt x="835587" y="0"/>
                  </a:cubicBez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5327650"/>
            <a:ext cx="12708000" cy="533400"/>
          </a:xfrm>
          <a:prstGeom prst="rect">
            <a:avLst/>
          </a:prstGeom>
          <a:pattFill prst="horzBrick">
            <a:fgClr>
              <a:srgbClr val="1F1A1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7" presetClass="entr" presetSubtype="8" fill="hold" nodeType="withEffect">
                                      <p:stCondLst>
                                        <p:cond delay="0"/>
                                      </p:stCondLst>
                                      <p:childTnLst>
                                        <p:set>
                                          <p:cBhvr>
                                            <p:cTn id="8" dur="1" fill="hold">
                                              <p:stCondLst>
                                                <p:cond delay="0"/>
                                              </p:stCondLst>
                                            </p:cTn>
                                            <p:tgtEl>
                                              <p:spTgt spid="33"/>
                                            </p:tgtEl>
                                            <p:attrNameLst>
                                              <p:attrName>style.visibility</p:attrName>
                                            </p:attrNameLst>
                                          </p:cBhvr>
                                          <p:to>
                                            <p:strVal val="visible"/>
                                          </p:to>
                                        </p:set>
                                        <p:anim calcmode="lin" valueType="num">
                                          <p:cBhvr>
                                            <p:cTn id="9" dur="500" fill="hold"/>
                                            <p:tgtEl>
                                              <p:spTgt spid="33"/>
                                            </p:tgtEl>
                                            <p:attrNameLst>
                                              <p:attrName>ppt_x</p:attrName>
                                            </p:attrNameLst>
                                          </p:cBhvr>
                                          <p:tavLst>
                                            <p:tav tm="0">
                                              <p:val>
                                                <p:strVal val="#ppt_x-#ppt_w/2"/>
                                              </p:val>
                                            </p:tav>
                                            <p:tav tm="100000">
                                              <p:val>
                                                <p:strVal val="#ppt_x"/>
                                              </p:val>
                                            </p:tav>
                                          </p:tavLst>
                                        </p:anim>
                                        <p:anim calcmode="lin" valueType="num">
                                          <p:cBhvr>
                                            <p:cTn id="10" dur="500" fill="hold"/>
                                            <p:tgtEl>
                                              <p:spTgt spid="33"/>
                                            </p:tgtEl>
                                            <p:attrNameLst>
                                              <p:attrName>ppt_y</p:attrName>
                                            </p:attrNameLst>
                                          </p:cBhvr>
                                          <p:tavLst>
                                            <p:tav tm="0">
                                              <p:val>
                                                <p:strVal val="#ppt_y"/>
                                              </p:val>
                                            </p:tav>
                                            <p:tav tm="100000">
                                              <p:val>
                                                <p:strVal val="#ppt_y"/>
                                              </p:val>
                                            </p:tav>
                                          </p:tavLst>
                                        </p:anim>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strVal val="#ppt_h"/>
                                              </p:val>
                                            </p:tav>
                                            <p:tav tm="100000">
                                              <p:val>
                                                <p:strVal val="#ppt_h"/>
                                              </p:val>
                                            </p:tav>
                                          </p:tavLst>
                                        </p:anim>
                                      </p:childTnLst>
                                    </p:cTn>
                                  </p:par>
                                  <p:par>
                                    <p:cTn id="13" presetID="17" presetClass="entr" presetSubtype="2"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ppt_x</p:attrName>
                                            </p:attrNameLst>
                                          </p:cBhvr>
                                          <p:tavLst>
                                            <p:tav tm="0">
                                              <p:val>
                                                <p:strVal val="#ppt_x+#ppt_w/2"/>
                                              </p:val>
                                            </p:tav>
                                            <p:tav tm="100000">
                                              <p:val>
                                                <p:strVal val="#ppt_x"/>
                                              </p:val>
                                            </p:tav>
                                          </p:tavLst>
                                        </p:anim>
                                        <p:anim calcmode="lin" valueType="num">
                                          <p:cBhvr>
                                            <p:cTn id="16" dur="500" fill="hold"/>
                                            <p:tgtEl>
                                              <p:spTgt spid="34"/>
                                            </p:tgtEl>
                                            <p:attrNameLst>
                                              <p:attrName>ppt_y</p:attrName>
                                            </p:attrNameLst>
                                          </p:cBhvr>
                                          <p:tavLst>
                                            <p:tav tm="0">
                                              <p:val>
                                                <p:strVal val="#ppt_y"/>
                                              </p:val>
                                            </p:tav>
                                            <p:tav tm="100000">
                                              <p:val>
                                                <p:strVal val="#ppt_y"/>
                                              </p:val>
                                            </p:tav>
                                          </p:tavLst>
                                        </p:anim>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strVal val="#ppt_h"/>
                                              </p:val>
                                            </p:tav>
                                            <p:tav tm="100000">
                                              <p:val>
                                                <p:strVal val="#ppt_h"/>
                                              </p:val>
                                            </p:tav>
                                          </p:tavLst>
                                        </p:anim>
                                      </p:childTnLst>
                                    </p:cTn>
                                  </p:par>
                                </p:childTnLst>
                              </p:cTn>
                            </p:par>
                            <p:par>
                              <p:cTn id="19" fill="hold">
                                <p:stCondLst>
                                  <p:cond delay="0"/>
                                </p:stCondLst>
                                <p:childTnLst>
                                  <p:par>
                                    <p:cTn id="20" presetID="2" presetClass="entr" presetSubtype="4" fill="hold" nodeType="afterEffect" p14:presetBounceEnd="40000">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14:bounceEnd="40000">
                                          <p:cBhvr additive="base">
                                            <p:cTn id="22" dur="500" fill="hold"/>
                                            <p:tgtEl>
                                              <p:spTgt spid="23"/>
                                            </p:tgtEl>
                                            <p:attrNameLst>
                                              <p:attrName>ppt_x</p:attrName>
                                            </p:attrNameLst>
                                          </p:cBhvr>
                                          <p:tavLst>
                                            <p:tav tm="0">
                                              <p:val>
                                                <p:strVal val="#ppt_x"/>
                                              </p:val>
                                            </p:tav>
                                            <p:tav tm="100000">
                                              <p:val>
                                                <p:strVal val="#ppt_x"/>
                                              </p:val>
                                            </p:tav>
                                          </p:tavLst>
                                        </p:anim>
                                        <p:anim calcmode="lin" valueType="num" p14:bounceEnd="40000">
                                          <p:cBhvr additive="base">
                                            <p:cTn id="23" dur="500" fill="hold"/>
                                            <p:tgtEl>
                                              <p:spTgt spid="23"/>
                                            </p:tgtEl>
                                            <p:attrNameLst>
                                              <p:attrName>ppt_y</p:attrName>
                                            </p:attrNameLst>
                                          </p:cBhvr>
                                          <p:tavLst>
                                            <p:tav tm="0">
                                              <p:val>
                                                <p:strVal val="1+#ppt_h/2"/>
                                              </p:val>
                                            </p:tav>
                                            <p:tav tm="100000">
                                              <p:val>
                                                <p:strVal val="#ppt_y"/>
                                              </p:val>
                                            </p:tav>
                                          </p:tavLst>
                                        </p:anim>
                                      </p:childTnLst>
                                    </p:cTn>
                                  </p:par>
                                  <p:par>
                                    <p:cTn id="24" presetID="1" presetClass="exit" presetSubtype="0" fill="hold" grpId="0" nodeType="withEffect">
                                      <p:stCondLst>
                                        <p:cond delay="500"/>
                                      </p:stCondLst>
                                      <p:childTnLst>
                                        <p:set>
                                          <p:cBhvr>
                                            <p:cTn id="25" dur="1" fill="hold">
                                              <p:stCondLst>
                                                <p:cond delay="0"/>
                                              </p:stCondLst>
                                            </p:cTn>
                                            <p:tgtEl>
                                              <p:spTgt spid="6"/>
                                            </p:tgtEl>
                                            <p:attrNameLst>
                                              <p:attrName>style.visibility</p:attrName>
                                            </p:attrNameLst>
                                          </p:cBhvr>
                                          <p:to>
                                            <p:strVal val="hidden"/>
                                          </p:to>
                                        </p:set>
                                      </p:childTnLst>
                                    </p:cTn>
                                  </p:par>
                                </p:childTnLst>
                              </p:cTn>
                            </p:par>
                            <p:par>
                              <p:cTn id="26" fill="hold">
                                <p:stCondLst>
                                  <p:cond delay="500"/>
                                </p:stCondLst>
                                <p:childTnLst>
                                  <p:par>
                                    <p:cTn id="27" presetID="2" presetClass="entr" presetSubtype="1" fill="hold" nodeType="afterEffect" p14:presetBounceEnd="60000">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14:bounceEnd="60000">
                                          <p:cBhvr additive="base">
                                            <p:cTn id="29" dur="500" fill="hold"/>
                                            <p:tgtEl>
                                              <p:spTgt spid="11"/>
                                            </p:tgtEl>
                                            <p:attrNameLst>
                                              <p:attrName>ppt_x</p:attrName>
                                            </p:attrNameLst>
                                          </p:cBhvr>
                                          <p:tavLst>
                                            <p:tav tm="0">
                                              <p:val>
                                                <p:strVal val="#ppt_x"/>
                                              </p:val>
                                            </p:tav>
                                            <p:tav tm="100000">
                                              <p:val>
                                                <p:strVal val="#ppt_x"/>
                                              </p:val>
                                            </p:tav>
                                          </p:tavLst>
                                        </p:anim>
                                        <p:anim calcmode="lin" valueType="num" p14:bounceEnd="60000">
                                          <p:cBhvr additive="base">
                                            <p:cTn id="30" dur="500" fill="hold"/>
                                            <p:tgtEl>
                                              <p:spTgt spid="11"/>
                                            </p:tgtEl>
                                            <p:attrNameLst>
                                              <p:attrName>ppt_y</p:attrName>
                                            </p:attrNameLst>
                                          </p:cBhvr>
                                          <p:tavLst>
                                            <p:tav tm="0">
                                              <p:val>
                                                <p:strVal val="0-#ppt_h/2"/>
                                              </p:val>
                                            </p:tav>
                                            <p:tav tm="100000">
                                              <p:val>
                                                <p:strVal val="#ppt_y"/>
                                              </p:val>
                                            </p:tav>
                                          </p:tavLst>
                                        </p:anim>
                                      </p:childTnLst>
                                    </p:cTn>
                                  </p:par>
                                </p:childTnLst>
                              </p:cTn>
                            </p:par>
                            <p:par>
                              <p:cTn id="31" fill="hold">
                                <p:stCondLst>
                                  <p:cond delay="1000"/>
                                </p:stCondLst>
                                <p:childTnLst>
                                  <p:par>
                                    <p:cTn id="32" presetID="38" presetClass="entr" presetSubtype="0" accel="50000" fill="hold" grpId="0" nodeType="afterEffect">
                                      <p:stCondLst>
                                        <p:cond delay="0"/>
                                      </p:stCondLst>
                                      <p:iterate type="lt">
                                        <p:tmPct val="20000"/>
                                      </p:iterate>
                                      <p:childTnLst>
                                        <p:set>
                                          <p:cBhvr>
                                            <p:cTn id="33" dur="1" fill="hold">
                                              <p:stCondLst>
                                                <p:cond delay="0"/>
                                              </p:stCondLst>
                                            </p:cTn>
                                            <p:tgtEl>
                                              <p:spTgt spid="21"/>
                                            </p:tgtEl>
                                            <p:attrNameLst>
                                              <p:attrName>style.visibility</p:attrName>
                                            </p:attrNameLst>
                                          </p:cBhvr>
                                          <p:to>
                                            <p:strVal val="visible"/>
                                          </p:to>
                                        </p:set>
                                        <p:set>
                                          <p:cBhvr>
                                            <p:cTn id="34" dur="455" fill="hold">
                                              <p:stCondLst>
                                                <p:cond delay="0"/>
                                              </p:stCondLst>
                                            </p:cTn>
                                            <p:tgtEl>
                                              <p:spTgt spid="21"/>
                                            </p:tgtEl>
                                            <p:attrNameLst>
                                              <p:attrName>style.rotation</p:attrName>
                                            </p:attrNameLst>
                                          </p:cBhvr>
                                          <p:to>
                                            <p:strVal val="-45.0"/>
                                          </p:to>
                                        </p:set>
                                        <p:anim calcmode="lin" valueType="num">
                                          <p:cBhvr>
                                            <p:cTn id="35"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22"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7" presetClass="entr" presetSubtype="8" fill="hold" nodeType="withEffect">
                                      <p:stCondLst>
                                        <p:cond delay="0"/>
                                      </p:stCondLst>
                                      <p:childTnLst>
                                        <p:set>
                                          <p:cBhvr>
                                            <p:cTn id="8" dur="1" fill="hold">
                                              <p:stCondLst>
                                                <p:cond delay="0"/>
                                              </p:stCondLst>
                                            </p:cTn>
                                            <p:tgtEl>
                                              <p:spTgt spid="33"/>
                                            </p:tgtEl>
                                            <p:attrNameLst>
                                              <p:attrName>style.visibility</p:attrName>
                                            </p:attrNameLst>
                                          </p:cBhvr>
                                          <p:to>
                                            <p:strVal val="visible"/>
                                          </p:to>
                                        </p:set>
                                        <p:anim calcmode="lin" valueType="num">
                                          <p:cBhvr>
                                            <p:cTn id="9" dur="500" fill="hold"/>
                                            <p:tgtEl>
                                              <p:spTgt spid="33"/>
                                            </p:tgtEl>
                                            <p:attrNameLst>
                                              <p:attrName>ppt_x</p:attrName>
                                            </p:attrNameLst>
                                          </p:cBhvr>
                                          <p:tavLst>
                                            <p:tav tm="0">
                                              <p:val>
                                                <p:strVal val="#ppt_x-#ppt_w/2"/>
                                              </p:val>
                                            </p:tav>
                                            <p:tav tm="100000">
                                              <p:val>
                                                <p:strVal val="#ppt_x"/>
                                              </p:val>
                                            </p:tav>
                                          </p:tavLst>
                                        </p:anim>
                                        <p:anim calcmode="lin" valueType="num">
                                          <p:cBhvr>
                                            <p:cTn id="10" dur="500" fill="hold"/>
                                            <p:tgtEl>
                                              <p:spTgt spid="33"/>
                                            </p:tgtEl>
                                            <p:attrNameLst>
                                              <p:attrName>ppt_y</p:attrName>
                                            </p:attrNameLst>
                                          </p:cBhvr>
                                          <p:tavLst>
                                            <p:tav tm="0">
                                              <p:val>
                                                <p:strVal val="#ppt_y"/>
                                              </p:val>
                                            </p:tav>
                                            <p:tav tm="100000">
                                              <p:val>
                                                <p:strVal val="#ppt_y"/>
                                              </p:val>
                                            </p:tav>
                                          </p:tavLst>
                                        </p:anim>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strVal val="#ppt_h"/>
                                              </p:val>
                                            </p:tav>
                                            <p:tav tm="100000">
                                              <p:val>
                                                <p:strVal val="#ppt_h"/>
                                              </p:val>
                                            </p:tav>
                                          </p:tavLst>
                                        </p:anim>
                                      </p:childTnLst>
                                    </p:cTn>
                                  </p:par>
                                  <p:par>
                                    <p:cTn id="13" presetID="17" presetClass="entr" presetSubtype="2"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ppt_x</p:attrName>
                                            </p:attrNameLst>
                                          </p:cBhvr>
                                          <p:tavLst>
                                            <p:tav tm="0">
                                              <p:val>
                                                <p:strVal val="#ppt_x+#ppt_w/2"/>
                                              </p:val>
                                            </p:tav>
                                            <p:tav tm="100000">
                                              <p:val>
                                                <p:strVal val="#ppt_x"/>
                                              </p:val>
                                            </p:tav>
                                          </p:tavLst>
                                        </p:anim>
                                        <p:anim calcmode="lin" valueType="num">
                                          <p:cBhvr>
                                            <p:cTn id="16" dur="500" fill="hold"/>
                                            <p:tgtEl>
                                              <p:spTgt spid="34"/>
                                            </p:tgtEl>
                                            <p:attrNameLst>
                                              <p:attrName>ppt_y</p:attrName>
                                            </p:attrNameLst>
                                          </p:cBhvr>
                                          <p:tavLst>
                                            <p:tav tm="0">
                                              <p:val>
                                                <p:strVal val="#ppt_y"/>
                                              </p:val>
                                            </p:tav>
                                            <p:tav tm="100000">
                                              <p:val>
                                                <p:strVal val="#ppt_y"/>
                                              </p:val>
                                            </p:tav>
                                          </p:tavLst>
                                        </p:anim>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strVal val="#ppt_h"/>
                                              </p:val>
                                            </p:tav>
                                            <p:tav tm="100000">
                                              <p:val>
                                                <p:strVal val="#ppt_h"/>
                                              </p:val>
                                            </p:tav>
                                          </p:tavLst>
                                        </p:anim>
                                      </p:childTnLst>
                                    </p:cTn>
                                  </p:par>
                                </p:childTnLst>
                              </p:cTn>
                            </p:par>
                            <p:par>
                              <p:cTn id="19" fill="hold">
                                <p:stCondLst>
                                  <p:cond delay="0"/>
                                </p:stCondLst>
                                <p:childTnLst>
                                  <p:par>
                                    <p:cTn id="20" presetID="2" presetClass="entr" presetSubtype="4"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ppt_x"/>
                                              </p:val>
                                            </p:tav>
                                            <p:tav tm="100000">
                                              <p:val>
                                                <p:strVal val="#ppt_x"/>
                                              </p:val>
                                            </p:tav>
                                          </p:tavLst>
                                        </p:anim>
                                        <p:anim calcmode="lin" valueType="num">
                                          <p:cBhvr additive="base">
                                            <p:cTn id="23" dur="500" fill="hold"/>
                                            <p:tgtEl>
                                              <p:spTgt spid="23"/>
                                            </p:tgtEl>
                                            <p:attrNameLst>
                                              <p:attrName>ppt_y</p:attrName>
                                            </p:attrNameLst>
                                          </p:cBhvr>
                                          <p:tavLst>
                                            <p:tav tm="0">
                                              <p:val>
                                                <p:strVal val="1+#ppt_h/2"/>
                                              </p:val>
                                            </p:tav>
                                            <p:tav tm="100000">
                                              <p:val>
                                                <p:strVal val="#ppt_y"/>
                                              </p:val>
                                            </p:tav>
                                          </p:tavLst>
                                        </p:anim>
                                      </p:childTnLst>
                                    </p:cTn>
                                  </p:par>
                                  <p:par>
                                    <p:cTn id="24" presetID="1" presetClass="exit" presetSubtype="0" fill="hold" grpId="0" nodeType="withEffect">
                                      <p:stCondLst>
                                        <p:cond delay="500"/>
                                      </p:stCondLst>
                                      <p:childTnLst>
                                        <p:set>
                                          <p:cBhvr>
                                            <p:cTn id="25" dur="1" fill="hold">
                                              <p:stCondLst>
                                                <p:cond delay="0"/>
                                              </p:stCondLst>
                                            </p:cTn>
                                            <p:tgtEl>
                                              <p:spTgt spid="6"/>
                                            </p:tgtEl>
                                            <p:attrNameLst>
                                              <p:attrName>style.visibility</p:attrName>
                                            </p:attrNameLst>
                                          </p:cBhvr>
                                          <p:to>
                                            <p:strVal val="hidden"/>
                                          </p:to>
                                        </p:set>
                                      </p:childTnLst>
                                    </p:cTn>
                                  </p:par>
                                </p:childTnLst>
                              </p:cTn>
                            </p:par>
                            <p:par>
                              <p:cTn id="26" fill="hold">
                                <p:stCondLst>
                                  <p:cond delay="500"/>
                                </p:stCondLst>
                                <p:childTnLst>
                                  <p:par>
                                    <p:cTn id="27" presetID="2" presetClass="entr" presetSubtype="1"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0-#ppt_h/2"/>
                                              </p:val>
                                            </p:tav>
                                            <p:tav tm="100000">
                                              <p:val>
                                                <p:strVal val="#ppt_y"/>
                                              </p:val>
                                            </p:tav>
                                          </p:tavLst>
                                        </p:anim>
                                      </p:childTnLst>
                                    </p:cTn>
                                  </p:par>
                                </p:childTnLst>
                              </p:cTn>
                            </p:par>
                            <p:par>
                              <p:cTn id="31" fill="hold">
                                <p:stCondLst>
                                  <p:cond delay="1000"/>
                                </p:stCondLst>
                                <p:childTnLst>
                                  <p:par>
                                    <p:cTn id="32" presetID="38" presetClass="entr" presetSubtype="0" accel="50000" fill="hold" grpId="0" nodeType="afterEffect">
                                      <p:stCondLst>
                                        <p:cond delay="0"/>
                                      </p:stCondLst>
                                      <p:iterate type="lt">
                                        <p:tmPct val="20000"/>
                                      </p:iterate>
                                      <p:childTnLst>
                                        <p:set>
                                          <p:cBhvr>
                                            <p:cTn id="33" dur="1" fill="hold">
                                              <p:stCondLst>
                                                <p:cond delay="0"/>
                                              </p:stCondLst>
                                            </p:cTn>
                                            <p:tgtEl>
                                              <p:spTgt spid="21"/>
                                            </p:tgtEl>
                                            <p:attrNameLst>
                                              <p:attrName>style.visibility</p:attrName>
                                            </p:attrNameLst>
                                          </p:cBhvr>
                                          <p:to>
                                            <p:strVal val="visible"/>
                                          </p:to>
                                        </p:set>
                                        <p:set>
                                          <p:cBhvr>
                                            <p:cTn id="34" dur="455" fill="hold">
                                              <p:stCondLst>
                                                <p:cond delay="0"/>
                                              </p:stCondLst>
                                            </p:cTn>
                                            <p:tgtEl>
                                              <p:spTgt spid="21"/>
                                            </p:tgtEl>
                                            <p:attrNameLst>
                                              <p:attrName>style.rotation</p:attrName>
                                            </p:attrNameLst>
                                          </p:cBhvr>
                                          <p:to>
                                            <p:strVal val="-45.0"/>
                                          </p:to>
                                        </p:set>
                                        <p:anim calcmode="lin" valueType="num">
                                          <p:cBhvr>
                                            <p:cTn id="35"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22" grpId="0" animBg="1"/>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教学设计</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cxnSp>
        <p:nvCxnSpPr>
          <p:cNvPr id="78" name="直接连接符 77"/>
          <p:cNvCxnSpPr/>
          <p:nvPr/>
        </p:nvCxnSpPr>
        <p:spPr>
          <a:xfrm>
            <a:off x="2896511" y="2127250"/>
            <a:ext cx="3966029"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9" name="文本框 71"/>
          <p:cNvSpPr txBox="1"/>
          <p:nvPr/>
        </p:nvSpPr>
        <p:spPr>
          <a:xfrm>
            <a:off x="2540794" y="2185277"/>
            <a:ext cx="3686041" cy="892552"/>
          </a:xfrm>
          <a:prstGeom prst="rect">
            <a:avLst/>
          </a:prstGeom>
          <a:noFill/>
        </p:spPr>
        <p:txBody>
          <a:bodyPr wrap="square" rtlCol="0">
            <a:spAutoFit/>
          </a:bodyPr>
          <a:lstStyle/>
          <a:p>
            <a:pPr algn="r">
              <a:lnSpc>
                <a:spcPct val="130000"/>
              </a:lnSpc>
            </a:pPr>
            <a:r>
              <a:rPr lang="en-US" altLang="zh-CN" sz="2800" dirty="0">
                <a:solidFill>
                  <a:schemeClr val="accent6">
                    <a:lumMod val="75000"/>
                  </a:schemeClr>
                </a:solidFill>
                <a:latin typeface="微软雅黑" panose="020B0503020204020204" pitchFamily="34" charset="-122"/>
                <a:ea typeface="微软雅黑" panose="020B0503020204020204" pitchFamily="34" charset="-122"/>
              </a:rPr>
              <a:t>01</a:t>
            </a:r>
            <a:r>
              <a:rPr lang="zh-CN" altLang="en-US" sz="1200" dirty="0">
                <a:solidFill>
                  <a:srgbClr val="1F1A17"/>
                </a:solidFill>
                <a:latin typeface="微软雅黑" panose="020B0503020204020204" pitchFamily="34" charset="-122"/>
                <a:ea typeface="微软雅黑" panose="020B0503020204020204" pitchFamily="34" charset="-122"/>
              </a:rPr>
              <a:t>此处插入文本框此处插入文本框</a:t>
            </a:r>
            <a:endParaRPr lang="en-US" altLang="zh-CN" sz="1200" dirty="0">
              <a:solidFill>
                <a:srgbClr val="1F1A17"/>
              </a:solidFill>
              <a:latin typeface="微软雅黑" panose="020B0503020204020204" pitchFamily="34" charset="-122"/>
              <a:ea typeface="微软雅黑" panose="020B0503020204020204" pitchFamily="34" charset="-122"/>
            </a:endParaRPr>
          </a:p>
          <a:p>
            <a:pPr algn="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a:t>
            </a:r>
            <a:endParaRPr lang="zh-CN" altLang="en-US" sz="1200" dirty="0">
              <a:solidFill>
                <a:srgbClr val="1F1A17"/>
              </a:solidFill>
              <a:latin typeface="微软雅黑" panose="020B0503020204020204" pitchFamily="34" charset="-122"/>
              <a:ea typeface="微软雅黑" panose="020B0503020204020204" pitchFamily="34" charset="-122"/>
            </a:endParaRPr>
          </a:p>
        </p:txBody>
      </p:sp>
      <p:cxnSp>
        <p:nvCxnSpPr>
          <p:cNvPr id="80" name="直接连接符 79"/>
          <p:cNvCxnSpPr/>
          <p:nvPr/>
        </p:nvCxnSpPr>
        <p:spPr>
          <a:xfrm>
            <a:off x="1394165" y="3956050"/>
            <a:ext cx="3966029"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1" name="文本框 73"/>
          <p:cNvSpPr txBox="1"/>
          <p:nvPr/>
        </p:nvSpPr>
        <p:spPr>
          <a:xfrm>
            <a:off x="1038448" y="4014077"/>
            <a:ext cx="3686041" cy="892552"/>
          </a:xfrm>
          <a:prstGeom prst="rect">
            <a:avLst/>
          </a:prstGeom>
          <a:noFill/>
        </p:spPr>
        <p:txBody>
          <a:bodyPr wrap="square" rtlCol="0">
            <a:spAutoFit/>
          </a:bodyPr>
          <a:lstStyle/>
          <a:p>
            <a:pPr algn="r">
              <a:lnSpc>
                <a:spcPct val="130000"/>
              </a:lnSpc>
            </a:pPr>
            <a:r>
              <a:rPr lang="en-US" altLang="zh-CN" sz="2800" dirty="0">
                <a:solidFill>
                  <a:schemeClr val="accent6">
                    <a:lumMod val="75000"/>
                  </a:schemeClr>
                </a:solidFill>
                <a:latin typeface="微软雅黑" panose="020B0503020204020204" pitchFamily="34" charset="-122"/>
                <a:ea typeface="微软雅黑" panose="020B0503020204020204" pitchFamily="34" charset="-122"/>
              </a:rPr>
              <a:t>03</a:t>
            </a:r>
            <a:r>
              <a:rPr lang="zh-CN" altLang="en-US" sz="1200" dirty="0">
                <a:solidFill>
                  <a:srgbClr val="1F1A17"/>
                </a:solidFill>
                <a:latin typeface="微软雅黑" panose="020B0503020204020204" pitchFamily="34" charset="-122"/>
                <a:ea typeface="微软雅黑" panose="020B0503020204020204" pitchFamily="34" charset="-122"/>
              </a:rPr>
              <a:t>此处插入文本框此处插入文本框</a:t>
            </a:r>
            <a:endParaRPr lang="en-US" altLang="zh-CN" sz="1200" dirty="0">
              <a:solidFill>
                <a:srgbClr val="1F1A17"/>
              </a:solidFill>
              <a:latin typeface="微软雅黑" panose="020B0503020204020204" pitchFamily="34" charset="-122"/>
              <a:ea typeface="微软雅黑" panose="020B0503020204020204" pitchFamily="34" charset="-122"/>
            </a:endParaRPr>
          </a:p>
          <a:p>
            <a:pPr algn="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a:t>
            </a:r>
            <a:endParaRPr lang="zh-CN" altLang="en-US" sz="1200" dirty="0">
              <a:solidFill>
                <a:srgbClr val="1F1A17"/>
              </a:solidFill>
              <a:latin typeface="微软雅黑" panose="020B0503020204020204" pitchFamily="34" charset="-122"/>
              <a:ea typeface="微软雅黑" panose="020B0503020204020204" pitchFamily="34" charset="-122"/>
            </a:endParaRPr>
          </a:p>
        </p:txBody>
      </p:sp>
      <p:cxnSp>
        <p:nvCxnSpPr>
          <p:cNvPr id="82" name="直接连接符 81"/>
          <p:cNvCxnSpPr/>
          <p:nvPr/>
        </p:nvCxnSpPr>
        <p:spPr>
          <a:xfrm flipH="1">
            <a:off x="7351172" y="3422650"/>
            <a:ext cx="3966029"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3" name="文本框 76"/>
          <p:cNvSpPr txBox="1"/>
          <p:nvPr/>
        </p:nvSpPr>
        <p:spPr>
          <a:xfrm flipH="1">
            <a:off x="7998753" y="3491119"/>
            <a:ext cx="3686041" cy="892552"/>
          </a:xfrm>
          <a:prstGeom prst="rect">
            <a:avLst/>
          </a:prstGeom>
          <a:noFill/>
        </p:spPr>
        <p:txBody>
          <a:bodyPr wrap="square" rtlCol="0">
            <a:spAutoFit/>
          </a:bodyPr>
          <a:lstStyle/>
          <a:p>
            <a:pPr>
              <a:lnSpc>
                <a:spcPct val="130000"/>
              </a:lnSpc>
            </a:pPr>
            <a:r>
              <a:rPr lang="en-US" altLang="zh-CN" sz="2800" dirty="0">
                <a:solidFill>
                  <a:schemeClr val="accent6">
                    <a:lumMod val="75000"/>
                  </a:schemeClr>
                </a:solidFill>
                <a:latin typeface="微软雅黑" panose="020B0503020204020204" pitchFamily="34" charset="-122"/>
                <a:ea typeface="微软雅黑" panose="020B0503020204020204" pitchFamily="34" charset="-122"/>
              </a:rPr>
              <a:t>02</a:t>
            </a:r>
            <a:r>
              <a:rPr lang="zh-CN" altLang="en-US" sz="1200" dirty="0">
                <a:solidFill>
                  <a:srgbClr val="1F1A17"/>
                </a:solidFill>
                <a:latin typeface="微软雅黑" panose="020B0503020204020204" pitchFamily="34" charset="-122"/>
                <a:ea typeface="微软雅黑" panose="020B0503020204020204" pitchFamily="34" charset="-122"/>
              </a:rPr>
              <a:t>此处插入文本框此处插入文本框</a:t>
            </a:r>
            <a:endParaRPr lang="en-US" altLang="zh-CN" sz="1200" dirty="0">
              <a:solidFill>
                <a:srgbClr val="1F1A17"/>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a:t>
            </a:r>
            <a:endParaRPr lang="zh-CN" altLang="en-US" sz="1200" dirty="0">
              <a:solidFill>
                <a:srgbClr val="1F1A17"/>
              </a:solidFill>
              <a:latin typeface="微软雅黑" panose="020B0503020204020204" pitchFamily="34" charset="-122"/>
              <a:ea typeface="微软雅黑" panose="020B0503020204020204" pitchFamily="34" charset="-122"/>
            </a:endParaRPr>
          </a:p>
        </p:txBody>
      </p:sp>
      <p:cxnSp>
        <p:nvCxnSpPr>
          <p:cNvPr id="84" name="直接连接符 83"/>
          <p:cNvCxnSpPr/>
          <p:nvPr/>
        </p:nvCxnSpPr>
        <p:spPr>
          <a:xfrm flipH="1">
            <a:off x="5903372" y="5243724"/>
            <a:ext cx="3966029"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85" name="文本框 78"/>
          <p:cNvSpPr txBox="1"/>
          <p:nvPr/>
        </p:nvSpPr>
        <p:spPr>
          <a:xfrm flipH="1">
            <a:off x="6550953" y="5312193"/>
            <a:ext cx="3686041" cy="892552"/>
          </a:xfrm>
          <a:prstGeom prst="rect">
            <a:avLst/>
          </a:prstGeom>
          <a:noFill/>
        </p:spPr>
        <p:txBody>
          <a:bodyPr wrap="square" rtlCol="0">
            <a:spAutoFit/>
          </a:bodyPr>
          <a:lstStyle/>
          <a:p>
            <a:pPr>
              <a:lnSpc>
                <a:spcPct val="130000"/>
              </a:lnSpc>
            </a:pPr>
            <a:r>
              <a:rPr lang="en-US" altLang="zh-CN" sz="2800" dirty="0">
                <a:solidFill>
                  <a:schemeClr val="accent6">
                    <a:lumMod val="75000"/>
                  </a:schemeClr>
                </a:solidFill>
                <a:latin typeface="微软雅黑" panose="020B0503020204020204" pitchFamily="34" charset="-122"/>
                <a:ea typeface="微软雅黑" panose="020B0503020204020204" pitchFamily="34" charset="-122"/>
              </a:rPr>
              <a:t>04</a:t>
            </a:r>
            <a:r>
              <a:rPr lang="zh-CN" altLang="en-US" sz="1200" dirty="0">
                <a:solidFill>
                  <a:srgbClr val="1F1A17"/>
                </a:solidFill>
                <a:latin typeface="微软雅黑" panose="020B0503020204020204" pitchFamily="34" charset="-122"/>
                <a:ea typeface="微软雅黑" panose="020B0503020204020204" pitchFamily="34" charset="-122"/>
              </a:rPr>
              <a:t>此处插入文本框此处插入文本框</a:t>
            </a:r>
            <a:endParaRPr lang="en-US" altLang="zh-CN" sz="1200" dirty="0">
              <a:solidFill>
                <a:srgbClr val="1F1A17"/>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a:t>
            </a:r>
            <a:endParaRPr lang="zh-CN" altLang="en-US" sz="1200" dirty="0">
              <a:solidFill>
                <a:srgbClr val="1F1A17"/>
              </a:solidFill>
              <a:latin typeface="微软雅黑" panose="020B0503020204020204" pitchFamily="34" charset="-122"/>
              <a:ea typeface="微软雅黑" panose="020B0503020204020204" pitchFamily="34" charset="-122"/>
            </a:endParaRPr>
          </a:p>
        </p:txBody>
      </p:sp>
      <p:grpSp>
        <p:nvGrpSpPr>
          <p:cNvPr id="86" name="组合 85"/>
          <p:cNvGrpSpPr/>
          <p:nvPr/>
        </p:nvGrpSpPr>
        <p:grpSpPr>
          <a:xfrm rot="20490540" flipH="1" flipV="1">
            <a:off x="4477246" y="2326910"/>
            <a:ext cx="3736271" cy="2757657"/>
            <a:chOff x="5871850" y="444605"/>
            <a:chExt cx="2097088" cy="1547813"/>
          </a:xfrm>
          <a:solidFill>
            <a:srgbClr val="1F1A17"/>
          </a:solidFill>
        </p:grpSpPr>
        <p:sp>
          <p:nvSpPr>
            <p:cNvPr id="87" name="Freeform 171"/>
            <p:cNvSpPr>
              <a:spLocks noEditPoints="1"/>
            </p:cNvSpPr>
            <p:nvPr/>
          </p:nvSpPr>
          <p:spPr bwMode="auto">
            <a:xfrm>
              <a:off x="5871850" y="444605"/>
              <a:ext cx="2097088" cy="1547813"/>
            </a:xfrm>
            <a:custGeom>
              <a:avLst/>
              <a:gdLst>
                <a:gd name="T0" fmla="*/ 3 w 446"/>
                <a:gd name="T1" fmla="*/ 321 h 329"/>
                <a:gd name="T2" fmla="*/ 0 w 446"/>
                <a:gd name="T3" fmla="*/ 311 h 329"/>
                <a:gd name="T4" fmla="*/ 0 w 446"/>
                <a:gd name="T5" fmla="*/ 311 h 329"/>
                <a:gd name="T6" fmla="*/ 26 w 446"/>
                <a:gd name="T7" fmla="*/ 269 h 329"/>
                <a:gd name="T8" fmla="*/ 26 w 446"/>
                <a:gd name="T9" fmla="*/ 269 h 329"/>
                <a:gd name="T10" fmla="*/ 51 w 446"/>
                <a:gd name="T11" fmla="*/ 248 h 329"/>
                <a:gd name="T12" fmla="*/ 51 w 446"/>
                <a:gd name="T13" fmla="*/ 248 h 329"/>
                <a:gd name="T14" fmla="*/ 53 w 446"/>
                <a:gd name="T15" fmla="*/ 249 h 329"/>
                <a:gd name="T16" fmla="*/ 51 w 446"/>
                <a:gd name="T17" fmla="*/ 248 h 329"/>
                <a:gd name="T18" fmla="*/ 355 w 446"/>
                <a:gd name="T19" fmla="*/ 29 h 329"/>
                <a:gd name="T20" fmla="*/ 356 w 446"/>
                <a:gd name="T21" fmla="*/ 29 h 329"/>
                <a:gd name="T22" fmla="*/ 443 w 446"/>
                <a:gd name="T23" fmla="*/ 0 h 329"/>
                <a:gd name="T24" fmla="*/ 446 w 446"/>
                <a:gd name="T25" fmla="*/ 1 h 329"/>
                <a:gd name="T26" fmla="*/ 446 w 446"/>
                <a:gd name="T27" fmla="*/ 1 h 329"/>
                <a:gd name="T28" fmla="*/ 446 w 446"/>
                <a:gd name="T29" fmla="*/ 3 h 329"/>
                <a:gd name="T30" fmla="*/ 446 w 446"/>
                <a:gd name="T31" fmla="*/ 3 h 329"/>
                <a:gd name="T32" fmla="*/ 403 w 446"/>
                <a:gd name="T33" fmla="*/ 72 h 329"/>
                <a:gd name="T34" fmla="*/ 403 w 446"/>
                <a:gd name="T35" fmla="*/ 73 h 329"/>
                <a:gd name="T36" fmla="*/ 87 w 446"/>
                <a:gd name="T37" fmla="*/ 298 h 329"/>
                <a:gd name="T38" fmla="*/ 20 w 446"/>
                <a:gd name="T39" fmla="*/ 329 h 329"/>
                <a:gd name="T40" fmla="*/ 20 w 446"/>
                <a:gd name="T41" fmla="*/ 329 h 329"/>
                <a:gd name="T42" fmla="*/ 20 w 446"/>
                <a:gd name="T43" fmla="*/ 329 h 329"/>
                <a:gd name="T44" fmla="*/ 20 w 446"/>
                <a:gd name="T45" fmla="*/ 329 h 329"/>
                <a:gd name="T46" fmla="*/ 3 w 446"/>
                <a:gd name="T47" fmla="*/ 321 h 329"/>
                <a:gd name="T48" fmla="*/ 54 w 446"/>
                <a:gd name="T49" fmla="*/ 251 h 329"/>
                <a:gd name="T50" fmla="*/ 29 w 446"/>
                <a:gd name="T51" fmla="*/ 272 h 329"/>
                <a:gd name="T52" fmla="*/ 29 w 446"/>
                <a:gd name="T53" fmla="*/ 272 h 329"/>
                <a:gd name="T54" fmla="*/ 4 w 446"/>
                <a:gd name="T55" fmla="*/ 311 h 329"/>
                <a:gd name="T56" fmla="*/ 4 w 446"/>
                <a:gd name="T57" fmla="*/ 311 h 329"/>
                <a:gd name="T58" fmla="*/ 7 w 446"/>
                <a:gd name="T59" fmla="*/ 319 h 329"/>
                <a:gd name="T60" fmla="*/ 7 w 446"/>
                <a:gd name="T61" fmla="*/ 319 h 329"/>
                <a:gd name="T62" fmla="*/ 20 w 446"/>
                <a:gd name="T63" fmla="*/ 325 h 329"/>
                <a:gd name="T64" fmla="*/ 20 w 446"/>
                <a:gd name="T65" fmla="*/ 325 h 329"/>
                <a:gd name="T66" fmla="*/ 61 w 446"/>
                <a:gd name="T67" fmla="*/ 310 h 329"/>
                <a:gd name="T68" fmla="*/ 61 w 446"/>
                <a:gd name="T69" fmla="*/ 310 h 329"/>
                <a:gd name="T70" fmla="*/ 85 w 446"/>
                <a:gd name="T71" fmla="*/ 295 h 329"/>
                <a:gd name="T72" fmla="*/ 85 w 446"/>
                <a:gd name="T73" fmla="*/ 295 h 329"/>
                <a:gd name="T74" fmla="*/ 400 w 446"/>
                <a:gd name="T75" fmla="*/ 70 h 329"/>
                <a:gd name="T76" fmla="*/ 439 w 446"/>
                <a:gd name="T77" fmla="*/ 6 h 329"/>
                <a:gd name="T78" fmla="*/ 357 w 446"/>
                <a:gd name="T79" fmla="*/ 33 h 329"/>
                <a:gd name="T80" fmla="*/ 54 w 446"/>
                <a:gd name="T81" fmla="*/ 251 h 329"/>
                <a:gd name="T82" fmla="*/ 54 w 446"/>
                <a:gd name="T83" fmla="*/ 25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46" h="329">
                  <a:moveTo>
                    <a:pt x="3" y="321"/>
                  </a:moveTo>
                  <a:cubicBezTo>
                    <a:pt x="1" y="318"/>
                    <a:pt x="0" y="315"/>
                    <a:pt x="0" y="311"/>
                  </a:cubicBezTo>
                  <a:cubicBezTo>
                    <a:pt x="0" y="311"/>
                    <a:pt x="0" y="311"/>
                    <a:pt x="0" y="311"/>
                  </a:cubicBezTo>
                  <a:cubicBezTo>
                    <a:pt x="1" y="298"/>
                    <a:pt x="13" y="282"/>
                    <a:pt x="26" y="269"/>
                  </a:cubicBezTo>
                  <a:cubicBezTo>
                    <a:pt x="26" y="269"/>
                    <a:pt x="26" y="269"/>
                    <a:pt x="26" y="269"/>
                  </a:cubicBezTo>
                  <a:cubicBezTo>
                    <a:pt x="39" y="257"/>
                    <a:pt x="51" y="248"/>
                    <a:pt x="51" y="248"/>
                  </a:cubicBezTo>
                  <a:cubicBezTo>
                    <a:pt x="51" y="248"/>
                    <a:pt x="51" y="248"/>
                    <a:pt x="51" y="248"/>
                  </a:cubicBezTo>
                  <a:cubicBezTo>
                    <a:pt x="53" y="249"/>
                    <a:pt x="53" y="249"/>
                    <a:pt x="53" y="249"/>
                  </a:cubicBezTo>
                  <a:cubicBezTo>
                    <a:pt x="51" y="248"/>
                    <a:pt x="51" y="248"/>
                    <a:pt x="51" y="248"/>
                  </a:cubicBezTo>
                  <a:cubicBezTo>
                    <a:pt x="355" y="29"/>
                    <a:pt x="355" y="29"/>
                    <a:pt x="355" y="29"/>
                  </a:cubicBezTo>
                  <a:cubicBezTo>
                    <a:pt x="356" y="29"/>
                    <a:pt x="356" y="29"/>
                    <a:pt x="356" y="29"/>
                  </a:cubicBezTo>
                  <a:cubicBezTo>
                    <a:pt x="443" y="0"/>
                    <a:pt x="443" y="0"/>
                    <a:pt x="443" y="0"/>
                  </a:cubicBezTo>
                  <a:cubicBezTo>
                    <a:pt x="444" y="0"/>
                    <a:pt x="445" y="1"/>
                    <a:pt x="446" y="1"/>
                  </a:cubicBezTo>
                  <a:cubicBezTo>
                    <a:pt x="446" y="1"/>
                    <a:pt x="446" y="1"/>
                    <a:pt x="446" y="1"/>
                  </a:cubicBezTo>
                  <a:cubicBezTo>
                    <a:pt x="446" y="2"/>
                    <a:pt x="446" y="3"/>
                    <a:pt x="446" y="3"/>
                  </a:cubicBezTo>
                  <a:cubicBezTo>
                    <a:pt x="446" y="3"/>
                    <a:pt x="446" y="3"/>
                    <a:pt x="446" y="3"/>
                  </a:cubicBezTo>
                  <a:cubicBezTo>
                    <a:pt x="403" y="72"/>
                    <a:pt x="403" y="72"/>
                    <a:pt x="403" y="72"/>
                  </a:cubicBezTo>
                  <a:cubicBezTo>
                    <a:pt x="403" y="73"/>
                    <a:pt x="403" y="73"/>
                    <a:pt x="403" y="73"/>
                  </a:cubicBezTo>
                  <a:cubicBezTo>
                    <a:pt x="87" y="298"/>
                    <a:pt x="87" y="298"/>
                    <a:pt x="87" y="298"/>
                  </a:cubicBezTo>
                  <a:cubicBezTo>
                    <a:pt x="87" y="298"/>
                    <a:pt x="46" y="329"/>
                    <a:pt x="20" y="329"/>
                  </a:cubicBezTo>
                  <a:cubicBezTo>
                    <a:pt x="20" y="329"/>
                    <a:pt x="20" y="329"/>
                    <a:pt x="20" y="329"/>
                  </a:cubicBezTo>
                  <a:cubicBezTo>
                    <a:pt x="20" y="329"/>
                    <a:pt x="20" y="329"/>
                    <a:pt x="20" y="329"/>
                  </a:cubicBezTo>
                  <a:cubicBezTo>
                    <a:pt x="20" y="329"/>
                    <a:pt x="20" y="329"/>
                    <a:pt x="20" y="329"/>
                  </a:cubicBezTo>
                  <a:cubicBezTo>
                    <a:pt x="13" y="329"/>
                    <a:pt x="7" y="327"/>
                    <a:pt x="3" y="321"/>
                  </a:cubicBezTo>
                  <a:close/>
                  <a:moveTo>
                    <a:pt x="54" y="251"/>
                  </a:moveTo>
                  <a:cubicBezTo>
                    <a:pt x="54" y="251"/>
                    <a:pt x="41" y="260"/>
                    <a:pt x="29" y="272"/>
                  </a:cubicBezTo>
                  <a:cubicBezTo>
                    <a:pt x="29" y="272"/>
                    <a:pt x="29" y="272"/>
                    <a:pt x="29" y="272"/>
                  </a:cubicBezTo>
                  <a:cubicBezTo>
                    <a:pt x="16" y="285"/>
                    <a:pt x="4" y="300"/>
                    <a:pt x="4" y="311"/>
                  </a:cubicBezTo>
                  <a:cubicBezTo>
                    <a:pt x="4" y="311"/>
                    <a:pt x="4" y="311"/>
                    <a:pt x="4" y="311"/>
                  </a:cubicBezTo>
                  <a:cubicBezTo>
                    <a:pt x="4" y="314"/>
                    <a:pt x="5" y="317"/>
                    <a:pt x="7" y="319"/>
                  </a:cubicBezTo>
                  <a:cubicBezTo>
                    <a:pt x="7" y="319"/>
                    <a:pt x="7" y="319"/>
                    <a:pt x="7" y="319"/>
                  </a:cubicBezTo>
                  <a:cubicBezTo>
                    <a:pt x="10" y="323"/>
                    <a:pt x="14" y="325"/>
                    <a:pt x="20" y="325"/>
                  </a:cubicBezTo>
                  <a:cubicBezTo>
                    <a:pt x="20" y="325"/>
                    <a:pt x="20" y="325"/>
                    <a:pt x="20" y="325"/>
                  </a:cubicBezTo>
                  <a:cubicBezTo>
                    <a:pt x="32" y="325"/>
                    <a:pt x="48" y="318"/>
                    <a:pt x="61" y="310"/>
                  </a:cubicBezTo>
                  <a:cubicBezTo>
                    <a:pt x="61" y="310"/>
                    <a:pt x="61" y="310"/>
                    <a:pt x="61" y="310"/>
                  </a:cubicBezTo>
                  <a:cubicBezTo>
                    <a:pt x="74" y="303"/>
                    <a:pt x="85" y="295"/>
                    <a:pt x="85" y="295"/>
                  </a:cubicBezTo>
                  <a:cubicBezTo>
                    <a:pt x="85" y="295"/>
                    <a:pt x="85" y="295"/>
                    <a:pt x="85" y="295"/>
                  </a:cubicBezTo>
                  <a:cubicBezTo>
                    <a:pt x="400" y="70"/>
                    <a:pt x="400" y="70"/>
                    <a:pt x="400" y="70"/>
                  </a:cubicBezTo>
                  <a:cubicBezTo>
                    <a:pt x="439" y="6"/>
                    <a:pt x="439" y="6"/>
                    <a:pt x="439" y="6"/>
                  </a:cubicBezTo>
                  <a:cubicBezTo>
                    <a:pt x="357" y="33"/>
                    <a:pt x="357" y="33"/>
                    <a:pt x="357" y="33"/>
                  </a:cubicBezTo>
                  <a:cubicBezTo>
                    <a:pt x="54" y="251"/>
                    <a:pt x="54" y="251"/>
                    <a:pt x="54" y="251"/>
                  </a:cubicBezTo>
                  <a:cubicBezTo>
                    <a:pt x="54" y="251"/>
                    <a:pt x="54" y="251"/>
                    <a:pt x="54" y="251"/>
                  </a:cubicBezTo>
                  <a:close/>
                </a:path>
              </a:pathLst>
            </a:custGeom>
            <a:grpFill/>
            <a:ln>
              <a:noFill/>
            </a:ln>
          </p:spPr>
          <p:txBody>
            <a:bodyPr vert="horz" wrap="square" lIns="91440" tIns="45720" rIns="91440" bIns="45720" numCol="1" anchor="t" anchorCtr="0" compatLnSpc="1"/>
            <a:lstStyle/>
            <a:p>
              <a:endParaRPr lang="zh-CN" altLang="en-US"/>
            </a:p>
          </p:txBody>
        </p:sp>
        <p:sp>
          <p:nvSpPr>
            <p:cNvPr id="88" name="Freeform 172"/>
            <p:cNvSpPr/>
            <p:nvPr/>
          </p:nvSpPr>
          <p:spPr bwMode="auto">
            <a:xfrm>
              <a:off x="7521263" y="581130"/>
              <a:ext cx="249238" cy="217488"/>
            </a:xfrm>
            <a:custGeom>
              <a:avLst/>
              <a:gdLst>
                <a:gd name="T0" fmla="*/ 33 w 53"/>
                <a:gd name="T1" fmla="*/ 41 h 46"/>
                <a:gd name="T2" fmla="*/ 22 w 53"/>
                <a:gd name="T3" fmla="*/ 45 h 46"/>
                <a:gd name="T4" fmla="*/ 22 w 53"/>
                <a:gd name="T5" fmla="*/ 45 h 46"/>
                <a:gd name="T6" fmla="*/ 17 w 53"/>
                <a:gd name="T7" fmla="*/ 42 h 46"/>
                <a:gd name="T8" fmla="*/ 17 w 53"/>
                <a:gd name="T9" fmla="*/ 42 h 46"/>
                <a:gd name="T10" fmla="*/ 16 w 53"/>
                <a:gd name="T11" fmla="*/ 37 h 46"/>
                <a:gd name="T12" fmla="*/ 16 w 53"/>
                <a:gd name="T13" fmla="*/ 37 h 46"/>
                <a:gd name="T14" fmla="*/ 19 w 53"/>
                <a:gd name="T15" fmla="*/ 21 h 46"/>
                <a:gd name="T16" fmla="*/ 19 w 53"/>
                <a:gd name="T17" fmla="*/ 21 h 46"/>
                <a:gd name="T18" fmla="*/ 12 w 53"/>
                <a:gd name="T19" fmla="*/ 22 h 46"/>
                <a:gd name="T20" fmla="*/ 12 w 53"/>
                <a:gd name="T21" fmla="*/ 22 h 46"/>
                <a:gd name="T22" fmla="*/ 0 w 53"/>
                <a:gd name="T23" fmla="*/ 12 h 46"/>
                <a:gd name="T24" fmla="*/ 0 w 53"/>
                <a:gd name="T25" fmla="*/ 12 h 46"/>
                <a:gd name="T26" fmla="*/ 6 w 53"/>
                <a:gd name="T27" fmla="*/ 0 h 46"/>
                <a:gd name="T28" fmla="*/ 6 w 53"/>
                <a:gd name="T29" fmla="*/ 0 h 46"/>
                <a:gd name="T30" fmla="*/ 6 w 53"/>
                <a:gd name="T31" fmla="*/ 0 h 46"/>
                <a:gd name="T32" fmla="*/ 9 w 53"/>
                <a:gd name="T33" fmla="*/ 0 h 46"/>
                <a:gd name="T34" fmla="*/ 9 w 53"/>
                <a:gd name="T35" fmla="*/ 0 h 46"/>
                <a:gd name="T36" fmla="*/ 9 w 53"/>
                <a:gd name="T37" fmla="*/ 3 h 46"/>
                <a:gd name="T38" fmla="*/ 9 w 53"/>
                <a:gd name="T39" fmla="*/ 3 h 46"/>
                <a:gd name="T40" fmla="*/ 4 w 53"/>
                <a:gd name="T41" fmla="*/ 12 h 46"/>
                <a:gd name="T42" fmla="*/ 4 w 53"/>
                <a:gd name="T43" fmla="*/ 12 h 46"/>
                <a:gd name="T44" fmla="*/ 12 w 53"/>
                <a:gd name="T45" fmla="*/ 18 h 46"/>
                <a:gd name="T46" fmla="*/ 12 w 53"/>
                <a:gd name="T47" fmla="*/ 18 h 46"/>
                <a:gd name="T48" fmla="*/ 21 w 53"/>
                <a:gd name="T49" fmla="*/ 15 h 46"/>
                <a:gd name="T50" fmla="*/ 21 w 53"/>
                <a:gd name="T51" fmla="*/ 15 h 46"/>
                <a:gd name="T52" fmla="*/ 23 w 53"/>
                <a:gd name="T53" fmla="*/ 15 h 46"/>
                <a:gd name="T54" fmla="*/ 23 w 53"/>
                <a:gd name="T55" fmla="*/ 15 h 46"/>
                <a:gd name="T56" fmla="*/ 24 w 53"/>
                <a:gd name="T57" fmla="*/ 18 h 46"/>
                <a:gd name="T58" fmla="*/ 24 w 53"/>
                <a:gd name="T59" fmla="*/ 18 h 46"/>
                <a:gd name="T60" fmla="*/ 20 w 53"/>
                <a:gd name="T61" fmla="*/ 37 h 46"/>
                <a:gd name="T62" fmla="*/ 20 w 53"/>
                <a:gd name="T63" fmla="*/ 37 h 46"/>
                <a:gd name="T64" fmla="*/ 22 w 53"/>
                <a:gd name="T65" fmla="*/ 41 h 46"/>
                <a:gd name="T66" fmla="*/ 22 w 53"/>
                <a:gd name="T67" fmla="*/ 41 h 46"/>
                <a:gd name="T68" fmla="*/ 32 w 53"/>
                <a:gd name="T69" fmla="*/ 36 h 46"/>
                <a:gd name="T70" fmla="*/ 32 w 53"/>
                <a:gd name="T71" fmla="*/ 36 h 46"/>
                <a:gd name="T72" fmla="*/ 34 w 53"/>
                <a:gd name="T73" fmla="*/ 36 h 46"/>
                <a:gd name="T74" fmla="*/ 34 w 53"/>
                <a:gd name="T75" fmla="*/ 36 h 46"/>
                <a:gd name="T76" fmla="*/ 35 w 53"/>
                <a:gd name="T77" fmla="*/ 37 h 46"/>
                <a:gd name="T78" fmla="*/ 35 w 53"/>
                <a:gd name="T79" fmla="*/ 37 h 46"/>
                <a:gd name="T80" fmla="*/ 43 w 53"/>
                <a:gd name="T81" fmla="*/ 42 h 46"/>
                <a:gd name="T82" fmla="*/ 43 w 53"/>
                <a:gd name="T83" fmla="*/ 42 h 46"/>
                <a:gd name="T84" fmla="*/ 50 w 53"/>
                <a:gd name="T85" fmla="*/ 40 h 46"/>
                <a:gd name="T86" fmla="*/ 50 w 53"/>
                <a:gd name="T87" fmla="*/ 40 h 46"/>
                <a:gd name="T88" fmla="*/ 52 w 53"/>
                <a:gd name="T89" fmla="*/ 41 h 46"/>
                <a:gd name="T90" fmla="*/ 52 w 53"/>
                <a:gd name="T91" fmla="*/ 41 h 46"/>
                <a:gd name="T92" fmla="*/ 51 w 53"/>
                <a:gd name="T93" fmla="*/ 44 h 46"/>
                <a:gd name="T94" fmla="*/ 51 w 53"/>
                <a:gd name="T95" fmla="*/ 44 h 46"/>
                <a:gd name="T96" fmla="*/ 43 w 53"/>
                <a:gd name="T97" fmla="*/ 46 h 46"/>
                <a:gd name="T98" fmla="*/ 43 w 53"/>
                <a:gd name="T99" fmla="*/ 46 h 46"/>
                <a:gd name="T100" fmla="*/ 43 w 53"/>
                <a:gd name="T101" fmla="*/ 46 h 46"/>
                <a:gd name="T102" fmla="*/ 43 w 53"/>
                <a:gd name="T103" fmla="*/ 46 h 46"/>
                <a:gd name="T104" fmla="*/ 33 w 53"/>
                <a:gd name="T105" fmla="*/ 41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3" h="46">
                  <a:moveTo>
                    <a:pt x="33" y="41"/>
                  </a:moveTo>
                  <a:cubicBezTo>
                    <a:pt x="28" y="43"/>
                    <a:pt x="25" y="45"/>
                    <a:pt x="22" y="45"/>
                  </a:cubicBezTo>
                  <a:cubicBezTo>
                    <a:pt x="22" y="45"/>
                    <a:pt x="22" y="45"/>
                    <a:pt x="22" y="45"/>
                  </a:cubicBezTo>
                  <a:cubicBezTo>
                    <a:pt x="20" y="45"/>
                    <a:pt x="18" y="44"/>
                    <a:pt x="17" y="42"/>
                  </a:cubicBezTo>
                  <a:cubicBezTo>
                    <a:pt x="17" y="42"/>
                    <a:pt x="17" y="42"/>
                    <a:pt x="17" y="42"/>
                  </a:cubicBezTo>
                  <a:cubicBezTo>
                    <a:pt x="16" y="41"/>
                    <a:pt x="16" y="39"/>
                    <a:pt x="16" y="37"/>
                  </a:cubicBezTo>
                  <a:cubicBezTo>
                    <a:pt x="16" y="37"/>
                    <a:pt x="16" y="37"/>
                    <a:pt x="16" y="37"/>
                  </a:cubicBezTo>
                  <a:cubicBezTo>
                    <a:pt x="16" y="32"/>
                    <a:pt x="17" y="26"/>
                    <a:pt x="19" y="21"/>
                  </a:cubicBezTo>
                  <a:cubicBezTo>
                    <a:pt x="19" y="21"/>
                    <a:pt x="19" y="21"/>
                    <a:pt x="19" y="21"/>
                  </a:cubicBezTo>
                  <a:cubicBezTo>
                    <a:pt x="17" y="21"/>
                    <a:pt x="14" y="22"/>
                    <a:pt x="12" y="22"/>
                  </a:cubicBezTo>
                  <a:cubicBezTo>
                    <a:pt x="12" y="22"/>
                    <a:pt x="12" y="22"/>
                    <a:pt x="12" y="22"/>
                  </a:cubicBezTo>
                  <a:cubicBezTo>
                    <a:pt x="6" y="22"/>
                    <a:pt x="0" y="18"/>
                    <a:pt x="0" y="12"/>
                  </a:cubicBezTo>
                  <a:cubicBezTo>
                    <a:pt x="0" y="12"/>
                    <a:pt x="0" y="12"/>
                    <a:pt x="0" y="12"/>
                  </a:cubicBezTo>
                  <a:cubicBezTo>
                    <a:pt x="0" y="9"/>
                    <a:pt x="2" y="5"/>
                    <a:pt x="6" y="0"/>
                  </a:cubicBezTo>
                  <a:cubicBezTo>
                    <a:pt x="6" y="0"/>
                    <a:pt x="6" y="0"/>
                    <a:pt x="6" y="0"/>
                  </a:cubicBezTo>
                  <a:cubicBezTo>
                    <a:pt x="6" y="0"/>
                    <a:pt x="6" y="0"/>
                    <a:pt x="6" y="0"/>
                  </a:cubicBezTo>
                  <a:cubicBezTo>
                    <a:pt x="7" y="0"/>
                    <a:pt x="8" y="0"/>
                    <a:pt x="9" y="0"/>
                  </a:cubicBezTo>
                  <a:cubicBezTo>
                    <a:pt x="9" y="0"/>
                    <a:pt x="9" y="0"/>
                    <a:pt x="9" y="0"/>
                  </a:cubicBezTo>
                  <a:cubicBezTo>
                    <a:pt x="10" y="1"/>
                    <a:pt x="10" y="3"/>
                    <a:pt x="9" y="3"/>
                  </a:cubicBezTo>
                  <a:cubicBezTo>
                    <a:pt x="9" y="3"/>
                    <a:pt x="9" y="3"/>
                    <a:pt x="9" y="3"/>
                  </a:cubicBezTo>
                  <a:cubicBezTo>
                    <a:pt x="5" y="7"/>
                    <a:pt x="4" y="10"/>
                    <a:pt x="4" y="12"/>
                  </a:cubicBezTo>
                  <a:cubicBezTo>
                    <a:pt x="4" y="12"/>
                    <a:pt x="4" y="12"/>
                    <a:pt x="4" y="12"/>
                  </a:cubicBezTo>
                  <a:cubicBezTo>
                    <a:pt x="4" y="15"/>
                    <a:pt x="7" y="18"/>
                    <a:pt x="12" y="18"/>
                  </a:cubicBezTo>
                  <a:cubicBezTo>
                    <a:pt x="12" y="18"/>
                    <a:pt x="12" y="18"/>
                    <a:pt x="12" y="18"/>
                  </a:cubicBezTo>
                  <a:cubicBezTo>
                    <a:pt x="15" y="18"/>
                    <a:pt x="18" y="17"/>
                    <a:pt x="21" y="15"/>
                  </a:cubicBezTo>
                  <a:cubicBezTo>
                    <a:pt x="21" y="15"/>
                    <a:pt x="21" y="15"/>
                    <a:pt x="21" y="15"/>
                  </a:cubicBezTo>
                  <a:cubicBezTo>
                    <a:pt x="22" y="15"/>
                    <a:pt x="23" y="15"/>
                    <a:pt x="23" y="15"/>
                  </a:cubicBezTo>
                  <a:cubicBezTo>
                    <a:pt x="23" y="15"/>
                    <a:pt x="23" y="15"/>
                    <a:pt x="23" y="15"/>
                  </a:cubicBezTo>
                  <a:cubicBezTo>
                    <a:pt x="24" y="16"/>
                    <a:pt x="24" y="17"/>
                    <a:pt x="24" y="18"/>
                  </a:cubicBezTo>
                  <a:cubicBezTo>
                    <a:pt x="24" y="18"/>
                    <a:pt x="24" y="18"/>
                    <a:pt x="24" y="18"/>
                  </a:cubicBezTo>
                  <a:cubicBezTo>
                    <a:pt x="22" y="23"/>
                    <a:pt x="20" y="32"/>
                    <a:pt x="20" y="37"/>
                  </a:cubicBezTo>
                  <a:cubicBezTo>
                    <a:pt x="20" y="37"/>
                    <a:pt x="20" y="37"/>
                    <a:pt x="20" y="37"/>
                  </a:cubicBezTo>
                  <a:cubicBezTo>
                    <a:pt x="20" y="40"/>
                    <a:pt x="20" y="41"/>
                    <a:pt x="22" y="41"/>
                  </a:cubicBezTo>
                  <a:cubicBezTo>
                    <a:pt x="22" y="41"/>
                    <a:pt x="22" y="41"/>
                    <a:pt x="22" y="41"/>
                  </a:cubicBezTo>
                  <a:cubicBezTo>
                    <a:pt x="24" y="41"/>
                    <a:pt x="27" y="39"/>
                    <a:pt x="32" y="36"/>
                  </a:cubicBezTo>
                  <a:cubicBezTo>
                    <a:pt x="32" y="36"/>
                    <a:pt x="32" y="36"/>
                    <a:pt x="32" y="36"/>
                  </a:cubicBezTo>
                  <a:cubicBezTo>
                    <a:pt x="33" y="36"/>
                    <a:pt x="33" y="36"/>
                    <a:pt x="34" y="36"/>
                  </a:cubicBezTo>
                  <a:cubicBezTo>
                    <a:pt x="34" y="36"/>
                    <a:pt x="34" y="36"/>
                    <a:pt x="34" y="36"/>
                  </a:cubicBezTo>
                  <a:cubicBezTo>
                    <a:pt x="34" y="36"/>
                    <a:pt x="35" y="36"/>
                    <a:pt x="35" y="37"/>
                  </a:cubicBezTo>
                  <a:cubicBezTo>
                    <a:pt x="35" y="37"/>
                    <a:pt x="35" y="37"/>
                    <a:pt x="35" y="37"/>
                  </a:cubicBezTo>
                  <a:cubicBezTo>
                    <a:pt x="37" y="41"/>
                    <a:pt x="39" y="42"/>
                    <a:pt x="43" y="42"/>
                  </a:cubicBezTo>
                  <a:cubicBezTo>
                    <a:pt x="43" y="42"/>
                    <a:pt x="43" y="42"/>
                    <a:pt x="43" y="42"/>
                  </a:cubicBezTo>
                  <a:cubicBezTo>
                    <a:pt x="45" y="42"/>
                    <a:pt x="47" y="41"/>
                    <a:pt x="50" y="40"/>
                  </a:cubicBezTo>
                  <a:cubicBezTo>
                    <a:pt x="50" y="40"/>
                    <a:pt x="50" y="40"/>
                    <a:pt x="50" y="40"/>
                  </a:cubicBezTo>
                  <a:cubicBezTo>
                    <a:pt x="51" y="40"/>
                    <a:pt x="52" y="40"/>
                    <a:pt x="52" y="41"/>
                  </a:cubicBezTo>
                  <a:cubicBezTo>
                    <a:pt x="52" y="41"/>
                    <a:pt x="52" y="41"/>
                    <a:pt x="52" y="41"/>
                  </a:cubicBezTo>
                  <a:cubicBezTo>
                    <a:pt x="53" y="42"/>
                    <a:pt x="52" y="44"/>
                    <a:pt x="51" y="44"/>
                  </a:cubicBezTo>
                  <a:cubicBezTo>
                    <a:pt x="51" y="44"/>
                    <a:pt x="51" y="44"/>
                    <a:pt x="51" y="44"/>
                  </a:cubicBezTo>
                  <a:cubicBezTo>
                    <a:pt x="49" y="45"/>
                    <a:pt x="46" y="46"/>
                    <a:pt x="43" y="46"/>
                  </a:cubicBezTo>
                  <a:cubicBezTo>
                    <a:pt x="43" y="46"/>
                    <a:pt x="43" y="46"/>
                    <a:pt x="43" y="46"/>
                  </a:cubicBezTo>
                  <a:cubicBezTo>
                    <a:pt x="43" y="46"/>
                    <a:pt x="43" y="46"/>
                    <a:pt x="43" y="46"/>
                  </a:cubicBezTo>
                  <a:cubicBezTo>
                    <a:pt x="43" y="46"/>
                    <a:pt x="43" y="46"/>
                    <a:pt x="43" y="46"/>
                  </a:cubicBezTo>
                  <a:cubicBezTo>
                    <a:pt x="39" y="46"/>
                    <a:pt x="35" y="44"/>
                    <a:pt x="33" y="41"/>
                  </a:cubicBezTo>
                  <a:close/>
                </a:path>
              </a:pathLst>
            </a:custGeom>
            <a:grpFill/>
            <a:ln>
              <a:noFill/>
            </a:ln>
          </p:spPr>
          <p:txBody>
            <a:bodyPr vert="horz" wrap="square" lIns="91440" tIns="45720" rIns="91440" bIns="45720" numCol="1" anchor="t" anchorCtr="0" compatLnSpc="1"/>
            <a:lstStyle/>
            <a:p>
              <a:endParaRPr lang="zh-CN" altLang="en-US"/>
            </a:p>
          </p:txBody>
        </p:sp>
        <p:sp>
          <p:nvSpPr>
            <p:cNvPr id="89" name="Freeform 173"/>
            <p:cNvSpPr/>
            <p:nvPr/>
          </p:nvSpPr>
          <p:spPr bwMode="auto">
            <a:xfrm>
              <a:off x="7808600" y="468418"/>
              <a:ext cx="112713" cy="95250"/>
            </a:xfrm>
            <a:custGeom>
              <a:avLst/>
              <a:gdLst>
                <a:gd name="T0" fmla="*/ 11 w 24"/>
                <a:gd name="T1" fmla="*/ 19 h 20"/>
                <a:gd name="T2" fmla="*/ 7 w 24"/>
                <a:gd name="T3" fmla="*/ 14 h 20"/>
                <a:gd name="T4" fmla="*/ 4 w 24"/>
                <a:gd name="T5" fmla="*/ 14 h 20"/>
                <a:gd name="T6" fmla="*/ 2 w 24"/>
                <a:gd name="T7" fmla="*/ 14 h 20"/>
                <a:gd name="T8" fmla="*/ 0 w 24"/>
                <a:gd name="T9" fmla="*/ 12 h 20"/>
                <a:gd name="T10" fmla="*/ 1 w 24"/>
                <a:gd name="T11" fmla="*/ 10 h 20"/>
                <a:gd name="T12" fmla="*/ 3 w 24"/>
                <a:gd name="T13" fmla="*/ 9 h 20"/>
                <a:gd name="T14" fmla="*/ 3 w 24"/>
                <a:gd name="T15" fmla="*/ 8 h 20"/>
                <a:gd name="T16" fmla="*/ 14 w 24"/>
                <a:gd name="T17" fmla="*/ 2 h 20"/>
                <a:gd name="T18" fmla="*/ 16 w 24"/>
                <a:gd name="T19" fmla="*/ 3 h 20"/>
                <a:gd name="T20" fmla="*/ 16 w 24"/>
                <a:gd name="T21" fmla="*/ 2 h 20"/>
                <a:gd name="T22" fmla="*/ 17 w 24"/>
                <a:gd name="T23" fmla="*/ 2 h 20"/>
                <a:gd name="T24" fmla="*/ 21 w 24"/>
                <a:gd name="T25" fmla="*/ 1 h 20"/>
                <a:gd name="T26" fmla="*/ 23 w 24"/>
                <a:gd name="T27" fmla="*/ 1 h 20"/>
                <a:gd name="T28" fmla="*/ 23 w 24"/>
                <a:gd name="T29" fmla="*/ 3 h 20"/>
                <a:gd name="T30" fmla="*/ 23 w 24"/>
                <a:gd name="T31" fmla="*/ 5 h 20"/>
                <a:gd name="T32" fmla="*/ 23 w 24"/>
                <a:gd name="T33" fmla="*/ 5 h 20"/>
                <a:gd name="T34" fmla="*/ 22 w 24"/>
                <a:gd name="T35" fmla="*/ 8 h 20"/>
                <a:gd name="T36" fmla="*/ 21 w 24"/>
                <a:gd name="T37" fmla="*/ 9 h 20"/>
                <a:gd name="T38" fmla="*/ 21 w 24"/>
                <a:gd name="T39" fmla="*/ 9 h 20"/>
                <a:gd name="T40" fmla="*/ 21 w 24"/>
                <a:gd name="T41" fmla="*/ 9 h 20"/>
                <a:gd name="T42" fmla="*/ 21 w 24"/>
                <a:gd name="T43" fmla="*/ 9 h 20"/>
                <a:gd name="T44" fmla="*/ 21 w 24"/>
                <a:gd name="T45" fmla="*/ 9 h 20"/>
                <a:gd name="T46" fmla="*/ 19 w 24"/>
                <a:gd name="T47" fmla="*/ 10 h 20"/>
                <a:gd name="T48" fmla="*/ 18 w 24"/>
                <a:gd name="T49" fmla="*/ 11 h 20"/>
                <a:gd name="T50" fmla="*/ 17 w 24"/>
                <a:gd name="T51" fmla="*/ 12 h 20"/>
                <a:gd name="T52" fmla="*/ 16 w 24"/>
                <a:gd name="T53" fmla="*/ 15 h 20"/>
                <a:gd name="T54" fmla="*/ 17 w 24"/>
                <a:gd name="T55" fmla="*/ 16 h 20"/>
                <a:gd name="T56" fmla="*/ 17 w 24"/>
                <a:gd name="T57" fmla="*/ 19 h 20"/>
                <a:gd name="T58" fmla="*/ 15 w 24"/>
                <a:gd name="T59" fmla="*/ 20 h 20"/>
                <a:gd name="T60" fmla="*/ 14 w 24"/>
                <a:gd name="T61" fmla="*/ 19 h 20"/>
                <a:gd name="T62" fmla="*/ 13 w 24"/>
                <a:gd name="T63"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4" h="20">
                  <a:moveTo>
                    <a:pt x="12" y="20"/>
                  </a:moveTo>
                  <a:cubicBezTo>
                    <a:pt x="12" y="20"/>
                    <a:pt x="11" y="19"/>
                    <a:pt x="11" y="19"/>
                  </a:cubicBezTo>
                  <a:cubicBezTo>
                    <a:pt x="11" y="19"/>
                    <a:pt x="11" y="19"/>
                    <a:pt x="11" y="19"/>
                  </a:cubicBezTo>
                  <a:cubicBezTo>
                    <a:pt x="10" y="18"/>
                    <a:pt x="9" y="15"/>
                    <a:pt x="7" y="14"/>
                  </a:cubicBezTo>
                  <a:cubicBezTo>
                    <a:pt x="7" y="14"/>
                    <a:pt x="7" y="14"/>
                    <a:pt x="7" y="14"/>
                  </a:cubicBezTo>
                  <a:cubicBezTo>
                    <a:pt x="6" y="14"/>
                    <a:pt x="5" y="14"/>
                    <a:pt x="4" y="14"/>
                  </a:cubicBezTo>
                  <a:cubicBezTo>
                    <a:pt x="4" y="14"/>
                    <a:pt x="4" y="14"/>
                    <a:pt x="4" y="14"/>
                  </a:cubicBezTo>
                  <a:cubicBezTo>
                    <a:pt x="3" y="14"/>
                    <a:pt x="3" y="14"/>
                    <a:pt x="2" y="14"/>
                  </a:cubicBezTo>
                  <a:cubicBezTo>
                    <a:pt x="2" y="14"/>
                    <a:pt x="2" y="14"/>
                    <a:pt x="2" y="14"/>
                  </a:cubicBezTo>
                  <a:cubicBezTo>
                    <a:pt x="1" y="14"/>
                    <a:pt x="0" y="13"/>
                    <a:pt x="0" y="12"/>
                  </a:cubicBezTo>
                  <a:cubicBezTo>
                    <a:pt x="0" y="12"/>
                    <a:pt x="0" y="12"/>
                    <a:pt x="0" y="12"/>
                  </a:cubicBezTo>
                  <a:cubicBezTo>
                    <a:pt x="0" y="11"/>
                    <a:pt x="0" y="10"/>
                    <a:pt x="1" y="10"/>
                  </a:cubicBezTo>
                  <a:cubicBezTo>
                    <a:pt x="1" y="10"/>
                    <a:pt x="1" y="10"/>
                    <a:pt x="1" y="10"/>
                  </a:cubicBezTo>
                  <a:cubicBezTo>
                    <a:pt x="2" y="10"/>
                    <a:pt x="2" y="10"/>
                    <a:pt x="3" y="9"/>
                  </a:cubicBezTo>
                  <a:cubicBezTo>
                    <a:pt x="3" y="9"/>
                    <a:pt x="3" y="9"/>
                    <a:pt x="3" y="9"/>
                  </a:cubicBezTo>
                  <a:cubicBezTo>
                    <a:pt x="3" y="9"/>
                    <a:pt x="3" y="8"/>
                    <a:pt x="3" y="8"/>
                  </a:cubicBezTo>
                  <a:cubicBezTo>
                    <a:pt x="3" y="8"/>
                    <a:pt x="3" y="8"/>
                    <a:pt x="3" y="8"/>
                  </a:cubicBezTo>
                  <a:cubicBezTo>
                    <a:pt x="7" y="5"/>
                    <a:pt x="10" y="4"/>
                    <a:pt x="14" y="2"/>
                  </a:cubicBezTo>
                  <a:cubicBezTo>
                    <a:pt x="14" y="2"/>
                    <a:pt x="14" y="2"/>
                    <a:pt x="14" y="2"/>
                  </a:cubicBezTo>
                  <a:cubicBezTo>
                    <a:pt x="15" y="2"/>
                    <a:pt x="15" y="2"/>
                    <a:pt x="16" y="3"/>
                  </a:cubicBezTo>
                  <a:cubicBezTo>
                    <a:pt x="16" y="3"/>
                    <a:pt x="16" y="3"/>
                    <a:pt x="16" y="3"/>
                  </a:cubicBezTo>
                  <a:cubicBezTo>
                    <a:pt x="16" y="3"/>
                    <a:pt x="16" y="3"/>
                    <a:pt x="16" y="2"/>
                  </a:cubicBezTo>
                  <a:cubicBezTo>
                    <a:pt x="16" y="2"/>
                    <a:pt x="16" y="2"/>
                    <a:pt x="16" y="2"/>
                  </a:cubicBezTo>
                  <a:cubicBezTo>
                    <a:pt x="16" y="2"/>
                    <a:pt x="16" y="2"/>
                    <a:pt x="17" y="2"/>
                  </a:cubicBezTo>
                  <a:cubicBezTo>
                    <a:pt x="17" y="2"/>
                    <a:pt x="17" y="2"/>
                    <a:pt x="17" y="2"/>
                  </a:cubicBezTo>
                  <a:cubicBezTo>
                    <a:pt x="18" y="2"/>
                    <a:pt x="20" y="1"/>
                    <a:pt x="21" y="1"/>
                  </a:cubicBezTo>
                  <a:cubicBezTo>
                    <a:pt x="21" y="1"/>
                    <a:pt x="21" y="1"/>
                    <a:pt x="21" y="1"/>
                  </a:cubicBezTo>
                  <a:cubicBezTo>
                    <a:pt x="22" y="0"/>
                    <a:pt x="23" y="0"/>
                    <a:pt x="23" y="1"/>
                  </a:cubicBezTo>
                  <a:cubicBezTo>
                    <a:pt x="23" y="1"/>
                    <a:pt x="23" y="1"/>
                    <a:pt x="23" y="1"/>
                  </a:cubicBezTo>
                  <a:cubicBezTo>
                    <a:pt x="24" y="2"/>
                    <a:pt x="24" y="3"/>
                    <a:pt x="23" y="3"/>
                  </a:cubicBezTo>
                  <a:cubicBezTo>
                    <a:pt x="23" y="3"/>
                    <a:pt x="23" y="3"/>
                    <a:pt x="23" y="3"/>
                  </a:cubicBezTo>
                  <a:cubicBezTo>
                    <a:pt x="23" y="4"/>
                    <a:pt x="23" y="4"/>
                    <a:pt x="23" y="5"/>
                  </a:cubicBezTo>
                  <a:cubicBezTo>
                    <a:pt x="23" y="5"/>
                    <a:pt x="23" y="5"/>
                    <a:pt x="23" y="5"/>
                  </a:cubicBezTo>
                  <a:cubicBezTo>
                    <a:pt x="23" y="5"/>
                    <a:pt x="23" y="5"/>
                    <a:pt x="23" y="5"/>
                  </a:cubicBezTo>
                  <a:cubicBezTo>
                    <a:pt x="23" y="5"/>
                    <a:pt x="23" y="5"/>
                    <a:pt x="23" y="5"/>
                  </a:cubicBezTo>
                  <a:cubicBezTo>
                    <a:pt x="23" y="6"/>
                    <a:pt x="22" y="7"/>
                    <a:pt x="22" y="8"/>
                  </a:cubicBezTo>
                  <a:cubicBezTo>
                    <a:pt x="22" y="8"/>
                    <a:pt x="22" y="8"/>
                    <a:pt x="22" y="8"/>
                  </a:cubicBezTo>
                  <a:cubicBezTo>
                    <a:pt x="22" y="8"/>
                    <a:pt x="21" y="9"/>
                    <a:pt x="21" y="9"/>
                  </a:cubicBezTo>
                  <a:cubicBezTo>
                    <a:pt x="21" y="9"/>
                    <a:pt x="21" y="9"/>
                    <a:pt x="21" y="9"/>
                  </a:cubicBezTo>
                  <a:cubicBezTo>
                    <a:pt x="21" y="9"/>
                    <a:pt x="21" y="9"/>
                    <a:pt x="21" y="9"/>
                  </a:cubicBezTo>
                  <a:cubicBezTo>
                    <a:pt x="21" y="9"/>
                    <a:pt x="21" y="9"/>
                    <a:pt x="21" y="9"/>
                  </a:cubicBezTo>
                  <a:cubicBezTo>
                    <a:pt x="21" y="9"/>
                    <a:pt x="21" y="9"/>
                    <a:pt x="21" y="9"/>
                  </a:cubicBezTo>
                  <a:cubicBezTo>
                    <a:pt x="21" y="9"/>
                    <a:pt x="21" y="9"/>
                    <a:pt x="21" y="9"/>
                  </a:cubicBezTo>
                  <a:cubicBezTo>
                    <a:pt x="21" y="9"/>
                    <a:pt x="21" y="9"/>
                    <a:pt x="21" y="9"/>
                  </a:cubicBezTo>
                  <a:cubicBezTo>
                    <a:pt x="21" y="9"/>
                    <a:pt x="21" y="9"/>
                    <a:pt x="21" y="9"/>
                  </a:cubicBezTo>
                  <a:cubicBezTo>
                    <a:pt x="21" y="9"/>
                    <a:pt x="21" y="9"/>
                    <a:pt x="21" y="9"/>
                  </a:cubicBezTo>
                  <a:cubicBezTo>
                    <a:pt x="20" y="10"/>
                    <a:pt x="20" y="10"/>
                    <a:pt x="19" y="10"/>
                  </a:cubicBezTo>
                  <a:cubicBezTo>
                    <a:pt x="19" y="10"/>
                    <a:pt x="19" y="10"/>
                    <a:pt x="19" y="10"/>
                  </a:cubicBezTo>
                  <a:cubicBezTo>
                    <a:pt x="19" y="11"/>
                    <a:pt x="19" y="11"/>
                    <a:pt x="18" y="11"/>
                  </a:cubicBezTo>
                  <a:cubicBezTo>
                    <a:pt x="18" y="11"/>
                    <a:pt x="18" y="11"/>
                    <a:pt x="18" y="11"/>
                  </a:cubicBezTo>
                  <a:cubicBezTo>
                    <a:pt x="18" y="12"/>
                    <a:pt x="17" y="12"/>
                    <a:pt x="17" y="12"/>
                  </a:cubicBezTo>
                  <a:cubicBezTo>
                    <a:pt x="17" y="12"/>
                    <a:pt x="17" y="12"/>
                    <a:pt x="17" y="12"/>
                  </a:cubicBezTo>
                  <a:cubicBezTo>
                    <a:pt x="16" y="13"/>
                    <a:pt x="16" y="14"/>
                    <a:pt x="16" y="15"/>
                  </a:cubicBezTo>
                  <a:cubicBezTo>
                    <a:pt x="16" y="15"/>
                    <a:pt x="16" y="15"/>
                    <a:pt x="16" y="15"/>
                  </a:cubicBezTo>
                  <a:cubicBezTo>
                    <a:pt x="16" y="16"/>
                    <a:pt x="17" y="16"/>
                    <a:pt x="17" y="16"/>
                  </a:cubicBezTo>
                  <a:cubicBezTo>
                    <a:pt x="17" y="16"/>
                    <a:pt x="17" y="16"/>
                    <a:pt x="17" y="16"/>
                  </a:cubicBezTo>
                  <a:cubicBezTo>
                    <a:pt x="18" y="17"/>
                    <a:pt x="18" y="18"/>
                    <a:pt x="17" y="19"/>
                  </a:cubicBezTo>
                  <a:cubicBezTo>
                    <a:pt x="17" y="19"/>
                    <a:pt x="17" y="19"/>
                    <a:pt x="17" y="19"/>
                  </a:cubicBezTo>
                  <a:cubicBezTo>
                    <a:pt x="17" y="20"/>
                    <a:pt x="16" y="20"/>
                    <a:pt x="15" y="20"/>
                  </a:cubicBezTo>
                  <a:cubicBezTo>
                    <a:pt x="15" y="20"/>
                    <a:pt x="15" y="20"/>
                    <a:pt x="15" y="20"/>
                  </a:cubicBezTo>
                  <a:cubicBezTo>
                    <a:pt x="15" y="19"/>
                    <a:pt x="14" y="19"/>
                    <a:pt x="14" y="19"/>
                  </a:cubicBezTo>
                  <a:cubicBezTo>
                    <a:pt x="14" y="19"/>
                    <a:pt x="14" y="19"/>
                    <a:pt x="14" y="19"/>
                  </a:cubicBezTo>
                  <a:cubicBezTo>
                    <a:pt x="14" y="20"/>
                    <a:pt x="13" y="20"/>
                    <a:pt x="13" y="20"/>
                  </a:cubicBezTo>
                  <a:cubicBezTo>
                    <a:pt x="13" y="20"/>
                    <a:pt x="13" y="20"/>
                    <a:pt x="13" y="20"/>
                  </a:cubicBezTo>
                  <a:cubicBezTo>
                    <a:pt x="13" y="20"/>
                    <a:pt x="13" y="20"/>
                    <a:pt x="12" y="20"/>
                  </a:cubicBezTo>
                  <a:close/>
                </a:path>
              </a:pathLst>
            </a:custGeom>
            <a:grpFill/>
            <a:ln>
              <a:noFill/>
            </a:ln>
          </p:spPr>
          <p:txBody>
            <a:bodyPr vert="horz" wrap="square" lIns="91440" tIns="45720" rIns="91440" bIns="45720" numCol="1" anchor="t" anchorCtr="0" compatLnSpc="1"/>
            <a:lstStyle/>
            <a:p>
              <a:endParaRPr lang="zh-CN" altLang="en-US"/>
            </a:p>
          </p:txBody>
        </p:sp>
        <p:sp>
          <p:nvSpPr>
            <p:cNvPr id="90" name="Freeform 174"/>
            <p:cNvSpPr/>
            <p:nvPr/>
          </p:nvSpPr>
          <p:spPr bwMode="auto">
            <a:xfrm>
              <a:off x="6040125" y="1663805"/>
              <a:ext cx="254000" cy="201713"/>
            </a:xfrm>
            <a:custGeom>
              <a:avLst/>
              <a:gdLst>
                <a:gd name="T0" fmla="*/ 0 w 54"/>
                <a:gd name="T1" fmla="*/ 2 h 43"/>
                <a:gd name="T2" fmla="*/ 0 w 54"/>
                <a:gd name="T3" fmla="*/ 2 h 43"/>
                <a:gd name="T4" fmla="*/ 2 w 54"/>
                <a:gd name="T5" fmla="*/ 0 h 43"/>
                <a:gd name="T6" fmla="*/ 2 w 54"/>
                <a:gd name="T7" fmla="*/ 0 h 43"/>
                <a:gd name="T8" fmla="*/ 4 w 54"/>
                <a:gd name="T9" fmla="*/ 2 h 43"/>
                <a:gd name="T10" fmla="*/ 4 w 54"/>
                <a:gd name="T11" fmla="*/ 2 h 43"/>
                <a:gd name="T12" fmla="*/ 37 w 54"/>
                <a:gd name="T13" fmla="*/ 39 h 43"/>
                <a:gd name="T14" fmla="*/ 37 w 54"/>
                <a:gd name="T15" fmla="*/ 39 h 43"/>
                <a:gd name="T16" fmla="*/ 51 w 54"/>
                <a:gd name="T17" fmla="*/ 36 h 43"/>
                <a:gd name="T18" fmla="*/ 51 w 54"/>
                <a:gd name="T19" fmla="*/ 36 h 43"/>
                <a:gd name="T20" fmla="*/ 54 w 54"/>
                <a:gd name="T21" fmla="*/ 37 h 43"/>
                <a:gd name="T22" fmla="*/ 54 w 54"/>
                <a:gd name="T23" fmla="*/ 37 h 43"/>
                <a:gd name="T24" fmla="*/ 53 w 54"/>
                <a:gd name="T25" fmla="*/ 39 h 43"/>
                <a:gd name="T26" fmla="*/ 53 w 54"/>
                <a:gd name="T27" fmla="*/ 39 h 43"/>
                <a:gd name="T28" fmla="*/ 37 w 54"/>
                <a:gd name="T29" fmla="*/ 43 h 43"/>
                <a:gd name="T30" fmla="*/ 37 w 54"/>
                <a:gd name="T31" fmla="*/ 43 h 43"/>
                <a:gd name="T32" fmla="*/ 0 w 54"/>
                <a:gd name="T33" fmla="*/ 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43">
                  <a:moveTo>
                    <a:pt x="0" y="2"/>
                  </a:moveTo>
                  <a:cubicBezTo>
                    <a:pt x="0" y="2"/>
                    <a:pt x="0" y="2"/>
                    <a:pt x="0" y="2"/>
                  </a:cubicBezTo>
                  <a:cubicBezTo>
                    <a:pt x="0" y="1"/>
                    <a:pt x="1" y="0"/>
                    <a:pt x="2" y="0"/>
                  </a:cubicBezTo>
                  <a:cubicBezTo>
                    <a:pt x="2" y="0"/>
                    <a:pt x="2" y="0"/>
                    <a:pt x="2" y="0"/>
                  </a:cubicBezTo>
                  <a:cubicBezTo>
                    <a:pt x="3" y="0"/>
                    <a:pt x="4" y="1"/>
                    <a:pt x="4" y="2"/>
                  </a:cubicBezTo>
                  <a:cubicBezTo>
                    <a:pt x="4" y="2"/>
                    <a:pt x="4" y="2"/>
                    <a:pt x="4" y="2"/>
                  </a:cubicBezTo>
                  <a:cubicBezTo>
                    <a:pt x="5" y="21"/>
                    <a:pt x="18" y="39"/>
                    <a:pt x="37" y="39"/>
                  </a:cubicBezTo>
                  <a:cubicBezTo>
                    <a:pt x="37" y="39"/>
                    <a:pt x="37" y="39"/>
                    <a:pt x="37" y="39"/>
                  </a:cubicBezTo>
                  <a:cubicBezTo>
                    <a:pt x="41" y="39"/>
                    <a:pt x="46" y="38"/>
                    <a:pt x="51" y="36"/>
                  </a:cubicBezTo>
                  <a:cubicBezTo>
                    <a:pt x="51" y="36"/>
                    <a:pt x="51" y="36"/>
                    <a:pt x="51" y="36"/>
                  </a:cubicBezTo>
                  <a:cubicBezTo>
                    <a:pt x="52" y="35"/>
                    <a:pt x="54" y="36"/>
                    <a:pt x="54" y="37"/>
                  </a:cubicBezTo>
                  <a:cubicBezTo>
                    <a:pt x="54" y="37"/>
                    <a:pt x="54" y="37"/>
                    <a:pt x="54" y="37"/>
                  </a:cubicBezTo>
                  <a:cubicBezTo>
                    <a:pt x="54" y="38"/>
                    <a:pt x="54" y="39"/>
                    <a:pt x="53" y="39"/>
                  </a:cubicBezTo>
                  <a:cubicBezTo>
                    <a:pt x="53" y="39"/>
                    <a:pt x="53" y="39"/>
                    <a:pt x="53" y="39"/>
                  </a:cubicBezTo>
                  <a:cubicBezTo>
                    <a:pt x="47" y="42"/>
                    <a:pt x="42" y="43"/>
                    <a:pt x="37" y="43"/>
                  </a:cubicBezTo>
                  <a:cubicBezTo>
                    <a:pt x="37" y="43"/>
                    <a:pt x="37" y="43"/>
                    <a:pt x="37" y="43"/>
                  </a:cubicBezTo>
                  <a:cubicBezTo>
                    <a:pt x="15" y="43"/>
                    <a:pt x="1" y="22"/>
                    <a:pt x="0" y="2"/>
                  </a:cubicBezTo>
                  <a:close/>
                </a:path>
              </a:pathLst>
            </a:custGeom>
            <a:grpFill/>
            <a:ln>
              <a:noFill/>
            </a:ln>
          </p:spPr>
          <p:txBody>
            <a:bodyPr vert="horz" wrap="square" lIns="91440" tIns="45720" rIns="91440" bIns="45720" numCol="1" anchor="t" anchorCtr="0" compatLnSpc="1"/>
            <a:lstStyle/>
            <a:p>
              <a:endParaRPr lang="zh-CN" altLang="en-US"/>
            </a:p>
          </p:txBody>
        </p:sp>
        <p:sp>
          <p:nvSpPr>
            <p:cNvPr id="91" name="Freeform 175"/>
            <p:cNvSpPr/>
            <p:nvPr/>
          </p:nvSpPr>
          <p:spPr bwMode="auto">
            <a:xfrm>
              <a:off x="6130613" y="1606655"/>
              <a:ext cx="276225" cy="179388"/>
            </a:xfrm>
            <a:custGeom>
              <a:avLst/>
              <a:gdLst>
                <a:gd name="T0" fmla="*/ 45 w 59"/>
                <a:gd name="T1" fmla="*/ 38 h 38"/>
                <a:gd name="T2" fmla="*/ 0 w 59"/>
                <a:gd name="T3" fmla="*/ 3 h 38"/>
                <a:gd name="T4" fmla="*/ 0 w 59"/>
                <a:gd name="T5" fmla="*/ 3 h 38"/>
                <a:gd name="T6" fmla="*/ 2 w 59"/>
                <a:gd name="T7" fmla="*/ 0 h 38"/>
                <a:gd name="T8" fmla="*/ 2 w 59"/>
                <a:gd name="T9" fmla="*/ 0 h 38"/>
                <a:gd name="T10" fmla="*/ 4 w 59"/>
                <a:gd name="T11" fmla="*/ 2 h 38"/>
                <a:gd name="T12" fmla="*/ 4 w 59"/>
                <a:gd name="T13" fmla="*/ 2 h 38"/>
                <a:gd name="T14" fmla="*/ 45 w 59"/>
                <a:gd name="T15" fmla="*/ 34 h 38"/>
                <a:gd name="T16" fmla="*/ 45 w 59"/>
                <a:gd name="T17" fmla="*/ 34 h 38"/>
                <a:gd name="T18" fmla="*/ 56 w 59"/>
                <a:gd name="T19" fmla="*/ 31 h 38"/>
                <a:gd name="T20" fmla="*/ 56 w 59"/>
                <a:gd name="T21" fmla="*/ 31 h 38"/>
                <a:gd name="T22" fmla="*/ 59 w 59"/>
                <a:gd name="T23" fmla="*/ 32 h 38"/>
                <a:gd name="T24" fmla="*/ 59 w 59"/>
                <a:gd name="T25" fmla="*/ 32 h 38"/>
                <a:gd name="T26" fmla="*/ 58 w 59"/>
                <a:gd name="T27" fmla="*/ 35 h 38"/>
                <a:gd name="T28" fmla="*/ 58 w 59"/>
                <a:gd name="T29" fmla="*/ 35 h 38"/>
                <a:gd name="T30" fmla="*/ 46 w 59"/>
                <a:gd name="T31" fmla="*/ 38 h 38"/>
                <a:gd name="T32" fmla="*/ 46 w 59"/>
                <a:gd name="T33" fmla="*/ 38 h 38"/>
                <a:gd name="T34" fmla="*/ 45 w 59"/>
                <a:gd name="T35" fmla="*/ 38 h 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9" h="38">
                  <a:moveTo>
                    <a:pt x="45" y="38"/>
                  </a:moveTo>
                  <a:cubicBezTo>
                    <a:pt x="26" y="37"/>
                    <a:pt x="6" y="20"/>
                    <a:pt x="0" y="3"/>
                  </a:cubicBezTo>
                  <a:cubicBezTo>
                    <a:pt x="0" y="3"/>
                    <a:pt x="0" y="3"/>
                    <a:pt x="0" y="3"/>
                  </a:cubicBezTo>
                  <a:cubicBezTo>
                    <a:pt x="0" y="2"/>
                    <a:pt x="1" y="1"/>
                    <a:pt x="2" y="0"/>
                  </a:cubicBezTo>
                  <a:cubicBezTo>
                    <a:pt x="2" y="0"/>
                    <a:pt x="2" y="0"/>
                    <a:pt x="2" y="0"/>
                  </a:cubicBezTo>
                  <a:cubicBezTo>
                    <a:pt x="3" y="0"/>
                    <a:pt x="4" y="0"/>
                    <a:pt x="4" y="2"/>
                  </a:cubicBezTo>
                  <a:cubicBezTo>
                    <a:pt x="4" y="2"/>
                    <a:pt x="4" y="2"/>
                    <a:pt x="4" y="2"/>
                  </a:cubicBezTo>
                  <a:cubicBezTo>
                    <a:pt x="9" y="17"/>
                    <a:pt x="29" y="34"/>
                    <a:pt x="45" y="34"/>
                  </a:cubicBezTo>
                  <a:cubicBezTo>
                    <a:pt x="45" y="34"/>
                    <a:pt x="45" y="34"/>
                    <a:pt x="45" y="34"/>
                  </a:cubicBezTo>
                  <a:cubicBezTo>
                    <a:pt x="49" y="34"/>
                    <a:pt x="53" y="33"/>
                    <a:pt x="56" y="31"/>
                  </a:cubicBezTo>
                  <a:cubicBezTo>
                    <a:pt x="56" y="31"/>
                    <a:pt x="56" y="31"/>
                    <a:pt x="56" y="31"/>
                  </a:cubicBezTo>
                  <a:cubicBezTo>
                    <a:pt x="57" y="31"/>
                    <a:pt x="58" y="31"/>
                    <a:pt x="59" y="32"/>
                  </a:cubicBezTo>
                  <a:cubicBezTo>
                    <a:pt x="59" y="32"/>
                    <a:pt x="59" y="32"/>
                    <a:pt x="59" y="32"/>
                  </a:cubicBezTo>
                  <a:cubicBezTo>
                    <a:pt x="59" y="33"/>
                    <a:pt x="59" y="34"/>
                    <a:pt x="58" y="35"/>
                  </a:cubicBezTo>
                  <a:cubicBezTo>
                    <a:pt x="58" y="35"/>
                    <a:pt x="58" y="35"/>
                    <a:pt x="58" y="35"/>
                  </a:cubicBezTo>
                  <a:cubicBezTo>
                    <a:pt x="54" y="37"/>
                    <a:pt x="50" y="38"/>
                    <a:pt x="46" y="38"/>
                  </a:cubicBezTo>
                  <a:cubicBezTo>
                    <a:pt x="46" y="38"/>
                    <a:pt x="46" y="38"/>
                    <a:pt x="46" y="38"/>
                  </a:cubicBezTo>
                  <a:cubicBezTo>
                    <a:pt x="46" y="38"/>
                    <a:pt x="46" y="38"/>
                    <a:pt x="45" y="38"/>
                  </a:cubicBezTo>
                  <a:close/>
                </a:path>
              </a:pathLst>
            </a:custGeom>
            <a:grpFill/>
            <a:ln>
              <a:noFill/>
            </a:ln>
          </p:spPr>
          <p:txBody>
            <a:bodyPr vert="horz" wrap="square" lIns="91440" tIns="45720" rIns="91440" bIns="45720" numCol="1" anchor="t" anchorCtr="0" compatLnSpc="1"/>
            <a:lstStyle/>
            <a:p>
              <a:endParaRPr lang="zh-CN" altLang="en-US"/>
            </a:p>
          </p:txBody>
        </p:sp>
        <p:sp>
          <p:nvSpPr>
            <p:cNvPr id="92" name="Freeform 176"/>
            <p:cNvSpPr/>
            <p:nvPr/>
          </p:nvSpPr>
          <p:spPr bwMode="auto">
            <a:xfrm>
              <a:off x="6176650" y="681143"/>
              <a:ext cx="1401763" cy="1001713"/>
            </a:xfrm>
            <a:custGeom>
              <a:avLst/>
              <a:gdLst>
                <a:gd name="T0" fmla="*/ 0 w 298"/>
                <a:gd name="T1" fmla="*/ 212 h 213"/>
                <a:gd name="T2" fmla="*/ 1 w 298"/>
                <a:gd name="T3" fmla="*/ 209 h 213"/>
                <a:gd name="T4" fmla="*/ 1 w 298"/>
                <a:gd name="T5" fmla="*/ 209 h 213"/>
                <a:gd name="T6" fmla="*/ 295 w 298"/>
                <a:gd name="T7" fmla="*/ 1 h 213"/>
                <a:gd name="T8" fmla="*/ 295 w 298"/>
                <a:gd name="T9" fmla="*/ 1 h 213"/>
                <a:gd name="T10" fmla="*/ 298 w 298"/>
                <a:gd name="T11" fmla="*/ 1 h 213"/>
                <a:gd name="T12" fmla="*/ 298 w 298"/>
                <a:gd name="T13" fmla="*/ 1 h 213"/>
                <a:gd name="T14" fmla="*/ 297 w 298"/>
                <a:gd name="T15" fmla="*/ 4 h 213"/>
                <a:gd name="T16" fmla="*/ 297 w 298"/>
                <a:gd name="T17" fmla="*/ 4 h 213"/>
                <a:gd name="T18" fmla="*/ 3 w 298"/>
                <a:gd name="T19" fmla="*/ 213 h 213"/>
                <a:gd name="T20" fmla="*/ 3 w 298"/>
                <a:gd name="T21" fmla="*/ 213 h 213"/>
                <a:gd name="T22" fmla="*/ 3 w 298"/>
                <a:gd name="T23" fmla="*/ 213 h 213"/>
                <a:gd name="T24" fmla="*/ 2 w 298"/>
                <a:gd name="T25" fmla="*/ 213 h 213"/>
                <a:gd name="T26" fmla="*/ 2 w 298"/>
                <a:gd name="T27" fmla="*/ 213 h 213"/>
                <a:gd name="T28" fmla="*/ 0 w 298"/>
                <a:gd name="T29" fmla="*/ 212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8" h="213">
                  <a:moveTo>
                    <a:pt x="0" y="212"/>
                  </a:moveTo>
                  <a:cubicBezTo>
                    <a:pt x="0" y="211"/>
                    <a:pt x="0" y="210"/>
                    <a:pt x="1" y="209"/>
                  </a:cubicBezTo>
                  <a:cubicBezTo>
                    <a:pt x="1" y="209"/>
                    <a:pt x="1" y="209"/>
                    <a:pt x="1" y="209"/>
                  </a:cubicBezTo>
                  <a:cubicBezTo>
                    <a:pt x="41" y="179"/>
                    <a:pt x="219" y="70"/>
                    <a:pt x="295" y="1"/>
                  </a:cubicBezTo>
                  <a:cubicBezTo>
                    <a:pt x="295" y="1"/>
                    <a:pt x="295" y="1"/>
                    <a:pt x="295" y="1"/>
                  </a:cubicBezTo>
                  <a:cubicBezTo>
                    <a:pt x="295" y="0"/>
                    <a:pt x="297" y="0"/>
                    <a:pt x="298" y="1"/>
                  </a:cubicBezTo>
                  <a:cubicBezTo>
                    <a:pt x="298" y="1"/>
                    <a:pt x="298" y="1"/>
                    <a:pt x="298" y="1"/>
                  </a:cubicBezTo>
                  <a:cubicBezTo>
                    <a:pt x="298" y="2"/>
                    <a:pt x="298" y="3"/>
                    <a:pt x="297" y="4"/>
                  </a:cubicBezTo>
                  <a:cubicBezTo>
                    <a:pt x="297" y="4"/>
                    <a:pt x="297" y="4"/>
                    <a:pt x="297" y="4"/>
                  </a:cubicBezTo>
                  <a:cubicBezTo>
                    <a:pt x="221" y="73"/>
                    <a:pt x="43" y="183"/>
                    <a:pt x="3" y="213"/>
                  </a:cubicBezTo>
                  <a:cubicBezTo>
                    <a:pt x="3" y="213"/>
                    <a:pt x="3" y="213"/>
                    <a:pt x="3" y="213"/>
                  </a:cubicBezTo>
                  <a:cubicBezTo>
                    <a:pt x="3" y="213"/>
                    <a:pt x="3" y="213"/>
                    <a:pt x="3" y="213"/>
                  </a:cubicBezTo>
                  <a:cubicBezTo>
                    <a:pt x="3" y="213"/>
                    <a:pt x="2" y="213"/>
                    <a:pt x="2" y="213"/>
                  </a:cubicBezTo>
                  <a:cubicBezTo>
                    <a:pt x="2" y="213"/>
                    <a:pt x="2" y="213"/>
                    <a:pt x="2" y="213"/>
                  </a:cubicBezTo>
                  <a:cubicBezTo>
                    <a:pt x="1" y="213"/>
                    <a:pt x="1" y="213"/>
                    <a:pt x="0" y="212"/>
                  </a:cubicBezTo>
                  <a:close/>
                </a:path>
              </a:pathLst>
            </a:custGeom>
            <a:grpFill/>
            <a:ln>
              <a:noFill/>
            </a:ln>
          </p:spPr>
          <p:txBody>
            <a:bodyPr vert="horz" wrap="square" lIns="91440" tIns="45720" rIns="91440" bIns="45720" numCol="1" anchor="t" anchorCtr="0" compatLnSpc="1"/>
            <a:lstStyle/>
            <a:p>
              <a:endParaRPr lang="zh-CN" altLang="en-US"/>
            </a:p>
          </p:txBody>
        </p:sp>
        <p:sp>
          <p:nvSpPr>
            <p:cNvPr id="93" name="Freeform 177"/>
            <p:cNvSpPr/>
            <p:nvPr/>
          </p:nvSpPr>
          <p:spPr bwMode="auto">
            <a:xfrm>
              <a:off x="6267138" y="774805"/>
              <a:ext cx="1371600" cy="987425"/>
            </a:xfrm>
            <a:custGeom>
              <a:avLst/>
              <a:gdLst>
                <a:gd name="T0" fmla="*/ 0 w 292"/>
                <a:gd name="T1" fmla="*/ 209 h 210"/>
                <a:gd name="T2" fmla="*/ 0 w 292"/>
                <a:gd name="T3" fmla="*/ 206 h 210"/>
                <a:gd name="T4" fmla="*/ 0 w 292"/>
                <a:gd name="T5" fmla="*/ 206 h 210"/>
                <a:gd name="T6" fmla="*/ 137 w 292"/>
                <a:gd name="T7" fmla="*/ 103 h 210"/>
                <a:gd name="T8" fmla="*/ 137 w 292"/>
                <a:gd name="T9" fmla="*/ 103 h 210"/>
                <a:gd name="T10" fmla="*/ 289 w 292"/>
                <a:gd name="T11" fmla="*/ 1 h 210"/>
                <a:gd name="T12" fmla="*/ 289 w 292"/>
                <a:gd name="T13" fmla="*/ 1 h 210"/>
                <a:gd name="T14" fmla="*/ 292 w 292"/>
                <a:gd name="T15" fmla="*/ 1 h 210"/>
                <a:gd name="T16" fmla="*/ 292 w 292"/>
                <a:gd name="T17" fmla="*/ 1 h 210"/>
                <a:gd name="T18" fmla="*/ 291 w 292"/>
                <a:gd name="T19" fmla="*/ 4 h 210"/>
                <a:gd name="T20" fmla="*/ 291 w 292"/>
                <a:gd name="T21" fmla="*/ 4 h 210"/>
                <a:gd name="T22" fmla="*/ 139 w 292"/>
                <a:gd name="T23" fmla="*/ 106 h 210"/>
                <a:gd name="T24" fmla="*/ 139 w 292"/>
                <a:gd name="T25" fmla="*/ 106 h 210"/>
                <a:gd name="T26" fmla="*/ 3 w 292"/>
                <a:gd name="T27" fmla="*/ 209 h 210"/>
                <a:gd name="T28" fmla="*/ 3 w 292"/>
                <a:gd name="T29" fmla="*/ 209 h 210"/>
                <a:gd name="T30" fmla="*/ 3 w 292"/>
                <a:gd name="T31" fmla="*/ 209 h 210"/>
                <a:gd name="T32" fmla="*/ 2 w 292"/>
                <a:gd name="T33" fmla="*/ 210 h 210"/>
                <a:gd name="T34" fmla="*/ 2 w 292"/>
                <a:gd name="T35" fmla="*/ 210 h 210"/>
                <a:gd name="T36" fmla="*/ 0 w 292"/>
                <a:gd name="T37" fmla="*/ 209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2" h="210">
                  <a:moveTo>
                    <a:pt x="0" y="209"/>
                  </a:moveTo>
                  <a:cubicBezTo>
                    <a:pt x="0" y="208"/>
                    <a:pt x="0" y="207"/>
                    <a:pt x="0" y="206"/>
                  </a:cubicBezTo>
                  <a:cubicBezTo>
                    <a:pt x="0" y="206"/>
                    <a:pt x="0" y="206"/>
                    <a:pt x="0" y="206"/>
                  </a:cubicBezTo>
                  <a:cubicBezTo>
                    <a:pt x="19" y="188"/>
                    <a:pt x="114" y="120"/>
                    <a:pt x="137" y="103"/>
                  </a:cubicBezTo>
                  <a:cubicBezTo>
                    <a:pt x="137" y="103"/>
                    <a:pt x="137" y="103"/>
                    <a:pt x="137" y="103"/>
                  </a:cubicBezTo>
                  <a:cubicBezTo>
                    <a:pt x="162" y="84"/>
                    <a:pt x="267" y="17"/>
                    <a:pt x="289" y="1"/>
                  </a:cubicBezTo>
                  <a:cubicBezTo>
                    <a:pt x="289" y="1"/>
                    <a:pt x="289" y="1"/>
                    <a:pt x="289" y="1"/>
                  </a:cubicBezTo>
                  <a:cubicBezTo>
                    <a:pt x="290" y="0"/>
                    <a:pt x="291" y="0"/>
                    <a:pt x="292" y="1"/>
                  </a:cubicBezTo>
                  <a:cubicBezTo>
                    <a:pt x="292" y="1"/>
                    <a:pt x="292" y="1"/>
                    <a:pt x="292" y="1"/>
                  </a:cubicBezTo>
                  <a:cubicBezTo>
                    <a:pt x="292" y="2"/>
                    <a:pt x="292" y="3"/>
                    <a:pt x="291" y="4"/>
                  </a:cubicBezTo>
                  <a:cubicBezTo>
                    <a:pt x="291" y="4"/>
                    <a:pt x="291" y="4"/>
                    <a:pt x="291" y="4"/>
                  </a:cubicBezTo>
                  <a:cubicBezTo>
                    <a:pt x="269" y="20"/>
                    <a:pt x="165" y="88"/>
                    <a:pt x="139" y="106"/>
                  </a:cubicBezTo>
                  <a:cubicBezTo>
                    <a:pt x="139" y="106"/>
                    <a:pt x="139" y="106"/>
                    <a:pt x="139" y="106"/>
                  </a:cubicBezTo>
                  <a:cubicBezTo>
                    <a:pt x="117" y="123"/>
                    <a:pt x="21" y="192"/>
                    <a:pt x="3" y="209"/>
                  </a:cubicBezTo>
                  <a:cubicBezTo>
                    <a:pt x="3" y="209"/>
                    <a:pt x="3" y="209"/>
                    <a:pt x="3" y="209"/>
                  </a:cubicBezTo>
                  <a:cubicBezTo>
                    <a:pt x="3" y="209"/>
                    <a:pt x="3" y="209"/>
                    <a:pt x="3" y="209"/>
                  </a:cubicBezTo>
                  <a:cubicBezTo>
                    <a:pt x="3" y="209"/>
                    <a:pt x="2" y="210"/>
                    <a:pt x="2" y="210"/>
                  </a:cubicBezTo>
                  <a:cubicBezTo>
                    <a:pt x="2" y="210"/>
                    <a:pt x="2" y="210"/>
                    <a:pt x="2" y="210"/>
                  </a:cubicBezTo>
                  <a:cubicBezTo>
                    <a:pt x="1" y="210"/>
                    <a:pt x="1" y="209"/>
                    <a:pt x="0" y="209"/>
                  </a:cubicBezTo>
                  <a:close/>
                </a:path>
              </a:pathLst>
            </a:custGeom>
            <a:grpFill/>
            <a:ln>
              <a:noFill/>
            </a:ln>
          </p:spPr>
          <p:txBody>
            <a:bodyPr vert="horz" wrap="square" lIns="91440" tIns="45720" rIns="91440" bIns="45720" numCol="1" anchor="t" anchorCtr="0" compatLnSpc="1"/>
            <a:lstStyle/>
            <a:p>
              <a:endParaRPr lang="zh-CN" altLang="en-US"/>
            </a:p>
          </p:txBody>
        </p:sp>
      </p:grpSp>
      <p:grpSp>
        <p:nvGrpSpPr>
          <p:cNvPr id="23" name="组合 22"/>
          <p:cNvGrpSpPr/>
          <p:nvPr/>
        </p:nvGrpSpPr>
        <p:grpSpPr>
          <a:xfrm>
            <a:off x="912019" y="588963"/>
            <a:ext cx="1158948" cy="1233487"/>
            <a:chOff x="912019" y="563141"/>
            <a:chExt cx="1158948" cy="1233487"/>
          </a:xfrm>
        </p:grpSpPr>
        <p:sp>
          <p:nvSpPr>
            <p:cNvPr id="24"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5"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教学设计</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14:bounceEnd="60000">
                                          <p:cBhvr additive="base">
                                            <p:cTn id="11" dur="500" fill="hold"/>
                                            <p:tgtEl>
                                              <p:spTgt spid="23"/>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2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wipe(down)">
                                          <p:cBhvr>
                                            <p:cTn id="16" dur="500"/>
                                            <p:tgtEl>
                                              <p:spTgt spid="86"/>
                                            </p:tgtEl>
                                          </p:cBhvr>
                                        </p:animEffect>
                                      </p:childTnLst>
                                    </p:cTn>
                                  </p:par>
                                </p:childTnLst>
                              </p:cTn>
                            </p:par>
                            <p:par>
                              <p:cTn id="17" fill="hold">
                                <p:stCondLst>
                                  <p:cond delay="1500"/>
                                </p:stCondLst>
                                <p:childTnLst>
                                  <p:par>
                                    <p:cTn id="18" presetID="22" presetClass="entr" presetSubtype="2" fill="hold" nodeType="after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wipe(right)">
                                          <p:cBhvr>
                                            <p:cTn id="20" dur="500"/>
                                            <p:tgtEl>
                                              <p:spTgt spid="78"/>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wipe(right)">
                                          <p:cBhvr>
                                            <p:cTn id="23" dur="500"/>
                                            <p:tgtEl>
                                              <p:spTgt spid="79"/>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wipe(left)">
                                          <p:cBhvr>
                                            <p:cTn id="27" dur="500"/>
                                            <p:tgtEl>
                                              <p:spTgt spid="8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3"/>
                                            </p:tgtEl>
                                            <p:attrNameLst>
                                              <p:attrName>style.visibility</p:attrName>
                                            </p:attrNameLst>
                                          </p:cBhvr>
                                          <p:to>
                                            <p:strVal val="visible"/>
                                          </p:to>
                                        </p:set>
                                        <p:animEffect transition="in" filter="wipe(left)">
                                          <p:cBhvr>
                                            <p:cTn id="30" dur="500"/>
                                            <p:tgtEl>
                                              <p:spTgt spid="83"/>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80"/>
                                            </p:tgtEl>
                                            <p:attrNameLst>
                                              <p:attrName>style.visibility</p:attrName>
                                            </p:attrNameLst>
                                          </p:cBhvr>
                                          <p:to>
                                            <p:strVal val="visible"/>
                                          </p:to>
                                        </p:set>
                                        <p:animEffect transition="in" filter="wipe(right)">
                                          <p:cBhvr>
                                            <p:cTn id="34" dur="500"/>
                                            <p:tgtEl>
                                              <p:spTgt spid="80"/>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81"/>
                                            </p:tgtEl>
                                            <p:attrNameLst>
                                              <p:attrName>style.visibility</p:attrName>
                                            </p:attrNameLst>
                                          </p:cBhvr>
                                          <p:to>
                                            <p:strVal val="visible"/>
                                          </p:to>
                                        </p:set>
                                        <p:animEffect transition="in" filter="wipe(right)">
                                          <p:cBhvr>
                                            <p:cTn id="37" dur="500"/>
                                            <p:tgtEl>
                                              <p:spTgt spid="81"/>
                                            </p:tgtEl>
                                          </p:cBhvr>
                                        </p:animEffect>
                                      </p:childTnLst>
                                    </p:cTn>
                                  </p:par>
                                </p:childTnLst>
                              </p:cTn>
                            </p:par>
                            <p:par>
                              <p:cTn id="38" fill="hold">
                                <p:stCondLst>
                                  <p:cond delay="3000"/>
                                </p:stCondLst>
                                <p:childTnLst>
                                  <p:par>
                                    <p:cTn id="39" presetID="22" presetClass="entr" presetSubtype="8" fill="hold" nodeType="afterEffect">
                                      <p:stCondLst>
                                        <p:cond delay="0"/>
                                      </p:stCondLst>
                                      <p:childTnLst>
                                        <p:set>
                                          <p:cBhvr>
                                            <p:cTn id="40" dur="1" fill="hold">
                                              <p:stCondLst>
                                                <p:cond delay="0"/>
                                              </p:stCondLst>
                                            </p:cTn>
                                            <p:tgtEl>
                                              <p:spTgt spid="84"/>
                                            </p:tgtEl>
                                            <p:attrNameLst>
                                              <p:attrName>style.visibility</p:attrName>
                                            </p:attrNameLst>
                                          </p:cBhvr>
                                          <p:to>
                                            <p:strVal val="visible"/>
                                          </p:to>
                                        </p:set>
                                        <p:animEffect transition="in" filter="wipe(left)">
                                          <p:cBhvr>
                                            <p:cTn id="41" dur="500"/>
                                            <p:tgtEl>
                                              <p:spTgt spid="84"/>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85"/>
                                            </p:tgtEl>
                                            <p:attrNameLst>
                                              <p:attrName>style.visibility</p:attrName>
                                            </p:attrNameLst>
                                          </p:cBhvr>
                                          <p:to>
                                            <p:strVal val="visible"/>
                                          </p:to>
                                        </p:set>
                                        <p:animEffect transition="in" filter="wipe(left)">
                                          <p:cBhvr>
                                            <p:cTn id="44"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79" grpId="0"/>
          <p:bldP spid="81" grpId="0"/>
          <p:bldP spid="83" grpId="0"/>
          <p:bldP spid="8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0-#ppt_w/2"/>
                                              </p:val>
                                            </p:tav>
                                            <p:tav tm="100000">
                                              <p:val>
                                                <p:strVal val="#ppt_x"/>
                                              </p:val>
                                            </p:tav>
                                          </p:tavLst>
                                        </p:anim>
                                        <p:anim calcmode="lin" valueType="num">
                                          <p:cBhvr additive="base">
                                            <p:cTn id="12" dur="500" fill="hold"/>
                                            <p:tgtEl>
                                              <p:spTgt spid="2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wipe(down)">
                                          <p:cBhvr>
                                            <p:cTn id="16" dur="500"/>
                                            <p:tgtEl>
                                              <p:spTgt spid="86"/>
                                            </p:tgtEl>
                                          </p:cBhvr>
                                        </p:animEffect>
                                      </p:childTnLst>
                                    </p:cTn>
                                  </p:par>
                                </p:childTnLst>
                              </p:cTn>
                            </p:par>
                            <p:par>
                              <p:cTn id="17" fill="hold">
                                <p:stCondLst>
                                  <p:cond delay="1500"/>
                                </p:stCondLst>
                                <p:childTnLst>
                                  <p:par>
                                    <p:cTn id="18" presetID="22" presetClass="entr" presetSubtype="2" fill="hold" nodeType="afterEffect">
                                      <p:stCondLst>
                                        <p:cond delay="0"/>
                                      </p:stCondLst>
                                      <p:childTnLst>
                                        <p:set>
                                          <p:cBhvr>
                                            <p:cTn id="19" dur="1" fill="hold">
                                              <p:stCondLst>
                                                <p:cond delay="0"/>
                                              </p:stCondLst>
                                            </p:cTn>
                                            <p:tgtEl>
                                              <p:spTgt spid="78"/>
                                            </p:tgtEl>
                                            <p:attrNameLst>
                                              <p:attrName>style.visibility</p:attrName>
                                            </p:attrNameLst>
                                          </p:cBhvr>
                                          <p:to>
                                            <p:strVal val="visible"/>
                                          </p:to>
                                        </p:set>
                                        <p:animEffect transition="in" filter="wipe(right)">
                                          <p:cBhvr>
                                            <p:cTn id="20" dur="500"/>
                                            <p:tgtEl>
                                              <p:spTgt spid="78"/>
                                            </p:tgtEl>
                                          </p:cBhvr>
                                        </p:animEffect>
                                      </p:childTnLst>
                                    </p:cTn>
                                  </p:par>
                                  <p:par>
                                    <p:cTn id="21" presetID="22" presetClass="entr" presetSubtype="2" fill="hold" grpId="0" nodeType="withEffect">
                                      <p:stCondLst>
                                        <p:cond delay="0"/>
                                      </p:stCondLst>
                                      <p:childTnLst>
                                        <p:set>
                                          <p:cBhvr>
                                            <p:cTn id="22" dur="1" fill="hold">
                                              <p:stCondLst>
                                                <p:cond delay="0"/>
                                              </p:stCondLst>
                                            </p:cTn>
                                            <p:tgtEl>
                                              <p:spTgt spid="79"/>
                                            </p:tgtEl>
                                            <p:attrNameLst>
                                              <p:attrName>style.visibility</p:attrName>
                                            </p:attrNameLst>
                                          </p:cBhvr>
                                          <p:to>
                                            <p:strVal val="visible"/>
                                          </p:to>
                                        </p:set>
                                        <p:animEffect transition="in" filter="wipe(right)">
                                          <p:cBhvr>
                                            <p:cTn id="23" dur="500"/>
                                            <p:tgtEl>
                                              <p:spTgt spid="79"/>
                                            </p:tgtEl>
                                          </p:cBhvr>
                                        </p:animEffect>
                                      </p:childTnLst>
                                    </p:cTn>
                                  </p:par>
                                </p:childTnLst>
                              </p:cTn>
                            </p:par>
                            <p:par>
                              <p:cTn id="24" fill="hold">
                                <p:stCondLst>
                                  <p:cond delay="2000"/>
                                </p:stCondLst>
                                <p:childTnLst>
                                  <p:par>
                                    <p:cTn id="25" presetID="22" presetClass="entr" presetSubtype="8" fill="hold" nodeType="afterEffect">
                                      <p:stCondLst>
                                        <p:cond delay="0"/>
                                      </p:stCondLst>
                                      <p:childTnLst>
                                        <p:set>
                                          <p:cBhvr>
                                            <p:cTn id="26" dur="1" fill="hold">
                                              <p:stCondLst>
                                                <p:cond delay="0"/>
                                              </p:stCondLst>
                                            </p:cTn>
                                            <p:tgtEl>
                                              <p:spTgt spid="82"/>
                                            </p:tgtEl>
                                            <p:attrNameLst>
                                              <p:attrName>style.visibility</p:attrName>
                                            </p:attrNameLst>
                                          </p:cBhvr>
                                          <p:to>
                                            <p:strVal val="visible"/>
                                          </p:to>
                                        </p:set>
                                        <p:animEffect transition="in" filter="wipe(left)">
                                          <p:cBhvr>
                                            <p:cTn id="27" dur="500"/>
                                            <p:tgtEl>
                                              <p:spTgt spid="82"/>
                                            </p:tgtEl>
                                          </p:cBhvr>
                                        </p:animEffect>
                                      </p:childTnLst>
                                    </p:cTn>
                                  </p:par>
                                  <p:par>
                                    <p:cTn id="28" presetID="22" presetClass="entr" presetSubtype="8" fill="hold" grpId="0" nodeType="withEffect">
                                      <p:stCondLst>
                                        <p:cond delay="0"/>
                                      </p:stCondLst>
                                      <p:childTnLst>
                                        <p:set>
                                          <p:cBhvr>
                                            <p:cTn id="29" dur="1" fill="hold">
                                              <p:stCondLst>
                                                <p:cond delay="0"/>
                                              </p:stCondLst>
                                            </p:cTn>
                                            <p:tgtEl>
                                              <p:spTgt spid="83"/>
                                            </p:tgtEl>
                                            <p:attrNameLst>
                                              <p:attrName>style.visibility</p:attrName>
                                            </p:attrNameLst>
                                          </p:cBhvr>
                                          <p:to>
                                            <p:strVal val="visible"/>
                                          </p:to>
                                        </p:set>
                                        <p:animEffect transition="in" filter="wipe(left)">
                                          <p:cBhvr>
                                            <p:cTn id="30" dur="500"/>
                                            <p:tgtEl>
                                              <p:spTgt spid="83"/>
                                            </p:tgtEl>
                                          </p:cBhvr>
                                        </p:animEffect>
                                      </p:childTnLst>
                                    </p:cTn>
                                  </p:par>
                                </p:childTnLst>
                              </p:cTn>
                            </p:par>
                            <p:par>
                              <p:cTn id="31" fill="hold">
                                <p:stCondLst>
                                  <p:cond delay="2500"/>
                                </p:stCondLst>
                                <p:childTnLst>
                                  <p:par>
                                    <p:cTn id="32" presetID="22" presetClass="entr" presetSubtype="2" fill="hold" nodeType="afterEffect">
                                      <p:stCondLst>
                                        <p:cond delay="0"/>
                                      </p:stCondLst>
                                      <p:childTnLst>
                                        <p:set>
                                          <p:cBhvr>
                                            <p:cTn id="33" dur="1" fill="hold">
                                              <p:stCondLst>
                                                <p:cond delay="0"/>
                                              </p:stCondLst>
                                            </p:cTn>
                                            <p:tgtEl>
                                              <p:spTgt spid="80"/>
                                            </p:tgtEl>
                                            <p:attrNameLst>
                                              <p:attrName>style.visibility</p:attrName>
                                            </p:attrNameLst>
                                          </p:cBhvr>
                                          <p:to>
                                            <p:strVal val="visible"/>
                                          </p:to>
                                        </p:set>
                                        <p:animEffect transition="in" filter="wipe(right)">
                                          <p:cBhvr>
                                            <p:cTn id="34" dur="500"/>
                                            <p:tgtEl>
                                              <p:spTgt spid="80"/>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81"/>
                                            </p:tgtEl>
                                            <p:attrNameLst>
                                              <p:attrName>style.visibility</p:attrName>
                                            </p:attrNameLst>
                                          </p:cBhvr>
                                          <p:to>
                                            <p:strVal val="visible"/>
                                          </p:to>
                                        </p:set>
                                        <p:animEffect transition="in" filter="wipe(right)">
                                          <p:cBhvr>
                                            <p:cTn id="37" dur="500"/>
                                            <p:tgtEl>
                                              <p:spTgt spid="81"/>
                                            </p:tgtEl>
                                          </p:cBhvr>
                                        </p:animEffect>
                                      </p:childTnLst>
                                    </p:cTn>
                                  </p:par>
                                </p:childTnLst>
                              </p:cTn>
                            </p:par>
                            <p:par>
                              <p:cTn id="38" fill="hold">
                                <p:stCondLst>
                                  <p:cond delay="3000"/>
                                </p:stCondLst>
                                <p:childTnLst>
                                  <p:par>
                                    <p:cTn id="39" presetID="22" presetClass="entr" presetSubtype="8" fill="hold" nodeType="afterEffect">
                                      <p:stCondLst>
                                        <p:cond delay="0"/>
                                      </p:stCondLst>
                                      <p:childTnLst>
                                        <p:set>
                                          <p:cBhvr>
                                            <p:cTn id="40" dur="1" fill="hold">
                                              <p:stCondLst>
                                                <p:cond delay="0"/>
                                              </p:stCondLst>
                                            </p:cTn>
                                            <p:tgtEl>
                                              <p:spTgt spid="84"/>
                                            </p:tgtEl>
                                            <p:attrNameLst>
                                              <p:attrName>style.visibility</p:attrName>
                                            </p:attrNameLst>
                                          </p:cBhvr>
                                          <p:to>
                                            <p:strVal val="visible"/>
                                          </p:to>
                                        </p:set>
                                        <p:animEffect transition="in" filter="wipe(left)">
                                          <p:cBhvr>
                                            <p:cTn id="41" dur="500"/>
                                            <p:tgtEl>
                                              <p:spTgt spid="84"/>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85"/>
                                            </p:tgtEl>
                                            <p:attrNameLst>
                                              <p:attrName>style.visibility</p:attrName>
                                            </p:attrNameLst>
                                          </p:cBhvr>
                                          <p:to>
                                            <p:strVal val="visible"/>
                                          </p:to>
                                        </p:set>
                                        <p:animEffect transition="in" filter="wipe(left)">
                                          <p:cBhvr>
                                            <p:cTn id="44" dur="500"/>
                                            <p:tgtEl>
                                              <p:spTgt spid="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79" grpId="0"/>
          <p:bldP spid="81" grpId="0"/>
          <p:bldP spid="83" grpId="0"/>
          <p:bldP spid="85"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教学设计</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pic>
        <p:nvPicPr>
          <p:cNvPr id="86" name="图片 8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397794" y="2127250"/>
            <a:ext cx="4114800" cy="4114800"/>
          </a:xfrm>
          <a:prstGeom prst="rect">
            <a:avLst/>
          </a:prstGeom>
        </p:spPr>
      </p:pic>
      <p:grpSp>
        <p:nvGrpSpPr>
          <p:cNvPr id="87" name="组合 86"/>
          <p:cNvGrpSpPr/>
          <p:nvPr/>
        </p:nvGrpSpPr>
        <p:grpSpPr>
          <a:xfrm>
            <a:off x="5984542" y="3366622"/>
            <a:ext cx="5928852" cy="547401"/>
            <a:chOff x="5900241" y="3054191"/>
            <a:chExt cx="5928852" cy="547401"/>
          </a:xfrm>
        </p:grpSpPr>
        <p:sp>
          <p:nvSpPr>
            <p:cNvPr id="91" name="Freeform 648"/>
            <p:cNvSpPr>
              <a:spLocks noEditPoints="1"/>
            </p:cNvSpPr>
            <p:nvPr/>
          </p:nvSpPr>
          <p:spPr bwMode="auto">
            <a:xfrm>
              <a:off x="6833474" y="3054191"/>
              <a:ext cx="617306" cy="547401"/>
            </a:xfrm>
            <a:custGeom>
              <a:avLst/>
              <a:gdLst>
                <a:gd name="T0" fmla="*/ 26 w 43"/>
                <a:gd name="T1" fmla="*/ 0 h 41"/>
                <a:gd name="T2" fmla="*/ 31 w 43"/>
                <a:gd name="T3" fmla="*/ 5 h 41"/>
                <a:gd name="T4" fmla="*/ 35 w 43"/>
                <a:gd name="T5" fmla="*/ 6 h 41"/>
                <a:gd name="T6" fmla="*/ 43 w 43"/>
                <a:gd name="T7" fmla="*/ 15 h 41"/>
                <a:gd name="T8" fmla="*/ 41 w 43"/>
                <a:gd name="T9" fmla="*/ 38 h 41"/>
                <a:gd name="T10" fmla="*/ 9 w 43"/>
                <a:gd name="T11" fmla="*/ 41 h 41"/>
                <a:gd name="T12" fmla="*/ 3 w 43"/>
                <a:gd name="T13" fmla="*/ 38 h 41"/>
                <a:gd name="T14" fmla="*/ 0 w 43"/>
                <a:gd name="T15" fmla="*/ 15 h 41"/>
                <a:gd name="T16" fmla="*/ 3 w 43"/>
                <a:gd name="T17" fmla="*/ 9 h 41"/>
                <a:gd name="T18" fmla="*/ 9 w 43"/>
                <a:gd name="T19" fmla="*/ 6 h 41"/>
                <a:gd name="T20" fmla="*/ 12 w 43"/>
                <a:gd name="T21" fmla="*/ 5 h 41"/>
                <a:gd name="T22" fmla="*/ 17 w 43"/>
                <a:gd name="T23" fmla="*/ 0 h 41"/>
                <a:gd name="T24" fmla="*/ 30 w 43"/>
                <a:gd name="T25" fmla="*/ 9 h 41"/>
                <a:gd name="T26" fmla="*/ 30 w 43"/>
                <a:gd name="T27" fmla="*/ 9 h 41"/>
                <a:gd name="T28" fmla="*/ 13 w 43"/>
                <a:gd name="T29" fmla="*/ 9 h 41"/>
                <a:gd name="T30" fmla="*/ 5 w 43"/>
                <a:gd name="T31" fmla="*/ 11 h 41"/>
                <a:gd name="T32" fmla="*/ 3 w 43"/>
                <a:gd name="T33" fmla="*/ 15 h 41"/>
                <a:gd name="T34" fmla="*/ 8 w 43"/>
                <a:gd name="T35" fmla="*/ 22 h 41"/>
                <a:gd name="T36" fmla="*/ 9 w 43"/>
                <a:gd name="T37" fmla="*/ 19 h 41"/>
                <a:gd name="T38" fmla="*/ 16 w 43"/>
                <a:gd name="T39" fmla="*/ 19 h 41"/>
                <a:gd name="T40" fmla="*/ 17 w 43"/>
                <a:gd name="T41" fmla="*/ 20 h 41"/>
                <a:gd name="T42" fmla="*/ 26 w 43"/>
                <a:gd name="T43" fmla="*/ 22 h 41"/>
                <a:gd name="T44" fmla="*/ 27 w 43"/>
                <a:gd name="T45" fmla="*/ 19 h 41"/>
                <a:gd name="T46" fmla="*/ 34 w 43"/>
                <a:gd name="T47" fmla="*/ 19 h 41"/>
                <a:gd name="T48" fmla="*/ 35 w 43"/>
                <a:gd name="T49" fmla="*/ 20 h 41"/>
                <a:gd name="T50" fmla="*/ 40 w 43"/>
                <a:gd name="T51" fmla="*/ 22 h 41"/>
                <a:gd name="T52" fmla="*/ 38 w 43"/>
                <a:gd name="T53" fmla="*/ 11 h 41"/>
                <a:gd name="T54" fmla="*/ 30 w 43"/>
                <a:gd name="T55" fmla="*/ 9 h 41"/>
                <a:gd name="T56" fmla="*/ 14 w 43"/>
                <a:gd name="T57" fmla="*/ 6 h 41"/>
                <a:gd name="T58" fmla="*/ 29 w 43"/>
                <a:gd name="T59" fmla="*/ 5 h 41"/>
                <a:gd name="T60" fmla="*/ 26 w 43"/>
                <a:gd name="T61" fmla="*/ 2 h 41"/>
                <a:gd name="T62" fmla="*/ 15 w 43"/>
                <a:gd name="T63" fmla="*/ 3 h 41"/>
                <a:gd name="T64" fmla="*/ 14 w 43"/>
                <a:gd name="T65" fmla="*/ 6 h 41"/>
                <a:gd name="T66" fmla="*/ 3 w 43"/>
                <a:gd name="T67" fmla="*/ 24 h 41"/>
                <a:gd name="T68" fmla="*/ 5 w 43"/>
                <a:gd name="T69" fmla="*/ 36 h 41"/>
                <a:gd name="T70" fmla="*/ 9 w 43"/>
                <a:gd name="T71" fmla="*/ 38 h 41"/>
                <a:gd name="T72" fmla="*/ 38 w 43"/>
                <a:gd name="T73" fmla="*/ 36 h 41"/>
                <a:gd name="T74" fmla="*/ 40 w 43"/>
                <a:gd name="T75" fmla="*/ 24 h 41"/>
                <a:gd name="T76" fmla="*/ 35 w 43"/>
                <a:gd name="T77" fmla="*/ 27 h 41"/>
                <a:gd name="T78" fmla="*/ 34 w 43"/>
                <a:gd name="T79" fmla="*/ 28 h 41"/>
                <a:gd name="T80" fmla="*/ 26 w 43"/>
                <a:gd name="T81" fmla="*/ 27 h 41"/>
                <a:gd name="T82" fmla="*/ 26 w 43"/>
                <a:gd name="T83" fmla="*/ 24 h 41"/>
                <a:gd name="T84" fmla="*/ 17 w 43"/>
                <a:gd name="T85" fmla="*/ 27 h 41"/>
                <a:gd name="T86" fmla="*/ 16 w 43"/>
                <a:gd name="T87" fmla="*/ 28 h 41"/>
                <a:gd name="T88" fmla="*/ 8 w 43"/>
                <a:gd name="T89" fmla="*/ 27 h 41"/>
                <a:gd name="T90" fmla="*/ 8 w 43"/>
                <a:gd name="T91" fmla="*/ 24 h 41"/>
                <a:gd name="T92" fmla="*/ 15 w 43"/>
                <a:gd name="T93" fmla="*/ 21 h 41"/>
                <a:gd name="T94" fmla="*/ 10 w 43"/>
                <a:gd name="T95" fmla="*/ 21 h 41"/>
                <a:gd name="T96" fmla="*/ 10 w 43"/>
                <a:gd name="T97" fmla="*/ 23 h 41"/>
                <a:gd name="T98" fmla="*/ 10 w 43"/>
                <a:gd name="T99" fmla="*/ 26 h 41"/>
                <a:gd name="T100" fmla="*/ 15 w 43"/>
                <a:gd name="T101" fmla="*/ 23 h 41"/>
                <a:gd name="T102" fmla="*/ 15 w 43"/>
                <a:gd name="T103" fmla="*/ 23 h 41"/>
                <a:gd name="T104" fmla="*/ 33 w 43"/>
                <a:gd name="T105" fmla="*/ 21 h 41"/>
                <a:gd name="T106" fmla="*/ 28 w 43"/>
                <a:gd name="T107" fmla="*/ 21 h 41"/>
                <a:gd name="T108" fmla="*/ 28 w 43"/>
                <a:gd name="T109" fmla="*/ 23 h 41"/>
                <a:gd name="T110" fmla="*/ 28 w 43"/>
                <a:gd name="T111" fmla="*/ 26 h 41"/>
                <a:gd name="T112" fmla="*/ 33 w 43"/>
                <a:gd name="T113" fmla="*/ 23 h 41"/>
                <a:gd name="T114" fmla="*/ 33 w 43"/>
                <a:gd name="T115" fmla="*/ 23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3" h="41">
                  <a:moveTo>
                    <a:pt x="17" y="0"/>
                  </a:moveTo>
                  <a:cubicBezTo>
                    <a:pt x="26" y="0"/>
                    <a:pt x="26" y="0"/>
                    <a:pt x="26" y="0"/>
                  </a:cubicBezTo>
                  <a:cubicBezTo>
                    <a:pt x="27" y="0"/>
                    <a:pt x="29" y="0"/>
                    <a:pt x="30" y="1"/>
                  </a:cubicBezTo>
                  <a:cubicBezTo>
                    <a:pt x="30" y="2"/>
                    <a:pt x="31" y="3"/>
                    <a:pt x="31" y="5"/>
                  </a:cubicBezTo>
                  <a:cubicBezTo>
                    <a:pt x="31" y="6"/>
                    <a:pt x="31" y="6"/>
                    <a:pt x="31" y="6"/>
                  </a:cubicBezTo>
                  <a:cubicBezTo>
                    <a:pt x="35" y="6"/>
                    <a:pt x="35" y="6"/>
                    <a:pt x="35" y="6"/>
                  </a:cubicBezTo>
                  <a:cubicBezTo>
                    <a:pt x="37" y="6"/>
                    <a:pt x="39" y="7"/>
                    <a:pt x="41" y="9"/>
                  </a:cubicBezTo>
                  <a:cubicBezTo>
                    <a:pt x="42" y="10"/>
                    <a:pt x="43" y="12"/>
                    <a:pt x="43" y="15"/>
                  </a:cubicBezTo>
                  <a:cubicBezTo>
                    <a:pt x="43" y="32"/>
                    <a:pt x="43" y="32"/>
                    <a:pt x="43" y="32"/>
                  </a:cubicBezTo>
                  <a:cubicBezTo>
                    <a:pt x="43" y="35"/>
                    <a:pt x="42" y="37"/>
                    <a:pt x="41" y="38"/>
                  </a:cubicBezTo>
                  <a:cubicBezTo>
                    <a:pt x="39" y="40"/>
                    <a:pt x="37" y="41"/>
                    <a:pt x="35" y="41"/>
                  </a:cubicBezTo>
                  <a:cubicBezTo>
                    <a:pt x="9" y="41"/>
                    <a:pt x="9" y="41"/>
                    <a:pt x="9" y="41"/>
                  </a:cubicBezTo>
                  <a:cubicBezTo>
                    <a:pt x="6" y="41"/>
                    <a:pt x="4" y="40"/>
                    <a:pt x="3" y="38"/>
                  </a:cubicBezTo>
                  <a:cubicBezTo>
                    <a:pt x="3" y="38"/>
                    <a:pt x="3" y="38"/>
                    <a:pt x="3" y="38"/>
                  </a:cubicBezTo>
                  <a:cubicBezTo>
                    <a:pt x="1" y="37"/>
                    <a:pt x="0" y="35"/>
                    <a:pt x="0" y="32"/>
                  </a:cubicBezTo>
                  <a:cubicBezTo>
                    <a:pt x="0" y="15"/>
                    <a:pt x="0" y="15"/>
                    <a:pt x="0" y="15"/>
                  </a:cubicBezTo>
                  <a:cubicBezTo>
                    <a:pt x="0" y="12"/>
                    <a:pt x="1" y="10"/>
                    <a:pt x="3" y="9"/>
                  </a:cubicBezTo>
                  <a:cubicBezTo>
                    <a:pt x="3" y="9"/>
                    <a:pt x="3" y="9"/>
                    <a:pt x="3" y="9"/>
                  </a:cubicBezTo>
                  <a:cubicBezTo>
                    <a:pt x="3" y="9"/>
                    <a:pt x="3" y="9"/>
                    <a:pt x="3" y="9"/>
                  </a:cubicBezTo>
                  <a:cubicBezTo>
                    <a:pt x="4" y="7"/>
                    <a:pt x="6" y="6"/>
                    <a:pt x="9" y="6"/>
                  </a:cubicBezTo>
                  <a:cubicBezTo>
                    <a:pt x="12" y="6"/>
                    <a:pt x="12" y="6"/>
                    <a:pt x="12" y="6"/>
                  </a:cubicBezTo>
                  <a:cubicBezTo>
                    <a:pt x="12" y="5"/>
                    <a:pt x="12" y="5"/>
                    <a:pt x="12" y="5"/>
                  </a:cubicBezTo>
                  <a:cubicBezTo>
                    <a:pt x="12" y="3"/>
                    <a:pt x="13" y="2"/>
                    <a:pt x="14" y="1"/>
                  </a:cubicBezTo>
                  <a:cubicBezTo>
                    <a:pt x="14" y="0"/>
                    <a:pt x="16" y="0"/>
                    <a:pt x="17" y="0"/>
                  </a:cubicBezTo>
                  <a:close/>
                  <a:moveTo>
                    <a:pt x="30" y="9"/>
                  </a:moveTo>
                  <a:cubicBezTo>
                    <a:pt x="30" y="9"/>
                    <a:pt x="30" y="9"/>
                    <a:pt x="30" y="9"/>
                  </a:cubicBezTo>
                  <a:cubicBezTo>
                    <a:pt x="30" y="9"/>
                    <a:pt x="30" y="9"/>
                    <a:pt x="30" y="9"/>
                  </a:cubicBezTo>
                  <a:cubicBezTo>
                    <a:pt x="30" y="9"/>
                    <a:pt x="30" y="9"/>
                    <a:pt x="30" y="9"/>
                  </a:cubicBezTo>
                  <a:cubicBezTo>
                    <a:pt x="13" y="9"/>
                    <a:pt x="13" y="9"/>
                    <a:pt x="13" y="9"/>
                  </a:cubicBezTo>
                  <a:cubicBezTo>
                    <a:pt x="13" y="9"/>
                    <a:pt x="13" y="9"/>
                    <a:pt x="13" y="9"/>
                  </a:cubicBezTo>
                  <a:cubicBezTo>
                    <a:pt x="9" y="9"/>
                    <a:pt x="9" y="9"/>
                    <a:pt x="9" y="9"/>
                  </a:cubicBezTo>
                  <a:cubicBezTo>
                    <a:pt x="7" y="9"/>
                    <a:pt x="6" y="10"/>
                    <a:pt x="5" y="11"/>
                  </a:cubicBezTo>
                  <a:cubicBezTo>
                    <a:pt x="5" y="11"/>
                    <a:pt x="5" y="11"/>
                    <a:pt x="5" y="11"/>
                  </a:cubicBezTo>
                  <a:cubicBezTo>
                    <a:pt x="4" y="12"/>
                    <a:pt x="3" y="13"/>
                    <a:pt x="3" y="15"/>
                  </a:cubicBezTo>
                  <a:cubicBezTo>
                    <a:pt x="3" y="22"/>
                    <a:pt x="3" y="22"/>
                    <a:pt x="3" y="22"/>
                  </a:cubicBezTo>
                  <a:cubicBezTo>
                    <a:pt x="8" y="22"/>
                    <a:pt x="8" y="22"/>
                    <a:pt x="8" y="22"/>
                  </a:cubicBezTo>
                  <a:cubicBezTo>
                    <a:pt x="8" y="20"/>
                    <a:pt x="8" y="20"/>
                    <a:pt x="8" y="20"/>
                  </a:cubicBezTo>
                  <a:cubicBezTo>
                    <a:pt x="8" y="19"/>
                    <a:pt x="9" y="19"/>
                    <a:pt x="9" y="19"/>
                  </a:cubicBezTo>
                  <a:cubicBezTo>
                    <a:pt x="9" y="19"/>
                    <a:pt x="9" y="19"/>
                    <a:pt x="9" y="19"/>
                  </a:cubicBezTo>
                  <a:cubicBezTo>
                    <a:pt x="16" y="19"/>
                    <a:pt x="16" y="19"/>
                    <a:pt x="16" y="19"/>
                  </a:cubicBezTo>
                  <a:cubicBezTo>
                    <a:pt x="17" y="19"/>
                    <a:pt x="17" y="19"/>
                    <a:pt x="17" y="20"/>
                  </a:cubicBezTo>
                  <a:cubicBezTo>
                    <a:pt x="17" y="20"/>
                    <a:pt x="17" y="20"/>
                    <a:pt x="17" y="20"/>
                  </a:cubicBezTo>
                  <a:cubicBezTo>
                    <a:pt x="17" y="22"/>
                    <a:pt x="17" y="22"/>
                    <a:pt x="17" y="22"/>
                  </a:cubicBezTo>
                  <a:cubicBezTo>
                    <a:pt x="26" y="22"/>
                    <a:pt x="26" y="22"/>
                    <a:pt x="26" y="22"/>
                  </a:cubicBezTo>
                  <a:cubicBezTo>
                    <a:pt x="26" y="20"/>
                    <a:pt x="26" y="20"/>
                    <a:pt x="26" y="20"/>
                  </a:cubicBezTo>
                  <a:cubicBezTo>
                    <a:pt x="26" y="19"/>
                    <a:pt x="26" y="19"/>
                    <a:pt x="27" y="19"/>
                  </a:cubicBezTo>
                  <a:cubicBezTo>
                    <a:pt x="27" y="19"/>
                    <a:pt x="27" y="19"/>
                    <a:pt x="27" y="19"/>
                  </a:cubicBezTo>
                  <a:cubicBezTo>
                    <a:pt x="34" y="19"/>
                    <a:pt x="34" y="19"/>
                    <a:pt x="34" y="19"/>
                  </a:cubicBezTo>
                  <a:cubicBezTo>
                    <a:pt x="35" y="19"/>
                    <a:pt x="35" y="19"/>
                    <a:pt x="35" y="20"/>
                  </a:cubicBezTo>
                  <a:cubicBezTo>
                    <a:pt x="35" y="20"/>
                    <a:pt x="35" y="20"/>
                    <a:pt x="35" y="20"/>
                  </a:cubicBezTo>
                  <a:cubicBezTo>
                    <a:pt x="35" y="22"/>
                    <a:pt x="35" y="22"/>
                    <a:pt x="35" y="22"/>
                  </a:cubicBezTo>
                  <a:cubicBezTo>
                    <a:pt x="40" y="22"/>
                    <a:pt x="40" y="22"/>
                    <a:pt x="40" y="22"/>
                  </a:cubicBezTo>
                  <a:cubicBezTo>
                    <a:pt x="40" y="15"/>
                    <a:pt x="40" y="15"/>
                    <a:pt x="40" y="15"/>
                  </a:cubicBezTo>
                  <a:cubicBezTo>
                    <a:pt x="40" y="13"/>
                    <a:pt x="39" y="12"/>
                    <a:pt x="38" y="11"/>
                  </a:cubicBezTo>
                  <a:cubicBezTo>
                    <a:pt x="37" y="10"/>
                    <a:pt x="36" y="9"/>
                    <a:pt x="35" y="9"/>
                  </a:cubicBezTo>
                  <a:cubicBezTo>
                    <a:pt x="30" y="9"/>
                    <a:pt x="30" y="9"/>
                    <a:pt x="30" y="9"/>
                  </a:cubicBezTo>
                  <a:close/>
                  <a:moveTo>
                    <a:pt x="14" y="6"/>
                  </a:moveTo>
                  <a:cubicBezTo>
                    <a:pt x="14" y="6"/>
                    <a:pt x="14" y="6"/>
                    <a:pt x="14" y="6"/>
                  </a:cubicBezTo>
                  <a:cubicBezTo>
                    <a:pt x="29" y="6"/>
                    <a:pt x="29" y="6"/>
                    <a:pt x="29" y="6"/>
                  </a:cubicBezTo>
                  <a:cubicBezTo>
                    <a:pt x="29" y="5"/>
                    <a:pt x="29" y="5"/>
                    <a:pt x="29" y="5"/>
                  </a:cubicBezTo>
                  <a:cubicBezTo>
                    <a:pt x="29" y="4"/>
                    <a:pt x="29" y="3"/>
                    <a:pt x="28" y="3"/>
                  </a:cubicBezTo>
                  <a:cubicBezTo>
                    <a:pt x="28" y="2"/>
                    <a:pt x="27" y="2"/>
                    <a:pt x="26" y="2"/>
                  </a:cubicBezTo>
                  <a:cubicBezTo>
                    <a:pt x="17" y="2"/>
                    <a:pt x="17" y="2"/>
                    <a:pt x="17" y="2"/>
                  </a:cubicBezTo>
                  <a:cubicBezTo>
                    <a:pt x="16" y="2"/>
                    <a:pt x="16" y="2"/>
                    <a:pt x="15" y="3"/>
                  </a:cubicBezTo>
                  <a:cubicBezTo>
                    <a:pt x="15" y="3"/>
                    <a:pt x="14" y="4"/>
                    <a:pt x="14" y="5"/>
                  </a:cubicBezTo>
                  <a:cubicBezTo>
                    <a:pt x="14" y="6"/>
                    <a:pt x="14" y="6"/>
                    <a:pt x="14" y="6"/>
                  </a:cubicBezTo>
                  <a:close/>
                  <a:moveTo>
                    <a:pt x="3" y="24"/>
                  </a:moveTo>
                  <a:cubicBezTo>
                    <a:pt x="3" y="24"/>
                    <a:pt x="3" y="24"/>
                    <a:pt x="3" y="24"/>
                  </a:cubicBezTo>
                  <a:cubicBezTo>
                    <a:pt x="3" y="32"/>
                    <a:pt x="3" y="32"/>
                    <a:pt x="3" y="32"/>
                  </a:cubicBezTo>
                  <a:cubicBezTo>
                    <a:pt x="3" y="34"/>
                    <a:pt x="4" y="35"/>
                    <a:pt x="5" y="36"/>
                  </a:cubicBezTo>
                  <a:cubicBezTo>
                    <a:pt x="5" y="36"/>
                    <a:pt x="5" y="36"/>
                    <a:pt x="5" y="36"/>
                  </a:cubicBezTo>
                  <a:cubicBezTo>
                    <a:pt x="6" y="37"/>
                    <a:pt x="7" y="38"/>
                    <a:pt x="9" y="38"/>
                  </a:cubicBezTo>
                  <a:cubicBezTo>
                    <a:pt x="35" y="38"/>
                    <a:pt x="35" y="38"/>
                    <a:pt x="35" y="38"/>
                  </a:cubicBezTo>
                  <a:cubicBezTo>
                    <a:pt x="36" y="38"/>
                    <a:pt x="37" y="37"/>
                    <a:pt x="38" y="36"/>
                  </a:cubicBezTo>
                  <a:cubicBezTo>
                    <a:pt x="39" y="35"/>
                    <a:pt x="40" y="34"/>
                    <a:pt x="40" y="32"/>
                  </a:cubicBezTo>
                  <a:cubicBezTo>
                    <a:pt x="40" y="24"/>
                    <a:pt x="40" y="24"/>
                    <a:pt x="40" y="24"/>
                  </a:cubicBezTo>
                  <a:cubicBezTo>
                    <a:pt x="35" y="24"/>
                    <a:pt x="35" y="24"/>
                    <a:pt x="35" y="24"/>
                  </a:cubicBezTo>
                  <a:cubicBezTo>
                    <a:pt x="35" y="27"/>
                    <a:pt x="35" y="27"/>
                    <a:pt x="35" y="27"/>
                  </a:cubicBezTo>
                  <a:cubicBezTo>
                    <a:pt x="35" y="28"/>
                    <a:pt x="35" y="28"/>
                    <a:pt x="34" y="28"/>
                  </a:cubicBezTo>
                  <a:cubicBezTo>
                    <a:pt x="34" y="28"/>
                    <a:pt x="34" y="28"/>
                    <a:pt x="34" y="28"/>
                  </a:cubicBezTo>
                  <a:cubicBezTo>
                    <a:pt x="27" y="28"/>
                    <a:pt x="27" y="28"/>
                    <a:pt x="27" y="28"/>
                  </a:cubicBezTo>
                  <a:cubicBezTo>
                    <a:pt x="26" y="28"/>
                    <a:pt x="26" y="28"/>
                    <a:pt x="26" y="27"/>
                  </a:cubicBezTo>
                  <a:cubicBezTo>
                    <a:pt x="26" y="27"/>
                    <a:pt x="26" y="27"/>
                    <a:pt x="26" y="27"/>
                  </a:cubicBezTo>
                  <a:cubicBezTo>
                    <a:pt x="26" y="24"/>
                    <a:pt x="26" y="24"/>
                    <a:pt x="26" y="24"/>
                  </a:cubicBezTo>
                  <a:cubicBezTo>
                    <a:pt x="17" y="24"/>
                    <a:pt x="17" y="24"/>
                    <a:pt x="17" y="24"/>
                  </a:cubicBezTo>
                  <a:cubicBezTo>
                    <a:pt x="17" y="27"/>
                    <a:pt x="17" y="27"/>
                    <a:pt x="17" y="27"/>
                  </a:cubicBezTo>
                  <a:cubicBezTo>
                    <a:pt x="17" y="28"/>
                    <a:pt x="17" y="28"/>
                    <a:pt x="16" y="28"/>
                  </a:cubicBezTo>
                  <a:cubicBezTo>
                    <a:pt x="16" y="28"/>
                    <a:pt x="16" y="28"/>
                    <a:pt x="16" y="28"/>
                  </a:cubicBezTo>
                  <a:cubicBezTo>
                    <a:pt x="9" y="28"/>
                    <a:pt x="9" y="28"/>
                    <a:pt x="9" y="28"/>
                  </a:cubicBezTo>
                  <a:cubicBezTo>
                    <a:pt x="9" y="28"/>
                    <a:pt x="8" y="28"/>
                    <a:pt x="8" y="27"/>
                  </a:cubicBezTo>
                  <a:cubicBezTo>
                    <a:pt x="8" y="27"/>
                    <a:pt x="8" y="27"/>
                    <a:pt x="8" y="27"/>
                  </a:cubicBezTo>
                  <a:cubicBezTo>
                    <a:pt x="8" y="24"/>
                    <a:pt x="8" y="24"/>
                    <a:pt x="8" y="24"/>
                  </a:cubicBezTo>
                  <a:cubicBezTo>
                    <a:pt x="3" y="24"/>
                    <a:pt x="3" y="24"/>
                    <a:pt x="3" y="24"/>
                  </a:cubicBezTo>
                  <a:close/>
                  <a:moveTo>
                    <a:pt x="15" y="21"/>
                  </a:moveTo>
                  <a:cubicBezTo>
                    <a:pt x="15" y="21"/>
                    <a:pt x="15" y="21"/>
                    <a:pt x="15" y="21"/>
                  </a:cubicBezTo>
                  <a:cubicBezTo>
                    <a:pt x="10" y="21"/>
                    <a:pt x="10" y="21"/>
                    <a:pt x="10" y="21"/>
                  </a:cubicBezTo>
                  <a:cubicBezTo>
                    <a:pt x="10" y="23"/>
                    <a:pt x="10" y="23"/>
                    <a:pt x="10" y="23"/>
                  </a:cubicBezTo>
                  <a:cubicBezTo>
                    <a:pt x="10" y="23"/>
                    <a:pt x="10" y="23"/>
                    <a:pt x="10" y="23"/>
                  </a:cubicBezTo>
                  <a:cubicBezTo>
                    <a:pt x="10" y="23"/>
                    <a:pt x="10" y="23"/>
                    <a:pt x="10" y="23"/>
                  </a:cubicBezTo>
                  <a:cubicBezTo>
                    <a:pt x="10" y="26"/>
                    <a:pt x="10" y="26"/>
                    <a:pt x="10" y="26"/>
                  </a:cubicBezTo>
                  <a:cubicBezTo>
                    <a:pt x="15" y="26"/>
                    <a:pt x="15" y="26"/>
                    <a:pt x="15" y="26"/>
                  </a:cubicBezTo>
                  <a:cubicBezTo>
                    <a:pt x="15" y="23"/>
                    <a:pt x="15" y="23"/>
                    <a:pt x="15" y="23"/>
                  </a:cubicBezTo>
                  <a:cubicBezTo>
                    <a:pt x="15" y="23"/>
                    <a:pt x="15" y="23"/>
                    <a:pt x="15" y="23"/>
                  </a:cubicBezTo>
                  <a:cubicBezTo>
                    <a:pt x="15" y="23"/>
                    <a:pt x="15" y="23"/>
                    <a:pt x="15" y="23"/>
                  </a:cubicBezTo>
                  <a:cubicBezTo>
                    <a:pt x="15" y="21"/>
                    <a:pt x="15" y="21"/>
                    <a:pt x="15" y="21"/>
                  </a:cubicBezTo>
                  <a:close/>
                  <a:moveTo>
                    <a:pt x="33" y="21"/>
                  </a:moveTo>
                  <a:cubicBezTo>
                    <a:pt x="33" y="21"/>
                    <a:pt x="33" y="21"/>
                    <a:pt x="33" y="21"/>
                  </a:cubicBezTo>
                  <a:cubicBezTo>
                    <a:pt x="28" y="21"/>
                    <a:pt x="28" y="21"/>
                    <a:pt x="28" y="21"/>
                  </a:cubicBezTo>
                  <a:cubicBezTo>
                    <a:pt x="28" y="23"/>
                    <a:pt x="28" y="23"/>
                    <a:pt x="28" y="23"/>
                  </a:cubicBezTo>
                  <a:cubicBezTo>
                    <a:pt x="28" y="23"/>
                    <a:pt x="28" y="23"/>
                    <a:pt x="28" y="23"/>
                  </a:cubicBezTo>
                  <a:cubicBezTo>
                    <a:pt x="28" y="23"/>
                    <a:pt x="28" y="23"/>
                    <a:pt x="28" y="23"/>
                  </a:cubicBezTo>
                  <a:cubicBezTo>
                    <a:pt x="28" y="26"/>
                    <a:pt x="28" y="26"/>
                    <a:pt x="28" y="26"/>
                  </a:cubicBezTo>
                  <a:cubicBezTo>
                    <a:pt x="33" y="26"/>
                    <a:pt x="33" y="26"/>
                    <a:pt x="33" y="26"/>
                  </a:cubicBezTo>
                  <a:cubicBezTo>
                    <a:pt x="33" y="23"/>
                    <a:pt x="33" y="23"/>
                    <a:pt x="33" y="23"/>
                  </a:cubicBezTo>
                  <a:cubicBezTo>
                    <a:pt x="33" y="23"/>
                    <a:pt x="33" y="23"/>
                    <a:pt x="33" y="23"/>
                  </a:cubicBezTo>
                  <a:cubicBezTo>
                    <a:pt x="33" y="23"/>
                    <a:pt x="33" y="23"/>
                    <a:pt x="33" y="23"/>
                  </a:cubicBezTo>
                  <a:cubicBezTo>
                    <a:pt x="33" y="21"/>
                    <a:pt x="33" y="21"/>
                    <a:pt x="33" y="21"/>
                  </a:cubicBezTo>
                  <a:close/>
                </a:path>
              </a:pathLst>
            </a:custGeom>
            <a:solidFill>
              <a:schemeClr val="accent6">
                <a:lumMod val="75000"/>
              </a:schemeClr>
            </a:solidFill>
            <a:ln w="3175">
              <a:noFill/>
              <a:round/>
            </a:ln>
          </p:spPr>
          <p:txBody>
            <a:bodyPr vert="horz" wrap="square" lIns="91440" tIns="45720" rIns="91440" bIns="45720" numCol="1" anchor="t" anchorCtr="0" compatLnSpc="1"/>
            <a:lstStyle/>
            <a:p>
              <a:endParaRPr lang="zh-CN" altLang="en-US">
                <a:solidFill>
                  <a:srgbClr val="1F1A17"/>
                </a:solidFill>
                <a:latin typeface="微软雅黑" panose="020B0503020204020204" pitchFamily="34" charset="-122"/>
                <a:ea typeface="微软雅黑" panose="020B0503020204020204" pitchFamily="34" charset="-122"/>
              </a:endParaRPr>
            </a:p>
          </p:txBody>
        </p:sp>
        <p:sp>
          <p:nvSpPr>
            <p:cNvPr id="89" name="文本框 17"/>
            <p:cNvSpPr txBox="1"/>
            <p:nvPr/>
          </p:nvSpPr>
          <p:spPr>
            <a:xfrm>
              <a:off x="5900241" y="3106968"/>
              <a:ext cx="5928852" cy="369332"/>
            </a:xfrm>
            <a:prstGeom prst="rect">
              <a:avLst/>
            </a:prstGeom>
            <a:noFill/>
          </p:spPr>
          <p:txBody>
            <a:bodyPr wrap="square" rtlCol="0">
              <a:spAutoFit/>
            </a:bodyPr>
            <a:lstStyle/>
            <a:p>
              <a:pPr algn="ctr"/>
              <a:r>
                <a:rPr lang="zh-CN" altLang="en-US" dirty="0">
                  <a:solidFill>
                    <a:srgbClr val="1F1A17"/>
                  </a:solidFill>
                  <a:latin typeface="微软雅黑" panose="020B0503020204020204" pitchFamily="34" charset="-122"/>
                  <a:ea typeface="微软雅黑" panose="020B0503020204020204" pitchFamily="34" charset="-122"/>
                </a:rPr>
                <a:t>单击此处可编辑内容</a:t>
              </a:r>
              <a:endParaRPr lang="zh-CN" altLang="en-US" dirty="0">
                <a:solidFill>
                  <a:srgbClr val="1F1A17"/>
                </a:solidFill>
                <a:latin typeface="微软雅黑" panose="020B0503020204020204" pitchFamily="34" charset="-122"/>
                <a:ea typeface="微软雅黑" panose="020B0503020204020204" pitchFamily="34" charset="-122"/>
              </a:endParaRPr>
            </a:p>
          </p:txBody>
        </p:sp>
      </p:grpSp>
      <p:grpSp>
        <p:nvGrpSpPr>
          <p:cNvPr id="92" name="组合 91"/>
          <p:cNvGrpSpPr/>
          <p:nvPr/>
        </p:nvGrpSpPr>
        <p:grpSpPr>
          <a:xfrm>
            <a:off x="5984542" y="4500973"/>
            <a:ext cx="5928852" cy="502648"/>
            <a:chOff x="5900241" y="4188542"/>
            <a:chExt cx="5928852" cy="502648"/>
          </a:xfrm>
        </p:grpSpPr>
        <p:sp>
          <p:nvSpPr>
            <p:cNvPr id="94" name="Freeform 611"/>
            <p:cNvSpPr>
              <a:spLocks noEditPoints="1"/>
            </p:cNvSpPr>
            <p:nvPr/>
          </p:nvSpPr>
          <p:spPr bwMode="auto">
            <a:xfrm>
              <a:off x="6833475" y="4188542"/>
              <a:ext cx="617306" cy="502648"/>
            </a:xfrm>
            <a:custGeom>
              <a:avLst/>
              <a:gdLst>
                <a:gd name="T0" fmla="*/ 31 w 45"/>
                <a:gd name="T1" fmla="*/ 11 h 37"/>
                <a:gd name="T2" fmla="*/ 3 w 45"/>
                <a:gd name="T3" fmla="*/ 29 h 37"/>
                <a:gd name="T4" fmla="*/ 35 w 45"/>
                <a:gd name="T5" fmla="*/ 23 h 37"/>
                <a:gd name="T6" fmla="*/ 35 w 45"/>
                <a:gd name="T7" fmla="*/ 23 h 37"/>
                <a:gd name="T8" fmla="*/ 33 w 45"/>
                <a:gd name="T9" fmla="*/ 32 h 37"/>
                <a:gd name="T10" fmla="*/ 28 w 45"/>
                <a:gd name="T11" fmla="*/ 32 h 37"/>
                <a:gd name="T12" fmla="*/ 42 w 45"/>
                <a:gd name="T13" fmla="*/ 33 h 37"/>
                <a:gd name="T14" fmla="*/ 28 w 45"/>
                <a:gd name="T15" fmla="*/ 3 h 37"/>
                <a:gd name="T16" fmla="*/ 33 w 45"/>
                <a:gd name="T17" fmla="*/ 8 h 37"/>
                <a:gd name="T18" fmla="*/ 35 w 45"/>
                <a:gd name="T19" fmla="*/ 10 h 37"/>
                <a:gd name="T20" fmla="*/ 35 w 45"/>
                <a:gd name="T21" fmla="*/ 10 h 37"/>
                <a:gd name="T22" fmla="*/ 41 w 45"/>
                <a:gd name="T23" fmla="*/ 11 h 37"/>
                <a:gd name="T24" fmla="*/ 35 w 45"/>
                <a:gd name="T25" fmla="*/ 12 h 37"/>
                <a:gd name="T26" fmla="*/ 35 w 45"/>
                <a:gd name="T27" fmla="*/ 15 h 37"/>
                <a:gd name="T28" fmla="*/ 40 w 45"/>
                <a:gd name="T29" fmla="*/ 15 h 37"/>
                <a:gd name="T30" fmla="*/ 40 w 45"/>
                <a:gd name="T31" fmla="*/ 17 h 37"/>
                <a:gd name="T32" fmla="*/ 35 w 45"/>
                <a:gd name="T33" fmla="*/ 17 h 37"/>
                <a:gd name="T34" fmla="*/ 35 w 45"/>
                <a:gd name="T35" fmla="*/ 21 h 37"/>
                <a:gd name="T36" fmla="*/ 41 w 45"/>
                <a:gd name="T37" fmla="*/ 22 h 37"/>
                <a:gd name="T38" fmla="*/ 35 w 45"/>
                <a:gd name="T39" fmla="*/ 23 h 37"/>
                <a:gd name="T40" fmla="*/ 12 w 45"/>
                <a:gd name="T41" fmla="*/ 37 h 37"/>
                <a:gd name="T42" fmla="*/ 12 w 45"/>
                <a:gd name="T43" fmla="*/ 35 h 37"/>
                <a:gd name="T44" fmla="*/ 16 w 45"/>
                <a:gd name="T45" fmla="*/ 32 h 37"/>
                <a:gd name="T46" fmla="*/ 0 w 45"/>
                <a:gd name="T47" fmla="*/ 30 h 37"/>
                <a:gd name="T48" fmla="*/ 0 w 45"/>
                <a:gd name="T49" fmla="*/ 9 h 37"/>
                <a:gd name="T50" fmla="*/ 2 w 45"/>
                <a:gd name="T51" fmla="*/ 8 h 37"/>
                <a:gd name="T52" fmla="*/ 25 w 45"/>
                <a:gd name="T53" fmla="*/ 2 h 37"/>
                <a:gd name="T54" fmla="*/ 27 w 45"/>
                <a:gd name="T55" fmla="*/ 0 h 37"/>
                <a:gd name="T56" fmla="*/ 45 w 45"/>
                <a:gd name="T57" fmla="*/ 2 h 37"/>
                <a:gd name="T58" fmla="*/ 45 w 45"/>
                <a:gd name="T59" fmla="*/ 35 h 37"/>
                <a:gd name="T60" fmla="*/ 43 w 45"/>
                <a:gd name="T61" fmla="*/ 37 h 37"/>
                <a:gd name="T62" fmla="*/ 25 w 45"/>
                <a:gd name="T63" fmla="*/ 35 h 37"/>
                <a:gd name="T64" fmla="*/ 25 w 45"/>
                <a:gd name="T65" fmla="*/ 32 h 37"/>
                <a:gd name="T66" fmla="*/ 19 w 45"/>
                <a:gd name="T67" fmla="*/ 35 h 37"/>
                <a:gd name="T68" fmla="*/ 24 w 45"/>
                <a:gd name="T69" fmla="*/ 36 h 37"/>
                <a:gd name="T70" fmla="*/ 12 w 45"/>
                <a:gd name="T71"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5" h="37">
                  <a:moveTo>
                    <a:pt x="31" y="29"/>
                  </a:moveTo>
                  <a:cubicBezTo>
                    <a:pt x="31" y="11"/>
                    <a:pt x="31" y="11"/>
                    <a:pt x="31" y="11"/>
                  </a:cubicBezTo>
                  <a:cubicBezTo>
                    <a:pt x="3" y="11"/>
                    <a:pt x="3" y="11"/>
                    <a:pt x="3" y="11"/>
                  </a:cubicBezTo>
                  <a:cubicBezTo>
                    <a:pt x="3" y="29"/>
                    <a:pt x="3" y="29"/>
                    <a:pt x="3" y="29"/>
                  </a:cubicBezTo>
                  <a:cubicBezTo>
                    <a:pt x="13" y="29"/>
                    <a:pt x="22" y="29"/>
                    <a:pt x="31" y="29"/>
                  </a:cubicBezTo>
                  <a:close/>
                  <a:moveTo>
                    <a:pt x="35" y="23"/>
                  </a:moveTo>
                  <a:cubicBezTo>
                    <a:pt x="35" y="23"/>
                    <a:pt x="35" y="23"/>
                    <a:pt x="35" y="23"/>
                  </a:cubicBezTo>
                  <a:cubicBezTo>
                    <a:pt x="35" y="23"/>
                    <a:pt x="35" y="23"/>
                    <a:pt x="35" y="23"/>
                  </a:cubicBezTo>
                  <a:cubicBezTo>
                    <a:pt x="35" y="30"/>
                    <a:pt x="35" y="30"/>
                    <a:pt x="35" y="30"/>
                  </a:cubicBezTo>
                  <a:cubicBezTo>
                    <a:pt x="35" y="31"/>
                    <a:pt x="34" y="32"/>
                    <a:pt x="33" y="32"/>
                  </a:cubicBezTo>
                  <a:cubicBezTo>
                    <a:pt x="33" y="32"/>
                    <a:pt x="33" y="32"/>
                    <a:pt x="33" y="32"/>
                  </a:cubicBezTo>
                  <a:cubicBezTo>
                    <a:pt x="28" y="32"/>
                    <a:pt x="28" y="32"/>
                    <a:pt x="28" y="32"/>
                  </a:cubicBezTo>
                  <a:cubicBezTo>
                    <a:pt x="28" y="33"/>
                    <a:pt x="28" y="33"/>
                    <a:pt x="28" y="33"/>
                  </a:cubicBezTo>
                  <a:cubicBezTo>
                    <a:pt x="42" y="33"/>
                    <a:pt x="42" y="33"/>
                    <a:pt x="42" y="33"/>
                  </a:cubicBezTo>
                  <a:cubicBezTo>
                    <a:pt x="42" y="3"/>
                    <a:pt x="42" y="3"/>
                    <a:pt x="42" y="3"/>
                  </a:cubicBezTo>
                  <a:cubicBezTo>
                    <a:pt x="28" y="3"/>
                    <a:pt x="28" y="3"/>
                    <a:pt x="28" y="3"/>
                  </a:cubicBezTo>
                  <a:cubicBezTo>
                    <a:pt x="28" y="8"/>
                    <a:pt x="28" y="8"/>
                    <a:pt x="28" y="8"/>
                  </a:cubicBezTo>
                  <a:cubicBezTo>
                    <a:pt x="33" y="8"/>
                    <a:pt x="33" y="8"/>
                    <a:pt x="33" y="8"/>
                  </a:cubicBezTo>
                  <a:cubicBezTo>
                    <a:pt x="34" y="8"/>
                    <a:pt x="35" y="9"/>
                    <a:pt x="35" y="9"/>
                  </a:cubicBezTo>
                  <a:cubicBezTo>
                    <a:pt x="35" y="10"/>
                    <a:pt x="35" y="10"/>
                    <a:pt x="35" y="10"/>
                  </a:cubicBezTo>
                  <a:cubicBezTo>
                    <a:pt x="35" y="10"/>
                    <a:pt x="35" y="10"/>
                    <a:pt x="35" y="10"/>
                  </a:cubicBezTo>
                  <a:cubicBezTo>
                    <a:pt x="35" y="10"/>
                    <a:pt x="35" y="10"/>
                    <a:pt x="35" y="10"/>
                  </a:cubicBezTo>
                  <a:cubicBezTo>
                    <a:pt x="40" y="10"/>
                    <a:pt x="40" y="10"/>
                    <a:pt x="40" y="10"/>
                  </a:cubicBezTo>
                  <a:cubicBezTo>
                    <a:pt x="40" y="10"/>
                    <a:pt x="41" y="10"/>
                    <a:pt x="41" y="11"/>
                  </a:cubicBezTo>
                  <a:cubicBezTo>
                    <a:pt x="41" y="12"/>
                    <a:pt x="40" y="12"/>
                    <a:pt x="40" y="12"/>
                  </a:cubicBezTo>
                  <a:cubicBezTo>
                    <a:pt x="35" y="12"/>
                    <a:pt x="35" y="12"/>
                    <a:pt x="35" y="12"/>
                  </a:cubicBezTo>
                  <a:cubicBezTo>
                    <a:pt x="35" y="12"/>
                    <a:pt x="35" y="12"/>
                    <a:pt x="35" y="12"/>
                  </a:cubicBezTo>
                  <a:cubicBezTo>
                    <a:pt x="35" y="15"/>
                    <a:pt x="35" y="15"/>
                    <a:pt x="35" y="15"/>
                  </a:cubicBezTo>
                  <a:cubicBezTo>
                    <a:pt x="35" y="15"/>
                    <a:pt x="35" y="15"/>
                    <a:pt x="35" y="15"/>
                  </a:cubicBezTo>
                  <a:cubicBezTo>
                    <a:pt x="40" y="15"/>
                    <a:pt x="40" y="15"/>
                    <a:pt x="40" y="15"/>
                  </a:cubicBezTo>
                  <a:cubicBezTo>
                    <a:pt x="40" y="15"/>
                    <a:pt x="41" y="16"/>
                    <a:pt x="41" y="16"/>
                  </a:cubicBezTo>
                  <a:cubicBezTo>
                    <a:pt x="41" y="17"/>
                    <a:pt x="40" y="17"/>
                    <a:pt x="40" y="17"/>
                  </a:cubicBezTo>
                  <a:cubicBezTo>
                    <a:pt x="35" y="17"/>
                    <a:pt x="35" y="17"/>
                    <a:pt x="35" y="17"/>
                  </a:cubicBezTo>
                  <a:cubicBezTo>
                    <a:pt x="35" y="17"/>
                    <a:pt x="35" y="17"/>
                    <a:pt x="35" y="17"/>
                  </a:cubicBezTo>
                  <a:cubicBezTo>
                    <a:pt x="35" y="21"/>
                    <a:pt x="35" y="21"/>
                    <a:pt x="35" y="21"/>
                  </a:cubicBezTo>
                  <a:cubicBezTo>
                    <a:pt x="35" y="21"/>
                    <a:pt x="35" y="21"/>
                    <a:pt x="35" y="21"/>
                  </a:cubicBezTo>
                  <a:cubicBezTo>
                    <a:pt x="40" y="21"/>
                    <a:pt x="40" y="21"/>
                    <a:pt x="40" y="21"/>
                  </a:cubicBezTo>
                  <a:cubicBezTo>
                    <a:pt x="40" y="21"/>
                    <a:pt x="41" y="21"/>
                    <a:pt x="41" y="22"/>
                  </a:cubicBezTo>
                  <a:cubicBezTo>
                    <a:pt x="41" y="22"/>
                    <a:pt x="40" y="23"/>
                    <a:pt x="40" y="23"/>
                  </a:cubicBezTo>
                  <a:cubicBezTo>
                    <a:pt x="35" y="23"/>
                    <a:pt x="35" y="23"/>
                    <a:pt x="35" y="23"/>
                  </a:cubicBezTo>
                  <a:close/>
                  <a:moveTo>
                    <a:pt x="12" y="37"/>
                  </a:moveTo>
                  <a:cubicBezTo>
                    <a:pt x="12" y="37"/>
                    <a:pt x="12" y="37"/>
                    <a:pt x="12" y="37"/>
                  </a:cubicBezTo>
                  <a:cubicBezTo>
                    <a:pt x="11" y="37"/>
                    <a:pt x="11" y="36"/>
                    <a:pt x="11" y="36"/>
                  </a:cubicBezTo>
                  <a:cubicBezTo>
                    <a:pt x="11" y="35"/>
                    <a:pt x="11" y="35"/>
                    <a:pt x="12" y="35"/>
                  </a:cubicBezTo>
                  <a:cubicBezTo>
                    <a:pt x="16" y="35"/>
                    <a:pt x="16" y="35"/>
                    <a:pt x="16" y="35"/>
                  </a:cubicBezTo>
                  <a:cubicBezTo>
                    <a:pt x="16" y="32"/>
                    <a:pt x="16" y="32"/>
                    <a:pt x="16" y="32"/>
                  </a:cubicBezTo>
                  <a:cubicBezTo>
                    <a:pt x="2" y="32"/>
                    <a:pt x="2" y="32"/>
                    <a:pt x="2" y="32"/>
                  </a:cubicBezTo>
                  <a:cubicBezTo>
                    <a:pt x="1" y="32"/>
                    <a:pt x="0" y="31"/>
                    <a:pt x="0" y="30"/>
                  </a:cubicBezTo>
                  <a:cubicBezTo>
                    <a:pt x="0" y="30"/>
                    <a:pt x="0" y="30"/>
                    <a:pt x="0" y="30"/>
                  </a:cubicBezTo>
                  <a:cubicBezTo>
                    <a:pt x="0" y="9"/>
                    <a:pt x="0" y="9"/>
                    <a:pt x="0" y="9"/>
                  </a:cubicBezTo>
                  <a:cubicBezTo>
                    <a:pt x="0" y="9"/>
                    <a:pt x="1" y="8"/>
                    <a:pt x="2" y="8"/>
                  </a:cubicBezTo>
                  <a:cubicBezTo>
                    <a:pt x="2" y="8"/>
                    <a:pt x="2" y="8"/>
                    <a:pt x="2" y="8"/>
                  </a:cubicBezTo>
                  <a:cubicBezTo>
                    <a:pt x="25" y="8"/>
                    <a:pt x="25" y="8"/>
                    <a:pt x="25" y="8"/>
                  </a:cubicBezTo>
                  <a:cubicBezTo>
                    <a:pt x="25" y="2"/>
                    <a:pt x="25" y="2"/>
                    <a:pt x="25" y="2"/>
                  </a:cubicBezTo>
                  <a:cubicBezTo>
                    <a:pt x="25" y="1"/>
                    <a:pt x="26" y="0"/>
                    <a:pt x="27" y="0"/>
                  </a:cubicBezTo>
                  <a:cubicBezTo>
                    <a:pt x="27" y="0"/>
                    <a:pt x="27" y="0"/>
                    <a:pt x="27" y="0"/>
                  </a:cubicBezTo>
                  <a:cubicBezTo>
                    <a:pt x="44" y="0"/>
                    <a:pt x="44" y="0"/>
                    <a:pt x="44" y="0"/>
                  </a:cubicBezTo>
                  <a:cubicBezTo>
                    <a:pt x="44" y="0"/>
                    <a:pt x="45" y="1"/>
                    <a:pt x="45" y="2"/>
                  </a:cubicBezTo>
                  <a:cubicBezTo>
                    <a:pt x="45" y="2"/>
                    <a:pt x="45" y="2"/>
                    <a:pt x="45" y="2"/>
                  </a:cubicBezTo>
                  <a:cubicBezTo>
                    <a:pt x="45" y="35"/>
                    <a:pt x="45" y="35"/>
                    <a:pt x="45" y="35"/>
                  </a:cubicBezTo>
                  <a:cubicBezTo>
                    <a:pt x="45" y="36"/>
                    <a:pt x="44" y="37"/>
                    <a:pt x="44" y="37"/>
                  </a:cubicBezTo>
                  <a:cubicBezTo>
                    <a:pt x="43" y="37"/>
                    <a:pt x="43" y="37"/>
                    <a:pt x="43" y="37"/>
                  </a:cubicBezTo>
                  <a:cubicBezTo>
                    <a:pt x="27" y="37"/>
                    <a:pt x="27" y="37"/>
                    <a:pt x="27" y="37"/>
                  </a:cubicBezTo>
                  <a:cubicBezTo>
                    <a:pt x="26" y="37"/>
                    <a:pt x="25" y="36"/>
                    <a:pt x="25" y="35"/>
                  </a:cubicBezTo>
                  <a:cubicBezTo>
                    <a:pt x="25" y="35"/>
                    <a:pt x="25" y="35"/>
                    <a:pt x="25" y="35"/>
                  </a:cubicBezTo>
                  <a:cubicBezTo>
                    <a:pt x="25" y="32"/>
                    <a:pt x="25" y="32"/>
                    <a:pt x="25" y="32"/>
                  </a:cubicBezTo>
                  <a:cubicBezTo>
                    <a:pt x="19" y="32"/>
                    <a:pt x="19" y="32"/>
                    <a:pt x="19" y="32"/>
                  </a:cubicBezTo>
                  <a:cubicBezTo>
                    <a:pt x="19" y="35"/>
                    <a:pt x="19" y="35"/>
                    <a:pt x="19" y="35"/>
                  </a:cubicBezTo>
                  <a:cubicBezTo>
                    <a:pt x="23" y="35"/>
                    <a:pt x="23" y="35"/>
                    <a:pt x="23" y="35"/>
                  </a:cubicBezTo>
                  <a:cubicBezTo>
                    <a:pt x="23" y="35"/>
                    <a:pt x="24" y="35"/>
                    <a:pt x="24" y="36"/>
                  </a:cubicBezTo>
                  <a:cubicBezTo>
                    <a:pt x="24" y="36"/>
                    <a:pt x="23" y="37"/>
                    <a:pt x="23" y="37"/>
                  </a:cubicBezTo>
                  <a:cubicBezTo>
                    <a:pt x="19" y="37"/>
                    <a:pt x="15" y="37"/>
                    <a:pt x="12" y="37"/>
                  </a:cubicBezTo>
                  <a:close/>
                </a:path>
              </a:pathLst>
            </a:custGeom>
            <a:solidFill>
              <a:schemeClr val="accent6">
                <a:lumMod val="75000"/>
              </a:schemeClr>
            </a:solidFill>
            <a:ln w="3175">
              <a:noFill/>
              <a:round/>
            </a:ln>
          </p:spPr>
          <p:txBody>
            <a:bodyPr vert="horz" wrap="square" lIns="91440" tIns="45720" rIns="91440" bIns="45720" numCol="1" anchor="t" anchorCtr="0" compatLnSpc="1"/>
            <a:lstStyle/>
            <a:p>
              <a:endParaRPr lang="zh-CN" altLang="en-US">
                <a:solidFill>
                  <a:srgbClr val="1F1A17"/>
                </a:solidFill>
                <a:latin typeface="微软雅黑" panose="020B0503020204020204" pitchFamily="34" charset="-122"/>
                <a:ea typeface="微软雅黑" panose="020B0503020204020204" pitchFamily="34" charset="-122"/>
              </a:endParaRPr>
            </a:p>
          </p:txBody>
        </p:sp>
        <p:sp>
          <p:nvSpPr>
            <p:cNvPr id="95" name="文本框 18"/>
            <p:cNvSpPr txBox="1"/>
            <p:nvPr/>
          </p:nvSpPr>
          <p:spPr>
            <a:xfrm>
              <a:off x="5900241" y="4241740"/>
              <a:ext cx="5928852" cy="369332"/>
            </a:xfrm>
            <a:prstGeom prst="rect">
              <a:avLst/>
            </a:prstGeom>
            <a:noFill/>
          </p:spPr>
          <p:txBody>
            <a:bodyPr wrap="square" rtlCol="0">
              <a:spAutoFit/>
            </a:bodyPr>
            <a:lstStyle/>
            <a:p>
              <a:pPr algn="ctr"/>
              <a:r>
                <a:rPr lang="zh-CN" altLang="en-US" dirty="0">
                  <a:solidFill>
                    <a:srgbClr val="1F1A17"/>
                  </a:solidFill>
                  <a:latin typeface="微软雅黑" panose="020B0503020204020204" pitchFamily="34" charset="-122"/>
                  <a:ea typeface="微软雅黑" panose="020B0503020204020204" pitchFamily="34" charset="-122"/>
                </a:rPr>
                <a:t>单击此处可编辑内容</a:t>
              </a:r>
              <a:endParaRPr lang="zh-CN" altLang="en-US" dirty="0">
                <a:solidFill>
                  <a:srgbClr val="1F1A17"/>
                </a:solidFill>
                <a:latin typeface="微软雅黑" panose="020B0503020204020204" pitchFamily="34" charset="-122"/>
                <a:ea typeface="微软雅黑" panose="020B0503020204020204" pitchFamily="34" charset="-122"/>
              </a:endParaRPr>
            </a:p>
          </p:txBody>
        </p:sp>
      </p:grpSp>
      <p:grpSp>
        <p:nvGrpSpPr>
          <p:cNvPr id="96" name="组合 95"/>
          <p:cNvGrpSpPr/>
          <p:nvPr/>
        </p:nvGrpSpPr>
        <p:grpSpPr>
          <a:xfrm>
            <a:off x="5984542" y="2318212"/>
            <a:ext cx="5928852" cy="506395"/>
            <a:chOff x="5984542" y="2005781"/>
            <a:chExt cx="5928852" cy="506395"/>
          </a:xfrm>
        </p:grpSpPr>
        <p:sp>
          <p:nvSpPr>
            <p:cNvPr id="100" name="Freeform 654"/>
            <p:cNvSpPr>
              <a:spLocks noEditPoints="1"/>
            </p:cNvSpPr>
            <p:nvPr/>
          </p:nvSpPr>
          <p:spPr bwMode="auto">
            <a:xfrm>
              <a:off x="6917775" y="2005781"/>
              <a:ext cx="617306" cy="506395"/>
            </a:xfrm>
            <a:custGeom>
              <a:avLst/>
              <a:gdLst>
                <a:gd name="T0" fmla="*/ 0 w 42"/>
                <a:gd name="T1" fmla="*/ 2 h 42"/>
                <a:gd name="T2" fmla="*/ 5 w 42"/>
                <a:gd name="T3" fmla="*/ 38 h 42"/>
                <a:gd name="T4" fmla="*/ 8 w 42"/>
                <a:gd name="T5" fmla="*/ 40 h 42"/>
                <a:gd name="T6" fmla="*/ 34 w 42"/>
                <a:gd name="T7" fmla="*/ 40 h 42"/>
                <a:gd name="T8" fmla="*/ 37 w 42"/>
                <a:gd name="T9" fmla="*/ 38 h 42"/>
                <a:gd name="T10" fmla="*/ 42 w 42"/>
                <a:gd name="T11" fmla="*/ 2 h 42"/>
                <a:gd name="T12" fmla="*/ 39 w 42"/>
                <a:gd name="T13" fmla="*/ 35 h 42"/>
                <a:gd name="T14" fmla="*/ 39 w 42"/>
                <a:gd name="T15" fmla="*/ 3 h 42"/>
                <a:gd name="T16" fmla="*/ 27 w 42"/>
                <a:gd name="T17" fmla="*/ 24 h 42"/>
                <a:gd name="T18" fmla="*/ 32 w 42"/>
                <a:gd name="T19" fmla="*/ 19 h 42"/>
                <a:gd name="T20" fmla="*/ 30 w 42"/>
                <a:gd name="T21" fmla="*/ 16 h 42"/>
                <a:gd name="T22" fmla="*/ 22 w 42"/>
                <a:gd name="T23" fmla="*/ 19 h 42"/>
                <a:gd name="T24" fmla="*/ 25 w 42"/>
                <a:gd name="T25" fmla="*/ 17 h 42"/>
                <a:gd name="T26" fmla="*/ 29 w 42"/>
                <a:gd name="T27" fmla="*/ 17 h 42"/>
                <a:gd name="T28" fmla="*/ 29 w 42"/>
                <a:gd name="T29" fmla="*/ 21 h 42"/>
                <a:gd name="T30" fmla="*/ 25 w 42"/>
                <a:gd name="T31" fmla="*/ 21 h 42"/>
                <a:gd name="T32" fmla="*/ 21 w 42"/>
                <a:gd name="T33" fmla="*/ 25 h 42"/>
                <a:gd name="T34" fmla="*/ 27 w 42"/>
                <a:gd name="T35" fmla="*/ 27 h 42"/>
                <a:gd name="T36" fmla="*/ 33 w 42"/>
                <a:gd name="T37" fmla="*/ 13 h 42"/>
                <a:gd name="T38" fmla="*/ 21 w 42"/>
                <a:gd name="T39" fmla="*/ 13 h 42"/>
                <a:gd name="T40" fmla="*/ 21 w 42"/>
                <a:gd name="T41" fmla="*/ 25 h 42"/>
                <a:gd name="T42" fmla="*/ 23 w 42"/>
                <a:gd name="T43" fmla="*/ 15 h 42"/>
                <a:gd name="T44" fmla="*/ 33 w 42"/>
                <a:gd name="T45" fmla="*/ 19 h 42"/>
                <a:gd name="T46" fmla="*/ 23 w 42"/>
                <a:gd name="T47" fmla="*/ 24 h 42"/>
                <a:gd name="T48" fmla="*/ 23 w 42"/>
                <a:gd name="T49" fmla="*/ 15 h 42"/>
                <a:gd name="T50" fmla="*/ 8 w 42"/>
                <a:gd name="T51" fmla="*/ 27 h 42"/>
                <a:gd name="T52" fmla="*/ 8 w 42"/>
                <a:gd name="T53" fmla="*/ 32 h 42"/>
                <a:gd name="T54" fmla="*/ 12 w 42"/>
                <a:gd name="T55" fmla="*/ 32 h 42"/>
                <a:gd name="T56" fmla="*/ 12 w 42"/>
                <a:gd name="T57" fmla="*/ 27 h 42"/>
                <a:gd name="T58" fmla="*/ 11 w 42"/>
                <a:gd name="T59" fmla="*/ 11 h 42"/>
                <a:gd name="T60" fmla="*/ 13 w 42"/>
                <a:gd name="T61" fmla="*/ 8 h 42"/>
                <a:gd name="T62" fmla="*/ 10 w 42"/>
                <a:gd name="T63" fmla="*/ 5 h 42"/>
                <a:gd name="T64" fmla="*/ 7 w 42"/>
                <a:gd name="T65" fmla="*/ 8 h 42"/>
                <a:gd name="T66" fmla="*/ 9 w 42"/>
                <a:gd name="T67" fmla="*/ 11 h 42"/>
                <a:gd name="T68" fmla="*/ 9 w 42"/>
                <a:gd name="T69" fmla="*/ 8 h 42"/>
                <a:gd name="T70" fmla="*/ 9 w 42"/>
                <a:gd name="T71" fmla="*/ 7 h 42"/>
                <a:gd name="T72" fmla="*/ 11 w 42"/>
                <a:gd name="T73" fmla="*/ 7 h 42"/>
                <a:gd name="T74" fmla="*/ 11 w 42"/>
                <a:gd name="T75" fmla="*/ 9 h 42"/>
                <a:gd name="T76" fmla="*/ 9 w 42"/>
                <a:gd name="T77" fmla="*/ 9 h 42"/>
                <a:gd name="T78" fmla="*/ 9 w 42"/>
                <a:gd name="T79" fmla="*/ 29 h 42"/>
                <a:gd name="T80" fmla="*/ 10 w 42"/>
                <a:gd name="T81" fmla="*/ 29 h 42"/>
                <a:gd name="T82" fmla="*/ 11 w 42"/>
                <a:gd name="T83" fmla="*/ 30 h 42"/>
                <a:gd name="T84" fmla="*/ 11 w 42"/>
                <a:gd name="T85" fmla="*/ 30 h 42"/>
                <a:gd name="T86" fmla="*/ 9 w 42"/>
                <a:gd name="T87" fmla="*/ 3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2" h="42">
                  <a:moveTo>
                    <a:pt x="40" y="0"/>
                  </a:moveTo>
                  <a:cubicBezTo>
                    <a:pt x="2" y="0"/>
                    <a:pt x="2" y="0"/>
                    <a:pt x="2" y="0"/>
                  </a:cubicBezTo>
                  <a:cubicBezTo>
                    <a:pt x="1" y="0"/>
                    <a:pt x="0" y="1"/>
                    <a:pt x="0" y="2"/>
                  </a:cubicBezTo>
                  <a:cubicBezTo>
                    <a:pt x="0" y="37"/>
                    <a:pt x="0" y="37"/>
                    <a:pt x="0" y="37"/>
                  </a:cubicBezTo>
                  <a:cubicBezTo>
                    <a:pt x="0" y="38"/>
                    <a:pt x="1" y="38"/>
                    <a:pt x="2" y="38"/>
                  </a:cubicBezTo>
                  <a:cubicBezTo>
                    <a:pt x="5" y="38"/>
                    <a:pt x="5" y="38"/>
                    <a:pt x="5" y="38"/>
                  </a:cubicBezTo>
                  <a:cubicBezTo>
                    <a:pt x="5" y="40"/>
                    <a:pt x="5" y="40"/>
                    <a:pt x="5" y="40"/>
                  </a:cubicBezTo>
                  <a:cubicBezTo>
                    <a:pt x="5" y="41"/>
                    <a:pt x="6" y="42"/>
                    <a:pt x="7" y="42"/>
                  </a:cubicBezTo>
                  <a:cubicBezTo>
                    <a:pt x="8" y="42"/>
                    <a:pt x="8" y="41"/>
                    <a:pt x="8" y="40"/>
                  </a:cubicBezTo>
                  <a:cubicBezTo>
                    <a:pt x="8" y="38"/>
                    <a:pt x="8" y="38"/>
                    <a:pt x="8" y="38"/>
                  </a:cubicBezTo>
                  <a:cubicBezTo>
                    <a:pt x="34" y="38"/>
                    <a:pt x="34" y="38"/>
                    <a:pt x="34" y="38"/>
                  </a:cubicBezTo>
                  <a:cubicBezTo>
                    <a:pt x="34" y="40"/>
                    <a:pt x="34" y="40"/>
                    <a:pt x="34" y="40"/>
                  </a:cubicBezTo>
                  <a:cubicBezTo>
                    <a:pt x="34" y="41"/>
                    <a:pt x="35" y="42"/>
                    <a:pt x="36" y="42"/>
                  </a:cubicBezTo>
                  <a:cubicBezTo>
                    <a:pt x="37" y="42"/>
                    <a:pt x="37" y="41"/>
                    <a:pt x="37" y="40"/>
                  </a:cubicBezTo>
                  <a:cubicBezTo>
                    <a:pt x="37" y="38"/>
                    <a:pt x="37" y="38"/>
                    <a:pt x="37" y="38"/>
                  </a:cubicBezTo>
                  <a:cubicBezTo>
                    <a:pt x="40" y="38"/>
                    <a:pt x="40" y="38"/>
                    <a:pt x="40" y="38"/>
                  </a:cubicBezTo>
                  <a:cubicBezTo>
                    <a:pt x="41" y="38"/>
                    <a:pt x="42" y="38"/>
                    <a:pt x="42" y="37"/>
                  </a:cubicBezTo>
                  <a:cubicBezTo>
                    <a:pt x="42" y="2"/>
                    <a:pt x="42" y="2"/>
                    <a:pt x="42" y="2"/>
                  </a:cubicBezTo>
                  <a:cubicBezTo>
                    <a:pt x="42" y="1"/>
                    <a:pt x="41" y="0"/>
                    <a:pt x="40" y="0"/>
                  </a:cubicBezTo>
                  <a:close/>
                  <a:moveTo>
                    <a:pt x="39" y="35"/>
                  </a:moveTo>
                  <a:cubicBezTo>
                    <a:pt x="39" y="35"/>
                    <a:pt x="39" y="35"/>
                    <a:pt x="39" y="35"/>
                  </a:cubicBezTo>
                  <a:cubicBezTo>
                    <a:pt x="3" y="35"/>
                    <a:pt x="3" y="35"/>
                    <a:pt x="3" y="35"/>
                  </a:cubicBezTo>
                  <a:cubicBezTo>
                    <a:pt x="3" y="3"/>
                    <a:pt x="3" y="3"/>
                    <a:pt x="3" y="3"/>
                  </a:cubicBezTo>
                  <a:cubicBezTo>
                    <a:pt x="39" y="3"/>
                    <a:pt x="39" y="3"/>
                    <a:pt x="39" y="3"/>
                  </a:cubicBezTo>
                  <a:cubicBezTo>
                    <a:pt x="39" y="35"/>
                    <a:pt x="39" y="35"/>
                    <a:pt x="39" y="35"/>
                  </a:cubicBezTo>
                  <a:close/>
                  <a:moveTo>
                    <a:pt x="27" y="24"/>
                  </a:moveTo>
                  <a:cubicBezTo>
                    <a:pt x="27" y="24"/>
                    <a:pt x="27" y="24"/>
                    <a:pt x="27" y="24"/>
                  </a:cubicBezTo>
                  <a:cubicBezTo>
                    <a:pt x="28" y="24"/>
                    <a:pt x="29" y="23"/>
                    <a:pt x="30" y="23"/>
                  </a:cubicBezTo>
                  <a:cubicBezTo>
                    <a:pt x="30" y="23"/>
                    <a:pt x="30" y="23"/>
                    <a:pt x="30" y="23"/>
                  </a:cubicBezTo>
                  <a:cubicBezTo>
                    <a:pt x="31" y="22"/>
                    <a:pt x="32" y="21"/>
                    <a:pt x="32" y="19"/>
                  </a:cubicBezTo>
                  <a:cubicBezTo>
                    <a:pt x="32" y="18"/>
                    <a:pt x="31" y="17"/>
                    <a:pt x="30" y="16"/>
                  </a:cubicBezTo>
                  <a:cubicBezTo>
                    <a:pt x="30" y="16"/>
                    <a:pt x="30" y="16"/>
                    <a:pt x="30" y="16"/>
                  </a:cubicBezTo>
                  <a:cubicBezTo>
                    <a:pt x="30" y="16"/>
                    <a:pt x="30" y="16"/>
                    <a:pt x="30" y="16"/>
                  </a:cubicBezTo>
                  <a:cubicBezTo>
                    <a:pt x="29" y="15"/>
                    <a:pt x="28" y="14"/>
                    <a:pt x="27" y="14"/>
                  </a:cubicBezTo>
                  <a:cubicBezTo>
                    <a:pt x="26" y="14"/>
                    <a:pt x="24" y="15"/>
                    <a:pt x="24" y="16"/>
                  </a:cubicBezTo>
                  <a:cubicBezTo>
                    <a:pt x="23" y="17"/>
                    <a:pt x="22" y="18"/>
                    <a:pt x="22" y="19"/>
                  </a:cubicBezTo>
                  <a:cubicBezTo>
                    <a:pt x="22" y="21"/>
                    <a:pt x="23" y="22"/>
                    <a:pt x="24" y="23"/>
                  </a:cubicBezTo>
                  <a:cubicBezTo>
                    <a:pt x="24" y="23"/>
                    <a:pt x="26" y="24"/>
                    <a:pt x="27" y="24"/>
                  </a:cubicBezTo>
                  <a:close/>
                  <a:moveTo>
                    <a:pt x="25" y="17"/>
                  </a:moveTo>
                  <a:cubicBezTo>
                    <a:pt x="25" y="17"/>
                    <a:pt x="25" y="17"/>
                    <a:pt x="25" y="17"/>
                  </a:cubicBezTo>
                  <a:cubicBezTo>
                    <a:pt x="25" y="17"/>
                    <a:pt x="26" y="16"/>
                    <a:pt x="27" y="16"/>
                  </a:cubicBezTo>
                  <a:cubicBezTo>
                    <a:pt x="28" y="16"/>
                    <a:pt x="28" y="17"/>
                    <a:pt x="29" y="17"/>
                  </a:cubicBezTo>
                  <a:cubicBezTo>
                    <a:pt x="29" y="17"/>
                    <a:pt x="29" y="17"/>
                    <a:pt x="29" y="17"/>
                  </a:cubicBezTo>
                  <a:cubicBezTo>
                    <a:pt x="29" y="18"/>
                    <a:pt x="30" y="18"/>
                    <a:pt x="30" y="19"/>
                  </a:cubicBezTo>
                  <a:cubicBezTo>
                    <a:pt x="30" y="20"/>
                    <a:pt x="29" y="21"/>
                    <a:pt x="29" y="21"/>
                  </a:cubicBezTo>
                  <a:cubicBezTo>
                    <a:pt x="29" y="21"/>
                    <a:pt x="29" y="21"/>
                    <a:pt x="29" y="21"/>
                  </a:cubicBezTo>
                  <a:cubicBezTo>
                    <a:pt x="28" y="22"/>
                    <a:pt x="28" y="22"/>
                    <a:pt x="27" y="22"/>
                  </a:cubicBezTo>
                  <a:cubicBezTo>
                    <a:pt x="26" y="22"/>
                    <a:pt x="25" y="22"/>
                    <a:pt x="25" y="21"/>
                  </a:cubicBezTo>
                  <a:cubicBezTo>
                    <a:pt x="24" y="21"/>
                    <a:pt x="24" y="20"/>
                    <a:pt x="24" y="19"/>
                  </a:cubicBezTo>
                  <a:cubicBezTo>
                    <a:pt x="24" y="18"/>
                    <a:pt x="24" y="18"/>
                    <a:pt x="25" y="17"/>
                  </a:cubicBezTo>
                  <a:close/>
                  <a:moveTo>
                    <a:pt x="21" y="25"/>
                  </a:moveTo>
                  <a:cubicBezTo>
                    <a:pt x="21" y="25"/>
                    <a:pt x="21" y="25"/>
                    <a:pt x="21" y="25"/>
                  </a:cubicBezTo>
                  <a:cubicBezTo>
                    <a:pt x="21" y="25"/>
                    <a:pt x="21" y="25"/>
                    <a:pt x="21" y="25"/>
                  </a:cubicBezTo>
                  <a:cubicBezTo>
                    <a:pt x="23" y="26"/>
                    <a:pt x="25" y="27"/>
                    <a:pt x="27" y="27"/>
                  </a:cubicBezTo>
                  <a:cubicBezTo>
                    <a:pt x="29" y="27"/>
                    <a:pt x="31" y="26"/>
                    <a:pt x="33" y="25"/>
                  </a:cubicBezTo>
                  <a:cubicBezTo>
                    <a:pt x="34" y="23"/>
                    <a:pt x="35" y="21"/>
                    <a:pt x="35" y="19"/>
                  </a:cubicBezTo>
                  <a:cubicBezTo>
                    <a:pt x="35" y="17"/>
                    <a:pt x="34" y="15"/>
                    <a:pt x="33" y="13"/>
                  </a:cubicBezTo>
                  <a:cubicBezTo>
                    <a:pt x="31" y="12"/>
                    <a:pt x="29" y="11"/>
                    <a:pt x="27" y="11"/>
                  </a:cubicBezTo>
                  <a:cubicBezTo>
                    <a:pt x="25" y="11"/>
                    <a:pt x="23" y="12"/>
                    <a:pt x="21" y="13"/>
                  </a:cubicBezTo>
                  <a:cubicBezTo>
                    <a:pt x="21" y="13"/>
                    <a:pt x="21" y="13"/>
                    <a:pt x="21" y="13"/>
                  </a:cubicBezTo>
                  <a:cubicBezTo>
                    <a:pt x="20" y="15"/>
                    <a:pt x="19" y="17"/>
                    <a:pt x="19" y="19"/>
                  </a:cubicBezTo>
                  <a:cubicBezTo>
                    <a:pt x="19" y="21"/>
                    <a:pt x="20" y="23"/>
                    <a:pt x="21" y="25"/>
                  </a:cubicBezTo>
                  <a:cubicBezTo>
                    <a:pt x="21" y="25"/>
                    <a:pt x="21" y="25"/>
                    <a:pt x="21" y="25"/>
                  </a:cubicBezTo>
                  <a:close/>
                  <a:moveTo>
                    <a:pt x="23" y="15"/>
                  </a:moveTo>
                  <a:cubicBezTo>
                    <a:pt x="23" y="15"/>
                    <a:pt x="23" y="15"/>
                    <a:pt x="23" y="15"/>
                  </a:cubicBezTo>
                  <a:cubicBezTo>
                    <a:pt x="23" y="15"/>
                    <a:pt x="23" y="15"/>
                    <a:pt x="23" y="15"/>
                  </a:cubicBezTo>
                  <a:cubicBezTo>
                    <a:pt x="24" y="14"/>
                    <a:pt x="25" y="13"/>
                    <a:pt x="27" y="13"/>
                  </a:cubicBezTo>
                  <a:cubicBezTo>
                    <a:pt x="29" y="13"/>
                    <a:pt x="30" y="14"/>
                    <a:pt x="31" y="15"/>
                  </a:cubicBezTo>
                  <a:cubicBezTo>
                    <a:pt x="32" y="16"/>
                    <a:pt x="33" y="18"/>
                    <a:pt x="33" y="19"/>
                  </a:cubicBezTo>
                  <a:cubicBezTo>
                    <a:pt x="33" y="21"/>
                    <a:pt x="32" y="22"/>
                    <a:pt x="31" y="24"/>
                  </a:cubicBezTo>
                  <a:cubicBezTo>
                    <a:pt x="30" y="25"/>
                    <a:pt x="29" y="25"/>
                    <a:pt x="27" y="25"/>
                  </a:cubicBezTo>
                  <a:cubicBezTo>
                    <a:pt x="25" y="25"/>
                    <a:pt x="24" y="25"/>
                    <a:pt x="23" y="24"/>
                  </a:cubicBezTo>
                  <a:cubicBezTo>
                    <a:pt x="23" y="24"/>
                    <a:pt x="23" y="24"/>
                    <a:pt x="23" y="24"/>
                  </a:cubicBezTo>
                  <a:cubicBezTo>
                    <a:pt x="21" y="22"/>
                    <a:pt x="21" y="21"/>
                    <a:pt x="21" y="19"/>
                  </a:cubicBezTo>
                  <a:cubicBezTo>
                    <a:pt x="21" y="18"/>
                    <a:pt x="21" y="16"/>
                    <a:pt x="23" y="15"/>
                  </a:cubicBezTo>
                  <a:close/>
                  <a:moveTo>
                    <a:pt x="8" y="27"/>
                  </a:moveTo>
                  <a:cubicBezTo>
                    <a:pt x="8" y="27"/>
                    <a:pt x="8" y="27"/>
                    <a:pt x="8" y="27"/>
                  </a:cubicBezTo>
                  <a:cubicBezTo>
                    <a:pt x="8" y="27"/>
                    <a:pt x="8" y="27"/>
                    <a:pt x="8" y="27"/>
                  </a:cubicBezTo>
                  <a:cubicBezTo>
                    <a:pt x="7" y="28"/>
                    <a:pt x="7" y="29"/>
                    <a:pt x="7" y="30"/>
                  </a:cubicBezTo>
                  <a:cubicBezTo>
                    <a:pt x="7" y="31"/>
                    <a:pt x="7" y="31"/>
                    <a:pt x="8" y="32"/>
                  </a:cubicBezTo>
                  <a:cubicBezTo>
                    <a:pt x="8" y="32"/>
                    <a:pt x="8" y="32"/>
                    <a:pt x="8" y="32"/>
                  </a:cubicBezTo>
                  <a:cubicBezTo>
                    <a:pt x="8" y="32"/>
                    <a:pt x="8" y="32"/>
                    <a:pt x="8" y="32"/>
                  </a:cubicBezTo>
                  <a:cubicBezTo>
                    <a:pt x="8" y="32"/>
                    <a:pt x="9" y="33"/>
                    <a:pt x="10" y="33"/>
                  </a:cubicBezTo>
                  <a:cubicBezTo>
                    <a:pt x="11" y="33"/>
                    <a:pt x="11" y="32"/>
                    <a:pt x="12" y="32"/>
                  </a:cubicBezTo>
                  <a:cubicBezTo>
                    <a:pt x="12" y="32"/>
                    <a:pt x="12" y="32"/>
                    <a:pt x="12" y="32"/>
                  </a:cubicBezTo>
                  <a:cubicBezTo>
                    <a:pt x="13" y="31"/>
                    <a:pt x="13" y="31"/>
                    <a:pt x="13" y="30"/>
                  </a:cubicBezTo>
                  <a:cubicBezTo>
                    <a:pt x="13" y="29"/>
                    <a:pt x="13" y="28"/>
                    <a:pt x="12" y="27"/>
                  </a:cubicBezTo>
                  <a:cubicBezTo>
                    <a:pt x="12" y="27"/>
                    <a:pt x="12" y="27"/>
                    <a:pt x="12" y="27"/>
                  </a:cubicBezTo>
                  <a:cubicBezTo>
                    <a:pt x="12" y="27"/>
                    <a:pt x="11" y="27"/>
                    <a:pt x="11" y="27"/>
                  </a:cubicBezTo>
                  <a:cubicBezTo>
                    <a:pt x="11" y="11"/>
                    <a:pt x="11" y="11"/>
                    <a:pt x="11" y="11"/>
                  </a:cubicBezTo>
                  <a:cubicBezTo>
                    <a:pt x="11" y="11"/>
                    <a:pt x="12" y="11"/>
                    <a:pt x="12" y="10"/>
                  </a:cubicBezTo>
                  <a:cubicBezTo>
                    <a:pt x="12" y="10"/>
                    <a:pt x="12" y="10"/>
                    <a:pt x="12" y="10"/>
                  </a:cubicBezTo>
                  <a:cubicBezTo>
                    <a:pt x="13" y="10"/>
                    <a:pt x="13" y="9"/>
                    <a:pt x="13" y="8"/>
                  </a:cubicBezTo>
                  <a:cubicBezTo>
                    <a:pt x="13" y="7"/>
                    <a:pt x="13" y="6"/>
                    <a:pt x="12" y="6"/>
                  </a:cubicBezTo>
                  <a:cubicBezTo>
                    <a:pt x="12" y="6"/>
                    <a:pt x="12" y="6"/>
                    <a:pt x="12" y="6"/>
                  </a:cubicBezTo>
                  <a:cubicBezTo>
                    <a:pt x="11" y="5"/>
                    <a:pt x="11" y="5"/>
                    <a:pt x="10" y="5"/>
                  </a:cubicBezTo>
                  <a:cubicBezTo>
                    <a:pt x="9" y="5"/>
                    <a:pt x="8" y="5"/>
                    <a:pt x="8" y="6"/>
                  </a:cubicBezTo>
                  <a:cubicBezTo>
                    <a:pt x="8" y="6"/>
                    <a:pt x="8" y="6"/>
                    <a:pt x="8" y="6"/>
                  </a:cubicBezTo>
                  <a:cubicBezTo>
                    <a:pt x="7" y="6"/>
                    <a:pt x="7" y="7"/>
                    <a:pt x="7" y="8"/>
                  </a:cubicBezTo>
                  <a:cubicBezTo>
                    <a:pt x="7" y="9"/>
                    <a:pt x="7" y="10"/>
                    <a:pt x="8" y="10"/>
                  </a:cubicBezTo>
                  <a:cubicBezTo>
                    <a:pt x="8" y="10"/>
                    <a:pt x="8" y="10"/>
                    <a:pt x="8" y="10"/>
                  </a:cubicBezTo>
                  <a:cubicBezTo>
                    <a:pt x="8" y="11"/>
                    <a:pt x="8" y="11"/>
                    <a:pt x="9" y="11"/>
                  </a:cubicBezTo>
                  <a:cubicBezTo>
                    <a:pt x="9" y="27"/>
                    <a:pt x="9" y="27"/>
                    <a:pt x="9" y="27"/>
                  </a:cubicBezTo>
                  <a:cubicBezTo>
                    <a:pt x="8" y="27"/>
                    <a:pt x="8" y="27"/>
                    <a:pt x="8" y="27"/>
                  </a:cubicBezTo>
                  <a:close/>
                  <a:moveTo>
                    <a:pt x="9" y="8"/>
                  </a:moveTo>
                  <a:cubicBezTo>
                    <a:pt x="9" y="8"/>
                    <a:pt x="9" y="8"/>
                    <a:pt x="9" y="8"/>
                  </a:cubicBezTo>
                  <a:cubicBezTo>
                    <a:pt x="9" y="8"/>
                    <a:pt x="9" y="8"/>
                    <a:pt x="9" y="7"/>
                  </a:cubicBezTo>
                  <a:cubicBezTo>
                    <a:pt x="9" y="7"/>
                    <a:pt x="9" y="7"/>
                    <a:pt x="9" y="7"/>
                  </a:cubicBezTo>
                  <a:cubicBezTo>
                    <a:pt x="9" y="7"/>
                    <a:pt x="9" y="7"/>
                    <a:pt x="10" y="7"/>
                  </a:cubicBezTo>
                  <a:cubicBezTo>
                    <a:pt x="10" y="7"/>
                    <a:pt x="10" y="7"/>
                    <a:pt x="11" y="7"/>
                  </a:cubicBezTo>
                  <a:cubicBezTo>
                    <a:pt x="11" y="7"/>
                    <a:pt x="11" y="7"/>
                    <a:pt x="11" y="7"/>
                  </a:cubicBezTo>
                  <a:cubicBezTo>
                    <a:pt x="11" y="8"/>
                    <a:pt x="11" y="8"/>
                    <a:pt x="11" y="8"/>
                  </a:cubicBezTo>
                  <a:cubicBezTo>
                    <a:pt x="11" y="8"/>
                    <a:pt x="11" y="9"/>
                    <a:pt x="11" y="9"/>
                  </a:cubicBezTo>
                  <a:cubicBezTo>
                    <a:pt x="11" y="9"/>
                    <a:pt x="11" y="9"/>
                    <a:pt x="11" y="9"/>
                  </a:cubicBezTo>
                  <a:cubicBezTo>
                    <a:pt x="10" y="9"/>
                    <a:pt x="10" y="9"/>
                    <a:pt x="10" y="9"/>
                  </a:cubicBezTo>
                  <a:cubicBezTo>
                    <a:pt x="9" y="9"/>
                    <a:pt x="9" y="9"/>
                    <a:pt x="9" y="9"/>
                  </a:cubicBezTo>
                  <a:cubicBezTo>
                    <a:pt x="9" y="9"/>
                    <a:pt x="9" y="9"/>
                    <a:pt x="9" y="9"/>
                  </a:cubicBezTo>
                  <a:cubicBezTo>
                    <a:pt x="9" y="9"/>
                    <a:pt x="9" y="8"/>
                    <a:pt x="9" y="8"/>
                  </a:cubicBezTo>
                  <a:close/>
                  <a:moveTo>
                    <a:pt x="9" y="29"/>
                  </a:moveTo>
                  <a:cubicBezTo>
                    <a:pt x="9" y="29"/>
                    <a:pt x="9" y="29"/>
                    <a:pt x="9" y="29"/>
                  </a:cubicBezTo>
                  <a:cubicBezTo>
                    <a:pt x="9" y="29"/>
                    <a:pt x="9" y="29"/>
                    <a:pt x="9" y="29"/>
                  </a:cubicBezTo>
                  <a:cubicBezTo>
                    <a:pt x="9" y="29"/>
                    <a:pt x="9" y="29"/>
                    <a:pt x="10" y="29"/>
                  </a:cubicBezTo>
                  <a:cubicBezTo>
                    <a:pt x="10" y="29"/>
                    <a:pt x="10" y="29"/>
                    <a:pt x="10" y="29"/>
                  </a:cubicBezTo>
                  <a:cubicBezTo>
                    <a:pt x="10" y="29"/>
                    <a:pt x="10" y="29"/>
                    <a:pt x="11" y="29"/>
                  </a:cubicBezTo>
                  <a:cubicBezTo>
                    <a:pt x="11" y="29"/>
                    <a:pt x="11" y="29"/>
                    <a:pt x="11" y="29"/>
                  </a:cubicBezTo>
                  <a:cubicBezTo>
                    <a:pt x="11" y="29"/>
                    <a:pt x="11" y="29"/>
                    <a:pt x="11" y="30"/>
                  </a:cubicBezTo>
                  <a:cubicBezTo>
                    <a:pt x="11" y="30"/>
                    <a:pt x="11" y="30"/>
                    <a:pt x="11" y="30"/>
                  </a:cubicBezTo>
                  <a:cubicBezTo>
                    <a:pt x="11" y="30"/>
                    <a:pt x="11" y="30"/>
                    <a:pt x="11" y="30"/>
                  </a:cubicBezTo>
                  <a:cubicBezTo>
                    <a:pt x="11" y="30"/>
                    <a:pt x="11" y="30"/>
                    <a:pt x="11" y="30"/>
                  </a:cubicBezTo>
                  <a:cubicBezTo>
                    <a:pt x="10" y="31"/>
                    <a:pt x="10" y="31"/>
                    <a:pt x="10" y="31"/>
                  </a:cubicBezTo>
                  <a:cubicBezTo>
                    <a:pt x="9" y="31"/>
                    <a:pt x="9" y="31"/>
                    <a:pt x="9" y="30"/>
                  </a:cubicBezTo>
                  <a:cubicBezTo>
                    <a:pt x="9" y="30"/>
                    <a:pt x="9" y="30"/>
                    <a:pt x="9" y="30"/>
                  </a:cubicBezTo>
                  <a:cubicBezTo>
                    <a:pt x="9" y="29"/>
                    <a:pt x="9" y="29"/>
                    <a:pt x="9" y="29"/>
                  </a:cubicBezTo>
                  <a:close/>
                </a:path>
              </a:pathLst>
            </a:custGeom>
            <a:solidFill>
              <a:schemeClr val="accent6">
                <a:lumMod val="75000"/>
              </a:schemeClr>
            </a:solidFill>
            <a:ln w="3175">
              <a:noFill/>
              <a:round/>
            </a:ln>
          </p:spPr>
          <p:txBody>
            <a:bodyPr vert="horz" wrap="square" lIns="91440" tIns="45720" rIns="91440" bIns="45720" numCol="1" anchor="t" anchorCtr="0" compatLnSpc="1"/>
            <a:lstStyle/>
            <a:p>
              <a:endParaRPr lang="zh-CN" altLang="en-US">
                <a:solidFill>
                  <a:srgbClr val="1F1A17"/>
                </a:solidFill>
                <a:latin typeface="微软雅黑" panose="020B0503020204020204" pitchFamily="34" charset="-122"/>
                <a:ea typeface="微软雅黑" panose="020B0503020204020204" pitchFamily="34" charset="-122"/>
              </a:endParaRPr>
            </a:p>
          </p:txBody>
        </p:sp>
        <p:sp>
          <p:nvSpPr>
            <p:cNvPr id="98" name="文本框 17"/>
            <p:cNvSpPr txBox="1"/>
            <p:nvPr/>
          </p:nvSpPr>
          <p:spPr>
            <a:xfrm>
              <a:off x="5984542" y="2058923"/>
              <a:ext cx="5928852" cy="369332"/>
            </a:xfrm>
            <a:prstGeom prst="rect">
              <a:avLst/>
            </a:prstGeom>
            <a:noFill/>
          </p:spPr>
          <p:txBody>
            <a:bodyPr wrap="square" rtlCol="0">
              <a:spAutoFit/>
            </a:bodyPr>
            <a:lstStyle/>
            <a:p>
              <a:pPr algn="ctr"/>
              <a:r>
                <a:rPr lang="zh-CN" altLang="en-US" dirty="0">
                  <a:solidFill>
                    <a:srgbClr val="1F1A17"/>
                  </a:solidFill>
                  <a:latin typeface="微软雅黑" panose="020B0503020204020204" pitchFamily="34" charset="-122"/>
                  <a:ea typeface="微软雅黑" panose="020B0503020204020204" pitchFamily="34" charset="-122"/>
                </a:rPr>
                <a:t>单击此处可编辑内容</a:t>
              </a:r>
              <a:endParaRPr lang="zh-CN" altLang="en-US" dirty="0">
                <a:solidFill>
                  <a:srgbClr val="1F1A17"/>
                </a:solidFill>
                <a:latin typeface="微软雅黑" panose="020B0503020204020204" pitchFamily="34" charset="-122"/>
                <a:ea typeface="微软雅黑" panose="020B0503020204020204" pitchFamily="34" charset="-122"/>
              </a:endParaRPr>
            </a:p>
          </p:txBody>
        </p:sp>
      </p:grpSp>
      <p:grpSp>
        <p:nvGrpSpPr>
          <p:cNvPr id="101" name="组合 100"/>
          <p:cNvGrpSpPr/>
          <p:nvPr/>
        </p:nvGrpSpPr>
        <p:grpSpPr>
          <a:xfrm>
            <a:off x="5969794" y="5529761"/>
            <a:ext cx="5928852" cy="608222"/>
            <a:chOff x="5969794" y="5217330"/>
            <a:chExt cx="5928852" cy="608222"/>
          </a:xfrm>
        </p:grpSpPr>
        <p:sp>
          <p:nvSpPr>
            <p:cNvPr id="105" name="Freeform 382"/>
            <p:cNvSpPr>
              <a:spLocks noEditPoints="1"/>
            </p:cNvSpPr>
            <p:nvPr/>
          </p:nvSpPr>
          <p:spPr bwMode="auto">
            <a:xfrm>
              <a:off x="6917775" y="5217330"/>
              <a:ext cx="617306" cy="608222"/>
            </a:xfrm>
            <a:custGeom>
              <a:avLst/>
              <a:gdLst>
                <a:gd name="T0" fmla="*/ 20 w 41"/>
                <a:gd name="T1" fmla="*/ 29 h 41"/>
                <a:gd name="T2" fmla="*/ 19 w 41"/>
                <a:gd name="T3" fmla="*/ 28 h 41"/>
                <a:gd name="T4" fmla="*/ 17 w 41"/>
                <a:gd name="T5" fmla="*/ 28 h 41"/>
                <a:gd name="T6" fmla="*/ 19 w 41"/>
                <a:gd name="T7" fmla="*/ 39 h 41"/>
                <a:gd name="T8" fmla="*/ 13 w 41"/>
                <a:gd name="T9" fmla="*/ 41 h 41"/>
                <a:gd name="T10" fmla="*/ 7 w 41"/>
                <a:gd name="T11" fmla="*/ 27 h 41"/>
                <a:gd name="T12" fmla="*/ 0 w 41"/>
                <a:gd name="T13" fmla="*/ 19 h 41"/>
                <a:gd name="T14" fmla="*/ 3 w 41"/>
                <a:gd name="T15" fmla="*/ 13 h 41"/>
                <a:gd name="T16" fmla="*/ 9 w 41"/>
                <a:gd name="T17" fmla="*/ 11 h 41"/>
                <a:gd name="T18" fmla="*/ 19 w 41"/>
                <a:gd name="T19" fmla="*/ 11 h 41"/>
                <a:gd name="T20" fmla="*/ 33 w 41"/>
                <a:gd name="T21" fmla="*/ 0 h 41"/>
                <a:gd name="T22" fmla="*/ 36 w 41"/>
                <a:gd name="T23" fmla="*/ 2 h 41"/>
                <a:gd name="T24" fmla="*/ 36 w 41"/>
                <a:gd name="T25" fmla="*/ 13 h 41"/>
                <a:gd name="T26" fmla="*/ 39 w 41"/>
                <a:gd name="T27" fmla="*/ 15 h 41"/>
                <a:gd name="T28" fmla="*/ 39 w 41"/>
                <a:gd name="T29" fmla="*/ 24 h 41"/>
                <a:gd name="T30" fmla="*/ 39 w 41"/>
                <a:gd name="T31" fmla="*/ 24 h 41"/>
                <a:gd name="T32" fmla="*/ 36 w 41"/>
                <a:gd name="T33" fmla="*/ 37 h 41"/>
                <a:gd name="T34" fmla="*/ 33 w 41"/>
                <a:gd name="T35" fmla="*/ 38 h 41"/>
                <a:gd name="T36" fmla="*/ 20 w 41"/>
                <a:gd name="T37" fmla="*/ 24 h 41"/>
                <a:gd name="T38" fmla="*/ 9 w 41"/>
                <a:gd name="T39" fmla="*/ 14 h 41"/>
                <a:gd name="T40" fmla="*/ 3 w 41"/>
                <a:gd name="T41" fmla="*/ 19 h 41"/>
                <a:gd name="T42" fmla="*/ 8 w 41"/>
                <a:gd name="T43" fmla="*/ 24 h 41"/>
                <a:gd name="T44" fmla="*/ 14 w 41"/>
                <a:gd name="T45" fmla="*/ 37 h 41"/>
                <a:gd name="T46" fmla="*/ 17 w 41"/>
                <a:gd name="T47" fmla="*/ 36 h 41"/>
                <a:gd name="T48" fmla="*/ 13 w 41"/>
                <a:gd name="T49" fmla="*/ 26 h 41"/>
                <a:gd name="T50" fmla="*/ 20 w 41"/>
                <a:gd name="T51" fmla="*/ 24 h 41"/>
                <a:gd name="T52" fmla="*/ 22 w 41"/>
                <a:gd name="T53" fmla="*/ 13 h 41"/>
                <a:gd name="T54" fmla="*/ 22 w 41"/>
                <a:gd name="T55" fmla="*/ 26 h 41"/>
                <a:gd name="T56" fmla="*/ 22 w 41"/>
                <a:gd name="T57" fmla="*/ 26 h 41"/>
                <a:gd name="T58" fmla="*/ 33 w 41"/>
                <a:gd name="T59" fmla="*/ 34 h 41"/>
                <a:gd name="T60" fmla="*/ 22 w 41"/>
                <a:gd name="T61" fmla="*/ 12 h 41"/>
                <a:gd name="T62" fmla="*/ 22 w 41"/>
                <a:gd name="T63" fmla="*/ 13 h 41"/>
                <a:gd name="T64" fmla="*/ 36 w 41"/>
                <a:gd name="T65" fmla="*/ 15 h 41"/>
                <a:gd name="T66" fmla="*/ 36 w 41"/>
                <a:gd name="T67" fmla="*/ 24 h 41"/>
                <a:gd name="T68" fmla="*/ 38 w 41"/>
                <a:gd name="T69" fmla="*/ 23 h 41"/>
                <a:gd name="T70" fmla="*/ 38 w 41"/>
                <a:gd name="T71" fmla="*/ 16 h 41"/>
                <a:gd name="T72" fmla="*/ 36 w 41"/>
                <a:gd name="T73" fmla="*/ 15 h 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1" h="41">
                  <a:moveTo>
                    <a:pt x="33" y="38"/>
                  </a:moveTo>
                  <a:cubicBezTo>
                    <a:pt x="20" y="29"/>
                    <a:pt x="20" y="29"/>
                    <a:pt x="20" y="29"/>
                  </a:cubicBezTo>
                  <a:cubicBezTo>
                    <a:pt x="19" y="29"/>
                    <a:pt x="19" y="28"/>
                    <a:pt x="19" y="28"/>
                  </a:cubicBezTo>
                  <a:cubicBezTo>
                    <a:pt x="19" y="28"/>
                    <a:pt x="19" y="28"/>
                    <a:pt x="19" y="28"/>
                  </a:cubicBezTo>
                  <a:cubicBezTo>
                    <a:pt x="19" y="28"/>
                    <a:pt x="19" y="28"/>
                    <a:pt x="19" y="28"/>
                  </a:cubicBezTo>
                  <a:cubicBezTo>
                    <a:pt x="17" y="28"/>
                    <a:pt x="17" y="28"/>
                    <a:pt x="17" y="28"/>
                  </a:cubicBezTo>
                  <a:cubicBezTo>
                    <a:pt x="20" y="37"/>
                    <a:pt x="20" y="37"/>
                    <a:pt x="20" y="37"/>
                  </a:cubicBezTo>
                  <a:cubicBezTo>
                    <a:pt x="21" y="37"/>
                    <a:pt x="20" y="38"/>
                    <a:pt x="19" y="39"/>
                  </a:cubicBezTo>
                  <a:cubicBezTo>
                    <a:pt x="16" y="40"/>
                    <a:pt x="16" y="40"/>
                    <a:pt x="16" y="40"/>
                  </a:cubicBezTo>
                  <a:cubicBezTo>
                    <a:pt x="13" y="41"/>
                    <a:pt x="13" y="41"/>
                    <a:pt x="13" y="41"/>
                  </a:cubicBezTo>
                  <a:cubicBezTo>
                    <a:pt x="12" y="41"/>
                    <a:pt x="11" y="41"/>
                    <a:pt x="11" y="40"/>
                  </a:cubicBezTo>
                  <a:cubicBezTo>
                    <a:pt x="7" y="27"/>
                    <a:pt x="7" y="27"/>
                    <a:pt x="7" y="27"/>
                  </a:cubicBezTo>
                  <a:cubicBezTo>
                    <a:pt x="5" y="27"/>
                    <a:pt x="3" y="26"/>
                    <a:pt x="2" y="25"/>
                  </a:cubicBezTo>
                  <a:cubicBezTo>
                    <a:pt x="1" y="23"/>
                    <a:pt x="0" y="21"/>
                    <a:pt x="0" y="19"/>
                  </a:cubicBezTo>
                  <a:cubicBezTo>
                    <a:pt x="0" y="17"/>
                    <a:pt x="1" y="15"/>
                    <a:pt x="3" y="13"/>
                  </a:cubicBezTo>
                  <a:cubicBezTo>
                    <a:pt x="3" y="13"/>
                    <a:pt x="3" y="13"/>
                    <a:pt x="3" y="13"/>
                  </a:cubicBezTo>
                  <a:cubicBezTo>
                    <a:pt x="3" y="13"/>
                    <a:pt x="3" y="13"/>
                    <a:pt x="3" y="13"/>
                  </a:cubicBezTo>
                  <a:cubicBezTo>
                    <a:pt x="4" y="12"/>
                    <a:pt x="6" y="11"/>
                    <a:pt x="9" y="11"/>
                  </a:cubicBezTo>
                  <a:cubicBezTo>
                    <a:pt x="19" y="11"/>
                    <a:pt x="19" y="11"/>
                    <a:pt x="19" y="11"/>
                  </a:cubicBezTo>
                  <a:cubicBezTo>
                    <a:pt x="19" y="11"/>
                    <a:pt x="19" y="11"/>
                    <a:pt x="19" y="11"/>
                  </a:cubicBezTo>
                  <a:cubicBezTo>
                    <a:pt x="19" y="10"/>
                    <a:pt x="19" y="10"/>
                    <a:pt x="20" y="9"/>
                  </a:cubicBezTo>
                  <a:cubicBezTo>
                    <a:pt x="33" y="0"/>
                    <a:pt x="33" y="0"/>
                    <a:pt x="33" y="0"/>
                  </a:cubicBezTo>
                  <a:cubicBezTo>
                    <a:pt x="34" y="0"/>
                    <a:pt x="35" y="0"/>
                    <a:pt x="36" y="1"/>
                  </a:cubicBezTo>
                  <a:cubicBezTo>
                    <a:pt x="36" y="1"/>
                    <a:pt x="36" y="1"/>
                    <a:pt x="36" y="2"/>
                  </a:cubicBezTo>
                  <a:cubicBezTo>
                    <a:pt x="36" y="2"/>
                    <a:pt x="36" y="2"/>
                    <a:pt x="36" y="2"/>
                  </a:cubicBezTo>
                  <a:cubicBezTo>
                    <a:pt x="36" y="13"/>
                    <a:pt x="36" y="13"/>
                    <a:pt x="36" y="13"/>
                  </a:cubicBezTo>
                  <a:cubicBezTo>
                    <a:pt x="37" y="13"/>
                    <a:pt x="38" y="14"/>
                    <a:pt x="39" y="15"/>
                  </a:cubicBezTo>
                  <a:cubicBezTo>
                    <a:pt x="39" y="15"/>
                    <a:pt x="39" y="15"/>
                    <a:pt x="39" y="15"/>
                  </a:cubicBezTo>
                  <a:cubicBezTo>
                    <a:pt x="40" y="16"/>
                    <a:pt x="41" y="17"/>
                    <a:pt x="41" y="19"/>
                  </a:cubicBezTo>
                  <a:cubicBezTo>
                    <a:pt x="41" y="21"/>
                    <a:pt x="40" y="23"/>
                    <a:pt x="39" y="24"/>
                  </a:cubicBezTo>
                  <a:cubicBezTo>
                    <a:pt x="39" y="24"/>
                    <a:pt x="39" y="24"/>
                    <a:pt x="39" y="24"/>
                  </a:cubicBezTo>
                  <a:cubicBezTo>
                    <a:pt x="39" y="24"/>
                    <a:pt x="39" y="24"/>
                    <a:pt x="39" y="24"/>
                  </a:cubicBezTo>
                  <a:cubicBezTo>
                    <a:pt x="38" y="25"/>
                    <a:pt x="37" y="25"/>
                    <a:pt x="36" y="26"/>
                  </a:cubicBezTo>
                  <a:cubicBezTo>
                    <a:pt x="36" y="37"/>
                    <a:pt x="36" y="37"/>
                    <a:pt x="36" y="37"/>
                  </a:cubicBezTo>
                  <a:cubicBezTo>
                    <a:pt x="36" y="38"/>
                    <a:pt x="35" y="39"/>
                    <a:pt x="34" y="39"/>
                  </a:cubicBezTo>
                  <a:cubicBezTo>
                    <a:pt x="34" y="39"/>
                    <a:pt x="34" y="38"/>
                    <a:pt x="33" y="38"/>
                  </a:cubicBezTo>
                  <a:close/>
                  <a:moveTo>
                    <a:pt x="20" y="24"/>
                  </a:moveTo>
                  <a:cubicBezTo>
                    <a:pt x="20" y="24"/>
                    <a:pt x="20" y="24"/>
                    <a:pt x="20" y="24"/>
                  </a:cubicBezTo>
                  <a:cubicBezTo>
                    <a:pt x="20" y="14"/>
                    <a:pt x="20" y="14"/>
                    <a:pt x="20" y="14"/>
                  </a:cubicBezTo>
                  <a:cubicBezTo>
                    <a:pt x="9" y="14"/>
                    <a:pt x="9" y="14"/>
                    <a:pt x="9" y="14"/>
                  </a:cubicBezTo>
                  <a:cubicBezTo>
                    <a:pt x="7" y="14"/>
                    <a:pt x="6" y="15"/>
                    <a:pt x="5" y="16"/>
                  </a:cubicBezTo>
                  <a:cubicBezTo>
                    <a:pt x="4" y="17"/>
                    <a:pt x="3" y="18"/>
                    <a:pt x="3" y="19"/>
                  </a:cubicBezTo>
                  <a:cubicBezTo>
                    <a:pt x="3" y="21"/>
                    <a:pt x="4" y="22"/>
                    <a:pt x="5" y="23"/>
                  </a:cubicBezTo>
                  <a:cubicBezTo>
                    <a:pt x="6" y="23"/>
                    <a:pt x="7" y="24"/>
                    <a:pt x="8" y="24"/>
                  </a:cubicBezTo>
                  <a:cubicBezTo>
                    <a:pt x="9" y="24"/>
                    <a:pt x="9" y="25"/>
                    <a:pt x="9" y="25"/>
                  </a:cubicBezTo>
                  <a:cubicBezTo>
                    <a:pt x="14" y="37"/>
                    <a:pt x="14" y="37"/>
                    <a:pt x="14" y="37"/>
                  </a:cubicBezTo>
                  <a:cubicBezTo>
                    <a:pt x="15" y="37"/>
                    <a:pt x="15" y="37"/>
                    <a:pt x="15" y="37"/>
                  </a:cubicBezTo>
                  <a:cubicBezTo>
                    <a:pt x="17" y="36"/>
                    <a:pt x="17" y="36"/>
                    <a:pt x="17" y="36"/>
                  </a:cubicBezTo>
                  <a:cubicBezTo>
                    <a:pt x="13" y="27"/>
                    <a:pt x="13" y="27"/>
                    <a:pt x="13" y="27"/>
                  </a:cubicBezTo>
                  <a:cubicBezTo>
                    <a:pt x="13" y="26"/>
                    <a:pt x="13" y="26"/>
                    <a:pt x="13" y="26"/>
                  </a:cubicBezTo>
                  <a:cubicBezTo>
                    <a:pt x="13" y="25"/>
                    <a:pt x="14" y="24"/>
                    <a:pt x="15" y="24"/>
                  </a:cubicBezTo>
                  <a:cubicBezTo>
                    <a:pt x="20" y="24"/>
                    <a:pt x="20" y="24"/>
                    <a:pt x="20" y="24"/>
                  </a:cubicBezTo>
                  <a:close/>
                  <a:moveTo>
                    <a:pt x="22" y="13"/>
                  </a:moveTo>
                  <a:cubicBezTo>
                    <a:pt x="22" y="13"/>
                    <a:pt x="22" y="13"/>
                    <a:pt x="22" y="13"/>
                  </a:cubicBezTo>
                  <a:cubicBezTo>
                    <a:pt x="22" y="26"/>
                    <a:pt x="22" y="26"/>
                    <a:pt x="22" y="26"/>
                  </a:cubicBezTo>
                  <a:cubicBezTo>
                    <a:pt x="22" y="26"/>
                    <a:pt x="22" y="26"/>
                    <a:pt x="22" y="26"/>
                  </a:cubicBezTo>
                  <a:cubicBezTo>
                    <a:pt x="22" y="26"/>
                    <a:pt x="22" y="26"/>
                    <a:pt x="22" y="26"/>
                  </a:cubicBezTo>
                  <a:cubicBezTo>
                    <a:pt x="22" y="26"/>
                    <a:pt x="22" y="26"/>
                    <a:pt x="22" y="26"/>
                  </a:cubicBezTo>
                  <a:cubicBezTo>
                    <a:pt x="22" y="27"/>
                    <a:pt x="22" y="27"/>
                    <a:pt x="22" y="27"/>
                  </a:cubicBezTo>
                  <a:cubicBezTo>
                    <a:pt x="33" y="34"/>
                    <a:pt x="33" y="34"/>
                    <a:pt x="33" y="34"/>
                  </a:cubicBezTo>
                  <a:cubicBezTo>
                    <a:pt x="33" y="5"/>
                    <a:pt x="33" y="5"/>
                    <a:pt x="33" y="5"/>
                  </a:cubicBezTo>
                  <a:cubicBezTo>
                    <a:pt x="22" y="12"/>
                    <a:pt x="22" y="12"/>
                    <a:pt x="22" y="12"/>
                  </a:cubicBezTo>
                  <a:cubicBezTo>
                    <a:pt x="22" y="13"/>
                    <a:pt x="22" y="13"/>
                    <a:pt x="22" y="13"/>
                  </a:cubicBezTo>
                  <a:cubicBezTo>
                    <a:pt x="22" y="13"/>
                    <a:pt x="22" y="13"/>
                    <a:pt x="22" y="13"/>
                  </a:cubicBezTo>
                  <a:cubicBezTo>
                    <a:pt x="22" y="13"/>
                    <a:pt x="22" y="13"/>
                    <a:pt x="22" y="13"/>
                  </a:cubicBezTo>
                  <a:close/>
                  <a:moveTo>
                    <a:pt x="36" y="15"/>
                  </a:moveTo>
                  <a:cubicBezTo>
                    <a:pt x="36" y="15"/>
                    <a:pt x="36" y="15"/>
                    <a:pt x="36" y="15"/>
                  </a:cubicBezTo>
                  <a:cubicBezTo>
                    <a:pt x="36" y="24"/>
                    <a:pt x="36" y="24"/>
                    <a:pt x="36" y="24"/>
                  </a:cubicBezTo>
                  <a:cubicBezTo>
                    <a:pt x="37" y="23"/>
                    <a:pt x="37" y="23"/>
                    <a:pt x="38" y="23"/>
                  </a:cubicBezTo>
                  <a:cubicBezTo>
                    <a:pt x="38" y="23"/>
                    <a:pt x="38" y="23"/>
                    <a:pt x="38" y="23"/>
                  </a:cubicBezTo>
                  <a:cubicBezTo>
                    <a:pt x="38" y="22"/>
                    <a:pt x="39" y="21"/>
                    <a:pt x="39" y="19"/>
                  </a:cubicBezTo>
                  <a:cubicBezTo>
                    <a:pt x="39" y="18"/>
                    <a:pt x="38" y="17"/>
                    <a:pt x="38" y="16"/>
                  </a:cubicBezTo>
                  <a:cubicBezTo>
                    <a:pt x="38" y="16"/>
                    <a:pt x="38" y="16"/>
                    <a:pt x="38" y="16"/>
                  </a:cubicBezTo>
                  <a:cubicBezTo>
                    <a:pt x="37" y="15"/>
                    <a:pt x="37" y="15"/>
                    <a:pt x="36" y="15"/>
                  </a:cubicBezTo>
                  <a:close/>
                </a:path>
              </a:pathLst>
            </a:custGeom>
            <a:solidFill>
              <a:schemeClr val="accent6">
                <a:lumMod val="75000"/>
              </a:schemeClr>
            </a:solidFill>
            <a:ln w="9525">
              <a:noFill/>
              <a:round/>
            </a:ln>
          </p:spPr>
          <p:txBody>
            <a:bodyPr vert="horz" wrap="square" lIns="91440" tIns="45720" rIns="91440" bIns="45720" numCol="1" anchor="t" anchorCtr="0" compatLnSpc="1"/>
            <a:lstStyle/>
            <a:p>
              <a:endParaRPr lang="zh-CN" altLang="en-US">
                <a:solidFill>
                  <a:srgbClr val="1F1A17"/>
                </a:solidFill>
                <a:latin typeface="微软雅黑" panose="020B0503020204020204" pitchFamily="34" charset="-122"/>
                <a:ea typeface="微软雅黑" panose="020B0503020204020204" pitchFamily="34" charset="-122"/>
              </a:endParaRPr>
            </a:p>
          </p:txBody>
        </p:sp>
        <p:sp>
          <p:nvSpPr>
            <p:cNvPr id="103" name="文本框 17"/>
            <p:cNvSpPr txBox="1"/>
            <p:nvPr/>
          </p:nvSpPr>
          <p:spPr>
            <a:xfrm>
              <a:off x="5969794" y="5279204"/>
              <a:ext cx="5928852" cy="369332"/>
            </a:xfrm>
            <a:prstGeom prst="rect">
              <a:avLst/>
            </a:prstGeom>
            <a:noFill/>
          </p:spPr>
          <p:txBody>
            <a:bodyPr wrap="square" rtlCol="0">
              <a:spAutoFit/>
            </a:bodyPr>
            <a:lstStyle/>
            <a:p>
              <a:pPr algn="ctr"/>
              <a:r>
                <a:rPr lang="zh-CN" altLang="en-US" dirty="0">
                  <a:solidFill>
                    <a:srgbClr val="1F1A17"/>
                  </a:solidFill>
                  <a:latin typeface="微软雅黑" panose="020B0503020204020204" pitchFamily="34" charset="-122"/>
                  <a:ea typeface="微软雅黑" panose="020B0503020204020204" pitchFamily="34" charset="-122"/>
                </a:rPr>
                <a:t>单击此处可编辑内容</a:t>
              </a:r>
              <a:endParaRPr lang="zh-CN" altLang="en-US" dirty="0">
                <a:solidFill>
                  <a:srgbClr val="1F1A17"/>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912019" y="588963"/>
            <a:ext cx="1158948" cy="1233487"/>
            <a:chOff x="912019" y="563141"/>
            <a:chExt cx="1158948" cy="1233487"/>
          </a:xfrm>
        </p:grpSpPr>
        <p:sp>
          <p:nvSpPr>
            <p:cNvPr id="28"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3"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教学设计</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14:bounceEnd="60000">
                                          <p:cBhvr additive="base">
                                            <p:cTn id="11" dur="500" fill="hold"/>
                                            <p:tgtEl>
                                              <p:spTgt spid="27"/>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3" presetClass="entr" presetSubtype="10" fill="hold" nodeType="after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blinds(horizontal)">
                                          <p:cBhvr>
                                            <p:cTn id="16" dur="500"/>
                                            <p:tgtEl>
                                              <p:spTgt spid="86"/>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96"/>
                                            </p:tgtEl>
                                            <p:attrNameLst>
                                              <p:attrName>style.visibility</p:attrName>
                                            </p:attrNameLst>
                                          </p:cBhvr>
                                          <p:to>
                                            <p:strVal val="visible"/>
                                          </p:to>
                                        </p:set>
                                        <p:animEffect transition="in" filter="wipe(left)">
                                          <p:cBhvr>
                                            <p:cTn id="20" dur="500"/>
                                            <p:tgtEl>
                                              <p:spTgt spid="96"/>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left)">
                                          <p:cBhvr>
                                            <p:cTn id="24" dur="500"/>
                                            <p:tgtEl>
                                              <p:spTgt spid="87"/>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92"/>
                                            </p:tgtEl>
                                            <p:attrNameLst>
                                              <p:attrName>style.visibility</p:attrName>
                                            </p:attrNameLst>
                                          </p:cBhvr>
                                          <p:to>
                                            <p:strVal val="visible"/>
                                          </p:to>
                                        </p:set>
                                        <p:animEffect transition="in" filter="wipe(left)">
                                          <p:cBhvr>
                                            <p:cTn id="28" dur="500"/>
                                            <p:tgtEl>
                                              <p:spTgt spid="92"/>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101"/>
                                            </p:tgtEl>
                                            <p:attrNameLst>
                                              <p:attrName>style.visibility</p:attrName>
                                            </p:attrNameLst>
                                          </p:cBhvr>
                                          <p:to>
                                            <p:strVal val="visible"/>
                                          </p:to>
                                        </p:set>
                                        <p:animEffect transition="in" filter="wipe(left)">
                                          <p:cBhvr>
                                            <p:cTn id="32"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0-#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3" presetClass="entr" presetSubtype="10" fill="hold" nodeType="afterEffect">
                                      <p:stCondLst>
                                        <p:cond delay="0"/>
                                      </p:stCondLst>
                                      <p:childTnLst>
                                        <p:set>
                                          <p:cBhvr>
                                            <p:cTn id="15" dur="1" fill="hold">
                                              <p:stCondLst>
                                                <p:cond delay="0"/>
                                              </p:stCondLst>
                                            </p:cTn>
                                            <p:tgtEl>
                                              <p:spTgt spid="86"/>
                                            </p:tgtEl>
                                            <p:attrNameLst>
                                              <p:attrName>style.visibility</p:attrName>
                                            </p:attrNameLst>
                                          </p:cBhvr>
                                          <p:to>
                                            <p:strVal val="visible"/>
                                          </p:to>
                                        </p:set>
                                        <p:animEffect transition="in" filter="blinds(horizontal)">
                                          <p:cBhvr>
                                            <p:cTn id="16" dur="500"/>
                                            <p:tgtEl>
                                              <p:spTgt spid="86"/>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96"/>
                                            </p:tgtEl>
                                            <p:attrNameLst>
                                              <p:attrName>style.visibility</p:attrName>
                                            </p:attrNameLst>
                                          </p:cBhvr>
                                          <p:to>
                                            <p:strVal val="visible"/>
                                          </p:to>
                                        </p:set>
                                        <p:animEffect transition="in" filter="wipe(left)">
                                          <p:cBhvr>
                                            <p:cTn id="20" dur="500"/>
                                            <p:tgtEl>
                                              <p:spTgt spid="96"/>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left)">
                                          <p:cBhvr>
                                            <p:cTn id="24" dur="500"/>
                                            <p:tgtEl>
                                              <p:spTgt spid="87"/>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92"/>
                                            </p:tgtEl>
                                            <p:attrNameLst>
                                              <p:attrName>style.visibility</p:attrName>
                                            </p:attrNameLst>
                                          </p:cBhvr>
                                          <p:to>
                                            <p:strVal val="visible"/>
                                          </p:to>
                                        </p:set>
                                        <p:animEffect transition="in" filter="wipe(left)">
                                          <p:cBhvr>
                                            <p:cTn id="28" dur="500"/>
                                            <p:tgtEl>
                                              <p:spTgt spid="92"/>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101"/>
                                            </p:tgtEl>
                                            <p:attrNameLst>
                                              <p:attrName>style.visibility</p:attrName>
                                            </p:attrNameLst>
                                          </p:cBhvr>
                                          <p:to>
                                            <p:strVal val="visible"/>
                                          </p:to>
                                        </p:set>
                                        <p:animEffect transition="in" filter="wipe(left)">
                                          <p:cBhvr>
                                            <p:cTn id="32" dur="500"/>
                                            <p:tgtEl>
                                              <p:spTgt spid="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教学设计</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7" name="TextBox 22"/>
          <p:cNvSpPr txBox="1"/>
          <p:nvPr/>
        </p:nvSpPr>
        <p:spPr>
          <a:xfrm>
            <a:off x="2235994" y="3181205"/>
            <a:ext cx="1795208" cy="556026"/>
          </a:xfrm>
          <a:prstGeom prst="rect">
            <a:avLst/>
          </a:prstGeom>
          <a:noFill/>
        </p:spPr>
        <p:txBody>
          <a:bodyPr wrap="square" lIns="0" tIns="0" rIns="0" bIns="0" rtlCol="0">
            <a:noAutofit/>
          </a:bodyPr>
          <a:lstStyle/>
          <a:p>
            <a:pPr lvl="0" algn="r"/>
            <a:r>
              <a:rPr lang="zh-CN" altLang="en-US" sz="1200" dirty="0">
                <a:solidFill>
                  <a:srgbClr val="1F1A17"/>
                </a:solidFill>
                <a:latin typeface="微软雅黑" panose="020B0503020204020204" pitchFamily="34" charset="-122"/>
                <a:ea typeface="微软雅黑" panose="020B0503020204020204" pitchFamily="34" charset="-122"/>
                <a:cs typeface="Open Sans Light" panose="020B0306030504020204" pitchFamily="34" charset="0"/>
              </a:rPr>
              <a:t>此处插入文本框此处插入文本框此处插入文本框</a:t>
            </a:r>
            <a:endParaRPr lang="zh-CN" altLang="en-US" sz="1200" dirty="0">
              <a:solidFill>
                <a:srgbClr val="1F1A17"/>
              </a:solidFill>
              <a:latin typeface="微软雅黑" panose="020B0503020204020204" pitchFamily="34" charset="-122"/>
              <a:ea typeface="微软雅黑" panose="020B0503020204020204" pitchFamily="34" charset="-122"/>
              <a:cs typeface="Open Sans Light" panose="020B0306030504020204" pitchFamily="34" charset="0"/>
            </a:endParaRPr>
          </a:p>
        </p:txBody>
      </p:sp>
      <p:grpSp>
        <p:nvGrpSpPr>
          <p:cNvPr id="8" name="组合 7"/>
          <p:cNvGrpSpPr/>
          <p:nvPr/>
        </p:nvGrpSpPr>
        <p:grpSpPr>
          <a:xfrm>
            <a:off x="5971214" y="2186373"/>
            <a:ext cx="1675277" cy="1675277"/>
            <a:chOff x="5971214" y="1975347"/>
            <a:chExt cx="1675277" cy="1675277"/>
          </a:xfrm>
        </p:grpSpPr>
        <p:sp>
          <p:nvSpPr>
            <p:cNvPr id="9" name="Freeform 7"/>
            <p:cNvSpPr/>
            <p:nvPr/>
          </p:nvSpPr>
          <p:spPr bwMode="auto">
            <a:xfrm rot="18900000">
              <a:off x="5971214" y="1975347"/>
              <a:ext cx="1675277" cy="1675277"/>
            </a:xfrm>
            <a:custGeom>
              <a:avLst/>
              <a:gdLst>
                <a:gd name="T0" fmla="*/ 720 w 720"/>
                <a:gd name="T1" fmla="*/ 275 h 720"/>
                <a:gd name="T2" fmla="*/ 643 w 720"/>
                <a:gd name="T3" fmla="*/ 352 h 720"/>
                <a:gd name="T4" fmla="*/ 643 w 720"/>
                <a:gd name="T5" fmla="*/ 352 h 720"/>
                <a:gd name="T6" fmla="*/ 603 w 720"/>
                <a:gd name="T7" fmla="*/ 336 h 720"/>
                <a:gd name="T8" fmla="*/ 569 w 720"/>
                <a:gd name="T9" fmla="*/ 313 h 720"/>
                <a:gd name="T10" fmla="*/ 543 w 720"/>
                <a:gd name="T11" fmla="*/ 356 h 720"/>
                <a:gd name="T12" fmla="*/ 542 w 720"/>
                <a:gd name="T13" fmla="*/ 365 h 720"/>
                <a:gd name="T14" fmla="*/ 542 w 720"/>
                <a:gd name="T15" fmla="*/ 542 h 720"/>
                <a:gd name="T16" fmla="*/ 542 w 720"/>
                <a:gd name="T17" fmla="*/ 542 h 720"/>
                <a:gd name="T18" fmla="*/ 356 w 720"/>
                <a:gd name="T19" fmla="*/ 542 h 720"/>
                <a:gd name="T20" fmla="*/ 345 w 720"/>
                <a:gd name="T21" fmla="*/ 543 h 720"/>
                <a:gd name="T22" fmla="*/ 296 w 720"/>
                <a:gd name="T23" fmla="*/ 572 h 720"/>
                <a:gd name="T24" fmla="*/ 314 w 720"/>
                <a:gd name="T25" fmla="*/ 610 h 720"/>
                <a:gd name="T26" fmla="*/ 320 w 720"/>
                <a:gd name="T27" fmla="*/ 617 h 720"/>
                <a:gd name="T28" fmla="*/ 335 w 720"/>
                <a:gd name="T29" fmla="*/ 652 h 720"/>
                <a:gd name="T30" fmla="*/ 266 w 720"/>
                <a:gd name="T31" fmla="*/ 720 h 720"/>
                <a:gd name="T32" fmla="*/ 198 w 720"/>
                <a:gd name="T33" fmla="*/ 652 h 720"/>
                <a:gd name="T34" fmla="*/ 198 w 720"/>
                <a:gd name="T35" fmla="*/ 652 h 720"/>
                <a:gd name="T36" fmla="*/ 212 w 720"/>
                <a:gd name="T37" fmla="*/ 617 h 720"/>
                <a:gd name="T38" fmla="*/ 219 w 720"/>
                <a:gd name="T39" fmla="*/ 610 h 720"/>
                <a:gd name="T40" fmla="*/ 237 w 720"/>
                <a:gd name="T41" fmla="*/ 572 h 720"/>
                <a:gd name="T42" fmla="*/ 187 w 720"/>
                <a:gd name="T43" fmla="*/ 543 h 720"/>
                <a:gd name="T44" fmla="*/ 177 w 720"/>
                <a:gd name="T45" fmla="*/ 542 h 720"/>
                <a:gd name="T46" fmla="*/ 0 w 720"/>
                <a:gd name="T47" fmla="*/ 542 h 720"/>
                <a:gd name="T48" fmla="*/ 0 w 720"/>
                <a:gd name="T49" fmla="*/ 365 h 720"/>
                <a:gd name="T50" fmla="*/ 1 w 720"/>
                <a:gd name="T51" fmla="*/ 358 h 720"/>
                <a:gd name="T52" fmla="*/ 19 w 720"/>
                <a:gd name="T53" fmla="*/ 321 h 720"/>
                <a:gd name="T54" fmla="*/ 40 w 720"/>
                <a:gd name="T55" fmla="*/ 335 h 720"/>
                <a:gd name="T56" fmla="*/ 47 w 720"/>
                <a:gd name="T57" fmla="*/ 342 h 720"/>
                <a:gd name="T58" fmla="*/ 92 w 720"/>
                <a:gd name="T59" fmla="*/ 360 h 720"/>
                <a:gd name="T60" fmla="*/ 93 w 720"/>
                <a:gd name="T61" fmla="*/ 360 h 720"/>
                <a:gd name="T62" fmla="*/ 178 w 720"/>
                <a:gd name="T63" fmla="*/ 275 h 720"/>
                <a:gd name="T64" fmla="*/ 93 w 720"/>
                <a:gd name="T65" fmla="*/ 190 h 720"/>
                <a:gd name="T66" fmla="*/ 92 w 720"/>
                <a:gd name="T67" fmla="*/ 190 h 720"/>
                <a:gd name="T68" fmla="*/ 47 w 720"/>
                <a:gd name="T69" fmla="*/ 209 h 720"/>
                <a:gd name="T70" fmla="*/ 40 w 720"/>
                <a:gd name="T71" fmla="*/ 215 h 720"/>
                <a:gd name="T72" fmla="*/ 19 w 720"/>
                <a:gd name="T73" fmla="*/ 230 h 720"/>
                <a:gd name="T74" fmla="*/ 1 w 720"/>
                <a:gd name="T75" fmla="*/ 193 h 720"/>
                <a:gd name="T76" fmla="*/ 0 w 720"/>
                <a:gd name="T77" fmla="*/ 186 h 720"/>
                <a:gd name="T78" fmla="*/ 0 w 720"/>
                <a:gd name="T79" fmla="*/ 0 h 720"/>
                <a:gd name="T80" fmla="*/ 177 w 720"/>
                <a:gd name="T81" fmla="*/ 0 h 720"/>
                <a:gd name="T82" fmla="*/ 186 w 720"/>
                <a:gd name="T83" fmla="*/ 1 h 720"/>
                <a:gd name="T84" fmla="*/ 206 w 720"/>
                <a:gd name="T85" fmla="*/ 61 h 720"/>
                <a:gd name="T86" fmla="*/ 190 w 720"/>
                <a:gd name="T87" fmla="*/ 102 h 720"/>
                <a:gd name="T88" fmla="*/ 266 w 720"/>
                <a:gd name="T89" fmla="*/ 179 h 720"/>
                <a:gd name="T90" fmla="*/ 343 w 720"/>
                <a:gd name="T91" fmla="*/ 102 h 720"/>
                <a:gd name="T92" fmla="*/ 327 w 720"/>
                <a:gd name="T93" fmla="*/ 61 h 720"/>
                <a:gd name="T94" fmla="*/ 347 w 720"/>
                <a:gd name="T95" fmla="*/ 1 h 720"/>
                <a:gd name="T96" fmla="*/ 356 w 720"/>
                <a:gd name="T97" fmla="*/ 0 h 720"/>
                <a:gd name="T98" fmla="*/ 542 w 720"/>
                <a:gd name="T99" fmla="*/ 0 h 720"/>
                <a:gd name="T100" fmla="*/ 542 w 720"/>
                <a:gd name="T101" fmla="*/ 186 h 720"/>
                <a:gd name="T102" fmla="*/ 543 w 720"/>
                <a:gd name="T103" fmla="*/ 194 h 720"/>
                <a:gd name="T104" fmla="*/ 569 w 720"/>
                <a:gd name="T105" fmla="*/ 238 h 720"/>
                <a:gd name="T106" fmla="*/ 603 w 720"/>
                <a:gd name="T107" fmla="*/ 215 h 720"/>
                <a:gd name="T108" fmla="*/ 642 w 720"/>
                <a:gd name="T109" fmla="*/ 199 h 720"/>
                <a:gd name="T110" fmla="*/ 643 w 720"/>
                <a:gd name="T111" fmla="*/ 199 h 720"/>
                <a:gd name="T112" fmla="*/ 720 w 720"/>
                <a:gd name="T113" fmla="*/ 275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275"/>
                  </a:moveTo>
                  <a:cubicBezTo>
                    <a:pt x="720" y="318"/>
                    <a:pt x="686" y="352"/>
                    <a:pt x="643" y="352"/>
                  </a:cubicBezTo>
                  <a:cubicBezTo>
                    <a:pt x="643" y="352"/>
                    <a:pt x="643" y="352"/>
                    <a:pt x="643" y="352"/>
                  </a:cubicBezTo>
                  <a:cubicBezTo>
                    <a:pt x="639" y="352"/>
                    <a:pt x="621" y="351"/>
                    <a:pt x="603" y="336"/>
                  </a:cubicBezTo>
                  <a:cubicBezTo>
                    <a:pt x="592" y="327"/>
                    <a:pt x="580" y="313"/>
                    <a:pt x="569" y="313"/>
                  </a:cubicBezTo>
                  <a:cubicBezTo>
                    <a:pt x="559" y="313"/>
                    <a:pt x="550" y="323"/>
                    <a:pt x="543" y="356"/>
                  </a:cubicBezTo>
                  <a:cubicBezTo>
                    <a:pt x="542" y="359"/>
                    <a:pt x="542" y="362"/>
                    <a:pt x="542" y="365"/>
                  </a:cubicBezTo>
                  <a:cubicBezTo>
                    <a:pt x="542" y="542"/>
                    <a:pt x="542" y="542"/>
                    <a:pt x="542" y="542"/>
                  </a:cubicBezTo>
                  <a:cubicBezTo>
                    <a:pt x="542" y="542"/>
                    <a:pt x="542" y="542"/>
                    <a:pt x="542" y="542"/>
                  </a:cubicBezTo>
                  <a:cubicBezTo>
                    <a:pt x="356" y="542"/>
                    <a:pt x="356" y="542"/>
                    <a:pt x="356" y="542"/>
                  </a:cubicBezTo>
                  <a:cubicBezTo>
                    <a:pt x="352" y="542"/>
                    <a:pt x="349" y="543"/>
                    <a:pt x="345" y="543"/>
                  </a:cubicBezTo>
                  <a:cubicBezTo>
                    <a:pt x="315" y="550"/>
                    <a:pt x="300" y="559"/>
                    <a:pt x="296" y="572"/>
                  </a:cubicBezTo>
                  <a:cubicBezTo>
                    <a:pt x="292" y="586"/>
                    <a:pt x="304" y="599"/>
                    <a:pt x="314" y="610"/>
                  </a:cubicBezTo>
                  <a:cubicBezTo>
                    <a:pt x="316" y="613"/>
                    <a:pt x="318" y="615"/>
                    <a:pt x="320" y="617"/>
                  </a:cubicBezTo>
                  <a:cubicBezTo>
                    <a:pt x="335" y="634"/>
                    <a:pt x="335" y="651"/>
                    <a:pt x="335" y="652"/>
                  </a:cubicBezTo>
                  <a:cubicBezTo>
                    <a:pt x="335" y="690"/>
                    <a:pt x="304" y="720"/>
                    <a:pt x="266" y="720"/>
                  </a:cubicBezTo>
                  <a:cubicBezTo>
                    <a:pt x="229" y="720"/>
                    <a:pt x="198" y="690"/>
                    <a:pt x="198" y="652"/>
                  </a:cubicBezTo>
                  <a:cubicBezTo>
                    <a:pt x="198" y="652"/>
                    <a:pt x="198" y="652"/>
                    <a:pt x="198" y="652"/>
                  </a:cubicBezTo>
                  <a:cubicBezTo>
                    <a:pt x="198" y="651"/>
                    <a:pt x="197" y="634"/>
                    <a:pt x="212" y="617"/>
                  </a:cubicBezTo>
                  <a:cubicBezTo>
                    <a:pt x="214" y="615"/>
                    <a:pt x="216" y="613"/>
                    <a:pt x="219" y="610"/>
                  </a:cubicBezTo>
                  <a:cubicBezTo>
                    <a:pt x="229" y="599"/>
                    <a:pt x="241" y="586"/>
                    <a:pt x="237" y="572"/>
                  </a:cubicBezTo>
                  <a:cubicBezTo>
                    <a:pt x="233" y="559"/>
                    <a:pt x="217" y="550"/>
                    <a:pt x="187" y="543"/>
                  </a:cubicBezTo>
                  <a:cubicBezTo>
                    <a:pt x="184" y="543"/>
                    <a:pt x="180" y="542"/>
                    <a:pt x="177" y="542"/>
                  </a:cubicBezTo>
                  <a:cubicBezTo>
                    <a:pt x="0" y="542"/>
                    <a:pt x="0" y="542"/>
                    <a:pt x="0" y="542"/>
                  </a:cubicBezTo>
                  <a:cubicBezTo>
                    <a:pt x="0" y="365"/>
                    <a:pt x="0" y="365"/>
                    <a:pt x="0" y="365"/>
                  </a:cubicBezTo>
                  <a:cubicBezTo>
                    <a:pt x="0" y="363"/>
                    <a:pt x="0" y="360"/>
                    <a:pt x="1" y="358"/>
                  </a:cubicBezTo>
                  <a:cubicBezTo>
                    <a:pt x="8" y="324"/>
                    <a:pt x="17" y="321"/>
                    <a:pt x="19" y="321"/>
                  </a:cubicBezTo>
                  <a:cubicBezTo>
                    <a:pt x="24" y="321"/>
                    <a:pt x="33" y="329"/>
                    <a:pt x="40" y="335"/>
                  </a:cubicBezTo>
                  <a:cubicBezTo>
                    <a:pt x="42" y="338"/>
                    <a:pt x="45" y="340"/>
                    <a:pt x="47" y="342"/>
                  </a:cubicBezTo>
                  <a:cubicBezTo>
                    <a:pt x="67" y="359"/>
                    <a:pt x="87" y="360"/>
                    <a:pt x="92" y="360"/>
                  </a:cubicBezTo>
                  <a:cubicBezTo>
                    <a:pt x="93" y="360"/>
                    <a:pt x="93" y="360"/>
                    <a:pt x="93" y="360"/>
                  </a:cubicBezTo>
                  <a:cubicBezTo>
                    <a:pt x="140" y="360"/>
                    <a:pt x="178" y="322"/>
                    <a:pt x="178" y="275"/>
                  </a:cubicBezTo>
                  <a:cubicBezTo>
                    <a:pt x="178" y="229"/>
                    <a:pt x="140" y="190"/>
                    <a:pt x="93" y="190"/>
                  </a:cubicBezTo>
                  <a:cubicBezTo>
                    <a:pt x="92" y="190"/>
                    <a:pt x="92" y="190"/>
                    <a:pt x="92" y="190"/>
                  </a:cubicBezTo>
                  <a:cubicBezTo>
                    <a:pt x="87" y="190"/>
                    <a:pt x="67" y="192"/>
                    <a:pt x="47" y="209"/>
                  </a:cubicBezTo>
                  <a:cubicBezTo>
                    <a:pt x="45" y="211"/>
                    <a:pt x="42" y="213"/>
                    <a:pt x="40" y="215"/>
                  </a:cubicBezTo>
                  <a:cubicBezTo>
                    <a:pt x="33" y="222"/>
                    <a:pt x="24" y="230"/>
                    <a:pt x="19" y="230"/>
                  </a:cubicBezTo>
                  <a:cubicBezTo>
                    <a:pt x="17" y="230"/>
                    <a:pt x="8" y="227"/>
                    <a:pt x="1" y="193"/>
                  </a:cubicBezTo>
                  <a:cubicBezTo>
                    <a:pt x="0" y="190"/>
                    <a:pt x="0" y="188"/>
                    <a:pt x="0" y="186"/>
                  </a:cubicBezTo>
                  <a:cubicBezTo>
                    <a:pt x="0" y="0"/>
                    <a:pt x="0" y="0"/>
                    <a:pt x="0" y="0"/>
                  </a:cubicBezTo>
                  <a:cubicBezTo>
                    <a:pt x="177" y="0"/>
                    <a:pt x="177" y="0"/>
                    <a:pt x="177" y="0"/>
                  </a:cubicBezTo>
                  <a:cubicBezTo>
                    <a:pt x="180" y="0"/>
                    <a:pt x="183" y="1"/>
                    <a:pt x="186" y="1"/>
                  </a:cubicBezTo>
                  <a:cubicBezTo>
                    <a:pt x="257" y="18"/>
                    <a:pt x="223" y="42"/>
                    <a:pt x="206" y="61"/>
                  </a:cubicBezTo>
                  <a:cubicBezTo>
                    <a:pt x="189" y="82"/>
                    <a:pt x="190" y="102"/>
                    <a:pt x="190" y="102"/>
                  </a:cubicBezTo>
                  <a:cubicBezTo>
                    <a:pt x="190" y="144"/>
                    <a:pt x="224" y="179"/>
                    <a:pt x="266" y="179"/>
                  </a:cubicBezTo>
                  <a:cubicBezTo>
                    <a:pt x="309" y="179"/>
                    <a:pt x="343" y="144"/>
                    <a:pt x="343" y="102"/>
                  </a:cubicBezTo>
                  <a:cubicBezTo>
                    <a:pt x="343" y="102"/>
                    <a:pt x="344" y="82"/>
                    <a:pt x="327" y="61"/>
                  </a:cubicBezTo>
                  <a:cubicBezTo>
                    <a:pt x="310" y="42"/>
                    <a:pt x="276" y="18"/>
                    <a:pt x="347" y="1"/>
                  </a:cubicBezTo>
                  <a:cubicBezTo>
                    <a:pt x="350" y="1"/>
                    <a:pt x="353" y="0"/>
                    <a:pt x="356" y="0"/>
                  </a:cubicBezTo>
                  <a:cubicBezTo>
                    <a:pt x="542" y="0"/>
                    <a:pt x="542" y="0"/>
                    <a:pt x="542" y="0"/>
                  </a:cubicBezTo>
                  <a:cubicBezTo>
                    <a:pt x="542" y="186"/>
                    <a:pt x="542" y="186"/>
                    <a:pt x="542" y="186"/>
                  </a:cubicBezTo>
                  <a:cubicBezTo>
                    <a:pt x="542" y="189"/>
                    <a:pt x="542" y="192"/>
                    <a:pt x="543" y="194"/>
                  </a:cubicBezTo>
                  <a:cubicBezTo>
                    <a:pt x="550" y="228"/>
                    <a:pt x="559" y="238"/>
                    <a:pt x="569" y="238"/>
                  </a:cubicBezTo>
                  <a:cubicBezTo>
                    <a:pt x="580" y="238"/>
                    <a:pt x="592" y="224"/>
                    <a:pt x="603" y="215"/>
                  </a:cubicBezTo>
                  <a:cubicBezTo>
                    <a:pt x="620" y="200"/>
                    <a:pt x="638" y="199"/>
                    <a:pt x="642" y="199"/>
                  </a:cubicBezTo>
                  <a:cubicBezTo>
                    <a:pt x="643" y="199"/>
                    <a:pt x="643" y="199"/>
                    <a:pt x="643" y="199"/>
                  </a:cubicBezTo>
                  <a:cubicBezTo>
                    <a:pt x="686" y="199"/>
                    <a:pt x="720" y="233"/>
                    <a:pt x="720" y="275"/>
                  </a:cubicBezTo>
                  <a:close/>
                </a:path>
              </a:pathLst>
            </a:custGeom>
            <a:solidFill>
              <a:schemeClr val="accent6"/>
            </a:solidFill>
            <a:ln>
              <a:solidFill>
                <a:schemeClr val="bg1"/>
              </a:solidFill>
            </a:ln>
          </p:spPr>
          <p:txBody>
            <a:bodyPr vert="horz" wrap="square" lIns="91440" tIns="45720" rIns="91440" bIns="45720" numCol="1" anchor="t" anchorCtr="0" compatLnSpc="1"/>
            <a:lstStyle/>
            <a:p>
              <a:endParaRPr lang="ko-KR" altLang="en-US" sz="2400" dirty="0">
                <a:latin typeface="Open Sans Light" panose="020B0306030504020204" pitchFamily="34" charset="0"/>
                <a:cs typeface="Open Sans Light" panose="020B0306030504020204" pitchFamily="34" charset="0"/>
              </a:endParaRPr>
            </a:p>
          </p:txBody>
        </p:sp>
        <p:grpSp>
          <p:nvGrpSpPr>
            <p:cNvPr id="10" name="Group 506"/>
            <p:cNvGrpSpPr/>
            <p:nvPr/>
          </p:nvGrpSpPr>
          <p:grpSpPr bwMode="auto">
            <a:xfrm>
              <a:off x="6635772" y="2715540"/>
              <a:ext cx="296723" cy="345749"/>
              <a:chOff x="0" y="0"/>
              <a:chExt cx="495" cy="574"/>
            </a:xfrm>
            <a:solidFill>
              <a:schemeClr val="bg1"/>
            </a:solidFill>
          </p:grpSpPr>
          <p:sp>
            <p:nvSpPr>
              <p:cNvPr id="11" name="AutoShape 504"/>
              <p:cNvSpPr/>
              <p:nvPr/>
            </p:nvSpPr>
            <p:spPr bwMode="auto">
              <a:xfrm>
                <a:off x="0" y="0"/>
                <a:ext cx="495" cy="5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w 21600"/>
                  <a:gd name="T63" fmla="*/ 0 h 21600"/>
                  <a:gd name="T64" fmla="*/ 0 w 21600"/>
                  <a:gd name="T65" fmla="*/ 0 h 21600"/>
                  <a:gd name="T66" fmla="*/ 0 w 21600"/>
                  <a:gd name="T67" fmla="*/ 0 h 21600"/>
                  <a:gd name="T68" fmla="*/ 0 w 21600"/>
                  <a:gd name="T69" fmla="*/ 0 h 21600"/>
                  <a:gd name="T70" fmla="*/ 0 w 21600"/>
                  <a:gd name="T71" fmla="*/ 0 h 21600"/>
                  <a:gd name="T72" fmla="*/ 0 w 21600"/>
                  <a:gd name="T73" fmla="*/ 0 h 21600"/>
                  <a:gd name="T74" fmla="*/ 0 w 21600"/>
                  <a:gd name="T75" fmla="*/ 0 h 21600"/>
                  <a:gd name="T76" fmla="*/ 0 w 21600"/>
                  <a:gd name="T77" fmla="*/ 0 h 21600"/>
                  <a:gd name="T78" fmla="*/ 0 w 21600"/>
                  <a:gd name="T79" fmla="*/ 0 h 21600"/>
                  <a:gd name="T80" fmla="*/ 0 w 21600"/>
                  <a:gd name="T81" fmla="*/ 0 h 21600"/>
                  <a:gd name="T82" fmla="*/ 0 w 21600"/>
                  <a:gd name="T83" fmla="*/ 0 h 21600"/>
                  <a:gd name="T84" fmla="*/ 0 w 21600"/>
                  <a:gd name="T85" fmla="*/ 0 h 21600"/>
                  <a:gd name="T86" fmla="*/ 0 w 21600"/>
                  <a:gd name="T87" fmla="*/ 0 h 21600"/>
                  <a:gd name="T88" fmla="*/ 0 w 21600"/>
                  <a:gd name="T89" fmla="*/ 0 h 21600"/>
                  <a:gd name="T90" fmla="*/ 0 w 21600"/>
                  <a:gd name="T91" fmla="*/ 0 h 21600"/>
                  <a:gd name="T92" fmla="*/ 0 w 21600"/>
                  <a:gd name="T93" fmla="*/ 0 h 2160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21600" h="21600">
                    <a:moveTo>
                      <a:pt x="19055" y="2989"/>
                    </a:moveTo>
                    <a:lnTo>
                      <a:pt x="19055" y="1827"/>
                    </a:lnTo>
                    <a:cubicBezTo>
                      <a:pt x="19055" y="683"/>
                      <a:pt x="18218" y="0"/>
                      <a:pt x="16814" y="0"/>
                    </a:cubicBezTo>
                    <a:cubicBezTo>
                      <a:pt x="15411" y="0"/>
                      <a:pt x="14573" y="683"/>
                      <a:pt x="14573" y="1827"/>
                    </a:cubicBezTo>
                    <a:lnTo>
                      <a:pt x="14573" y="2989"/>
                    </a:lnTo>
                    <a:lnTo>
                      <a:pt x="13055" y="2989"/>
                    </a:lnTo>
                    <a:lnTo>
                      <a:pt x="13055" y="1827"/>
                    </a:lnTo>
                    <a:cubicBezTo>
                      <a:pt x="13055" y="683"/>
                      <a:pt x="12217" y="0"/>
                      <a:pt x="10814" y="0"/>
                    </a:cubicBezTo>
                    <a:cubicBezTo>
                      <a:pt x="9411" y="0"/>
                      <a:pt x="8573" y="683"/>
                      <a:pt x="8573" y="1827"/>
                    </a:cubicBezTo>
                    <a:lnTo>
                      <a:pt x="8573" y="2989"/>
                    </a:lnTo>
                    <a:lnTo>
                      <a:pt x="7055" y="2989"/>
                    </a:lnTo>
                    <a:lnTo>
                      <a:pt x="7055" y="1827"/>
                    </a:lnTo>
                    <a:cubicBezTo>
                      <a:pt x="7055" y="683"/>
                      <a:pt x="6217" y="0"/>
                      <a:pt x="4814" y="0"/>
                    </a:cubicBezTo>
                    <a:cubicBezTo>
                      <a:pt x="3410" y="0"/>
                      <a:pt x="2573" y="683"/>
                      <a:pt x="2573" y="1827"/>
                    </a:cubicBezTo>
                    <a:lnTo>
                      <a:pt x="2573" y="2989"/>
                    </a:lnTo>
                    <a:lnTo>
                      <a:pt x="0" y="2989"/>
                    </a:lnTo>
                    <a:lnTo>
                      <a:pt x="0" y="21600"/>
                    </a:lnTo>
                    <a:lnTo>
                      <a:pt x="21600" y="21600"/>
                    </a:lnTo>
                    <a:lnTo>
                      <a:pt x="21600" y="2989"/>
                    </a:lnTo>
                    <a:lnTo>
                      <a:pt x="19055" y="2989"/>
                    </a:lnTo>
                    <a:close/>
                    <a:moveTo>
                      <a:pt x="15773" y="1827"/>
                    </a:moveTo>
                    <a:cubicBezTo>
                      <a:pt x="15773" y="1263"/>
                      <a:pt x="16074" y="1034"/>
                      <a:pt x="16814" y="1034"/>
                    </a:cubicBezTo>
                    <a:cubicBezTo>
                      <a:pt x="17555" y="1034"/>
                      <a:pt x="17855" y="1263"/>
                      <a:pt x="17855" y="1827"/>
                    </a:cubicBezTo>
                    <a:lnTo>
                      <a:pt x="17855" y="4935"/>
                    </a:lnTo>
                    <a:cubicBezTo>
                      <a:pt x="17855" y="5499"/>
                      <a:pt x="17555" y="5728"/>
                      <a:pt x="16814" y="5728"/>
                    </a:cubicBezTo>
                    <a:cubicBezTo>
                      <a:pt x="16074" y="5728"/>
                      <a:pt x="15773" y="5499"/>
                      <a:pt x="15773" y="4935"/>
                    </a:cubicBezTo>
                    <a:lnTo>
                      <a:pt x="15773" y="1827"/>
                    </a:lnTo>
                    <a:close/>
                    <a:moveTo>
                      <a:pt x="9774" y="1827"/>
                    </a:moveTo>
                    <a:cubicBezTo>
                      <a:pt x="9774" y="1263"/>
                      <a:pt x="10074" y="1034"/>
                      <a:pt x="10814" y="1034"/>
                    </a:cubicBezTo>
                    <a:cubicBezTo>
                      <a:pt x="11555" y="1034"/>
                      <a:pt x="11855" y="1263"/>
                      <a:pt x="11855" y="1827"/>
                    </a:cubicBezTo>
                    <a:lnTo>
                      <a:pt x="11855" y="4935"/>
                    </a:lnTo>
                    <a:cubicBezTo>
                      <a:pt x="11855" y="5499"/>
                      <a:pt x="11555" y="5728"/>
                      <a:pt x="10814" y="5728"/>
                    </a:cubicBezTo>
                    <a:cubicBezTo>
                      <a:pt x="10074" y="5728"/>
                      <a:pt x="9774" y="5499"/>
                      <a:pt x="9774" y="4935"/>
                    </a:cubicBezTo>
                    <a:lnTo>
                      <a:pt x="9774" y="1827"/>
                    </a:lnTo>
                    <a:close/>
                    <a:moveTo>
                      <a:pt x="3774" y="1827"/>
                    </a:moveTo>
                    <a:cubicBezTo>
                      <a:pt x="3774" y="1263"/>
                      <a:pt x="4074" y="1034"/>
                      <a:pt x="4814" y="1034"/>
                    </a:cubicBezTo>
                    <a:cubicBezTo>
                      <a:pt x="5555" y="1034"/>
                      <a:pt x="5855" y="1263"/>
                      <a:pt x="5855" y="1827"/>
                    </a:cubicBezTo>
                    <a:lnTo>
                      <a:pt x="5855" y="4935"/>
                    </a:lnTo>
                    <a:cubicBezTo>
                      <a:pt x="5855" y="5499"/>
                      <a:pt x="5555" y="5728"/>
                      <a:pt x="4814" y="5728"/>
                    </a:cubicBezTo>
                    <a:cubicBezTo>
                      <a:pt x="4074" y="5728"/>
                      <a:pt x="3774" y="5499"/>
                      <a:pt x="3774" y="4935"/>
                    </a:cubicBezTo>
                    <a:lnTo>
                      <a:pt x="3774" y="1827"/>
                    </a:lnTo>
                    <a:close/>
                    <a:moveTo>
                      <a:pt x="19801" y="20049"/>
                    </a:moveTo>
                    <a:lnTo>
                      <a:pt x="1801" y="20049"/>
                    </a:lnTo>
                    <a:lnTo>
                      <a:pt x="1801" y="7125"/>
                    </a:lnTo>
                    <a:lnTo>
                      <a:pt x="19801" y="7125"/>
                    </a:lnTo>
                    <a:lnTo>
                      <a:pt x="19801" y="20049"/>
                    </a:lnTo>
                    <a:close/>
                    <a:moveTo>
                      <a:pt x="19801" y="20049"/>
                    </a:moveTo>
                  </a:path>
                </a:pathLst>
              </a:custGeom>
              <a:solidFill>
                <a:schemeClr val="bg1"/>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AutoShape 505"/>
              <p:cNvSpPr/>
              <p:nvPr/>
            </p:nvSpPr>
            <p:spPr bwMode="auto">
              <a:xfrm>
                <a:off x="96" y="248"/>
                <a:ext cx="308" cy="226"/>
              </a:xfrm>
              <a:custGeom>
                <a:avLst/>
                <a:gdLst>
                  <a:gd name="T0" fmla="*/ 0 w 21432"/>
                  <a:gd name="T1" fmla="*/ 0 h 21485"/>
                  <a:gd name="T2" fmla="*/ 0 w 21432"/>
                  <a:gd name="T3" fmla="*/ 0 h 21485"/>
                  <a:gd name="T4" fmla="*/ 0 w 21432"/>
                  <a:gd name="T5" fmla="*/ 0 h 21485"/>
                  <a:gd name="T6" fmla="*/ 0 w 21432"/>
                  <a:gd name="T7" fmla="*/ 0 h 21485"/>
                  <a:gd name="T8" fmla="*/ 0 w 21432"/>
                  <a:gd name="T9" fmla="*/ 0 h 21485"/>
                  <a:gd name="T10" fmla="*/ 0 w 21432"/>
                  <a:gd name="T11" fmla="*/ 0 h 21485"/>
                  <a:gd name="T12" fmla="*/ 0 w 21432"/>
                  <a:gd name="T13" fmla="*/ 0 h 21485"/>
                  <a:gd name="T14" fmla="*/ 0 w 21432"/>
                  <a:gd name="T15" fmla="*/ 0 h 21485"/>
                  <a:gd name="T16" fmla="*/ 0 w 21432"/>
                  <a:gd name="T17" fmla="*/ 0 h 21485"/>
                  <a:gd name="T18" fmla="*/ 0 w 21432"/>
                  <a:gd name="T19" fmla="*/ 0 h 21485"/>
                  <a:gd name="T20" fmla="*/ 0 w 21432"/>
                  <a:gd name="T21" fmla="*/ 0 h 21485"/>
                  <a:gd name="T22" fmla="*/ 0 w 21432"/>
                  <a:gd name="T23" fmla="*/ 0 h 21485"/>
                  <a:gd name="T24" fmla="*/ 0 w 21432"/>
                  <a:gd name="T25" fmla="*/ 0 h 21485"/>
                  <a:gd name="T26" fmla="*/ 0 w 21432"/>
                  <a:gd name="T27" fmla="*/ 0 h 21485"/>
                  <a:gd name="T28" fmla="*/ 0 w 21432"/>
                  <a:gd name="T29" fmla="*/ 0 h 21485"/>
                  <a:gd name="T30" fmla="*/ 0 w 21432"/>
                  <a:gd name="T31" fmla="*/ 0 h 2148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1432" h="21485">
                    <a:moveTo>
                      <a:pt x="5697" y="20658"/>
                    </a:moveTo>
                    <a:cubicBezTo>
                      <a:pt x="6029" y="21113"/>
                      <a:pt x="6687" y="21485"/>
                      <a:pt x="7159" y="21485"/>
                    </a:cubicBezTo>
                    <a:lnTo>
                      <a:pt x="8158" y="21485"/>
                    </a:lnTo>
                    <a:cubicBezTo>
                      <a:pt x="8628" y="21485"/>
                      <a:pt x="9287" y="21114"/>
                      <a:pt x="9620" y="20658"/>
                    </a:cubicBezTo>
                    <a:lnTo>
                      <a:pt x="21184" y="4870"/>
                    </a:lnTo>
                    <a:cubicBezTo>
                      <a:pt x="21517" y="4416"/>
                      <a:pt x="21516" y="3674"/>
                      <a:pt x="21181" y="3221"/>
                    </a:cubicBezTo>
                    <a:lnTo>
                      <a:pt x="19049" y="338"/>
                    </a:lnTo>
                    <a:cubicBezTo>
                      <a:pt x="18714" y="-115"/>
                      <a:pt x="18168" y="-113"/>
                      <a:pt x="17836" y="342"/>
                    </a:cubicBezTo>
                    <a:lnTo>
                      <a:pt x="8299" y="13362"/>
                    </a:lnTo>
                    <a:cubicBezTo>
                      <a:pt x="7966" y="13816"/>
                      <a:pt x="7421" y="13817"/>
                      <a:pt x="7087" y="13362"/>
                    </a:cubicBezTo>
                    <a:lnTo>
                      <a:pt x="3607" y="8633"/>
                    </a:lnTo>
                    <a:cubicBezTo>
                      <a:pt x="3273" y="8179"/>
                      <a:pt x="2728" y="8179"/>
                      <a:pt x="2394" y="8635"/>
                    </a:cubicBezTo>
                    <a:lnTo>
                      <a:pt x="251" y="11554"/>
                    </a:lnTo>
                    <a:cubicBezTo>
                      <a:pt x="-82" y="12008"/>
                      <a:pt x="-83" y="12751"/>
                      <a:pt x="249" y="13206"/>
                    </a:cubicBezTo>
                    <a:lnTo>
                      <a:pt x="5697" y="20658"/>
                    </a:lnTo>
                    <a:close/>
                    <a:moveTo>
                      <a:pt x="5697" y="20658"/>
                    </a:moveTo>
                  </a:path>
                </a:pathLst>
              </a:custGeom>
              <a:solidFill>
                <a:schemeClr val="bg1"/>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grpSp>
      <p:grpSp>
        <p:nvGrpSpPr>
          <p:cNvPr id="13" name="组合 12"/>
          <p:cNvGrpSpPr/>
          <p:nvPr/>
        </p:nvGrpSpPr>
        <p:grpSpPr>
          <a:xfrm>
            <a:off x="6595807" y="3399478"/>
            <a:ext cx="1678263" cy="1675277"/>
            <a:chOff x="6595807" y="3188452"/>
            <a:chExt cx="1678263" cy="1675277"/>
          </a:xfrm>
        </p:grpSpPr>
        <p:sp>
          <p:nvSpPr>
            <p:cNvPr id="14" name="Freeform 6"/>
            <p:cNvSpPr/>
            <p:nvPr/>
          </p:nvSpPr>
          <p:spPr bwMode="auto">
            <a:xfrm rot="18900000">
              <a:off x="6595807" y="3188452"/>
              <a:ext cx="1678263" cy="1675277"/>
            </a:xfrm>
            <a:custGeom>
              <a:avLst/>
              <a:gdLst>
                <a:gd name="T0" fmla="*/ 720 w 721"/>
                <a:gd name="T1" fmla="*/ 356 h 720"/>
                <a:gd name="T2" fmla="*/ 721 w 721"/>
                <a:gd name="T3" fmla="*/ 542 h 720"/>
                <a:gd name="T4" fmla="*/ 535 w 721"/>
                <a:gd name="T5" fmla="*/ 542 h 720"/>
                <a:gd name="T6" fmla="*/ 526 w 721"/>
                <a:gd name="T7" fmla="*/ 543 h 720"/>
                <a:gd name="T8" fmla="*/ 506 w 721"/>
                <a:gd name="T9" fmla="*/ 603 h 720"/>
                <a:gd name="T10" fmla="*/ 522 w 721"/>
                <a:gd name="T11" fmla="*/ 643 h 720"/>
                <a:gd name="T12" fmla="*/ 445 w 721"/>
                <a:gd name="T13" fmla="*/ 720 h 720"/>
                <a:gd name="T14" fmla="*/ 369 w 721"/>
                <a:gd name="T15" fmla="*/ 643 h 720"/>
                <a:gd name="T16" fmla="*/ 385 w 721"/>
                <a:gd name="T17" fmla="*/ 603 h 720"/>
                <a:gd name="T18" fmla="*/ 365 w 721"/>
                <a:gd name="T19" fmla="*/ 543 h 720"/>
                <a:gd name="T20" fmla="*/ 356 w 721"/>
                <a:gd name="T21" fmla="*/ 542 h 720"/>
                <a:gd name="T22" fmla="*/ 179 w 721"/>
                <a:gd name="T23" fmla="*/ 542 h 720"/>
                <a:gd name="T24" fmla="*/ 179 w 721"/>
                <a:gd name="T25" fmla="*/ 356 h 720"/>
                <a:gd name="T26" fmla="*/ 177 w 721"/>
                <a:gd name="T27" fmla="*/ 346 h 720"/>
                <a:gd name="T28" fmla="*/ 143 w 721"/>
                <a:gd name="T29" fmla="*/ 296 h 720"/>
                <a:gd name="T30" fmla="*/ 110 w 721"/>
                <a:gd name="T31" fmla="*/ 314 h 720"/>
                <a:gd name="T32" fmla="*/ 104 w 721"/>
                <a:gd name="T33" fmla="*/ 321 h 720"/>
                <a:gd name="T34" fmla="*/ 69 w 721"/>
                <a:gd name="T35" fmla="*/ 335 h 720"/>
                <a:gd name="T36" fmla="*/ 68 w 721"/>
                <a:gd name="T37" fmla="*/ 335 h 720"/>
                <a:gd name="T38" fmla="*/ 0 w 721"/>
                <a:gd name="T39" fmla="*/ 267 h 720"/>
                <a:gd name="T40" fmla="*/ 68 w 721"/>
                <a:gd name="T41" fmla="*/ 198 h 720"/>
                <a:gd name="T42" fmla="*/ 69 w 721"/>
                <a:gd name="T43" fmla="*/ 198 h 720"/>
                <a:gd name="T44" fmla="*/ 82 w 721"/>
                <a:gd name="T45" fmla="*/ 200 h 720"/>
                <a:gd name="T46" fmla="*/ 104 w 721"/>
                <a:gd name="T47" fmla="*/ 213 h 720"/>
                <a:gd name="T48" fmla="*/ 110 w 721"/>
                <a:gd name="T49" fmla="*/ 219 h 720"/>
                <a:gd name="T50" fmla="*/ 143 w 721"/>
                <a:gd name="T51" fmla="*/ 238 h 720"/>
                <a:gd name="T52" fmla="*/ 177 w 721"/>
                <a:gd name="T53" fmla="*/ 188 h 720"/>
                <a:gd name="T54" fmla="*/ 179 w 721"/>
                <a:gd name="T55" fmla="*/ 177 h 720"/>
                <a:gd name="T56" fmla="*/ 179 w 721"/>
                <a:gd name="T57" fmla="*/ 0 h 720"/>
                <a:gd name="T58" fmla="*/ 179 w 721"/>
                <a:gd name="T59" fmla="*/ 0 h 720"/>
                <a:gd name="T60" fmla="*/ 179 w 721"/>
                <a:gd name="T61" fmla="*/ 0 h 720"/>
                <a:gd name="T62" fmla="*/ 356 w 721"/>
                <a:gd name="T63" fmla="*/ 0 h 720"/>
                <a:gd name="T64" fmla="*/ 363 w 721"/>
                <a:gd name="T65" fmla="*/ 1 h 720"/>
                <a:gd name="T66" fmla="*/ 400 w 721"/>
                <a:gd name="T67" fmla="*/ 18 h 720"/>
                <a:gd name="T68" fmla="*/ 386 w 721"/>
                <a:gd name="T69" fmla="*/ 40 h 720"/>
                <a:gd name="T70" fmla="*/ 379 w 721"/>
                <a:gd name="T71" fmla="*/ 47 h 720"/>
                <a:gd name="T72" fmla="*/ 360 w 721"/>
                <a:gd name="T73" fmla="*/ 93 h 720"/>
                <a:gd name="T74" fmla="*/ 445 w 721"/>
                <a:gd name="T75" fmla="*/ 178 h 720"/>
                <a:gd name="T76" fmla="*/ 530 w 721"/>
                <a:gd name="T77" fmla="*/ 93 h 720"/>
                <a:gd name="T78" fmla="*/ 512 w 721"/>
                <a:gd name="T79" fmla="*/ 47 h 720"/>
                <a:gd name="T80" fmla="*/ 505 w 721"/>
                <a:gd name="T81" fmla="*/ 40 h 720"/>
                <a:gd name="T82" fmla="*/ 491 w 721"/>
                <a:gd name="T83" fmla="*/ 18 h 720"/>
                <a:gd name="T84" fmla="*/ 528 w 721"/>
                <a:gd name="T85" fmla="*/ 1 h 720"/>
                <a:gd name="T86" fmla="*/ 535 w 721"/>
                <a:gd name="T87" fmla="*/ 0 h 720"/>
                <a:gd name="T88" fmla="*/ 721 w 721"/>
                <a:gd name="T89" fmla="*/ 0 h 720"/>
                <a:gd name="T90" fmla="*/ 720 w 721"/>
                <a:gd name="T91" fmla="*/ 177 h 720"/>
                <a:gd name="T92" fmla="*/ 719 w 721"/>
                <a:gd name="T93" fmla="*/ 186 h 720"/>
                <a:gd name="T94" fmla="*/ 693 w 721"/>
                <a:gd name="T95" fmla="*/ 229 h 720"/>
                <a:gd name="T96" fmla="*/ 659 w 721"/>
                <a:gd name="T97" fmla="*/ 206 h 720"/>
                <a:gd name="T98" fmla="*/ 620 w 721"/>
                <a:gd name="T99" fmla="*/ 190 h 720"/>
                <a:gd name="T100" fmla="*/ 619 w 721"/>
                <a:gd name="T101" fmla="*/ 190 h 720"/>
                <a:gd name="T102" fmla="*/ 542 w 721"/>
                <a:gd name="T103" fmla="*/ 267 h 720"/>
                <a:gd name="T104" fmla="*/ 619 w 721"/>
                <a:gd name="T105" fmla="*/ 343 h 720"/>
                <a:gd name="T106" fmla="*/ 620 w 721"/>
                <a:gd name="T107" fmla="*/ 343 h 720"/>
                <a:gd name="T108" fmla="*/ 659 w 721"/>
                <a:gd name="T109" fmla="*/ 327 h 720"/>
                <a:gd name="T110" fmla="*/ 693 w 721"/>
                <a:gd name="T111" fmla="*/ 304 h 720"/>
                <a:gd name="T112" fmla="*/ 719 w 721"/>
                <a:gd name="T113" fmla="*/ 348 h 720"/>
                <a:gd name="T114" fmla="*/ 720 w 721"/>
                <a:gd name="T115" fmla="*/ 356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1" h="720">
                  <a:moveTo>
                    <a:pt x="720" y="356"/>
                  </a:moveTo>
                  <a:cubicBezTo>
                    <a:pt x="721" y="542"/>
                    <a:pt x="721" y="542"/>
                    <a:pt x="721" y="542"/>
                  </a:cubicBezTo>
                  <a:cubicBezTo>
                    <a:pt x="535" y="542"/>
                    <a:pt x="535" y="542"/>
                    <a:pt x="535" y="542"/>
                  </a:cubicBezTo>
                  <a:cubicBezTo>
                    <a:pt x="532" y="542"/>
                    <a:pt x="529" y="542"/>
                    <a:pt x="526" y="543"/>
                  </a:cubicBezTo>
                  <a:cubicBezTo>
                    <a:pt x="455" y="559"/>
                    <a:pt x="489" y="583"/>
                    <a:pt x="506" y="603"/>
                  </a:cubicBezTo>
                  <a:cubicBezTo>
                    <a:pt x="523" y="623"/>
                    <a:pt x="522" y="643"/>
                    <a:pt x="522" y="643"/>
                  </a:cubicBezTo>
                  <a:cubicBezTo>
                    <a:pt x="522" y="686"/>
                    <a:pt x="488" y="720"/>
                    <a:pt x="445" y="720"/>
                  </a:cubicBezTo>
                  <a:cubicBezTo>
                    <a:pt x="403" y="720"/>
                    <a:pt x="369" y="686"/>
                    <a:pt x="369" y="643"/>
                  </a:cubicBezTo>
                  <a:cubicBezTo>
                    <a:pt x="369" y="643"/>
                    <a:pt x="368" y="623"/>
                    <a:pt x="385" y="603"/>
                  </a:cubicBezTo>
                  <a:cubicBezTo>
                    <a:pt x="402" y="583"/>
                    <a:pt x="436" y="559"/>
                    <a:pt x="365" y="543"/>
                  </a:cubicBezTo>
                  <a:cubicBezTo>
                    <a:pt x="362" y="542"/>
                    <a:pt x="359" y="542"/>
                    <a:pt x="356" y="542"/>
                  </a:cubicBezTo>
                  <a:cubicBezTo>
                    <a:pt x="179" y="542"/>
                    <a:pt x="179" y="542"/>
                    <a:pt x="179" y="542"/>
                  </a:cubicBezTo>
                  <a:cubicBezTo>
                    <a:pt x="179" y="356"/>
                    <a:pt x="179" y="356"/>
                    <a:pt x="179" y="356"/>
                  </a:cubicBezTo>
                  <a:cubicBezTo>
                    <a:pt x="179" y="353"/>
                    <a:pt x="178" y="349"/>
                    <a:pt x="177" y="346"/>
                  </a:cubicBezTo>
                  <a:cubicBezTo>
                    <a:pt x="172" y="322"/>
                    <a:pt x="163" y="296"/>
                    <a:pt x="143" y="296"/>
                  </a:cubicBezTo>
                  <a:cubicBezTo>
                    <a:pt x="131" y="296"/>
                    <a:pt x="120" y="305"/>
                    <a:pt x="110" y="314"/>
                  </a:cubicBezTo>
                  <a:cubicBezTo>
                    <a:pt x="108" y="317"/>
                    <a:pt x="106" y="319"/>
                    <a:pt x="104" y="321"/>
                  </a:cubicBezTo>
                  <a:cubicBezTo>
                    <a:pt x="88" y="334"/>
                    <a:pt x="72" y="335"/>
                    <a:pt x="69" y="335"/>
                  </a:cubicBezTo>
                  <a:cubicBezTo>
                    <a:pt x="68" y="335"/>
                    <a:pt x="68" y="335"/>
                    <a:pt x="68" y="335"/>
                  </a:cubicBezTo>
                  <a:cubicBezTo>
                    <a:pt x="31" y="335"/>
                    <a:pt x="0" y="304"/>
                    <a:pt x="0" y="267"/>
                  </a:cubicBezTo>
                  <a:cubicBezTo>
                    <a:pt x="0" y="229"/>
                    <a:pt x="31" y="198"/>
                    <a:pt x="68" y="198"/>
                  </a:cubicBezTo>
                  <a:cubicBezTo>
                    <a:pt x="69" y="198"/>
                    <a:pt x="69" y="198"/>
                    <a:pt x="69" y="198"/>
                  </a:cubicBezTo>
                  <a:cubicBezTo>
                    <a:pt x="71" y="198"/>
                    <a:pt x="75" y="199"/>
                    <a:pt x="82" y="200"/>
                  </a:cubicBezTo>
                  <a:cubicBezTo>
                    <a:pt x="88" y="202"/>
                    <a:pt x="96" y="206"/>
                    <a:pt x="104" y="213"/>
                  </a:cubicBezTo>
                  <a:cubicBezTo>
                    <a:pt x="106" y="215"/>
                    <a:pt x="108" y="217"/>
                    <a:pt x="110" y="219"/>
                  </a:cubicBezTo>
                  <a:cubicBezTo>
                    <a:pt x="120" y="228"/>
                    <a:pt x="131" y="238"/>
                    <a:pt x="143" y="238"/>
                  </a:cubicBezTo>
                  <a:cubicBezTo>
                    <a:pt x="163" y="238"/>
                    <a:pt x="172" y="211"/>
                    <a:pt x="177" y="188"/>
                  </a:cubicBezTo>
                  <a:cubicBezTo>
                    <a:pt x="178" y="184"/>
                    <a:pt x="179" y="181"/>
                    <a:pt x="179" y="177"/>
                  </a:cubicBezTo>
                  <a:cubicBezTo>
                    <a:pt x="179" y="0"/>
                    <a:pt x="179" y="0"/>
                    <a:pt x="179" y="0"/>
                  </a:cubicBezTo>
                  <a:cubicBezTo>
                    <a:pt x="179" y="0"/>
                    <a:pt x="179" y="0"/>
                    <a:pt x="179" y="0"/>
                  </a:cubicBezTo>
                  <a:cubicBezTo>
                    <a:pt x="179" y="0"/>
                    <a:pt x="179" y="0"/>
                    <a:pt x="179" y="0"/>
                  </a:cubicBezTo>
                  <a:cubicBezTo>
                    <a:pt x="356" y="0"/>
                    <a:pt x="356" y="0"/>
                    <a:pt x="356" y="0"/>
                  </a:cubicBezTo>
                  <a:cubicBezTo>
                    <a:pt x="358" y="0"/>
                    <a:pt x="360" y="0"/>
                    <a:pt x="363" y="1"/>
                  </a:cubicBezTo>
                  <a:cubicBezTo>
                    <a:pt x="394" y="8"/>
                    <a:pt x="399" y="16"/>
                    <a:pt x="400" y="18"/>
                  </a:cubicBezTo>
                  <a:cubicBezTo>
                    <a:pt x="401" y="23"/>
                    <a:pt x="392" y="33"/>
                    <a:pt x="386" y="40"/>
                  </a:cubicBezTo>
                  <a:cubicBezTo>
                    <a:pt x="383" y="42"/>
                    <a:pt x="381" y="45"/>
                    <a:pt x="379" y="47"/>
                  </a:cubicBezTo>
                  <a:cubicBezTo>
                    <a:pt x="360" y="69"/>
                    <a:pt x="360" y="90"/>
                    <a:pt x="360" y="93"/>
                  </a:cubicBezTo>
                  <a:cubicBezTo>
                    <a:pt x="360" y="140"/>
                    <a:pt x="399" y="178"/>
                    <a:pt x="445" y="178"/>
                  </a:cubicBezTo>
                  <a:cubicBezTo>
                    <a:pt x="492" y="178"/>
                    <a:pt x="530" y="140"/>
                    <a:pt x="530" y="93"/>
                  </a:cubicBezTo>
                  <a:cubicBezTo>
                    <a:pt x="530" y="90"/>
                    <a:pt x="531" y="68"/>
                    <a:pt x="512" y="47"/>
                  </a:cubicBezTo>
                  <a:cubicBezTo>
                    <a:pt x="510" y="45"/>
                    <a:pt x="508" y="42"/>
                    <a:pt x="505" y="40"/>
                  </a:cubicBezTo>
                  <a:cubicBezTo>
                    <a:pt x="499" y="33"/>
                    <a:pt x="490" y="23"/>
                    <a:pt x="491" y="18"/>
                  </a:cubicBezTo>
                  <a:cubicBezTo>
                    <a:pt x="492" y="16"/>
                    <a:pt x="497" y="8"/>
                    <a:pt x="528" y="1"/>
                  </a:cubicBezTo>
                  <a:cubicBezTo>
                    <a:pt x="530" y="0"/>
                    <a:pt x="533" y="0"/>
                    <a:pt x="535" y="0"/>
                  </a:cubicBezTo>
                  <a:cubicBezTo>
                    <a:pt x="721" y="0"/>
                    <a:pt x="721" y="0"/>
                    <a:pt x="721" y="0"/>
                  </a:cubicBezTo>
                  <a:cubicBezTo>
                    <a:pt x="720" y="177"/>
                    <a:pt x="720" y="177"/>
                    <a:pt x="720" y="177"/>
                  </a:cubicBezTo>
                  <a:cubicBezTo>
                    <a:pt x="720" y="180"/>
                    <a:pt x="720" y="183"/>
                    <a:pt x="719" y="186"/>
                  </a:cubicBezTo>
                  <a:cubicBezTo>
                    <a:pt x="712" y="219"/>
                    <a:pt x="703" y="229"/>
                    <a:pt x="693" y="229"/>
                  </a:cubicBezTo>
                  <a:cubicBezTo>
                    <a:pt x="682" y="229"/>
                    <a:pt x="670" y="215"/>
                    <a:pt x="659" y="206"/>
                  </a:cubicBezTo>
                  <a:cubicBezTo>
                    <a:pt x="642" y="191"/>
                    <a:pt x="624" y="190"/>
                    <a:pt x="620" y="190"/>
                  </a:cubicBezTo>
                  <a:cubicBezTo>
                    <a:pt x="619" y="190"/>
                    <a:pt x="619" y="190"/>
                    <a:pt x="619" y="190"/>
                  </a:cubicBezTo>
                  <a:cubicBezTo>
                    <a:pt x="576" y="190"/>
                    <a:pt x="542" y="224"/>
                    <a:pt x="542" y="267"/>
                  </a:cubicBezTo>
                  <a:cubicBezTo>
                    <a:pt x="542" y="309"/>
                    <a:pt x="576" y="343"/>
                    <a:pt x="619" y="343"/>
                  </a:cubicBezTo>
                  <a:cubicBezTo>
                    <a:pt x="619" y="343"/>
                    <a:pt x="619" y="343"/>
                    <a:pt x="620" y="343"/>
                  </a:cubicBezTo>
                  <a:cubicBezTo>
                    <a:pt x="623" y="343"/>
                    <a:pt x="641" y="342"/>
                    <a:pt x="659" y="327"/>
                  </a:cubicBezTo>
                  <a:cubicBezTo>
                    <a:pt x="670" y="318"/>
                    <a:pt x="682" y="304"/>
                    <a:pt x="693" y="304"/>
                  </a:cubicBezTo>
                  <a:cubicBezTo>
                    <a:pt x="703" y="304"/>
                    <a:pt x="712" y="314"/>
                    <a:pt x="719" y="348"/>
                  </a:cubicBezTo>
                  <a:cubicBezTo>
                    <a:pt x="720" y="350"/>
                    <a:pt x="720" y="353"/>
                    <a:pt x="720" y="356"/>
                  </a:cubicBezTo>
                  <a:close/>
                </a:path>
              </a:pathLst>
            </a:custGeom>
            <a:solidFill>
              <a:srgbClr val="463B34"/>
            </a:solidFill>
            <a:ln>
              <a:solidFill>
                <a:schemeClr val="bg1"/>
              </a:solidFill>
            </a:ln>
          </p:spPr>
          <p:txBody>
            <a:bodyPr vert="horz" wrap="square" lIns="91440" tIns="45720" rIns="91440" bIns="45720" numCol="1" anchor="t" anchorCtr="0" compatLnSpc="1"/>
            <a:lstStyle/>
            <a:p>
              <a:endParaRPr lang="ko-KR" altLang="en-US" sz="2400" dirty="0">
                <a:latin typeface="Open Sans Light" panose="020B0306030504020204" pitchFamily="34" charset="0"/>
                <a:cs typeface="Open Sans Light" panose="020B0306030504020204" pitchFamily="34" charset="0"/>
              </a:endParaRPr>
            </a:p>
          </p:txBody>
        </p:sp>
        <p:grpSp>
          <p:nvGrpSpPr>
            <p:cNvPr id="15" name="Group 675"/>
            <p:cNvGrpSpPr/>
            <p:nvPr/>
          </p:nvGrpSpPr>
          <p:grpSpPr bwMode="auto">
            <a:xfrm>
              <a:off x="7296796" y="3827557"/>
              <a:ext cx="221383" cy="383161"/>
              <a:chOff x="0" y="0"/>
              <a:chExt cx="332" cy="579"/>
            </a:xfrm>
            <a:solidFill>
              <a:srgbClr val="FFFFFF"/>
            </a:solidFill>
          </p:grpSpPr>
          <p:sp>
            <p:nvSpPr>
              <p:cNvPr id="16" name="AutoShape 673"/>
              <p:cNvSpPr/>
              <p:nvPr/>
            </p:nvSpPr>
            <p:spPr bwMode="auto">
              <a:xfrm>
                <a:off x="72" y="440"/>
                <a:ext cx="146" cy="139"/>
              </a:xfrm>
              <a:custGeom>
                <a:avLst/>
                <a:gdLst>
                  <a:gd name="T0" fmla="*/ 0 w 21558"/>
                  <a:gd name="T1" fmla="*/ 0 h 21579"/>
                  <a:gd name="T2" fmla="*/ 0 w 21558"/>
                  <a:gd name="T3" fmla="*/ 0 h 21579"/>
                  <a:gd name="T4" fmla="*/ 0 w 21558"/>
                  <a:gd name="T5" fmla="*/ 0 h 21579"/>
                  <a:gd name="T6" fmla="*/ 0 w 21558"/>
                  <a:gd name="T7" fmla="*/ 0 h 21579"/>
                  <a:gd name="T8" fmla="*/ 0 w 21558"/>
                  <a:gd name="T9" fmla="*/ 0 h 21579"/>
                  <a:gd name="T10" fmla="*/ 0 w 21558"/>
                  <a:gd name="T11" fmla="*/ 0 h 21579"/>
                  <a:gd name="T12" fmla="*/ 0 w 21558"/>
                  <a:gd name="T13" fmla="*/ 0 h 21579"/>
                  <a:gd name="T14" fmla="*/ 0 w 21558"/>
                  <a:gd name="T15" fmla="*/ 0 h 21579"/>
                  <a:gd name="T16" fmla="*/ 0 w 21558"/>
                  <a:gd name="T17" fmla="*/ 0 h 21579"/>
                  <a:gd name="T18" fmla="*/ 0 w 21558"/>
                  <a:gd name="T19" fmla="*/ 0 h 21579"/>
                  <a:gd name="T20" fmla="*/ 0 w 21558"/>
                  <a:gd name="T21" fmla="*/ 0 h 2157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558" h="21579">
                    <a:moveTo>
                      <a:pt x="10672" y="0"/>
                    </a:moveTo>
                    <a:cubicBezTo>
                      <a:pt x="7687" y="-11"/>
                      <a:pt x="5001" y="939"/>
                      <a:pt x="3015" y="2897"/>
                    </a:cubicBezTo>
                    <a:cubicBezTo>
                      <a:pt x="988" y="4854"/>
                      <a:pt x="-20" y="7648"/>
                      <a:pt x="0" y="10734"/>
                    </a:cubicBezTo>
                    <a:cubicBezTo>
                      <a:pt x="-21" y="13826"/>
                      <a:pt x="988" y="16619"/>
                      <a:pt x="3001" y="18615"/>
                    </a:cubicBezTo>
                    <a:cubicBezTo>
                      <a:pt x="4966" y="20603"/>
                      <a:pt x="7635" y="21579"/>
                      <a:pt x="10598" y="21579"/>
                    </a:cubicBezTo>
                    <a:cubicBezTo>
                      <a:pt x="10623" y="21579"/>
                      <a:pt x="10645" y="21579"/>
                      <a:pt x="10671" y="21577"/>
                    </a:cubicBezTo>
                    <a:cubicBezTo>
                      <a:pt x="13785" y="21589"/>
                      <a:pt x="16552" y="20640"/>
                      <a:pt x="18558" y="18609"/>
                    </a:cubicBezTo>
                    <a:cubicBezTo>
                      <a:pt x="20570" y="16619"/>
                      <a:pt x="21579" y="13826"/>
                      <a:pt x="21558" y="10734"/>
                    </a:cubicBezTo>
                    <a:cubicBezTo>
                      <a:pt x="21579" y="7647"/>
                      <a:pt x="20570" y="4854"/>
                      <a:pt x="18543" y="2897"/>
                    </a:cubicBezTo>
                    <a:cubicBezTo>
                      <a:pt x="16529" y="918"/>
                      <a:pt x="13778" y="-11"/>
                      <a:pt x="10672" y="0"/>
                    </a:cubicBezTo>
                    <a:close/>
                    <a:moveTo>
                      <a:pt x="10672"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AutoShape 674"/>
              <p:cNvSpPr/>
              <p:nvPr/>
            </p:nvSpPr>
            <p:spPr bwMode="auto">
              <a:xfrm>
                <a:off x="0" y="0"/>
                <a:ext cx="332" cy="403"/>
              </a:xfrm>
              <a:custGeom>
                <a:avLst/>
                <a:gdLst>
                  <a:gd name="T0" fmla="*/ 0 w 21588"/>
                  <a:gd name="T1" fmla="*/ 0 h 21598"/>
                  <a:gd name="T2" fmla="*/ 0 w 21588"/>
                  <a:gd name="T3" fmla="*/ 0 h 21598"/>
                  <a:gd name="T4" fmla="*/ 0 w 21588"/>
                  <a:gd name="T5" fmla="*/ 0 h 21598"/>
                  <a:gd name="T6" fmla="*/ 0 w 21588"/>
                  <a:gd name="T7" fmla="*/ 0 h 21598"/>
                  <a:gd name="T8" fmla="*/ 0 w 21588"/>
                  <a:gd name="T9" fmla="*/ 0 h 21598"/>
                  <a:gd name="T10" fmla="*/ 0 w 21588"/>
                  <a:gd name="T11" fmla="*/ 0 h 21598"/>
                  <a:gd name="T12" fmla="*/ 0 w 21588"/>
                  <a:gd name="T13" fmla="*/ 0 h 21598"/>
                  <a:gd name="T14" fmla="*/ 0 w 21588"/>
                  <a:gd name="T15" fmla="*/ 0 h 21598"/>
                  <a:gd name="T16" fmla="*/ 0 w 21588"/>
                  <a:gd name="T17" fmla="*/ 0 h 21598"/>
                  <a:gd name="T18" fmla="*/ 0 w 21588"/>
                  <a:gd name="T19" fmla="*/ 0 h 21598"/>
                  <a:gd name="T20" fmla="*/ 0 w 21588"/>
                  <a:gd name="T21" fmla="*/ 0 h 21598"/>
                  <a:gd name="T22" fmla="*/ 0 w 21588"/>
                  <a:gd name="T23" fmla="*/ 0 h 21598"/>
                  <a:gd name="T24" fmla="*/ 0 w 21588"/>
                  <a:gd name="T25" fmla="*/ 0 h 21598"/>
                  <a:gd name="T26" fmla="*/ 0 w 21588"/>
                  <a:gd name="T27" fmla="*/ 0 h 21598"/>
                  <a:gd name="T28" fmla="*/ 0 w 21588"/>
                  <a:gd name="T29" fmla="*/ 0 h 21598"/>
                  <a:gd name="T30" fmla="*/ 0 w 21588"/>
                  <a:gd name="T31" fmla="*/ 0 h 21598"/>
                  <a:gd name="T32" fmla="*/ 0 w 21588"/>
                  <a:gd name="T33" fmla="*/ 0 h 21598"/>
                  <a:gd name="T34" fmla="*/ 0 w 21588"/>
                  <a:gd name="T35" fmla="*/ 0 h 21598"/>
                  <a:gd name="T36" fmla="*/ 0 w 21588"/>
                  <a:gd name="T37" fmla="*/ 0 h 21598"/>
                  <a:gd name="T38" fmla="*/ 0 w 21588"/>
                  <a:gd name="T39" fmla="*/ 0 h 21598"/>
                  <a:gd name="T40" fmla="*/ 0 w 21588"/>
                  <a:gd name="T41" fmla="*/ 0 h 21598"/>
                  <a:gd name="T42" fmla="*/ 0 w 21588"/>
                  <a:gd name="T43" fmla="*/ 0 h 21598"/>
                  <a:gd name="T44" fmla="*/ 0 w 21588"/>
                  <a:gd name="T45" fmla="*/ 0 h 21598"/>
                  <a:gd name="T46" fmla="*/ 0 w 21588"/>
                  <a:gd name="T47" fmla="*/ 0 h 21598"/>
                  <a:gd name="T48" fmla="*/ 0 w 21588"/>
                  <a:gd name="T49" fmla="*/ 0 h 21598"/>
                  <a:gd name="T50" fmla="*/ 0 w 21588"/>
                  <a:gd name="T51" fmla="*/ 0 h 21598"/>
                  <a:gd name="T52" fmla="*/ 0 w 21588"/>
                  <a:gd name="T53" fmla="*/ 0 h 21598"/>
                  <a:gd name="T54" fmla="*/ 0 w 21588"/>
                  <a:gd name="T55" fmla="*/ 0 h 21598"/>
                  <a:gd name="T56" fmla="*/ 0 w 21588"/>
                  <a:gd name="T57" fmla="*/ 0 h 21598"/>
                  <a:gd name="T58" fmla="*/ 0 w 21588"/>
                  <a:gd name="T59" fmla="*/ 0 h 21598"/>
                  <a:gd name="T60" fmla="*/ 0 w 21588"/>
                  <a:gd name="T61" fmla="*/ 0 h 21598"/>
                  <a:gd name="T62" fmla="*/ 0 w 21588"/>
                  <a:gd name="T63" fmla="*/ 0 h 2159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21588" h="21598">
                    <a:moveTo>
                      <a:pt x="18735" y="1984"/>
                    </a:moveTo>
                    <a:cubicBezTo>
                      <a:pt x="16837" y="637"/>
                      <a:pt x="14244" y="-2"/>
                      <a:pt x="11088" y="0"/>
                    </a:cubicBezTo>
                    <a:cubicBezTo>
                      <a:pt x="8763" y="0"/>
                      <a:pt x="6747" y="232"/>
                      <a:pt x="5037" y="716"/>
                    </a:cubicBezTo>
                    <a:cubicBezTo>
                      <a:pt x="3380" y="1186"/>
                      <a:pt x="1899" y="1786"/>
                      <a:pt x="606" y="2518"/>
                    </a:cubicBezTo>
                    <a:lnTo>
                      <a:pt x="0" y="2860"/>
                    </a:lnTo>
                    <a:lnTo>
                      <a:pt x="3190" y="7921"/>
                    </a:lnTo>
                    <a:lnTo>
                      <a:pt x="3960" y="7481"/>
                    </a:lnTo>
                    <a:cubicBezTo>
                      <a:pt x="4344" y="7262"/>
                      <a:pt x="4790" y="7044"/>
                      <a:pt x="5297" y="6828"/>
                    </a:cubicBezTo>
                    <a:cubicBezTo>
                      <a:pt x="5796" y="6615"/>
                      <a:pt x="6319" y="6428"/>
                      <a:pt x="6868" y="6263"/>
                    </a:cubicBezTo>
                    <a:cubicBezTo>
                      <a:pt x="7410" y="6104"/>
                      <a:pt x="7951" y="5978"/>
                      <a:pt x="8490" y="5890"/>
                    </a:cubicBezTo>
                    <a:cubicBezTo>
                      <a:pt x="9020" y="5805"/>
                      <a:pt x="9518" y="5766"/>
                      <a:pt x="9973" y="5766"/>
                    </a:cubicBezTo>
                    <a:cubicBezTo>
                      <a:pt x="11485" y="5760"/>
                      <a:pt x="12366" y="6045"/>
                      <a:pt x="12729" y="6385"/>
                    </a:cubicBezTo>
                    <a:cubicBezTo>
                      <a:pt x="13194" y="6804"/>
                      <a:pt x="13449" y="7349"/>
                      <a:pt x="13455" y="8160"/>
                    </a:cubicBezTo>
                    <a:cubicBezTo>
                      <a:pt x="13451" y="8771"/>
                      <a:pt x="13281" y="9244"/>
                      <a:pt x="12963" y="9641"/>
                    </a:cubicBezTo>
                    <a:cubicBezTo>
                      <a:pt x="12584" y="10110"/>
                      <a:pt x="12107" y="10570"/>
                      <a:pt x="11516" y="11017"/>
                    </a:cubicBezTo>
                    <a:cubicBezTo>
                      <a:pt x="10896" y="11491"/>
                      <a:pt x="10225" y="11985"/>
                      <a:pt x="9504" y="12502"/>
                    </a:cubicBezTo>
                    <a:cubicBezTo>
                      <a:pt x="8719" y="13064"/>
                      <a:pt x="8024" y="13727"/>
                      <a:pt x="7421" y="14481"/>
                    </a:cubicBezTo>
                    <a:cubicBezTo>
                      <a:pt x="6799" y="15259"/>
                      <a:pt x="6323" y="16166"/>
                      <a:pt x="5983" y="17198"/>
                    </a:cubicBezTo>
                    <a:cubicBezTo>
                      <a:pt x="5743" y="17916"/>
                      <a:pt x="5631" y="18717"/>
                      <a:pt x="5631" y="19598"/>
                    </a:cubicBezTo>
                    <a:cubicBezTo>
                      <a:pt x="5631" y="20038"/>
                      <a:pt x="5661" y="20498"/>
                      <a:pt x="5715" y="20980"/>
                    </a:cubicBezTo>
                    <a:lnTo>
                      <a:pt x="5787" y="21598"/>
                    </a:lnTo>
                    <a:lnTo>
                      <a:pt x="6539" y="21598"/>
                    </a:lnTo>
                    <a:lnTo>
                      <a:pt x="12734" y="21598"/>
                    </a:lnTo>
                    <a:lnTo>
                      <a:pt x="12734" y="20915"/>
                    </a:lnTo>
                    <a:cubicBezTo>
                      <a:pt x="12734" y="19869"/>
                      <a:pt x="12947" y="19058"/>
                      <a:pt x="13319" y="18472"/>
                    </a:cubicBezTo>
                    <a:cubicBezTo>
                      <a:pt x="13735" y="17807"/>
                      <a:pt x="14237" y="17231"/>
                      <a:pt x="14824" y="16730"/>
                    </a:cubicBezTo>
                    <a:cubicBezTo>
                      <a:pt x="15436" y="16213"/>
                      <a:pt x="16115" y="15723"/>
                      <a:pt x="16856" y="15263"/>
                    </a:cubicBezTo>
                    <a:cubicBezTo>
                      <a:pt x="17679" y="14754"/>
                      <a:pt x="18434" y="14165"/>
                      <a:pt x="19117" y="13500"/>
                    </a:cubicBezTo>
                    <a:cubicBezTo>
                      <a:pt x="19827" y="12811"/>
                      <a:pt x="20413" y="11985"/>
                      <a:pt x="20876" y="11034"/>
                    </a:cubicBezTo>
                    <a:cubicBezTo>
                      <a:pt x="21363" y="10029"/>
                      <a:pt x="21588" y="8820"/>
                      <a:pt x="21588" y="7401"/>
                    </a:cubicBezTo>
                    <a:cubicBezTo>
                      <a:pt x="21600" y="5195"/>
                      <a:pt x="20632" y="3318"/>
                      <a:pt x="18735" y="1984"/>
                    </a:cubicBezTo>
                    <a:close/>
                    <a:moveTo>
                      <a:pt x="18735" y="1984"/>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grpSp>
      <p:grpSp>
        <p:nvGrpSpPr>
          <p:cNvPr id="18" name="组合 17"/>
          <p:cNvGrpSpPr/>
          <p:nvPr/>
        </p:nvGrpSpPr>
        <p:grpSpPr>
          <a:xfrm>
            <a:off x="5385249" y="4026620"/>
            <a:ext cx="1675277" cy="1675277"/>
            <a:chOff x="5385249" y="3815594"/>
            <a:chExt cx="1675277" cy="1675277"/>
          </a:xfrm>
        </p:grpSpPr>
        <p:sp>
          <p:nvSpPr>
            <p:cNvPr id="19" name="Freeform 5"/>
            <p:cNvSpPr/>
            <p:nvPr/>
          </p:nvSpPr>
          <p:spPr bwMode="auto">
            <a:xfrm rot="18900000">
              <a:off x="5385249" y="3815594"/>
              <a:ext cx="1675277" cy="1675277"/>
            </a:xfrm>
            <a:custGeom>
              <a:avLst/>
              <a:gdLst>
                <a:gd name="T0" fmla="*/ 720 w 720"/>
                <a:gd name="T1" fmla="*/ 534 h 720"/>
                <a:gd name="T2" fmla="*/ 720 w 720"/>
                <a:gd name="T3" fmla="*/ 720 h 720"/>
                <a:gd name="T4" fmla="*/ 720 w 720"/>
                <a:gd name="T5" fmla="*/ 720 h 720"/>
                <a:gd name="T6" fmla="*/ 543 w 720"/>
                <a:gd name="T7" fmla="*/ 720 h 720"/>
                <a:gd name="T8" fmla="*/ 534 w 720"/>
                <a:gd name="T9" fmla="*/ 719 h 720"/>
                <a:gd name="T10" fmla="*/ 513 w 720"/>
                <a:gd name="T11" fmla="*/ 659 h 720"/>
                <a:gd name="T12" fmla="*/ 530 w 720"/>
                <a:gd name="T13" fmla="*/ 618 h 720"/>
                <a:gd name="T14" fmla="*/ 453 w 720"/>
                <a:gd name="T15" fmla="*/ 541 h 720"/>
                <a:gd name="T16" fmla="*/ 376 w 720"/>
                <a:gd name="T17" fmla="*/ 618 h 720"/>
                <a:gd name="T18" fmla="*/ 393 w 720"/>
                <a:gd name="T19" fmla="*/ 659 h 720"/>
                <a:gd name="T20" fmla="*/ 372 w 720"/>
                <a:gd name="T21" fmla="*/ 719 h 720"/>
                <a:gd name="T22" fmla="*/ 363 w 720"/>
                <a:gd name="T23" fmla="*/ 720 h 720"/>
                <a:gd name="T24" fmla="*/ 178 w 720"/>
                <a:gd name="T25" fmla="*/ 720 h 720"/>
                <a:gd name="T26" fmla="*/ 178 w 720"/>
                <a:gd name="T27" fmla="*/ 534 h 720"/>
                <a:gd name="T28" fmla="*/ 177 w 720"/>
                <a:gd name="T29" fmla="*/ 526 h 720"/>
                <a:gd name="T30" fmla="*/ 150 w 720"/>
                <a:gd name="T31" fmla="*/ 482 h 720"/>
                <a:gd name="T32" fmla="*/ 117 w 720"/>
                <a:gd name="T33" fmla="*/ 505 h 720"/>
                <a:gd name="T34" fmla="*/ 77 w 720"/>
                <a:gd name="T35" fmla="*/ 521 h 720"/>
                <a:gd name="T36" fmla="*/ 76 w 720"/>
                <a:gd name="T37" fmla="*/ 521 h 720"/>
                <a:gd name="T38" fmla="*/ 0 w 720"/>
                <a:gd name="T39" fmla="*/ 445 h 720"/>
                <a:gd name="T40" fmla="*/ 76 w 720"/>
                <a:gd name="T41" fmla="*/ 368 h 720"/>
                <a:gd name="T42" fmla="*/ 77 w 720"/>
                <a:gd name="T43" fmla="*/ 368 h 720"/>
                <a:gd name="T44" fmla="*/ 117 w 720"/>
                <a:gd name="T45" fmla="*/ 384 h 720"/>
                <a:gd name="T46" fmla="*/ 150 w 720"/>
                <a:gd name="T47" fmla="*/ 407 h 720"/>
                <a:gd name="T48" fmla="*/ 177 w 720"/>
                <a:gd name="T49" fmla="*/ 364 h 720"/>
                <a:gd name="T50" fmla="*/ 178 w 720"/>
                <a:gd name="T51" fmla="*/ 355 h 720"/>
                <a:gd name="T52" fmla="*/ 178 w 720"/>
                <a:gd name="T53" fmla="*/ 178 h 720"/>
                <a:gd name="T54" fmla="*/ 363 w 720"/>
                <a:gd name="T55" fmla="*/ 178 h 720"/>
                <a:gd name="T56" fmla="*/ 374 w 720"/>
                <a:gd name="T57" fmla="*/ 177 h 720"/>
                <a:gd name="T58" fmla="*/ 423 w 720"/>
                <a:gd name="T59" fmla="*/ 148 h 720"/>
                <a:gd name="T60" fmla="*/ 405 w 720"/>
                <a:gd name="T61" fmla="*/ 110 h 720"/>
                <a:gd name="T62" fmla="*/ 399 w 720"/>
                <a:gd name="T63" fmla="*/ 103 h 720"/>
                <a:gd name="T64" fmla="*/ 385 w 720"/>
                <a:gd name="T65" fmla="*/ 68 h 720"/>
                <a:gd name="T66" fmla="*/ 453 w 720"/>
                <a:gd name="T67" fmla="*/ 0 h 720"/>
                <a:gd name="T68" fmla="*/ 521 w 720"/>
                <a:gd name="T69" fmla="*/ 68 h 720"/>
                <a:gd name="T70" fmla="*/ 521 w 720"/>
                <a:gd name="T71" fmla="*/ 68 h 720"/>
                <a:gd name="T72" fmla="*/ 507 w 720"/>
                <a:gd name="T73" fmla="*/ 103 h 720"/>
                <a:gd name="T74" fmla="*/ 501 w 720"/>
                <a:gd name="T75" fmla="*/ 110 h 720"/>
                <a:gd name="T76" fmla="*/ 483 w 720"/>
                <a:gd name="T77" fmla="*/ 148 h 720"/>
                <a:gd name="T78" fmla="*/ 532 w 720"/>
                <a:gd name="T79" fmla="*/ 177 h 720"/>
                <a:gd name="T80" fmla="*/ 543 w 720"/>
                <a:gd name="T81" fmla="*/ 178 h 720"/>
                <a:gd name="T82" fmla="*/ 720 w 720"/>
                <a:gd name="T83" fmla="*/ 178 h 720"/>
                <a:gd name="T84" fmla="*/ 720 w 720"/>
                <a:gd name="T85" fmla="*/ 355 h 720"/>
                <a:gd name="T86" fmla="*/ 719 w 720"/>
                <a:gd name="T87" fmla="*/ 362 h 720"/>
                <a:gd name="T88" fmla="*/ 701 w 720"/>
                <a:gd name="T89" fmla="*/ 399 h 720"/>
                <a:gd name="T90" fmla="*/ 680 w 720"/>
                <a:gd name="T91" fmla="*/ 385 h 720"/>
                <a:gd name="T92" fmla="*/ 672 w 720"/>
                <a:gd name="T93" fmla="*/ 378 h 720"/>
                <a:gd name="T94" fmla="*/ 627 w 720"/>
                <a:gd name="T95" fmla="*/ 360 h 720"/>
                <a:gd name="T96" fmla="*/ 626 w 720"/>
                <a:gd name="T97" fmla="*/ 360 h 720"/>
                <a:gd name="T98" fmla="*/ 541 w 720"/>
                <a:gd name="T99" fmla="*/ 445 h 720"/>
                <a:gd name="T100" fmla="*/ 626 w 720"/>
                <a:gd name="T101" fmla="*/ 530 h 720"/>
                <a:gd name="T102" fmla="*/ 627 w 720"/>
                <a:gd name="T103" fmla="*/ 530 h 720"/>
                <a:gd name="T104" fmla="*/ 673 w 720"/>
                <a:gd name="T105" fmla="*/ 511 h 720"/>
                <a:gd name="T106" fmla="*/ 680 w 720"/>
                <a:gd name="T107" fmla="*/ 505 h 720"/>
                <a:gd name="T108" fmla="*/ 701 w 720"/>
                <a:gd name="T109" fmla="*/ 490 h 720"/>
                <a:gd name="T110" fmla="*/ 719 w 720"/>
                <a:gd name="T111" fmla="*/ 527 h 720"/>
                <a:gd name="T112" fmla="*/ 720 w 720"/>
                <a:gd name="T113" fmla="*/ 534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720" h="720">
                  <a:moveTo>
                    <a:pt x="720" y="534"/>
                  </a:moveTo>
                  <a:cubicBezTo>
                    <a:pt x="720" y="720"/>
                    <a:pt x="720" y="720"/>
                    <a:pt x="720" y="720"/>
                  </a:cubicBezTo>
                  <a:cubicBezTo>
                    <a:pt x="720" y="720"/>
                    <a:pt x="720" y="720"/>
                    <a:pt x="720" y="720"/>
                  </a:cubicBezTo>
                  <a:cubicBezTo>
                    <a:pt x="543" y="720"/>
                    <a:pt x="543" y="720"/>
                    <a:pt x="543" y="720"/>
                  </a:cubicBezTo>
                  <a:cubicBezTo>
                    <a:pt x="540" y="720"/>
                    <a:pt x="537" y="719"/>
                    <a:pt x="534" y="719"/>
                  </a:cubicBezTo>
                  <a:cubicBezTo>
                    <a:pt x="463" y="702"/>
                    <a:pt x="496" y="678"/>
                    <a:pt x="513" y="659"/>
                  </a:cubicBezTo>
                  <a:cubicBezTo>
                    <a:pt x="531" y="639"/>
                    <a:pt x="530" y="618"/>
                    <a:pt x="530" y="618"/>
                  </a:cubicBezTo>
                  <a:cubicBezTo>
                    <a:pt x="530" y="576"/>
                    <a:pt x="495" y="541"/>
                    <a:pt x="453" y="541"/>
                  </a:cubicBezTo>
                  <a:cubicBezTo>
                    <a:pt x="411" y="541"/>
                    <a:pt x="376" y="576"/>
                    <a:pt x="376" y="618"/>
                  </a:cubicBezTo>
                  <a:cubicBezTo>
                    <a:pt x="376" y="618"/>
                    <a:pt x="375" y="639"/>
                    <a:pt x="393" y="659"/>
                  </a:cubicBezTo>
                  <a:cubicBezTo>
                    <a:pt x="410" y="678"/>
                    <a:pt x="444" y="702"/>
                    <a:pt x="372" y="719"/>
                  </a:cubicBezTo>
                  <a:cubicBezTo>
                    <a:pt x="369" y="719"/>
                    <a:pt x="366" y="720"/>
                    <a:pt x="363" y="720"/>
                  </a:cubicBezTo>
                  <a:cubicBezTo>
                    <a:pt x="178" y="720"/>
                    <a:pt x="178" y="720"/>
                    <a:pt x="178" y="720"/>
                  </a:cubicBezTo>
                  <a:cubicBezTo>
                    <a:pt x="178" y="534"/>
                    <a:pt x="178" y="534"/>
                    <a:pt x="178" y="534"/>
                  </a:cubicBezTo>
                  <a:cubicBezTo>
                    <a:pt x="178" y="531"/>
                    <a:pt x="178" y="528"/>
                    <a:pt x="177" y="526"/>
                  </a:cubicBezTo>
                  <a:cubicBezTo>
                    <a:pt x="169" y="492"/>
                    <a:pt x="160" y="482"/>
                    <a:pt x="150" y="482"/>
                  </a:cubicBezTo>
                  <a:cubicBezTo>
                    <a:pt x="139" y="482"/>
                    <a:pt x="127" y="496"/>
                    <a:pt x="117" y="505"/>
                  </a:cubicBezTo>
                  <a:cubicBezTo>
                    <a:pt x="99" y="520"/>
                    <a:pt x="81" y="521"/>
                    <a:pt x="77" y="521"/>
                  </a:cubicBezTo>
                  <a:cubicBezTo>
                    <a:pt x="77" y="521"/>
                    <a:pt x="76" y="521"/>
                    <a:pt x="76" y="521"/>
                  </a:cubicBezTo>
                  <a:cubicBezTo>
                    <a:pt x="34" y="521"/>
                    <a:pt x="0" y="487"/>
                    <a:pt x="0" y="445"/>
                  </a:cubicBezTo>
                  <a:cubicBezTo>
                    <a:pt x="0" y="402"/>
                    <a:pt x="34" y="368"/>
                    <a:pt x="76" y="368"/>
                  </a:cubicBezTo>
                  <a:cubicBezTo>
                    <a:pt x="76" y="368"/>
                    <a:pt x="76" y="368"/>
                    <a:pt x="77" y="368"/>
                  </a:cubicBezTo>
                  <a:cubicBezTo>
                    <a:pt x="81" y="368"/>
                    <a:pt x="99" y="369"/>
                    <a:pt x="117" y="384"/>
                  </a:cubicBezTo>
                  <a:cubicBezTo>
                    <a:pt x="127" y="393"/>
                    <a:pt x="139" y="407"/>
                    <a:pt x="150" y="407"/>
                  </a:cubicBezTo>
                  <a:cubicBezTo>
                    <a:pt x="160" y="407"/>
                    <a:pt x="169" y="397"/>
                    <a:pt x="177" y="364"/>
                  </a:cubicBezTo>
                  <a:cubicBezTo>
                    <a:pt x="178" y="361"/>
                    <a:pt x="178" y="358"/>
                    <a:pt x="178" y="355"/>
                  </a:cubicBezTo>
                  <a:cubicBezTo>
                    <a:pt x="178" y="178"/>
                    <a:pt x="178" y="178"/>
                    <a:pt x="178" y="178"/>
                  </a:cubicBezTo>
                  <a:cubicBezTo>
                    <a:pt x="363" y="178"/>
                    <a:pt x="363" y="178"/>
                    <a:pt x="363" y="178"/>
                  </a:cubicBezTo>
                  <a:cubicBezTo>
                    <a:pt x="367" y="178"/>
                    <a:pt x="371" y="177"/>
                    <a:pt x="374" y="177"/>
                  </a:cubicBezTo>
                  <a:cubicBezTo>
                    <a:pt x="404" y="170"/>
                    <a:pt x="419" y="161"/>
                    <a:pt x="423" y="148"/>
                  </a:cubicBezTo>
                  <a:cubicBezTo>
                    <a:pt x="428" y="134"/>
                    <a:pt x="416" y="121"/>
                    <a:pt x="405" y="110"/>
                  </a:cubicBezTo>
                  <a:cubicBezTo>
                    <a:pt x="403" y="107"/>
                    <a:pt x="401" y="105"/>
                    <a:pt x="399" y="103"/>
                  </a:cubicBezTo>
                  <a:cubicBezTo>
                    <a:pt x="384" y="86"/>
                    <a:pt x="385" y="69"/>
                    <a:pt x="385" y="68"/>
                  </a:cubicBezTo>
                  <a:cubicBezTo>
                    <a:pt x="385" y="30"/>
                    <a:pt x="415" y="0"/>
                    <a:pt x="453" y="0"/>
                  </a:cubicBezTo>
                  <a:cubicBezTo>
                    <a:pt x="491" y="0"/>
                    <a:pt x="521" y="30"/>
                    <a:pt x="521" y="68"/>
                  </a:cubicBezTo>
                  <a:cubicBezTo>
                    <a:pt x="521" y="68"/>
                    <a:pt x="521" y="68"/>
                    <a:pt x="521" y="68"/>
                  </a:cubicBezTo>
                  <a:cubicBezTo>
                    <a:pt x="521" y="69"/>
                    <a:pt x="522" y="86"/>
                    <a:pt x="507" y="103"/>
                  </a:cubicBezTo>
                  <a:cubicBezTo>
                    <a:pt x="505" y="105"/>
                    <a:pt x="503" y="107"/>
                    <a:pt x="501" y="110"/>
                  </a:cubicBezTo>
                  <a:cubicBezTo>
                    <a:pt x="490" y="121"/>
                    <a:pt x="479" y="134"/>
                    <a:pt x="483" y="148"/>
                  </a:cubicBezTo>
                  <a:cubicBezTo>
                    <a:pt x="487" y="161"/>
                    <a:pt x="502" y="170"/>
                    <a:pt x="532" y="177"/>
                  </a:cubicBezTo>
                  <a:cubicBezTo>
                    <a:pt x="536" y="177"/>
                    <a:pt x="539" y="178"/>
                    <a:pt x="543" y="178"/>
                  </a:cubicBezTo>
                  <a:cubicBezTo>
                    <a:pt x="720" y="178"/>
                    <a:pt x="720" y="178"/>
                    <a:pt x="720" y="178"/>
                  </a:cubicBezTo>
                  <a:cubicBezTo>
                    <a:pt x="720" y="355"/>
                    <a:pt x="720" y="355"/>
                    <a:pt x="720" y="355"/>
                  </a:cubicBezTo>
                  <a:cubicBezTo>
                    <a:pt x="720" y="357"/>
                    <a:pt x="720" y="360"/>
                    <a:pt x="719" y="362"/>
                  </a:cubicBezTo>
                  <a:cubicBezTo>
                    <a:pt x="711" y="396"/>
                    <a:pt x="703" y="399"/>
                    <a:pt x="701" y="399"/>
                  </a:cubicBezTo>
                  <a:cubicBezTo>
                    <a:pt x="695" y="399"/>
                    <a:pt x="687" y="391"/>
                    <a:pt x="680" y="385"/>
                  </a:cubicBezTo>
                  <a:cubicBezTo>
                    <a:pt x="677" y="382"/>
                    <a:pt x="675" y="380"/>
                    <a:pt x="672" y="378"/>
                  </a:cubicBezTo>
                  <a:cubicBezTo>
                    <a:pt x="653" y="361"/>
                    <a:pt x="633" y="360"/>
                    <a:pt x="627" y="360"/>
                  </a:cubicBezTo>
                  <a:cubicBezTo>
                    <a:pt x="626" y="360"/>
                    <a:pt x="626" y="360"/>
                    <a:pt x="626" y="360"/>
                  </a:cubicBezTo>
                  <a:cubicBezTo>
                    <a:pt x="580" y="360"/>
                    <a:pt x="541" y="398"/>
                    <a:pt x="541" y="445"/>
                  </a:cubicBezTo>
                  <a:cubicBezTo>
                    <a:pt x="541" y="491"/>
                    <a:pt x="580" y="530"/>
                    <a:pt x="626" y="530"/>
                  </a:cubicBezTo>
                  <a:cubicBezTo>
                    <a:pt x="627" y="530"/>
                    <a:pt x="627" y="530"/>
                    <a:pt x="627" y="530"/>
                  </a:cubicBezTo>
                  <a:cubicBezTo>
                    <a:pt x="633" y="530"/>
                    <a:pt x="653" y="528"/>
                    <a:pt x="673" y="511"/>
                  </a:cubicBezTo>
                  <a:cubicBezTo>
                    <a:pt x="675" y="509"/>
                    <a:pt x="677" y="507"/>
                    <a:pt x="680" y="505"/>
                  </a:cubicBezTo>
                  <a:cubicBezTo>
                    <a:pt x="687" y="498"/>
                    <a:pt x="695" y="490"/>
                    <a:pt x="701" y="490"/>
                  </a:cubicBezTo>
                  <a:cubicBezTo>
                    <a:pt x="703" y="490"/>
                    <a:pt x="711" y="493"/>
                    <a:pt x="719" y="527"/>
                  </a:cubicBezTo>
                  <a:cubicBezTo>
                    <a:pt x="720" y="530"/>
                    <a:pt x="720" y="532"/>
                    <a:pt x="720" y="534"/>
                  </a:cubicBezTo>
                  <a:close/>
                </a:path>
              </a:pathLst>
            </a:custGeom>
            <a:solidFill>
              <a:schemeClr val="accent6"/>
            </a:solidFill>
            <a:ln>
              <a:solidFill>
                <a:schemeClr val="bg1"/>
              </a:solidFill>
            </a:ln>
          </p:spPr>
          <p:txBody>
            <a:bodyPr vert="horz" wrap="square" lIns="91440" tIns="45720" rIns="91440" bIns="45720" numCol="1" anchor="t" anchorCtr="0" compatLnSpc="1"/>
            <a:lstStyle/>
            <a:p>
              <a:endParaRPr lang="ko-KR" altLang="en-US" sz="2400" dirty="0">
                <a:latin typeface="Open Sans Light" panose="020B0306030504020204" pitchFamily="34" charset="0"/>
                <a:cs typeface="Open Sans Light" panose="020B0306030504020204" pitchFamily="34" charset="0"/>
              </a:endParaRPr>
            </a:p>
          </p:txBody>
        </p:sp>
        <p:grpSp>
          <p:nvGrpSpPr>
            <p:cNvPr id="20" name="Group 336"/>
            <p:cNvGrpSpPr/>
            <p:nvPr/>
          </p:nvGrpSpPr>
          <p:grpSpPr bwMode="auto">
            <a:xfrm>
              <a:off x="6018926" y="4449803"/>
              <a:ext cx="380324" cy="380324"/>
              <a:chOff x="0" y="0"/>
              <a:chExt cx="573" cy="574"/>
            </a:xfrm>
            <a:solidFill>
              <a:srgbClr val="FFFFFF"/>
            </a:solidFill>
          </p:grpSpPr>
          <p:sp>
            <p:nvSpPr>
              <p:cNvPr id="21" name="AutoShape 334"/>
              <p:cNvSpPr/>
              <p:nvPr/>
            </p:nvSpPr>
            <p:spPr bwMode="auto">
              <a:xfrm>
                <a:off x="0" y="104"/>
                <a:ext cx="470" cy="4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21600" h="21600">
                    <a:moveTo>
                      <a:pt x="16781" y="0"/>
                    </a:moveTo>
                    <a:lnTo>
                      <a:pt x="2322" y="14460"/>
                    </a:lnTo>
                    <a:lnTo>
                      <a:pt x="2320" y="14460"/>
                    </a:lnTo>
                    <a:lnTo>
                      <a:pt x="2320" y="14462"/>
                    </a:lnTo>
                    <a:lnTo>
                      <a:pt x="2319" y="14462"/>
                    </a:lnTo>
                    <a:lnTo>
                      <a:pt x="2320" y="14462"/>
                    </a:lnTo>
                    <a:lnTo>
                      <a:pt x="0" y="21600"/>
                    </a:lnTo>
                    <a:lnTo>
                      <a:pt x="7138" y="19281"/>
                    </a:lnTo>
                    <a:lnTo>
                      <a:pt x="7138" y="19282"/>
                    </a:lnTo>
                    <a:lnTo>
                      <a:pt x="7139" y="19281"/>
                    </a:lnTo>
                    <a:lnTo>
                      <a:pt x="7140" y="19281"/>
                    </a:lnTo>
                    <a:lnTo>
                      <a:pt x="7140" y="19280"/>
                    </a:lnTo>
                    <a:lnTo>
                      <a:pt x="21600" y="4819"/>
                    </a:lnTo>
                    <a:lnTo>
                      <a:pt x="16781" y="0"/>
                    </a:lnTo>
                    <a:close/>
                    <a:moveTo>
                      <a:pt x="5635" y="15236"/>
                    </a:moveTo>
                    <a:lnTo>
                      <a:pt x="4841" y="14442"/>
                    </a:lnTo>
                    <a:lnTo>
                      <a:pt x="16794" y="2489"/>
                    </a:lnTo>
                    <a:lnTo>
                      <a:pt x="17588" y="3282"/>
                    </a:lnTo>
                    <a:lnTo>
                      <a:pt x="5635" y="15236"/>
                    </a:lnTo>
                    <a:close/>
                    <a:moveTo>
                      <a:pt x="5635" y="15236"/>
                    </a:moveTo>
                  </a:path>
                </a:pathLst>
              </a:custGeom>
              <a:solidFill>
                <a:schemeClr val="bg1"/>
              </a:solid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AutoShape 335"/>
              <p:cNvSpPr/>
              <p:nvPr/>
            </p:nvSpPr>
            <p:spPr bwMode="auto">
              <a:xfrm>
                <a:off x="400" y="0"/>
                <a:ext cx="173" cy="173"/>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0" y="8577"/>
                    </a:moveTo>
                    <a:lnTo>
                      <a:pt x="8574" y="0"/>
                    </a:lnTo>
                    <a:lnTo>
                      <a:pt x="21600" y="13023"/>
                    </a:lnTo>
                    <a:lnTo>
                      <a:pt x="13026" y="21600"/>
                    </a:lnTo>
                    <a:lnTo>
                      <a:pt x="0" y="8577"/>
                    </a:lnTo>
                    <a:close/>
                    <a:moveTo>
                      <a:pt x="0" y="857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grpSp>
      <p:grpSp>
        <p:nvGrpSpPr>
          <p:cNvPr id="23" name="组合 22"/>
          <p:cNvGrpSpPr/>
          <p:nvPr/>
        </p:nvGrpSpPr>
        <p:grpSpPr>
          <a:xfrm>
            <a:off x="4759164" y="2813513"/>
            <a:ext cx="1675277" cy="1675277"/>
            <a:chOff x="4759164" y="2602487"/>
            <a:chExt cx="1675277" cy="1675277"/>
          </a:xfrm>
        </p:grpSpPr>
        <p:sp>
          <p:nvSpPr>
            <p:cNvPr id="24" name="Freeform 8"/>
            <p:cNvSpPr/>
            <p:nvPr/>
          </p:nvSpPr>
          <p:spPr bwMode="auto">
            <a:xfrm rot="18900000">
              <a:off x="4759164" y="2602487"/>
              <a:ext cx="1675277" cy="1675277"/>
            </a:xfrm>
            <a:custGeom>
              <a:avLst/>
              <a:gdLst>
                <a:gd name="T0" fmla="*/ 720 w 720"/>
                <a:gd name="T1" fmla="*/ 453 h 720"/>
                <a:gd name="T2" fmla="*/ 652 w 720"/>
                <a:gd name="T3" fmla="*/ 522 h 720"/>
                <a:gd name="T4" fmla="*/ 652 w 720"/>
                <a:gd name="T5" fmla="*/ 522 h 720"/>
                <a:gd name="T6" fmla="*/ 639 w 720"/>
                <a:gd name="T7" fmla="*/ 520 h 720"/>
                <a:gd name="T8" fmla="*/ 617 w 720"/>
                <a:gd name="T9" fmla="*/ 507 h 720"/>
                <a:gd name="T10" fmla="*/ 610 w 720"/>
                <a:gd name="T11" fmla="*/ 501 h 720"/>
                <a:gd name="T12" fmla="*/ 578 w 720"/>
                <a:gd name="T13" fmla="*/ 482 h 720"/>
                <a:gd name="T14" fmla="*/ 543 w 720"/>
                <a:gd name="T15" fmla="*/ 532 h 720"/>
                <a:gd name="T16" fmla="*/ 542 w 720"/>
                <a:gd name="T17" fmla="*/ 543 h 720"/>
                <a:gd name="T18" fmla="*/ 542 w 720"/>
                <a:gd name="T19" fmla="*/ 720 h 720"/>
                <a:gd name="T20" fmla="*/ 542 w 720"/>
                <a:gd name="T21" fmla="*/ 720 h 720"/>
                <a:gd name="T22" fmla="*/ 542 w 720"/>
                <a:gd name="T23" fmla="*/ 720 h 720"/>
                <a:gd name="T24" fmla="*/ 365 w 720"/>
                <a:gd name="T25" fmla="*/ 720 h 720"/>
                <a:gd name="T26" fmla="*/ 358 w 720"/>
                <a:gd name="T27" fmla="*/ 719 h 720"/>
                <a:gd name="T28" fmla="*/ 321 w 720"/>
                <a:gd name="T29" fmla="*/ 702 h 720"/>
                <a:gd name="T30" fmla="*/ 335 w 720"/>
                <a:gd name="T31" fmla="*/ 680 h 720"/>
                <a:gd name="T32" fmla="*/ 342 w 720"/>
                <a:gd name="T33" fmla="*/ 673 h 720"/>
                <a:gd name="T34" fmla="*/ 360 w 720"/>
                <a:gd name="T35" fmla="*/ 627 h 720"/>
                <a:gd name="T36" fmla="*/ 275 w 720"/>
                <a:gd name="T37" fmla="*/ 542 h 720"/>
                <a:gd name="T38" fmla="*/ 190 w 720"/>
                <a:gd name="T39" fmla="*/ 627 h 720"/>
                <a:gd name="T40" fmla="*/ 208 w 720"/>
                <a:gd name="T41" fmla="*/ 673 h 720"/>
                <a:gd name="T42" fmla="*/ 215 w 720"/>
                <a:gd name="T43" fmla="*/ 680 h 720"/>
                <a:gd name="T44" fmla="*/ 229 w 720"/>
                <a:gd name="T45" fmla="*/ 702 h 720"/>
                <a:gd name="T46" fmla="*/ 192 w 720"/>
                <a:gd name="T47" fmla="*/ 719 h 720"/>
                <a:gd name="T48" fmla="*/ 185 w 720"/>
                <a:gd name="T49" fmla="*/ 720 h 720"/>
                <a:gd name="T50" fmla="*/ 0 w 720"/>
                <a:gd name="T51" fmla="*/ 720 h 720"/>
                <a:gd name="T52" fmla="*/ 0 w 720"/>
                <a:gd name="T53" fmla="*/ 543 h 720"/>
                <a:gd name="T54" fmla="*/ 1 w 720"/>
                <a:gd name="T55" fmla="*/ 534 h 720"/>
                <a:gd name="T56" fmla="*/ 28 w 720"/>
                <a:gd name="T57" fmla="*/ 491 h 720"/>
                <a:gd name="T58" fmla="*/ 61 w 720"/>
                <a:gd name="T59" fmla="*/ 514 h 720"/>
                <a:gd name="T60" fmla="*/ 101 w 720"/>
                <a:gd name="T61" fmla="*/ 530 h 720"/>
                <a:gd name="T62" fmla="*/ 102 w 720"/>
                <a:gd name="T63" fmla="*/ 530 h 720"/>
                <a:gd name="T64" fmla="*/ 178 w 720"/>
                <a:gd name="T65" fmla="*/ 453 h 720"/>
                <a:gd name="T66" fmla="*/ 102 w 720"/>
                <a:gd name="T67" fmla="*/ 377 h 720"/>
                <a:gd name="T68" fmla="*/ 101 w 720"/>
                <a:gd name="T69" fmla="*/ 377 h 720"/>
                <a:gd name="T70" fmla="*/ 61 w 720"/>
                <a:gd name="T71" fmla="*/ 393 h 720"/>
                <a:gd name="T72" fmla="*/ 28 w 720"/>
                <a:gd name="T73" fmla="*/ 416 h 720"/>
                <a:gd name="T74" fmla="*/ 1 w 720"/>
                <a:gd name="T75" fmla="*/ 373 h 720"/>
                <a:gd name="T76" fmla="*/ 0 w 720"/>
                <a:gd name="T77" fmla="*/ 364 h 720"/>
                <a:gd name="T78" fmla="*/ 0 w 720"/>
                <a:gd name="T79" fmla="*/ 178 h 720"/>
                <a:gd name="T80" fmla="*/ 185 w 720"/>
                <a:gd name="T81" fmla="*/ 178 h 720"/>
                <a:gd name="T82" fmla="*/ 194 w 720"/>
                <a:gd name="T83" fmla="*/ 177 h 720"/>
                <a:gd name="T84" fmla="*/ 215 w 720"/>
                <a:gd name="T85" fmla="*/ 117 h 720"/>
                <a:gd name="T86" fmla="*/ 198 w 720"/>
                <a:gd name="T87" fmla="*/ 77 h 720"/>
                <a:gd name="T88" fmla="*/ 275 w 720"/>
                <a:gd name="T89" fmla="*/ 0 h 720"/>
                <a:gd name="T90" fmla="*/ 352 w 720"/>
                <a:gd name="T91" fmla="*/ 77 h 720"/>
                <a:gd name="T92" fmla="*/ 335 w 720"/>
                <a:gd name="T93" fmla="*/ 117 h 720"/>
                <a:gd name="T94" fmla="*/ 356 w 720"/>
                <a:gd name="T95" fmla="*/ 177 h 720"/>
                <a:gd name="T96" fmla="*/ 365 w 720"/>
                <a:gd name="T97" fmla="*/ 178 h 720"/>
                <a:gd name="T98" fmla="*/ 542 w 720"/>
                <a:gd name="T99" fmla="*/ 178 h 720"/>
                <a:gd name="T100" fmla="*/ 542 w 720"/>
                <a:gd name="T101" fmla="*/ 364 h 720"/>
                <a:gd name="T102" fmla="*/ 543 w 720"/>
                <a:gd name="T103" fmla="*/ 374 h 720"/>
                <a:gd name="T104" fmla="*/ 578 w 720"/>
                <a:gd name="T105" fmla="*/ 424 h 720"/>
                <a:gd name="T106" fmla="*/ 610 w 720"/>
                <a:gd name="T107" fmla="*/ 406 h 720"/>
                <a:gd name="T108" fmla="*/ 617 w 720"/>
                <a:gd name="T109" fmla="*/ 399 h 720"/>
                <a:gd name="T110" fmla="*/ 651 w 720"/>
                <a:gd name="T111" fmla="*/ 385 h 720"/>
                <a:gd name="T112" fmla="*/ 652 w 720"/>
                <a:gd name="T113" fmla="*/ 385 h 720"/>
                <a:gd name="T114" fmla="*/ 720 w 720"/>
                <a:gd name="T115" fmla="*/ 453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720" h="720">
                  <a:moveTo>
                    <a:pt x="720" y="453"/>
                  </a:moveTo>
                  <a:cubicBezTo>
                    <a:pt x="720" y="491"/>
                    <a:pt x="690" y="522"/>
                    <a:pt x="652" y="522"/>
                  </a:cubicBezTo>
                  <a:cubicBezTo>
                    <a:pt x="652" y="522"/>
                    <a:pt x="652" y="522"/>
                    <a:pt x="652" y="522"/>
                  </a:cubicBezTo>
                  <a:cubicBezTo>
                    <a:pt x="650" y="522"/>
                    <a:pt x="645" y="522"/>
                    <a:pt x="639" y="520"/>
                  </a:cubicBezTo>
                  <a:cubicBezTo>
                    <a:pt x="633" y="518"/>
                    <a:pt x="625" y="514"/>
                    <a:pt x="617" y="507"/>
                  </a:cubicBezTo>
                  <a:cubicBezTo>
                    <a:pt x="615" y="505"/>
                    <a:pt x="612" y="503"/>
                    <a:pt x="610" y="501"/>
                  </a:cubicBezTo>
                  <a:cubicBezTo>
                    <a:pt x="600" y="492"/>
                    <a:pt x="590" y="482"/>
                    <a:pt x="578" y="482"/>
                  </a:cubicBezTo>
                  <a:cubicBezTo>
                    <a:pt x="557" y="482"/>
                    <a:pt x="549" y="509"/>
                    <a:pt x="543" y="532"/>
                  </a:cubicBezTo>
                  <a:cubicBezTo>
                    <a:pt x="542" y="536"/>
                    <a:pt x="542" y="539"/>
                    <a:pt x="542" y="543"/>
                  </a:cubicBezTo>
                  <a:cubicBezTo>
                    <a:pt x="542" y="720"/>
                    <a:pt x="542" y="720"/>
                    <a:pt x="542" y="720"/>
                  </a:cubicBezTo>
                  <a:cubicBezTo>
                    <a:pt x="542" y="720"/>
                    <a:pt x="542" y="720"/>
                    <a:pt x="542" y="720"/>
                  </a:cubicBezTo>
                  <a:cubicBezTo>
                    <a:pt x="542" y="720"/>
                    <a:pt x="542" y="720"/>
                    <a:pt x="542" y="720"/>
                  </a:cubicBezTo>
                  <a:cubicBezTo>
                    <a:pt x="365" y="720"/>
                    <a:pt x="365" y="720"/>
                    <a:pt x="365" y="720"/>
                  </a:cubicBezTo>
                  <a:cubicBezTo>
                    <a:pt x="362" y="720"/>
                    <a:pt x="360" y="720"/>
                    <a:pt x="358" y="719"/>
                  </a:cubicBezTo>
                  <a:cubicBezTo>
                    <a:pt x="326" y="712"/>
                    <a:pt x="322" y="704"/>
                    <a:pt x="321" y="702"/>
                  </a:cubicBezTo>
                  <a:cubicBezTo>
                    <a:pt x="319" y="697"/>
                    <a:pt x="328" y="687"/>
                    <a:pt x="335" y="680"/>
                  </a:cubicBezTo>
                  <a:cubicBezTo>
                    <a:pt x="337" y="678"/>
                    <a:pt x="340" y="675"/>
                    <a:pt x="342" y="673"/>
                  </a:cubicBezTo>
                  <a:cubicBezTo>
                    <a:pt x="360" y="652"/>
                    <a:pt x="360" y="630"/>
                    <a:pt x="360" y="627"/>
                  </a:cubicBezTo>
                  <a:cubicBezTo>
                    <a:pt x="360" y="580"/>
                    <a:pt x="322" y="542"/>
                    <a:pt x="275" y="542"/>
                  </a:cubicBezTo>
                  <a:cubicBezTo>
                    <a:pt x="228" y="542"/>
                    <a:pt x="190" y="580"/>
                    <a:pt x="190" y="627"/>
                  </a:cubicBezTo>
                  <a:cubicBezTo>
                    <a:pt x="190" y="630"/>
                    <a:pt x="190" y="652"/>
                    <a:pt x="208" y="673"/>
                  </a:cubicBezTo>
                  <a:cubicBezTo>
                    <a:pt x="210" y="675"/>
                    <a:pt x="213" y="678"/>
                    <a:pt x="215" y="680"/>
                  </a:cubicBezTo>
                  <a:cubicBezTo>
                    <a:pt x="222" y="687"/>
                    <a:pt x="231" y="697"/>
                    <a:pt x="229" y="702"/>
                  </a:cubicBezTo>
                  <a:cubicBezTo>
                    <a:pt x="229" y="704"/>
                    <a:pt x="224" y="712"/>
                    <a:pt x="192" y="719"/>
                  </a:cubicBezTo>
                  <a:cubicBezTo>
                    <a:pt x="190" y="720"/>
                    <a:pt x="188" y="720"/>
                    <a:pt x="185" y="720"/>
                  </a:cubicBezTo>
                  <a:cubicBezTo>
                    <a:pt x="0" y="720"/>
                    <a:pt x="0" y="720"/>
                    <a:pt x="0" y="720"/>
                  </a:cubicBezTo>
                  <a:cubicBezTo>
                    <a:pt x="0" y="543"/>
                    <a:pt x="0" y="543"/>
                    <a:pt x="0" y="543"/>
                  </a:cubicBezTo>
                  <a:cubicBezTo>
                    <a:pt x="0" y="540"/>
                    <a:pt x="0" y="537"/>
                    <a:pt x="1" y="534"/>
                  </a:cubicBezTo>
                  <a:cubicBezTo>
                    <a:pt x="9" y="501"/>
                    <a:pt x="18" y="491"/>
                    <a:pt x="28" y="491"/>
                  </a:cubicBezTo>
                  <a:cubicBezTo>
                    <a:pt x="39" y="491"/>
                    <a:pt x="51" y="505"/>
                    <a:pt x="61" y="514"/>
                  </a:cubicBezTo>
                  <a:cubicBezTo>
                    <a:pt x="79" y="529"/>
                    <a:pt x="97" y="530"/>
                    <a:pt x="101" y="530"/>
                  </a:cubicBezTo>
                  <a:cubicBezTo>
                    <a:pt x="101" y="530"/>
                    <a:pt x="102" y="530"/>
                    <a:pt x="102" y="530"/>
                  </a:cubicBezTo>
                  <a:cubicBezTo>
                    <a:pt x="144" y="530"/>
                    <a:pt x="178" y="496"/>
                    <a:pt x="178" y="453"/>
                  </a:cubicBezTo>
                  <a:cubicBezTo>
                    <a:pt x="178" y="411"/>
                    <a:pt x="144" y="377"/>
                    <a:pt x="102" y="377"/>
                  </a:cubicBezTo>
                  <a:cubicBezTo>
                    <a:pt x="102" y="377"/>
                    <a:pt x="101" y="377"/>
                    <a:pt x="101" y="377"/>
                  </a:cubicBezTo>
                  <a:cubicBezTo>
                    <a:pt x="97" y="377"/>
                    <a:pt x="79" y="378"/>
                    <a:pt x="61" y="393"/>
                  </a:cubicBezTo>
                  <a:cubicBezTo>
                    <a:pt x="51" y="402"/>
                    <a:pt x="39" y="416"/>
                    <a:pt x="28" y="416"/>
                  </a:cubicBezTo>
                  <a:cubicBezTo>
                    <a:pt x="18" y="416"/>
                    <a:pt x="9" y="406"/>
                    <a:pt x="1" y="373"/>
                  </a:cubicBezTo>
                  <a:cubicBezTo>
                    <a:pt x="0" y="370"/>
                    <a:pt x="0" y="367"/>
                    <a:pt x="0" y="364"/>
                  </a:cubicBezTo>
                  <a:cubicBezTo>
                    <a:pt x="0" y="178"/>
                    <a:pt x="0" y="178"/>
                    <a:pt x="0" y="178"/>
                  </a:cubicBezTo>
                  <a:cubicBezTo>
                    <a:pt x="185" y="178"/>
                    <a:pt x="185" y="178"/>
                    <a:pt x="185" y="178"/>
                  </a:cubicBezTo>
                  <a:cubicBezTo>
                    <a:pt x="188" y="178"/>
                    <a:pt x="191" y="178"/>
                    <a:pt x="194" y="177"/>
                  </a:cubicBezTo>
                  <a:cubicBezTo>
                    <a:pt x="266" y="161"/>
                    <a:pt x="232" y="137"/>
                    <a:pt x="215" y="117"/>
                  </a:cubicBezTo>
                  <a:cubicBezTo>
                    <a:pt x="197" y="97"/>
                    <a:pt x="198" y="77"/>
                    <a:pt x="198" y="77"/>
                  </a:cubicBezTo>
                  <a:cubicBezTo>
                    <a:pt x="198" y="34"/>
                    <a:pt x="233" y="0"/>
                    <a:pt x="275" y="0"/>
                  </a:cubicBezTo>
                  <a:cubicBezTo>
                    <a:pt x="317" y="0"/>
                    <a:pt x="352" y="34"/>
                    <a:pt x="352" y="77"/>
                  </a:cubicBezTo>
                  <a:cubicBezTo>
                    <a:pt x="352" y="77"/>
                    <a:pt x="353" y="97"/>
                    <a:pt x="335" y="117"/>
                  </a:cubicBezTo>
                  <a:cubicBezTo>
                    <a:pt x="318" y="137"/>
                    <a:pt x="285" y="161"/>
                    <a:pt x="356" y="177"/>
                  </a:cubicBezTo>
                  <a:cubicBezTo>
                    <a:pt x="359" y="178"/>
                    <a:pt x="362" y="178"/>
                    <a:pt x="365" y="178"/>
                  </a:cubicBezTo>
                  <a:cubicBezTo>
                    <a:pt x="542" y="178"/>
                    <a:pt x="542" y="178"/>
                    <a:pt x="542" y="178"/>
                  </a:cubicBezTo>
                  <a:cubicBezTo>
                    <a:pt x="542" y="364"/>
                    <a:pt x="542" y="364"/>
                    <a:pt x="542" y="364"/>
                  </a:cubicBezTo>
                  <a:cubicBezTo>
                    <a:pt x="542" y="367"/>
                    <a:pt x="542" y="371"/>
                    <a:pt x="543" y="374"/>
                  </a:cubicBezTo>
                  <a:cubicBezTo>
                    <a:pt x="549" y="398"/>
                    <a:pt x="557" y="424"/>
                    <a:pt x="578" y="424"/>
                  </a:cubicBezTo>
                  <a:cubicBezTo>
                    <a:pt x="590" y="424"/>
                    <a:pt x="600" y="415"/>
                    <a:pt x="610" y="406"/>
                  </a:cubicBezTo>
                  <a:cubicBezTo>
                    <a:pt x="612" y="403"/>
                    <a:pt x="615" y="401"/>
                    <a:pt x="617" y="399"/>
                  </a:cubicBezTo>
                  <a:cubicBezTo>
                    <a:pt x="633" y="386"/>
                    <a:pt x="648" y="385"/>
                    <a:pt x="651" y="385"/>
                  </a:cubicBezTo>
                  <a:cubicBezTo>
                    <a:pt x="652" y="385"/>
                    <a:pt x="652" y="385"/>
                    <a:pt x="652" y="385"/>
                  </a:cubicBezTo>
                  <a:cubicBezTo>
                    <a:pt x="690" y="385"/>
                    <a:pt x="720" y="416"/>
                    <a:pt x="720" y="453"/>
                  </a:cubicBezTo>
                  <a:close/>
                </a:path>
              </a:pathLst>
            </a:custGeom>
            <a:solidFill>
              <a:srgbClr val="463B34"/>
            </a:solidFill>
            <a:ln>
              <a:solidFill>
                <a:schemeClr val="bg1"/>
              </a:solidFill>
            </a:ln>
          </p:spPr>
          <p:txBody>
            <a:bodyPr vert="horz" wrap="square" lIns="91440" tIns="45720" rIns="91440" bIns="45720" numCol="1" anchor="t" anchorCtr="0" compatLnSpc="1"/>
            <a:lstStyle/>
            <a:p>
              <a:endParaRPr lang="ko-KR" altLang="en-US" sz="2400" dirty="0">
                <a:latin typeface="Open Sans Light" panose="020B0306030504020204" pitchFamily="34" charset="0"/>
                <a:cs typeface="Open Sans Light" panose="020B0306030504020204" pitchFamily="34" charset="0"/>
              </a:endParaRPr>
            </a:p>
          </p:txBody>
        </p:sp>
        <p:sp>
          <p:nvSpPr>
            <p:cNvPr id="25" name="AutoShape 116"/>
            <p:cNvSpPr/>
            <p:nvPr/>
          </p:nvSpPr>
          <p:spPr bwMode="auto">
            <a:xfrm>
              <a:off x="5430147" y="3336043"/>
              <a:ext cx="343428" cy="380324"/>
            </a:xfrm>
            <a:custGeom>
              <a:avLst/>
              <a:gdLst>
                <a:gd name="T0" fmla="*/ 135095090 w 21600"/>
                <a:gd name="T1" fmla="*/ 111587469 h 21600"/>
                <a:gd name="T2" fmla="*/ 67547585 w 21600"/>
                <a:gd name="T3" fmla="*/ 203194979 h 21600"/>
                <a:gd name="T4" fmla="*/ 0 w 21600"/>
                <a:gd name="T5" fmla="*/ 111587469 h 21600"/>
                <a:gd name="T6" fmla="*/ 67547585 w 21600"/>
                <a:gd name="T7" fmla="*/ 19980836 h 21600"/>
                <a:gd name="T8" fmla="*/ 79099259 w 21600"/>
                <a:gd name="T9" fmla="*/ 21335313 h 21600"/>
                <a:gd name="T10" fmla="*/ 79099259 w 21600"/>
                <a:gd name="T11" fmla="*/ 0 h 21600"/>
                <a:gd name="T12" fmla="*/ 104335692 w 21600"/>
                <a:gd name="T13" fmla="*/ 34298390 h 21600"/>
                <a:gd name="T14" fmla="*/ 79099259 w 21600"/>
                <a:gd name="T15" fmla="*/ 68662637 h 21600"/>
                <a:gd name="T16" fmla="*/ 79099259 w 21600"/>
                <a:gd name="T17" fmla="*/ 47317732 h 21600"/>
                <a:gd name="T18" fmla="*/ 67547585 w 21600"/>
                <a:gd name="T19" fmla="*/ 45427384 h 21600"/>
                <a:gd name="T20" fmla="*/ 18763263 w 21600"/>
                <a:gd name="T21" fmla="*/ 111587469 h 21600"/>
                <a:gd name="T22" fmla="*/ 67547585 w 21600"/>
                <a:gd name="T23" fmla="*/ 177748431 h 21600"/>
                <a:gd name="T24" fmla="*/ 116331828 w 21600"/>
                <a:gd name="T25" fmla="*/ 111587469 h 21600"/>
                <a:gd name="T26" fmla="*/ 135095090 w 21600"/>
                <a:gd name="T27" fmla="*/ 111587469 h 21600"/>
                <a:gd name="T28" fmla="*/ 135095090 w 21600"/>
                <a:gd name="T29" fmla="*/ 111587469 h 2160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1600" h="21600">
                  <a:moveTo>
                    <a:pt x="21600" y="11862"/>
                  </a:moveTo>
                  <a:cubicBezTo>
                    <a:pt x="21600" y="17240"/>
                    <a:pt x="16764" y="21600"/>
                    <a:pt x="10800" y="21600"/>
                  </a:cubicBezTo>
                  <a:cubicBezTo>
                    <a:pt x="4836" y="21600"/>
                    <a:pt x="0" y="17240"/>
                    <a:pt x="0" y="11862"/>
                  </a:cubicBezTo>
                  <a:cubicBezTo>
                    <a:pt x="0" y="6483"/>
                    <a:pt x="4836" y="2124"/>
                    <a:pt x="10800" y="2124"/>
                  </a:cubicBezTo>
                  <a:cubicBezTo>
                    <a:pt x="11430" y="2124"/>
                    <a:pt x="12046" y="2175"/>
                    <a:pt x="12647" y="2268"/>
                  </a:cubicBezTo>
                  <a:lnTo>
                    <a:pt x="12647" y="0"/>
                  </a:lnTo>
                  <a:lnTo>
                    <a:pt x="16682" y="3646"/>
                  </a:lnTo>
                  <a:lnTo>
                    <a:pt x="12647" y="7299"/>
                  </a:lnTo>
                  <a:lnTo>
                    <a:pt x="12647" y="5030"/>
                  </a:lnTo>
                  <a:cubicBezTo>
                    <a:pt x="12054" y="4900"/>
                    <a:pt x="11436" y="4829"/>
                    <a:pt x="10800" y="4829"/>
                  </a:cubicBezTo>
                  <a:cubicBezTo>
                    <a:pt x="6499" y="4829"/>
                    <a:pt x="3000" y="7984"/>
                    <a:pt x="3000" y="11862"/>
                  </a:cubicBezTo>
                  <a:cubicBezTo>
                    <a:pt x="3000" y="15740"/>
                    <a:pt x="6499" y="18895"/>
                    <a:pt x="10800" y="18895"/>
                  </a:cubicBezTo>
                  <a:cubicBezTo>
                    <a:pt x="15101" y="18895"/>
                    <a:pt x="18600" y="15740"/>
                    <a:pt x="18600" y="11862"/>
                  </a:cubicBezTo>
                  <a:lnTo>
                    <a:pt x="21600" y="11862"/>
                  </a:lnTo>
                  <a:close/>
                  <a:moveTo>
                    <a:pt x="21600" y="11862"/>
                  </a:moveTo>
                </a:path>
              </a:pathLst>
            </a:custGeom>
            <a:solidFill>
              <a:srgbClr val="FFFFFF"/>
            </a:solidFill>
            <a:ln>
              <a:noFill/>
            </a:ln>
          </p:spPr>
          <p:txBody>
            <a:bodyPr lIns="0" tIns="0" rIns="0" bIns="0"/>
            <a:lstStyle/>
            <a:p>
              <a:endParaRPr lang="en-US" sz="2400" dirty="0">
                <a:latin typeface="Open Sans Light" panose="020B0306030504020204" pitchFamily="34" charset="0"/>
                <a:ea typeface="Open Sans Light" panose="020B0306030504020204" pitchFamily="34" charset="0"/>
                <a:cs typeface="Open Sans Light" panose="020B0306030504020204" pitchFamily="34" charset="0"/>
              </a:endParaRPr>
            </a:p>
          </p:txBody>
        </p:sp>
      </p:grpSp>
      <p:sp>
        <p:nvSpPr>
          <p:cNvPr id="26" name="TextBox 22"/>
          <p:cNvSpPr txBox="1"/>
          <p:nvPr/>
        </p:nvSpPr>
        <p:spPr>
          <a:xfrm>
            <a:off x="2657736" y="5228824"/>
            <a:ext cx="1795208" cy="556026"/>
          </a:xfrm>
          <a:prstGeom prst="rect">
            <a:avLst/>
          </a:prstGeom>
          <a:noFill/>
        </p:spPr>
        <p:txBody>
          <a:bodyPr wrap="square" lIns="0" tIns="0" rIns="0" bIns="0" rtlCol="0">
            <a:noAutofit/>
          </a:bodyPr>
          <a:lstStyle/>
          <a:p>
            <a:pPr lvl="0" algn="r"/>
            <a:r>
              <a:rPr lang="zh-CN" altLang="en-US" sz="1200" dirty="0">
                <a:solidFill>
                  <a:srgbClr val="1F1A17"/>
                </a:solidFill>
                <a:latin typeface="微软雅黑" panose="020B0503020204020204" pitchFamily="34" charset="-122"/>
                <a:ea typeface="微软雅黑" panose="020B0503020204020204" pitchFamily="34" charset="-122"/>
                <a:cs typeface="Open Sans Light" panose="020B0306030504020204" pitchFamily="34" charset="0"/>
              </a:rPr>
              <a:t>此处插入文本框此处插入文本框此处插入文本框</a:t>
            </a:r>
            <a:endParaRPr lang="zh-CN" altLang="en-US" sz="1200" dirty="0">
              <a:solidFill>
                <a:srgbClr val="1F1A17"/>
              </a:solidFill>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27" name="TextBox 22"/>
          <p:cNvSpPr txBox="1"/>
          <p:nvPr/>
        </p:nvSpPr>
        <p:spPr>
          <a:xfrm>
            <a:off x="8822786" y="2124042"/>
            <a:ext cx="1795208" cy="556026"/>
          </a:xfrm>
          <a:prstGeom prst="rect">
            <a:avLst/>
          </a:prstGeom>
          <a:noFill/>
        </p:spPr>
        <p:txBody>
          <a:bodyPr wrap="square" lIns="0" tIns="0" rIns="0" bIns="0" rtlCol="0">
            <a:noAutofit/>
          </a:bodyPr>
          <a:lstStyle/>
          <a:p>
            <a:pPr lvl="0"/>
            <a:r>
              <a:rPr lang="zh-CN" altLang="en-US" sz="1200" dirty="0">
                <a:solidFill>
                  <a:srgbClr val="1F1A17"/>
                </a:solidFill>
                <a:latin typeface="微软雅黑" panose="020B0503020204020204" pitchFamily="34" charset="-122"/>
                <a:ea typeface="微软雅黑" panose="020B0503020204020204" pitchFamily="34" charset="-122"/>
                <a:cs typeface="Open Sans Light" panose="020B0306030504020204" pitchFamily="34" charset="0"/>
              </a:rPr>
              <a:t>此处插入文本框此处插入文本框此处插入文本框</a:t>
            </a:r>
            <a:endParaRPr lang="zh-CN" altLang="en-US" sz="1200" dirty="0">
              <a:solidFill>
                <a:srgbClr val="1F1A17"/>
              </a:solidFill>
              <a:latin typeface="微软雅黑" panose="020B0503020204020204" pitchFamily="34" charset="-122"/>
              <a:ea typeface="微软雅黑" panose="020B0503020204020204" pitchFamily="34" charset="-122"/>
              <a:cs typeface="Open Sans Light" panose="020B0306030504020204" pitchFamily="34" charset="0"/>
            </a:endParaRPr>
          </a:p>
        </p:txBody>
      </p:sp>
      <p:sp>
        <p:nvSpPr>
          <p:cNvPr id="28" name="TextBox 22"/>
          <p:cNvSpPr txBox="1"/>
          <p:nvPr/>
        </p:nvSpPr>
        <p:spPr>
          <a:xfrm>
            <a:off x="8822786" y="4279726"/>
            <a:ext cx="1795208" cy="556026"/>
          </a:xfrm>
          <a:prstGeom prst="rect">
            <a:avLst/>
          </a:prstGeom>
          <a:noFill/>
        </p:spPr>
        <p:txBody>
          <a:bodyPr wrap="square" lIns="0" tIns="0" rIns="0" bIns="0" rtlCol="0">
            <a:noAutofit/>
          </a:bodyPr>
          <a:lstStyle/>
          <a:p>
            <a:pPr lvl="0"/>
            <a:r>
              <a:rPr lang="zh-CN" altLang="en-US" sz="1200" dirty="0">
                <a:solidFill>
                  <a:srgbClr val="1F1A17"/>
                </a:solidFill>
                <a:latin typeface="微软雅黑" panose="020B0503020204020204" pitchFamily="34" charset="-122"/>
                <a:ea typeface="微软雅黑" panose="020B0503020204020204" pitchFamily="34" charset="-122"/>
                <a:cs typeface="Open Sans Light" panose="020B0306030504020204" pitchFamily="34" charset="0"/>
              </a:rPr>
              <a:t>此处插入文本框此处插入文本框此处插入文本框</a:t>
            </a:r>
            <a:endParaRPr lang="zh-CN" altLang="en-US" sz="1200" dirty="0">
              <a:solidFill>
                <a:srgbClr val="1F1A17"/>
              </a:solidFill>
              <a:latin typeface="微软雅黑" panose="020B0503020204020204" pitchFamily="34" charset="-122"/>
              <a:ea typeface="微软雅黑" panose="020B0503020204020204" pitchFamily="34" charset="-122"/>
              <a:cs typeface="Open Sans Light" panose="020B0306030504020204" pitchFamily="34" charset="0"/>
            </a:endParaRPr>
          </a:p>
        </p:txBody>
      </p:sp>
      <p:cxnSp>
        <p:nvCxnSpPr>
          <p:cNvPr id="33" name="直接连接符 32"/>
          <p:cNvCxnSpPr/>
          <p:nvPr/>
        </p:nvCxnSpPr>
        <p:spPr>
          <a:xfrm>
            <a:off x="7407488" y="2402055"/>
            <a:ext cx="1213106"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8255794" y="4557739"/>
            <a:ext cx="606553"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4521994" y="5506837"/>
            <a:ext cx="1213106"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031202" y="3419665"/>
            <a:ext cx="719392" cy="0"/>
          </a:xfrm>
          <a:prstGeom prst="line">
            <a:avLst/>
          </a:prstGeom>
          <a:ln w="12700">
            <a:solidFill>
              <a:schemeClr val="bg1">
                <a:lumMod val="65000"/>
              </a:schemeClr>
            </a:solidFill>
            <a:prstDash val="dash"/>
          </a:ln>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912019" y="588963"/>
            <a:ext cx="1158948" cy="1233487"/>
            <a:chOff x="912019" y="563141"/>
            <a:chExt cx="1158948" cy="1233487"/>
          </a:xfrm>
        </p:grpSpPr>
        <p:sp>
          <p:nvSpPr>
            <p:cNvPr id="39"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40"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教学设计</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14:bounceEnd="60000">
                                          <p:cBhvr additive="base">
                                            <p:cTn id="11" dur="500" fill="hold"/>
                                            <p:tgtEl>
                                              <p:spTgt spid="38"/>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2" presetClass="entr" presetSubtype="1"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p:tgtEl>
                                              <p:spTgt spid="8"/>
                                            </p:tgtEl>
                                            <p:attrNameLst>
                                              <p:attrName>ppt_y</p:attrName>
                                            </p:attrNameLst>
                                          </p:cBhvr>
                                          <p:tavLst>
                                            <p:tav tm="0">
                                              <p:val>
                                                <p:strVal val="#ppt_y-#ppt_h*1.125000"/>
                                              </p:val>
                                            </p:tav>
                                            <p:tav tm="100000">
                                              <p:val>
                                                <p:strVal val="#ppt_y"/>
                                              </p:val>
                                            </p:tav>
                                          </p:tavLst>
                                        </p:anim>
                                        <p:animEffect transition="in" filter="wipe(down)">
                                          <p:cBhvr>
                                            <p:cTn id="17" dur="500"/>
                                            <p:tgtEl>
                                              <p:spTgt spid="8"/>
                                            </p:tgtEl>
                                          </p:cBhvr>
                                        </p:animEffect>
                                      </p:childTnLst>
                                    </p:cTn>
                                  </p:par>
                                  <p:par>
                                    <p:cTn id="18" presetID="12" presetClass="entr" presetSubtype="4"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p:tgtEl>
                                              <p:spTgt spid="18"/>
                                            </p:tgtEl>
                                            <p:attrNameLst>
                                              <p:attrName>ppt_y</p:attrName>
                                            </p:attrNameLst>
                                          </p:cBhvr>
                                          <p:tavLst>
                                            <p:tav tm="0">
                                              <p:val>
                                                <p:strVal val="#ppt_y+#ppt_h*1.125000"/>
                                              </p:val>
                                            </p:tav>
                                            <p:tav tm="100000">
                                              <p:val>
                                                <p:strVal val="#ppt_y"/>
                                              </p:val>
                                            </p:tav>
                                          </p:tavLst>
                                        </p:anim>
                                        <p:animEffect transition="in" filter="wipe(up)">
                                          <p:cBhvr>
                                            <p:cTn id="21" dur="500"/>
                                            <p:tgtEl>
                                              <p:spTgt spid="18"/>
                                            </p:tgtEl>
                                          </p:cBhvr>
                                        </p:animEffect>
                                      </p:childTnLst>
                                    </p:cTn>
                                  </p:par>
                                  <p:par>
                                    <p:cTn id="22" presetID="12" presetClass="entr" presetSubtype="8" fill="hold" nodeType="with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p:tgtEl>
                                              <p:spTgt spid="23"/>
                                            </p:tgtEl>
                                            <p:attrNameLst>
                                              <p:attrName>ppt_x</p:attrName>
                                            </p:attrNameLst>
                                          </p:cBhvr>
                                          <p:tavLst>
                                            <p:tav tm="0">
                                              <p:val>
                                                <p:strVal val="#ppt_x-#ppt_w*1.125000"/>
                                              </p:val>
                                            </p:tav>
                                            <p:tav tm="100000">
                                              <p:val>
                                                <p:strVal val="#ppt_x"/>
                                              </p:val>
                                            </p:tav>
                                          </p:tavLst>
                                        </p:anim>
                                        <p:animEffect transition="in" filter="wipe(right)">
                                          <p:cBhvr>
                                            <p:cTn id="25" dur="500"/>
                                            <p:tgtEl>
                                              <p:spTgt spid="23"/>
                                            </p:tgtEl>
                                          </p:cBhvr>
                                        </p:animEffect>
                                      </p:childTnLst>
                                    </p:cTn>
                                  </p:par>
                                  <p:par>
                                    <p:cTn id="26" presetID="12" presetClass="entr" presetSubtype="2"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p:tgtEl>
                                              <p:spTgt spid="13"/>
                                            </p:tgtEl>
                                            <p:attrNameLst>
                                              <p:attrName>ppt_x</p:attrName>
                                            </p:attrNameLst>
                                          </p:cBhvr>
                                          <p:tavLst>
                                            <p:tav tm="0">
                                              <p:val>
                                                <p:strVal val="#ppt_x+#ppt_w*1.125000"/>
                                              </p:val>
                                            </p:tav>
                                            <p:tav tm="100000">
                                              <p:val>
                                                <p:strVal val="#ppt_x"/>
                                              </p:val>
                                            </p:tav>
                                          </p:tavLst>
                                        </p:anim>
                                        <p:animEffect transition="in" filter="wipe(left)">
                                          <p:cBhvr>
                                            <p:cTn id="29" dur="500"/>
                                            <p:tgtEl>
                                              <p:spTgt spid="13"/>
                                            </p:tgtEl>
                                          </p:cBhvr>
                                        </p:animEffect>
                                      </p:childTnLst>
                                    </p:cTn>
                                  </p:par>
                                </p:childTnLst>
                              </p:cTn>
                            </p:par>
                            <p:par>
                              <p:cTn id="30" fill="hold">
                                <p:stCondLst>
                                  <p:cond delay="1500"/>
                                </p:stCondLst>
                                <p:childTnLst>
                                  <p:par>
                                    <p:cTn id="31" presetID="22" presetClass="entr" presetSubtype="8" fill="hold"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left)">
                                          <p:cBhvr>
                                            <p:cTn id="33" dur="250"/>
                                            <p:tgtEl>
                                              <p:spTgt spid="33"/>
                                            </p:tgtEl>
                                          </p:cBhvr>
                                        </p:animEffect>
                                      </p:childTnLst>
                                    </p:cTn>
                                  </p:par>
                                </p:childTnLst>
                              </p:cTn>
                            </p:par>
                            <p:par>
                              <p:cTn id="34" fill="hold">
                                <p:stCondLst>
                                  <p:cond delay="2000"/>
                                </p:stCondLst>
                                <p:childTnLst>
                                  <p:par>
                                    <p:cTn id="35" presetID="14" presetClass="entr" presetSubtype="10"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randombar(horizontal)">
                                          <p:cBhvr>
                                            <p:cTn id="37" dur="250"/>
                                            <p:tgtEl>
                                              <p:spTgt spid="27"/>
                                            </p:tgtEl>
                                          </p:cBhvr>
                                        </p:animEffect>
                                      </p:childTnLst>
                                    </p:cTn>
                                  </p:par>
                                </p:childTnLst>
                              </p:cTn>
                            </p:par>
                            <p:par>
                              <p:cTn id="38" fill="hold">
                                <p:stCondLst>
                                  <p:cond delay="2500"/>
                                </p:stCondLst>
                                <p:childTnLst>
                                  <p:par>
                                    <p:cTn id="39" presetID="22" presetClass="entr" presetSubtype="2"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ipe(right)">
                                          <p:cBhvr>
                                            <p:cTn id="41" dur="250"/>
                                            <p:tgtEl>
                                              <p:spTgt spid="37"/>
                                            </p:tgtEl>
                                          </p:cBhvr>
                                        </p:animEffect>
                                      </p:childTnLst>
                                    </p:cTn>
                                  </p:par>
                                </p:childTnLst>
                              </p:cTn>
                            </p:par>
                            <p:par>
                              <p:cTn id="42" fill="hold">
                                <p:stCondLst>
                                  <p:cond delay="3000"/>
                                </p:stCondLst>
                                <p:childTnLst>
                                  <p:par>
                                    <p:cTn id="43" presetID="14" presetClass="entr" presetSubtype="10"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randombar(horizontal)">
                                          <p:cBhvr>
                                            <p:cTn id="45" dur="250"/>
                                            <p:tgtEl>
                                              <p:spTgt spid="7"/>
                                            </p:tgtEl>
                                          </p:cBhvr>
                                        </p:animEffect>
                                      </p:childTnLst>
                                    </p:cTn>
                                  </p:par>
                                </p:childTnLst>
                              </p:cTn>
                            </p:par>
                            <p:par>
                              <p:cTn id="46" fill="hold">
                                <p:stCondLst>
                                  <p:cond delay="3500"/>
                                </p:stCondLst>
                                <p:childTnLst>
                                  <p:par>
                                    <p:cTn id="47" presetID="22" presetClass="entr" presetSubtype="8" fill="hold" nodeType="after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wipe(left)">
                                          <p:cBhvr>
                                            <p:cTn id="49" dur="250"/>
                                            <p:tgtEl>
                                              <p:spTgt spid="35"/>
                                            </p:tgtEl>
                                          </p:cBhvr>
                                        </p:animEffect>
                                      </p:childTnLst>
                                    </p:cTn>
                                  </p:par>
                                </p:childTnLst>
                              </p:cTn>
                            </p:par>
                            <p:par>
                              <p:cTn id="50" fill="hold">
                                <p:stCondLst>
                                  <p:cond delay="4000"/>
                                </p:stCondLst>
                                <p:childTnLst>
                                  <p:par>
                                    <p:cTn id="51" presetID="14" presetClass="entr" presetSubtype="10"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randombar(horizontal)">
                                          <p:cBhvr>
                                            <p:cTn id="53" dur="250"/>
                                            <p:tgtEl>
                                              <p:spTgt spid="28"/>
                                            </p:tgtEl>
                                          </p:cBhvr>
                                        </p:animEffect>
                                      </p:childTnLst>
                                    </p:cTn>
                                  </p:par>
                                </p:childTnLst>
                              </p:cTn>
                            </p:par>
                            <p:par>
                              <p:cTn id="54" fill="hold">
                                <p:stCondLst>
                                  <p:cond delay="4500"/>
                                </p:stCondLst>
                                <p:childTnLst>
                                  <p:par>
                                    <p:cTn id="55" presetID="22" presetClass="entr" presetSubtype="2" fill="hold" nodeType="after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right)">
                                          <p:cBhvr>
                                            <p:cTn id="57" dur="250"/>
                                            <p:tgtEl>
                                              <p:spTgt spid="36"/>
                                            </p:tgtEl>
                                          </p:cBhvr>
                                        </p:animEffect>
                                      </p:childTnLst>
                                    </p:cTn>
                                  </p:par>
                                </p:childTnLst>
                              </p:cTn>
                            </p:par>
                            <p:par>
                              <p:cTn id="58" fill="hold">
                                <p:stCondLst>
                                  <p:cond delay="5000"/>
                                </p:stCondLst>
                                <p:childTnLst>
                                  <p:par>
                                    <p:cTn id="59" presetID="14" presetClass="entr" presetSubtype="1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randombar(horizontal)">
                                          <p:cBhvr>
                                            <p:cTn id="61"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7" grpId="0"/>
          <p:bldP spid="26" grpId="0"/>
          <p:bldP spid="27" grpId="0"/>
          <p:bldP spid="2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0-#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12" presetClass="entr" presetSubtype="1" fill="hold" nodeType="after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500"/>
                                            <p:tgtEl>
                                              <p:spTgt spid="8"/>
                                            </p:tgtEl>
                                            <p:attrNameLst>
                                              <p:attrName>ppt_y</p:attrName>
                                            </p:attrNameLst>
                                          </p:cBhvr>
                                          <p:tavLst>
                                            <p:tav tm="0">
                                              <p:val>
                                                <p:strVal val="#ppt_y-#ppt_h*1.125000"/>
                                              </p:val>
                                            </p:tav>
                                            <p:tav tm="100000">
                                              <p:val>
                                                <p:strVal val="#ppt_y"/>
                                              </p:val>
                                            </p:tav>
                                          </p:tavLst>
                                        </p:anim>
                                        <p:animEffect transition="in" filter="wipe(down)">
                                          <p:cBhvr>
                                            <p:cTn id="17" dur="500"/>
                                            <p:tgtEl>
                                              <p:spTgt spid="8"/>
                                            </p:tgtEl>
                                          </p:cBhvr>
                                        </p:animEffect>
                                      </p:childTnLst>
                                    </p:cTn>
                                  </p:par>
                                  <p:par>
                                    <p:cTn id="18" presetID="12" presetClass="entr" presetSubtype="4" fill="hold" nodeType="withEffect">
                                      <p:stCondLst>
                                        <p:cond delay="0"/>
                                      </p:stCondLst>
                                      <p:childTnLst>
                                        <p:set>
                                          <p:cBhvr>
                                            <p:cTn id="19" dur="1" fill="hold">
                                              <p:stCondLst>
                                                <p:cond delay="0"/>
                                              </p:stCondLst>
                                            </p:cTn>
                                            <p:tgtEl>
                                              <p:spTgt spid="18"/>
                                            </p:tgtEl>
                                            <p:attrNameLst>
                                              <p:attrName>style.visibility</p:attrName>
                                            </p:attrNameLst>
                                          </p:cBhvr>
                                          <p:to>
                                            <p:strVal val="visible"/>
                                          </p:to>
                                        </p:set>
                                        <p:anim calcmode="lin" valueType="num">
                                          <p:cBhvr additive="base">
                                            <p:cTn id="20" dur="500"/>
                                            <p:tgtEl>
                                              <p:spTgt spid="18"/>
                                            </p:tgtEl>
                                            <p:attrNameLst>
                                              <p:attrName>ppt_y</p:attrName>
                                            </p:attrNameLst>
                                          </p:cBhvr>
                                          <p:tavLst>
                                            <p:tav tm="0">
                                              <p:val>
                                                <p:strVal val="#ppt_y+#ppt_h*1.125000"/>
                                              </p:val>
                                            </p:tav>
                                            <p:tav tm="100000">
                                              <p:val>
                                                <p:strVal val="#ppt_y"/>
                                              </p:val>
                                            </p:tav>
                                          </p:tavLst>
                                        </p:anim>
                                        <p:animEffect transition="in" filter="wipe(up)">
                                          <p:cBhvr>
                                            <p:cTn id="21" dur="500"/>
                                            <p:tgtEl>
                                              <p:spTgt spid="18"/>
                                            </p:tgtEl>
                                          </p:cBhvr>
                                        </p:animEffect>
                                      </p:childTnLst>
                                    </p:cTn>
                                  </p:par>
                                  <p:par>
                                    <p:cTn id="22" presetID="12" presetClass="entr" presetSubtype="8" fill="hold" nodeType="with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additive="base">
                                            <p:cTn id="24" dur="500"/>
                                            <p:tgtEl>
                                              <p:spTgt spid="23"/>
                                            </p:tgtEl>
                                            <p:attrNameLst>
                                              <p:attrName>ppt_x</p:attrName>
                                            </p:attrNameLst>
                                          </p:cBhvr>
                                          <p:tavLst>
                                            <p:tav tm="0">
                                              <p:val>
                                                <p:strVal val="#ppt_x-#ppt_w*1.125000"/>
                                              </p:val>
                                            </p:tav>
                                            <p:tav tm="100000">
                                              <p:val>
                                                <p:strVal val="#ppt_x"/>
                                              </p:val>
                                            </p:tav>
                                          </p:tavLst>
                                        </p:anim>
                                        <p:animEffect transition="in" filter="wipe(right)">
                                          <p:cBhvr>
                                            <p:cTn id="25" dur="500"/>
                                            <p:tgtEl>
                                              <p:spTgt spid="23"/>
                                            </p:tgtEl>
                                          </p:cBhvr>
                                        </p:animEffect>
                                      </p:childTnLst>
                                    </p:cTn>
                                  </p:par>
                                  <p:par>
                                    <p:cTn id="26" presetID="12" presetClass="entr" presetSubtype="2" fill="hold" nodeType="with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p:tgtEl>
                                              <p:spTgt spid="13"/>
                                            </p:tgtEl>
                                            <p:attrNameLst>
                                              <p:attrName>ppt_x</p:attrName>
                                            </p:attrNameLst>
                                          </p:cBhvr>
                                          <p:tavLst>
                                            <p:tav tm="0">
                                              <p:val>
                                                <p:strVal val="#ppt_x+#ppt_w*1.125000"/>
                                              </p:val>
                                            </p:tav>
                                            <p:tav tm="100000">
                                              <p:val>
                                                <p:strVal val="#ppt_x"/>
                                              </p:val>
                                            </p:tav>
                                          </p:tavLst>
                                        </p:anim>
                                        <p:animEffect transition="in" filter="wipe(left)">
                                          <p:cBhvr>
                                            <p:cTn id="29" dur="500"/>
                                            <p:tgtEl>
                                              <p:spTgt spid="13"/>
                                            </p:tgtEl>
                                          </p:cBhvr>
                                        </p:animEffect>
                                      </p:childTnLst>
                                    </p:cTn>
                                  </p:par>
                                </p:childTnLst>
                              </p:cTn>
                            </p:par>
                            <p:par>
                              <p:cTn id="30" fill="hold">
                                <p:stCondLst>
                                  <p:cond delay="1500"/>
                                </p:stCondLst>
                                <p:childTnLst>
                                  <p:par>
                                    <p:cTn id="31" presetID="22" presetClass="entr" presetSubtype="8" fill="hold" nodeType="after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wipe(left)">
                                          <p:cBhvr>
                                            <p:cTn id="33" dur="250"/>
                                            <p:tgtEl>
                                              <p:spTgt spid="33"/>
                                            </p:tgtEl>
                                          </p:cBhvr>
                                        </p:animEffect>
                                      </p:childTnLst>
                                    </p:cTn>
                                  </p:par>
                                </p:childTnLst>
                              </p:cTn>
                            </p:par>
                            <p:par>
                              <p:cTn id="34" fill="hold">
                                <p:stCondLst>
                                  <p:cond delay="2000"/>
                                </p:stCondLst>
                                <p:childTnLst>
                                  <p:par>
                                    <p:cTn id="35" presetID="14" presetClass="entr" presetSubtype="10" fill="hold" grpId="0" nodeType="afterEffect">
                                      <p:stCondLst>
                                        <p:cond delay="0"/>
                                      </p:stCondLst>
                                      <p:childTnLst>
                                        <p:set>
                                          <p:cBhvr>
                                            <p:cTn id="36" dur="1" fill="hold">
                                              <p:stCondLst>
                                                <p:cond delay="0"/>
                                              </p:stCondLst>
                                            </p:cTn>
                                            <p:tgtEl>
                                              <p:spTgt spid="27"/>
                                            </p:tgtEl>
                                            <p:attrNameLst>
                                              <p:attrName>style.visibility</p:attrName>
                                            </p:attrNameLst>
                                          </p:cBhvr>
                                          <p:to>
                                            <p:strVal val="visible"/>
                                          </p:to>
                                        </p:set>
                                        <p:animEffect transition="in" filter="randombar(horizontal)">
                                          <p:cBhvr>
                                            <p:cTn id="37" dur="250"/>
                                            <p:tgtEl>
                                              <p:spTgt spid="27"/>
                                            </p:tgtEl>
                                          </p:cBhvr>
                                        </p:animEffect>
                                      </p:childTnLst>
                                    </p:cTn>
                                  </p:par>
                                </p:childTnLst>
                              </p:cTn>
                            </p:par>
                            <p:par>
                              <p:cTn id="38" fill="hold">
                                <p:stCondLst>
                                  <p:cond delay="2500"/>
                                </p:stCondLst>
                                <p:childTnLst>
                                  <p:par>
                                    <p:cTn id="39" presetID="22" presetClass="entr" presetSubtype="2" fill="hold" nodeType="afterEffect">
                                      <p:stCondLst>
                                        <p:cond delay="0"/>
                                      </p:stCondLst>
                                      <p:childTnLst>
                                        <p:set>
                                          <p:cBhvr>
                                            <p:cTn id="40" dur="1" fill="hold">
                                              <p:stCondLst>
                                                <p:cond delay="0"/>
                                              </p:stCondLst>
                                            </p:cTn>
                                            <p:tgtEl>
                                              <p:spTgt spid="37"/>
                                            </p:tgtEl>
                                            <p:attrNameLst>
                                              <p:attrName>style.visibility</p:attrName>
                                            </p:attrNameLst>
                                          </p:cBhvr>
                                          <p:to>
                                            <p:strVal val="visible"/>
                                          </p:to>
                                        </p:set>
                                        <p:animEffect transition="in" filter="wipe(right)">
                                          <p:cBhvr>
                                            <p:cTn id="41" dur="250"/>
                                            <p:tgtEl>
                                              <p:spTgt spid="37"/>
                                            </p:tgtEl>
                                          </p:cBhvr>
                                        </p:animEffect>
                                      </p:childTnLst>
                                    </p:cTn>
                                  </p:par>
                                </p:childTnLst>
                              </p:cTn>
                            </p:par>
                            <p:par>
                              <p:cTn id="42" fill="hold">
                                <p:stCondLst>
                                  <p:cond delay="3000"/>
                                </p:stCondLst>
                                <p:childTnLst>
                                  <p:par>
                                    <p:cTn id="43" presetID="14" presetClass="entr" presetSubtype="10" fill="hold" grpId="0" nodeType="after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randombar(horizontal)">
                                          <p:cBhvr>
                                            <p:cTn id="45" dur="250"/>
                                            <p:tgtEl>
                                              <p:spTgt spid="7"/>
                                            </p:tgtEl>
                                          </p:cBhvr>
                                        </p:animEffect>
                                      </p:childTnLst>
                                    </p:cTn>
                                  </p:par>
                                </p:childTnLst>
                              </p:cTn>
                            </p:par>
                            <p:par>
                              <p:cTn id="46" fill="hold">
                                <p:stCondLst>
                                  <p:cond delay="3500"/>
                                </p:stCondLst>
                                <p:childTnLst>
                                  <p:par>
                                    <p:cTn id="47" presetID="22" presetClass="entr" presetSubtype="8" fill="hold" nodeType="after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wipe(left)">
                                          <p:cBhvr>
                                            <p:cTn id="49" dur="250"/>
                                            <p:tgtEl>
                                              <p:spTgt spid="35"/>
                                            </p:tgtEl>
                                          </p:cBhvr>
                                        </p:animEffect>
                                      </p:childTnLst>
                                    </p:cTn>
                                  </p:par>
                                </p:childTnLst>
                              </p:cTn>
                            </p:par>
                            <p:par>
                              <p:cTn id="50" fill="hold">
                                <p:stCondLst>
                                  <p:cond delay="4000"/>
                                </p:stCondLst>
                                <p:childTnLst>
                                  <p:par>
                                    <p:cTn id="51" presetID="14" presetClass="entr" presetSubtype="10" fill="hold" grpId="0" nodeType="afterEffect">
                                      <p:stCondLst>
                                        <p:cond delay="0"/>
                                      </p:stCondLst>
                                      <p:childTnLst>
                                        <p:set>
                                          <p:cBhvr>
                                            <p:cTn id="52" dur="1" fill="hold">
                                              <p:stCondLst>
                                                <p:cond delay="0"/>
                                              </p:stCondLst>
                                            </p:cTn>
                                            <p:tgtEl>
                                              <p:spTgt spid="28"/>
                                            </p:tgtEl>
                                            <p:attrNameLst>
                                              <p:attrName>style.visibility</p:attrName>
                                            </p:attrNameLst>
                                          </p:cBhvr>
                                          <p:to>
                                            <p:strVal val="visible"/>
                                          </p:to>
                                        </p:set>
                                        <p:animEffect transition="in" filter="randombar(horizontal)">
                                          <p:cBhvr>
                                            <p:cTn id="53" dur="250"/>
                                            <p:tgtEl>
                                              <p:spTgt spid="28"/>
                                            </p:tgtEl>
                                          </p:cBhvr>
                                        </p:animEffect>
                                      </p:childTnLst>
                                    </p:cTn>
                                  </p:par>
                                </p:childTnLst>
                              </p:cTn>
                            </p:par>
                            <p:par>
                              <p:cTn id="54" fill="hold">
                                <p:stCondLst>
                                  <p:cond delay="4500"/>
                                </p:stCondLst>
                                <p:childTnLst>
                                  <p:par>
                                    <p:cTn id="55" presetID="22" presetClass="entr" presetSubtype="2" fill="hold" nodeType="after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wipe(right)">
                                          <p:cBhvr>
                                            <p:cTn id="57" dur="250"/>
                                            <p:tgtEl>
                                              <p:spTgt spid="36"/>
                                            </p:tgtEl>
                                          </p:cBhvr>
                                        </p:animEffect>
                                      </p:childTnLst>
                                    </p:cTn>
                                  </p:par>
                                </p:childTnLst>
                              </p:cTn>
                            </p:par>
                            <p:par>
                              <p:cTn id="58" fill="hold">
                                <p:stCondLst>
                                  <p:cond delay="5000"/>
                                </p:stCondLst>
                                <p:childTnLst>
                                  <p:par>
                                    <p:cTn id="59" presetID="14" presetClass="entr" presetSubtype="10" fill="hold" grpId="0" nodeType="after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randombar(horizontal)">
                                          <p:cBhvr>
                                            <p:cTn id="61" dur="25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7" grpId="0"/>
          <p:bldP spid="26" grpId="0"/>
          <p:bldP spid="27" grpId="0"/>
          <p:bldP spid="28"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教学设计</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12" name="TextBox 11"/>
          <p:cNvSpPr txBox="1"/>
          <p:nvPr/>
        </p:nvSpPr>
        <p:spPr>
          <a:xfrm>
            <a:off x="1397794" y="5439250"/>
            <a:ext cx="9906000" cy="1260000"/>
          </a:xfrm>
          <a:prstGeom prst="rect">
            <a:avLst/>
          </a:prstGeom>
          <a:noFill/>
        </p:spPr>
        <p:txBody>
          <a:bodyPr wrap="square" lIns="180000" tIns="36000" rIns="180000" bIns="36000" rtlCol="0" anchor="t" anchorCtr="0">
            <a:noAutofit/>
          </a:bodyPr>
          <a:lstStyle/>
          <a:p>
            <a:pPr algn="ctr">
              <a:lnSpc>
                <a:spcPct val="150000"/>
              </a:lnSpc>
            </a:pPr>
            <a:r>
              <a:rPr lang="zh-CN" altLang="en-US" sz="1400" dirty="0">
                <a:solidFill>
                  <a:srgbClr val="1F1A17"/>
                </a:solidFill>
                <a:latin typeface="微软雅黑" panose="020B0503020204020204" pitchFamily="34" charset="-122"/>
                <a:ea typeface="微软雅黑" panose="020B0503020204020204" pitchFamily="34" charset="-122"/>
              </a:rPr>
              <a:t>请在此输入标题</a:t>
            </a:r>
            <a:endParaRPr lang="en-US" altLang="zh-CN" sz="1400" dirty="0">
              <a:solidFill>
                <a:srgbClr val="1F1A17"/>
              </a:solidFill>
              <a:latin typeface="微软雅黑" panose="020B0503020204020204" pitchFamily="34" charset="-122"/>
              <a:ea typeface="微软雅黑" panose="020B0503020204020204" pitchFamily="34" charset="-122"/>
            </a:endParaRPr>
          </a:p>
          <a:p>
            <a:pPr algn="ctr">
              <a:lnSpc>
                <a:spcPct val="150000"/>
              </a:lnSpc>
            </a:pPr>
            <a:r>
              <a:rPr lang="zh-CN" altLang="en-US" sz="1000" dirty="0">
                <a:solidFill>
                  <a:srgbClr val="1F1A17"/>
                </a:solidFill>
                <a:latin typeface="微软雅黑" panose="020B0503020204020204" pitchFamily="34" charset="-122"/>
                <a:ea typeface="微软雅黑" panose="020B0503020204020204" pitchFamily="34" charset="-122"/>
              </a:rPr>
              <a:t>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a:t>
            </a:r>
            <a:endParaRPr lang="zh-CN" altLang="en-US" sz="1000" dirty="0">
              <a:solidFill>
                <a:srgbClr val="1F1A17"/>
              </a:solidFill>
              <a:latin typeface="微软雅黑" panose="020B0503020204020204" pitchFamily="34" charset="-122"/>
              <a:ea typeface="微软雅黑" panose="020B0503020204020204" pitchFamily="34" charset="-122"/>
            </a:endParaRPr>
          </a:p>
          <a:p>
            <a:pPr algn="ctr"/>
            <a:endParaRPr lang="zh-CN" altLang="en-US" sz="1000" dirty="0">
              <a:solidFill>
                <a:srgbClr val="1F1A17"/>
              </a:solidFill>
              <a:latin typeface="微软雅黑" panose="020B0503020204020204" pitchFamily="34" charset="-122"/>
              <a:ea typeface="微软雅黑" panose="020B0503020204020204" pitchFamily="34" charset="-122"/>
            </a:endParaRPr>
          </a:p>
        </p:txBody>
      </p:sp>
      <p:grpSp>
        <p:nvGrpSpPr>
          <p:cNvPr id="81" name="组合 80"/>
          <p:cNvGrpSpPr/>
          <p:nvPr/>
        </p:nvGrpSpPr>
        <p:grpSpPr>
          <a:xfrm>
            <a:off x="5257837" y="1649868"/>
            <a:ext cx="3032234" cy="3230011"/>
            <a:chOff x="10158879" y="4489450"/>
            <a:chExt cx="1937101" cy="2063449"/>
          </a:xfrm>
        </p:grpSpPr>
        <p:sp>
          <p:nvSpPr>
            <p:cNvPr id="82" name="Freeform 240"/>
            <p:cNvSpPr>
              <a:spLocks noEditPoints="1"/>
            </p:cNvSpPr>
            <p:nvPr/>
          </p:nvSpPr>
          <p:spPr bwMode="auto">
            <a:xfrm>
              <a:off x="10158879" y="6089652"/>
              <a:ext cx="1282372" cy="463247"/>
            </a:xfrm>
            <a:custGeom>
              <a:avLst/>
              <a:gdLst>
                <a:gd name="T0" fmla="*/ 163 w 265"/>
                <a:gd name="T1" fmla="*/ 6 h 208"/>
                <a:gd name="T2" fmla="*/ 259 w 265"/>
                <a:gd name="T3" fmla="*/ 123 h 208"/>
                <a:gd name="T4" fmla="*/ 47 w 265"/>
                <a:gd name="T5" fmla="*/ 206 h 208"/>
                <a:gd name="T6" fmla="*/ 10 w 265"/>
                <a:gd name="T7" fmla="*/ 79 h 208"/>
                <a:gd name="T8" fmla="*/ 259 w 265"/>
                <a:gd name="T9" fmla="*/ 197 h 208"/>
                <a:gd name="T10" fmla="*/ 216 w 265"/>
                <a:gd name="T11" fmla="*/ 179 h 208"/>
                <a:gd name="T12" fmla="*/ 213 w 265"/>
                <a:gd name="T13" fmla="*/ 101 h 208"/>
                <a:gd name="T14" fmla="*/ 177 w 265"/>
                <a:gd name="T15" fmla="*/ 14 h 208"/>
                <a:gd name="T16" fmla="*/ 31 w 265"/>
                <a:gd name="T17" fmla="*/ 199 h 208"/>
                <a:gd name="T18" fmla="*/ 58 w 265"/>
                <a:gd name="T19" fmla="*/ 131 h 208"/>
                <a:gd name="T20" fmla="*/ 114 w 265"/>
                <a:gd name="T21" fmla="*/ 135 h 208"/>
                <a:gd name="T22" fmla="*/ 15 w 265"/>
                <a:gd name="T23" fmla="*/ 26 h 208"/>
                <a:gd name="T24" fmla="*/ 39 w 265"/>
                <a:gd name="T25" fmla="*/ 137 h 208"/>
                <a:gd name="T26" fmla="*/ 226 w 265"/>
                <a:gd name="T27" fmla="*/ 148 h 208"/>
                <a:gd name="T28" fmla="*/ 98 w 265"/>
                <a:gd name="T29" fmla="*/ 162 h 208"/>
                <a:gd name="T30" fmla="*/ 78 w 265"/>
                <a:gd name="T31" fmla="*/ 44 h 208"/>
                <a:gd name="T32" fmla="*/ 180 w 265"/>
                <a:gd name="T33" fmla="*/ 119 h 208"/>
                <a:gd name="T34" fmla="*/ 157 w 265"/>
                <a:gd name="T35" fmla="*/ 137 h 208"/>
                <a:gd name="T36" fmla="*/ 246 w 265"/>
                <a:gd name="T37" fmla="*/ 47 h 208"/>
                <a:gd name="T38" fmla="*/ 141 w 265"/>
                <a:gd name="T39" fmla="*/ 73 h 208"/>
                <a:gd name="T40" fmla="*/ 236 w 265"/>
                <a:gd name="T41" fmla="*/ 30 h 208"/>
                <a:gd name="T42" fmla="*/ 197 w 265"/>
                <a:gd name="T43" fmla="*/ 36 h 208"/>
                <a:gd name="T44" fmla="*/ 184 w 265"/>
                <a:gd name="T45" fmla="*/ 75 h 208"/>
                <a:gd name="T46" fmla="*/ 202 w 265"/>
                <a:gd name="T47" fmla="*/ 83 h 208"/>
                <a:gd name="T48" fmla="*/ 239 w 265"/>
                <a:gd name="T49" fmla="*/ 109 h 208"/>
                <a:gd name="T50" fmla="*/ 31 w 265"/>
                <a:gd name="T51" fmla="*/ 171 h 208"/>
                <a:gd name="T52" fmla="*/ 226 w 265"/>
                <a:gd name="T53" fmla="*/ 121 h 208"/>
                <a:gd name="T54" fmla="*/ 210 w 265"/>
                <a:gd name="T55" fmla="*/ 179 h 208"/>
                <a:gd name="T56" fmla="*/ 229 w 265"/>
                <a:gd name="T57" fmla="*/ 111 h 208"/>
                <a:gd name="T58" fmla="*/ 202 w 265"/>
                <a:gd name="T59" fmla="*/ 99 h 208"/>
                <a:gd name="T60" fmla="*/ 174 w 265"/>
                <a:gd name="T61" fmla="*/ 194 h 208"/>
                <a:gd name="T62" fmla="*/ 181 w 265"/>
                <a:gd name="T63" fmla="*/ 54 h 208"/>
                <a:gd name="T64" fmla="*/ 27 w 265"/>
                <a:gd name="T65" fmla="*/ 114 h 208"/>
                <a:gd name="T66" fmla="*/ 100 w 265"/>
                <a:gd name="T67" fmla="*/ 17 h 208"/>
                <a:gd name="T68" fmla="*/ 212 w 265"/>
                <a:gd name="T69" fmla="*/ 128 h 208"/>
                <a:gd name="T70" fmla="*/ 55 w 265"/>
                <a:gd name="T71" fmla="*/ 61 h 208"/>
                <a:gd name="T72" fmla="*/ 208 w 265"/>
                <a:gd name="T73" fmla="*/ 199 h 208"/>
                <a:gd name="T74" fmla="*/ 133 w 265"/>
                <a:gd name="T75" fmla="*/ 34 h 208"/>
                <a:gd name="T76" fmla="*/ 213 w 265"/>
                <a:gd name="T77" fmla="*/ 57 h 208"/>
                <a:gd name="T78" fmla="*/ 183 w 265"/>
                <a:gd name="T79" fmla="*/ 127 h 208"/>
                <a:gd name="T80" fmla="*/ 76 w 265"/>
                <a:gd name="T81" fmla="*/ 178 h 208"/>
                <a:gd name="T82" fmla="*/ 175 w 265"/>
                <a:gd name="T83" fmla="*/ 81 h 208"/>
                <a:gd name="T84" fmla="*/ 148 w 265"/>
                <a:gd name="T85" fmla="*/ 104 h 208"/>
                <a:gd name="T86" fmla="*/ 6 w 265"/>
                <a:gd name="T87" fmla="*/ 33 h 208"/>
                <a:gd name="T88" fmla="*/ 152 w 265"/>
                <a:gd name="T89" fmla="*/ 177 h 208"/>
                <a:gd name="T90" fmla="*/ 203 w 265"/>
                <a:gd name="T91" fmla="*/ 44 h 208"/>
                <a:gd name="T92" fmla="*/ 163 w 265"/>
                <a:gd name="T93" fmla="*/ 57 h 208"/>
                <a:gd name="T94" fmla="*/ 94 w 265"/>
                <a:gd name="T95" fmla="*/ 107 h 208"/>
                <a:gd name="T96" fmla="*/ 221 w 265"/>
                <a:gd name="T97" fmla="*/ 30 h 208"/>
                <a:gd name="T98" fmla="*/ 133 w 265"/>
                <a:gd name="T99" fmla="*/ 128 h 208"/>
                <a:gd name="T100" fmla="*/ 120 w 265"/>
                <a:gd name="T101" fmla="*/ 155 h 208"/>
                <a:gd name="T102" fmla="*/ 137 w 265"/>
                <a:gd name="T103" fmla="*/ 61 h 208"/>
                <a:gd name="T104" fmla="*/ 40 w 265"/>
                <a:gd name="T105" fmla="*/ 15 h 208"/>
                <a:gd name="T106" fmla="*/ 27 w 265"/>
                <a:gd name="T107" fmla="*/ 17 h 208"/>
                <a:gd name="T108" fmla="*/ 159 w 265"/>
                <a:gd name="T109" fmla="*/ 45 h 208"/>
                <a:gd name="T110" fmla="*/ 137 w 265"/>
                <a:gd name="T111" fmla="*/ 173 h 208"/>
                <a:gd name="T112" fmla="*/ 205 w 265"/>
                <a:gd name="T113" fmla="*/ 101 h 208"/>
                <a:gd name="T114" fmla="*/ 76 w 265"/>
                <a:gd name="T115" fmla="*/ 133 h 208"/>
                <a:gd name="T116" fmla="*/ 255 w 265"/>
                <a:gd name="T117" fmla="*/ 9 h 208"/>
                <a:gd name="T118" fmla="*/ 17 w 265"/>
                <a:gd name="T119" fmla="*/ 84 h 208"/>
                <a:gd name="T120" fmla="*/ 97 w 265"/>
                <a:gd name="T121" fmla="*/ 32 h 208"/>
                <a:gd name="T122" fmla="*/ 117 w 265"/>
                <a:gd name="T123" fmla="*/ 183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5" h="208">
                  <a:moveTo>
                    <a:pt x="9" y="88"/>
                  </a:moveTo>
                  <a:cubicBezTo>
                    <a:pt x="8" y="88"/>
                    <a:pt x="7" y="89"/>
                    <a:pt x="6" y="89"/>
                  </a:cubicBezTo>
                  <a:cubicBezTo>
                    <a:pt x="5" y="89"/>
                    <a:pt x="3" y="89"/>
                    <a:pt x="3" y="88"/>
                  </a:cubicBezTo>
                  <a:cubicBezTo>
                    <a:pt x="2" y="87"/>
                    <a:pt x="3" y="85"/>
                    <a:pt x="4" y="85"/>
                  </a:cubicBezTo>
                  <a:cubicBezTo>
                    <a:pt x="4" y="85"/>
                    <a:pt x="5" y="85"/>
                    <a:pt x="5" y="85"/>
                  </a:cubicBezTo>
                  <a:cubicBezTo>
                    <a:pt x="6" y="84"/>
                    <a:pt x="6" y="84"/>
                    <a:pt x="7" y="84"/>
                  </a:cubicBezTo>
                  <a:cubicBezTo>
                    <a:pt x="7" y="84"/>
                    <a:pt x="8" y="84"/>
                    <a:pt x="8" y="84"/>
                  </a:cubicBezTo>
                  <a:cubicBezTo>
                    <a:pt x="8" y="83"/>
                    <a:pt x="8" y="82"/>
                    <a:pt x="8" y="81"/>
                  </a:cubicBezTo>
                  <a:cubicBezTo>
                    <a:pt x="7" y="74"/>
                    <a:pt x="6" y="66"/>
                    <a:pt x="5" y="58"/>
                  </a:cubicBezTo>
                  <a:cubicBezTo>
                    <a:pt x="5" y="55"/>
                    <a:pt x="5" y="51"/>
                    <a:pt x="4" y="48"/>
                  </a:cubicBezTo>
                  <a:cubicBezTo>
                    <a:pt x="4" y="47"/>
                    <a:pt x="4" y="46"/>
                    <a:pt x="4" y="45"/>
                  </a:cubicBezTo>
                  <a:cubicBezTo>
                    <a:pt x="4" y="45"/>
                    <a:pt x="4" y="45"/>
                    <a:pt x="4" y="45"/>
                  </a:cubicBezTo>
                  <a:cubicBezTo>
                    <a:pt x="4" y="43"/>
                    <a:pt x="4" y="41"/>
                    <a:pt x="4" y="39"/>
                  </a:cubicBezTo>
                  <a:cubicBezTo>
                    <a:pt x="3" y="35"/>
                    <a:pt x="3" y="32"/>
                    <a:pt x="3" y="29"/>
                  </a:cubicBezTo>
                  <a:cubicBezTo>
                    <a:pt x="2" y="26"/>
                    <a:pt x="2" y="23"/>
                    <a:pt x="0" y="21"/>
                  </a:cubicBezTo>
                  <a:cubicBezTo>
                    <a:pt x="0" y="20"/>
                    <a:pt x="0" y="19"/>
                    <a:pt x="0" y="19"/>
                  </a:cubicBezTo>
                  <a:cubicBezTo>
                    <a:pt x="0" y="19"/>
                    <a:pt x="0" y="18"/>
                    <a:pt x="1" y="18"/>
                  </a:cubicBezTo>
                  <a:cubicBezTo>
                    <a:pt x="1" y="17"/>
                    <a:pt x="2" y="17"/>
                    <a:pt x="2" y="16"/>
                  </a:cubicBezTo>
                  <a:cubicBezTo>
                    <a:pt x="3" y="15"/>
                    <a:pt x="5" y="15"/>
                    <a:pt x="6" y="16"/>
                  </a:cubicBezTo>
                  <a:cubicBezTo>
                    <a:pt x="8" y="16"/>
                    <a:pt x="10" y="16"/>
                    <a:pt x="12" y="16"/>
                  </a:cubicBezTo>
                  <a:cubicBezTo>
                    <a:pt x="18" y="15"/>
                    <a:pt x="24" y="14"/>
                    <a:pt x="30" y="14"/>
                  </a:cubicBezTo>
                  <a:cubicBezTo>
                    <a:pt x="37" y="13"/>
                    <a:pt x="45" y="12"/>
                    <a:pt x="52" y="12"/>
                  </a:cubicBezTo>
                  <a:cubicBezTo>
                    <a:pt x="59" y="12"/>
                    <a:pt x="66" y="11"/>
                    <a:pt x="73" y="11"/>
                  </a:cubicBezTo>
                  <a:cubicBezTo>
                    <a:pt x="86" y="10"/>
                    <a:pt x="98" y="9"/>
                    <a:pt x="111" y="9"/>
                  </a:cubicBezTo>
                  <a:cubicBezTo>
                    <a:pt x="116" y="9"/>
                    <a:pt x="120" y="8"/>
                    <a:pt x="125" y="8"/>
                  </a:cubicBezTo>
                  <a:cubicBezTo>
                    <a:pt x="129" y="8"/>
                    <a:pt x="133" y="7"/>
                    <a:pt x="136" y="7"/>
                  </a:cubicBezTo>
                  <a:cubicBezTo>
                    <a:pt x="145" y="6"/>
                    <a:pt x="154" y="6"/>
                    <a:pt x="163" y="6"/>
                  </a:cubicBezTo>
                  <a:cubicBezTo>
                    <a:pt x="171" y="6"/>
                    <a:pt x="179" y="6"/>
                    <a:pt x="187" y="6"/>
                  </a:cubicBezTo>
                  <a:cubicBezTo>
                    <a:pt x="196" y="6"/>
                    <a:pt x="204" y="6"/>
                    <a:pt x="213" y="6"/>
                  </a:cubicBezTo>
                  <a:cubicBezTo>
                    <a:pt x="218" y="6"/>
                    <a:pt x="222" y="5"/>
                    <a:pt x="227" y="6"/>
                  </a:cubicBezTo>
                  <a:cubicBezTo>
                    <a:pt x="233" y="6"/>
                    <a:pt x="239" y="5"/>
                    <a:pt x="244" y="5"/>
                  </a:cubicBezTo>
                  <a:cubicBezTo>
                    <a:pt x="246" y="5"/>
                    <a:pt x="247" y="5"/>
                    <a:pt x="247" y="7"/>
                  </a:cubicBezTo>
                  <a:cubicBezTo>
                    <a:pt x="248" y="7"/>
                    <a:pt x="250" y="6"/>
                    <a:pt x="251" y="8"/>
                  </a:cubicBezTo>
                  <a:cubicBezTo>
                    <a:pt x="251" y="7"/>
                    <a:pt x="251" y="7"/>
                    <a:pt x="251" y="7"/>
                  </a:cubicBezTo>
                  <a:cubicBezTo>
                    <a:pt x="252" y="6"/>
                    <a:pt x="253" y="5"/>
                    <a:pt x="255" y="6"/>
                  </a:cubicBezTo>
                  <a:cubicBezTo>
                    <a:pt x="255" y="6"/>
                    <a:pt x="255" y="6"/>
                    <a:pt x="255" y="6"/>
                  </a:cubicBezTo>
                  <a:cubicBezTo>
                    <a:pt x="255" y="5"/>
                    <a:pt x="255" y="5"/>
                    <a:pt x="255" y="4"/>
                  </a:cubicBezTo>
                  <a:cubicBezTo>
                    <a:pt x="255" y="3"/>
                    <a:pt x="255" y="3"/>
                    <a:pt x="255" y="2"/>
                  </a:cubicBezTo>
                  <a:cubicBezTo>
                    <a:pt x="255" y="1"/>
                    <a:pt x="255" y="1"/>
                    <a:pt x="256" y="1"/>
                  </a:cubicBezTo>
                  <a:cubicBezTo>
                    <a:pt x="258" y="0"/>
                    <a:pt x="259" y="2"/>
                    <a:pt x="259" y="4"/>
                  </a:cubicBezTo>
                  <a:cubicBezTo>
                    <a:pt x="259" y="4"/>
                    <a:pt x="259" y="4"/>
                    <a:pt x="259" y="4"/>
                  </a:cubicBezTo>
                  <a:cubicBezTo>
                    <a:pt x="258" y="4"/>
                    <a:pt x="258" y="5"/>
                    <a:pt x="258" y="5"/>
                  </a:cubicBezTo>
                  <a:cubicBezTo>
                    <a:pt x="258" y="7"/>
                    <a:pt x="257" y="9"/>
                    <a:pt x="257" y="10"/>
                  </a:cubicBezTo>
                  <a:cubicBezTo>
                    <a:pt x="257" y="25"/>
                    <a:pt x="257" y="40"/>
                    <a:pt x="257" y="54"/>
                  </a:cubicBezTo>
                  <a:cubicBezTo>
                    <a:pt x="257" y="54"/>
                    <a:pt x="257" y="55"/>
                    <a:pt x="257" y="55"/>
                  </a:cubicBezTo>
                  <a:cubicBezTo>
                    <a:pt x="258" y="55"/>
                    <a:pt x="258" y="55"/>
                    <a:pt x="258" y="56"/>
                  </a:cubicBezTo>
                  <a:cubicBezTo>
                    <a:pt x="259" y="56"/>
                    <a:pt x="260" y="57"/>
                    <a:pt x="259" y="59"/>
                  </a:cubicBezTo>
                  <a:cubicBezTo>
                    <a:pt x="259" y="59"/>
                    <a:pt x="259" y="60"/>
                    <a:pt x="259" y="60"/>
                  </a:cubicBezTo>
                  <a:cubicBezTo>
                    <a:pt x="259" y="61"/>
                    <a:pt x="259" y="61"/>
                    <a:pt x="257" y="62"/>
                  </a:cubicBezTo>
                  <a:cubicBezTo>
                    <a:pt x="257" y="62"/>
                    <a:pt x="257" y="63"/>
                    <a:pt x="257" y="63"/>
                  </a:cubicBezTo>
                  <a:cubicBezTo>
                    <a:pt x="257" y="73"/>
                    <a:pt x="257" y="83"/>
                    <a:pt x="257" y="92"/>
                  </a:cubicBezTo>
                  <a:cubicBezTo>
                    <a:pt x="258" y="96"/>
                    <a:pt x="258" y="100"/>
                    <a:pt x="258" y="103"/>
                  </a:cubicBezTo>
                  <a:cubicBezTo>
                    <a:pt x="258" y="107"/>
                    <a:pt x="258" y="111"/>
                    <a:pt x="259" y="114"/>
                  </a:cubicBezTo>
                  <a:cubicBezTo>
                    <a:pt x="259" y="117"/>
                    <a:pt x="259" y="120"/>
                    <a:pt x="259" y="123"/>
                  </a:cubicBezTo>
                  <a:cubicBezTo>
                    <a:pt x="260" y="126"/>
                    <a:pt x="260" y="129"/>
                    <a:pt x="260" y="132"/>
                  </a:cubicBezTo>
                  <a:cubicBezTo>
                    <a:pt x="260" y="137"/>
                    <a:pt x="261" y="141"/>
                    <a:pt x="261" y="145"/>
                  </a:cubicBezTo>
                  <a:cubicBezTo>
                    <a:pt x="262" y="149"/>
                    <a:pt x="262" y="154"/>
                    <a:pt x="263" y="158"/>
                  </a:cubicBezTo>
                  <a:cubicBezTo>
                    <a:pt x="263" y="164"/>
                    <a:pt x="264" y="170"/>
                    <a:pt x="264" y="176"/>
                  </a:cubicBezTo>
                  <a:cubicBezTo>
                    <a:pt x="264" y="176"/>
                    <a:pt x="264" y="177"/>
                    <a:pt x="264" y="177"/>
                  </a:cubicBezTo>
                  <a:cubicBezTo>
                    <a:pt x="265" y="178"/>
                    <a:pt x="265" y="179"/>
                    <a:pt x="264" y="180"/>
                  </a:cubicBezTo>
                  <a:cubicBezTo>
                    <a:pt x="264" y="180"/>
                    <a:pt x="264" y="181"/>
                    <a:pt x="264" y="182"/>
                  </a:cubicBezTo>
                  <a:cubicBezTo>
                    <a:pt x="264" y="187"/>
                    <a:pt x="265" y="191"/>
                    <a:pt x="265" y="196"/>
                  </a:cubicBezTo>
                  <a:cubicBezTo>
                    <a:pt x="265" y="197"/>
                    <a:pt x="265" y="198"/>
                    <a:pt x="264" y="199"/>
                  </a:cubicBezTo>
                  <a:cubicBezTo>
                    <a:pt x="263" y="199"/>
                    <a:pt x="263" y="199"/>
                    <a:pt x="262" y="199"/>
                  </a:cubicBezTo>
                  <a:cubicBezTo>
                    <a:pt x="263" y="200"/>
                    <a:pt x="263" y="201"/>
                    <a:pt x="262" y="201"/>
                  </a:cubicBezTo>
                  <a:cubicBezTo>
                    <a:pt x="261" y="202"/>
                    <a:pt x="261" y="202"/>
                    <a:pt x="261" y="202"/>
                  </a:cubicBezTo>
                  <a:cubicBezTo>
                    <a:pt x="260" y="202"/>
                    <a:pt x="260" y="201"/>
                    <a:pt x="259" y="202"/>
                  </a:cubicBezTo>
                  <a:cubicBezTo>
                    <a:pt x="259" y="202"/>
                    <a:pt x="259" y="202"/>
                    <a:pt x="259" y="201"/>
                  </a:cubicBezTo>
                  <a:cubicBezTo>
                    <a:pt x="257" y="202"/>
                    <a:pt x="256" y="202"/>
                    <a:pt x="255" y="202"/>
                  </a:cubicBezTo>
                  <a:cubicBezTo>
                    <a:pt x="255" y="202"/>
                    <a:pt x="255" y="203"/>
                    <a:pt x="255" y="203"/>
                  </a:cubicBezTo>
                  <a:cubicBezTo>
                    <a:pt x="255" y="204"/>
                    <a:pt x="254" y="205"/>
                    <a:pt x="253" y="206"/>
                  </a:cubicBezTo>
                  <a:cubicBezTo>
                    <a:pt x="250" y="206"/>
                    <a:pt x="247" y="206"/>
                    <a:pt x="244" y="206"/>
                  </a:cubicBezTo>
                  <a:cubicBezTo>
                    <a:pt x="239" y="206"/>
                    <a:pt x="233" y="205"/>
                    <a:pt x="228" y="205"/>
                  </a:cubicBezTo>
                  <a:cubicBezTo>
                    <a:pt x="224" y="205"/>
                    <a:pt x="219" y="205"/>
                    <a:pt x="215" y="205"/>
                  </a:cubicBezTo>
                  <a:cubicBezTo>
                    <a:pt x="208" y="204"/>
                    <a:pt x="200" y="204"/>
                    <a:pt x="192" y="204"/>
                  </a:cubicBezTo>
                  <a:cubicBezTo>
                    <a:pt x="184" y="204"/>
                    <a:pt x="175" y="204"/>
                    <a:pt x="167" y="204"/>
                  </a:cubicBezTo>
                  <a:cubicBezTo>
                    <a:pt x="162" y="204"/>
                    <a:pt x="157" y="204"/>
                    <a:pt x="151" y="204"/>
                  </a:cubicBezTo>
                  <a:cubicBezTo>
                    <a:pt x="147" y="205"/>
                    <a:pt x="144" y="205"/>
                    <a:pt x="140" y="205"/>
                  </a:cubicBezTo>
                  <a:cubicBezTo>
                    <a:pt x="131" y="205"/>
                    <a:pt x="123" y="205"/>
                    <a:pt x="114" y="206"/>
                  </a:cubicBezTo>
                  <a:cubicBezTo>
                    <a:pt x="98" y="206"/>
                    <a:pt x="83" y="206"/>
                    <a:pt x="67" y="206"/>
                  </a:cubicBezTo>
                  <a:cubicBezTo>
                    <a:pt x="60" y="206"/>
                    <a:pt x="54" y="206"/>
                    <a:pt x="47" y="206"/>
                  </a:cubicBezTo>
                  <a:cubicBezTo>
                    <a:pt x="41" y="206"/>
                    <a:pt x="36" y="207"/>
                    <a:pt x="30" y="207"/>
                  </a:cubicBezTo>
                  <a:cubicBezTo>
                    <a:pt x="28" y="207"/>
                    <a:pt x="27" y="207"/>
                    <a:pt x="26" y="207"/>
                  </a:cubicBezTo>
                  <a:cubicBezTo>
                    <a:pt x="26" y="207"/>
                    <a:pt x="25" y="207"/>
                    <a:pt x="24" y="208"/>
                  </a:cubicBezTo>
                  <a:cubicBezTo>
                    <a:pt x="24" y="208"/>
                    <a:pt x="23" y="208"/>
                    <a:pt x="23" y="208"/>
                  </a:cubicBezTo>
                  <a:cubicBezTo>
                    <a:pt x="23" y="208"/>
                    <a:pt x="22" y="208"/>
                    <a:pt x="22" y="208"/>
                  </a:cubicBezTo>
                  <a:cubicBezTo>
                    <a:pt x="21" y="208"/>
                    <a:pt x="19" y="208"/>
                    <a:pt x="18" y="208"/>
                  </a:cubicBezTo>
                  <a:cubicBezTo>
                    <a:pt x="18" y="208"/>
                    <a:pt x="18" y="208"/>
                    <a:pt x="17" y="208"/>
                  </a:cubicBezTo>
                  <a:cubicBezTo>
                    <a:pt x="17" y="208"/>
                    <a:pt x="16" y="207"/>
                    <a:pt x="16" y="207"/>
                  </a:cubicBezTo>
                  <a:cubicBezTo>
                    <a:pt x="16" y="206"/>
                    <a:pt x="16" y="206"/>
                    <a:pt x="17" y="206"/>
                  </a:cubicBezTo>
                  <a:cubicBezTo>
                    <a:pt x="18" y="205"/>
                    <a:pt x="19" y="205"/>
                    <a:pt x="20" y="205"/>
                  </a:cubicBezTo>
                  <a:cubicBezTo>
                    <a:pt x="20" y="205"/>
                    <a:pt x="20" y="205"/>
                    <a:pt x="20" y="204"/>
                  </a:cubicBezTo>
                  <a:cubicBezTo>
                    <a:pt x="20" y="202"/>
                    <a:pt x="20" y="200"/>
                    <a:pt x="20" y="198"/>
                  </a:cubicBezTo>
                  <a:cubicBezTo>
                    <a:pt x="20" y="196"/>
                    <a:pt x="19" y="194"/>
                    <a:pt x="19" y="193"/>
                  </a:cubicBezTo>
                  <a:cubicBezTo>
                    <a:pt x="19" y="188"/>
                    <a:pt x="18" y="184"/>
                    <a:pt x="18" y="179"/>
                  </a:cubicBezTo>
                  <a:cubicBezTo>
                    <a:pt x="17" y="171"/>
                    <a:pt x="17" y="163"/>
                    <a:pt x="17" y="155"/>
                  </a:cubicBezTo>
                  <a:cubicBezTo>
                    <a:pt x="16" y="149"/>
                    <a:pt x="16" y="142"/>
                    <a:pt x="16" y="136"/>
                  </a:cubicBezTo>
                  <a:cubicBezTo>
                    <a:pt x="15" y="132"/>
                    <a:pt x="15" y="129"/>
                    <a:pt x="14" y="125"/>
                  </a:cubicBezTo>
                  <a:cubicBezTo>
                    <a:pt x="13" y="117"/>
                    <a:pt x="12" y="109"/>
                    <a:pt x="11" y="101"/>
                  </a:cubicBezTo>
                  <a:cubicBezTo>
                    <a:pt x="10" y="97"/>
                    <a:pt x="10" y="93"/>
                    <a:pt x="9" y="89"/>
                  </a:cubicBezTo>
                  <a:cubicBezTo>
                    <a:pt x="9" y="89"/>
                    <a:pt x="9" y="89"/>
                    <a:pt x="9" y="88"/>
                  </a:cubicBezTo>
                  <a:close/>
                  <a:moveTo>
                    <a:pt x="10" y="79"/>
                  </a:moveTo>
                  <a:cubicBezTo>
                    <a:pt x="10" y="78"/>
                    <a:pt x="10" y="78"/>
                    <a:pt x="10" y="78"/>
                  </a:cubicBezTo>
                  <a:cubicBezTo>
                    <a:pt x="10" y="78"/>
                    <a:pt x="10" y="78"/>
                    <a:pt x="10" y="78"/>
                  </a:cubicBezTo>
                  <a:cubicBezTo>
                    <a:pt x="10" y="78"/>
                    <a:pt x="10" y="78"/>
                    <a:pt x="10" y="79"/>
                  </a:cubicBezTo>
                  <a:cubicBezTo>
                    <a:pt x="10" y="79"/>
                    <a:pt x="10" y="80"/>
                    <a:pt x="10" y="80"/>
                  </a:cubicBezTo>
                  <a:cubicBezTo>
                    <a:pt x="10" y="80"/>
                    <a:pt x="10" y="80"/>
                    <a:pt x="10" y="80"/>
                  </a:cubicBezTo>
                  <a:cubicBezTo>
                    <a:pt x="10" y="79"/>
                    <a:pt x="10" y="79"/>
                    <a:pt x="10" y="79"/>
                  </a:cubicBezTo>
                  <a:close/>
                  <a:moveTo>
                    <a:pt x="100" y="13"/>
                  </a:moveTo>
                  <a:cubicBezTo>
                    <a:pt x="102" y="12"/>
                    <a:pt x="104" y="12"/>
                    <a:pt x="106" y="12"/>
                  </a:cubicBezTo>
                  <a:cubicBezTo>
                    <a:pt x="108" y="12"/>
                    <a:pt x="110" y="12"/>
                    <a:pt x="112" y="11"/>
                  </a:cubicBezTo>
                  <a:cubicBezTo>
                    <a:pt x="111" y="11"/>
                    <a:pt x="110" y="11"/>
                    <a:pt x="109" y="12"/>
                  </a:cubicBezTo>
                  <a:cubicBezTo>
                    <a:pt x="106" y="12"/>
                    <a:pt x="103" y="12"/>
                    <a:pt x="100" y="12"/>
                  </a:cubicBezTo>
                  <a:cubicBezTo>
                    <a:pt x="100" y="12"/>
                    <a:pt x="100" y="12"/>
                    <a:pt x="100" y="13"/>
                  </a:cubicBezTo>
                  <a:cubicBezTo>
                    <a:pt x="99" y="13"/>
                    <a:pt x="98" y="13"/>
                    <a:pt x="98" y="12"/>
                  </a:cubicBezTo>
                  <a:cubicBezTo>
                    <a:pt x="98" y="13"/>
                    <a:pt x="98" y="13"/>
                    <a:pt x="98" y="13"/>
                  </a:cubicBezTo>
                  <a:cubicBezTo>
                    <a:pt x="98" y="13"/>
                    <a:pt x="99" y="13"/>
                    <a:pt x="100" y="13"/>
                  </a:cubicBezTo>
                  <a:close/>
                  <a:moveTo>
                    <a:pt x="215" y="194"/>
                  </a:moveTo>
                  <a:cubicBezTo>
                    <a:pt x="216" y="194"/>
                    <a:pt x="216" y="194"/>
                    <a:pt x="216" y="194"/>
                  </a:cubicBezTo>
                  <a:cubicBezTo>
                    <a:pt x="218" y="194"/>
                    <a:pt x="221" y="194"/>
                    <a:pt x="223" y="194"/>
                  </a:cubicBezTo>
                  <a:cubicBezTo>
                    <a:pt x="224" y="194"/>
                    <a:pt x="225" y="194"/>
                    <a:pt x="226" y="195"/>
                  </a:cubicBezTo>
                  <a:cubicBezTo>
                    <a:pt x="226" y="195"/>
                    <a:pt x="227" y="195"/>
                    <a:pt x="227" y="195"/>
                  </a:cubicBezTo>
                  <a:cubicBezTo>
                    <a:pt x="227" y="195"/>
                    <a:pt x="228" y="195"/>
                    <a:pt x="228" y="195"/>
                  </a:cubicBezTo>
                  <a:cubicBezTo>
                    <a:pt x="233" y="194"/>
                    <a:pt x="238" y="194"/>
                    <a:pt x="243" y="193"/>
                  </a:cubicBezTo>
                  <a:cubicBezTo>
                    <a:pt x="246" y="193"/>
                    <a:pt x="249" y="193"/>
                    <a:pt x="252" y="193"/>
                  </a:cubicBezTo>
                  <a:cubicBezTo>
                    <a:pt x="253" y="193"/>
                    <a:pt x="253" y="193"/>
                    <a:pt x="254" y="193"/>
                  </a:cubicBezTo>
                  <a:cubicBezTo>
                    <a:pt x="254" y="194"/>
                    <a:pt x="255" y="194"/>
                    <a:pt x="255" y="195"/>
                  </a:cubicBezTo>
                  <a:cubicBezTo>
                    <a:pt x="255" y="195"/>
                    <a:pt x="254" y="196"/>
                    <a:pt x="254" y="196"/>
                  </a:cubicBezTo>
                  <a:cubicBezTo>
                    <a:pt x="253" y="196"/>
                    <a:pt x="252" y="196"/>
                    <a:pt x="252" y="196"/>
                  </a:cubicBezTo>
                  <a:cubicBezTo>
                    <a:pt x="248" y="196"/>
                    <a:pt x="244" y="197"/>
                    <a:pt x="240" y="197"/>
                  </a:cubicBezTo>
                  <a:cubicBezTo>
                    <a:pt x="240" y="197"/>
                    <a:pt x="239" y="197"/>
                    <a:pt x="239" y="197"/>
                  </a:cubicBezTo>
                  <a:cubicBezTo>
                    <a:pt x="239" y="197"/>
                    <a:pt x="239" y="197"/>
                    <a:pt x="239" y="197"/>
                  </a:cubicBezTo>
                  <a:cubicBezTo>
                    <a:pt x="245" y="198"/>
                    <a:pt x="252" y="199"/>
                    <a:pt x="258" y="200"/>
                  </a:cubicBezTo>
                  <a:cubicBezTo>
                    <a:pt x="259" y="199"/>
                    <a:pt x="259" y="199"/>
                    <a:pt x="259" y="199"/>
                  </a:cubicBezTo>
                  <a:cubicBezTo>
                    <a:pt x="260" y="198"/>
                    <a:pt x="260" y="198"/>
                    <a:pt x="259" y="197"/>
                  </a:cubicBezTo>
                  <a:cubicBezTo>
                    <a:pt x="259" y="195"/>
                    <a:pt x="259" y="194"/>
                    <a:pt x="259" y="192"/>
                  </a:cubicBezTo>
                  <a:cubicBezTo>
                    <a:pt x="258" y="186"/>
                    <a:pt x="257" y="180"/>
                    <a:pt x="257" y="174"/>
                  </a:cubicBezTo>
                  <a:cubicBezTo>
                    <a:pt x="257" y="169"/>
                    <a:pt x="257" y="164"/>
                    <a:pt x="257" y="160"/>
                  </a:cubicBezTo>
                  <a:cubicBezTo>
                    <a:pt x="257" y="158"/>
                    <a:pt x="257" y="157"/>
                    <a:pt x="257" y="156"/>
                  </a:cubicBezTo>
                  <a:cubicBezTo>
                    <a:pt x="256" y="156"/>
                    <a:pt x="255" y="156"/>
                    <a:pt x="254" y="156"/>
                  </a:cubicBezTo>
                  <a:cubicBezTo>
                    <a:pt x="253" y="157"/>
                    <a:pt x="252" y="156"/>
                    <a:pt x="252" y="156"/>
                  </a:cubicBezTo>
                  <a:cubicBezTo>
                    <a:pt x="251" y="156"/>
                    <a:pt x="251" y="156"/>
                    <a:pt x="251" y="155"/>
                  </a:cubicBezTo>
                  <a:cubicBezTo>
                    <a:pt x="247" y="155"/>
                    <a:pt x="244" y="155"/>
                    <a:pt x="241" y="155"/>
                  </a:cubicBezTo>
                  <a:cubicBezTo>
                    <a:pt x="241" y="155"/>
                    <a:pt x="241" y="155"/>
                    <a:pt x="241" y="155"/>
                  </a:cubicBezTo>
                  <a:cubicBezTo>
                    <a:pt x="241" y="155"/>
                    <a:pt x="241" y="156"/>
                    <a:pt x="241" y="156"/>
                  </a:cubicBezTo>
                  <a:cubicBezTo>
                    <a:pt x="241" y="156"/>
                    <a:pt x="241" y="156"/>
                    <a:pt x="241" y="157"/>
                  </a:cubicBezTo>
                  <a:cubicBezTo>
                    <a:pt x="242" y="157"/>
                    <a:pt x="243" y="157"/>
                    <a:pt x="243" y="158"/>
                  </a:cubicBezTo>
                  <a:cubicBezTo>
                    <a:pt x="243" y="160"/>
                    <a:pt x="242" y="160"/>
                    <a:pt x="241" y="160"/>
                  </a:cubicBezTo>
                  <a:cubicBezTo>
                    <a:pt x="241" y="163"/>
                    <a:pt x="241" y="165"/>
                    <a:pt x="241" y="167"/>
                  </a:cubicBezTo>
                  <a:cubicBezTo>
                    <a:pt x="241" y="168"/>
                    <a:pt x="242" y="168"/>
                    <a:pt x="242" y="168"/>
                  </a:cubicBezTo>
                  <a:cubicBezTo>
                    <a:pt x="243" y="169"/>
                    <a:pt x="243" y="170"/>
                    <a:pt x="242" y="171"/>
                  </a:cubicBezTo>
                  <a:cubicBezTo>
                    <a:pt x="242" y="172"/>
                    <a:pt x="242" y="172"/>
                    <a:pt x="242" y="172"/>
                  </a:cubicBezTo>
                  <a:cubicBezTo>
                    <a:pt x="242" y="173"/>
                    <a:pt x="241" y="174"/>
                    <a:pt x="241" y="174"/>
                  </a:cubicBezTo>
                  <a:cubicBezTo>
                    <a:pt x="242" y="174"/>
                    <a:pt x="242" y="174"/>
                    <a:pt x="242" y="174"/>
                  </a:cubicBezTo>
                  <a:cubicBezTo>
                    <a:pt x="246" y="174"/>
                    <a:pt x="250" y="174"/>
                    <a:pt x="255" y="174"/>
                  </a:cubicBezTo>
                  <a:cubicBezTo>
                    <a:pt x="255" y="174"/>
                    <a:pt x="255" y="174"/>
                    <a:pt x="255" y="174"/>
                  </a:cubicBezTo>
                  <a:cubicBezTo>
                    <a:pt x="256" y="174"/>
                    <a:pt x="257" y="175"/>
                    <a:pt x="257" y="175"/>
                  </a:cubicBezTo>
                  <a:cubicBezTo>
                    <a:pt x="257" y="176"/>
                    <a:pt x="256" y="176"/>
                    <a:pt x="255" y="176"/>
                  </a:cubicBezTo>
                  <a:cubicBezTo>
                    <a:pt x="255" y="176"/>
                    <a:pt x="255" y="176"/>
                    <a:pt x="255" y="176"/>
                  </a:cubicBezTo>
                  <a:cubicBezTo>
                    <a:pt x="251" y="177"/>
                    <a:pt x="247" y="177"/>
                    <a:pt x="242" y="178"/>
                  </a:cubicBezTo>
                  <a:cubicBezTo>
                    <a:pt x="239" y="178"/>
                    <a:pt x="235" y="178"/>
                    <a:pt x="232" y="179"/>
                  </a:cubicBezTo>
                  <a:cubicBezTo>
                    <a:pt x="227" y="179"/>
                    <a:pt x="221" y="179"/>
                    <a:pt x="216" y="179"/>
                  </a:cubicBezTo>
                  <a:cubicBezTo>
                    <a:pt x="216" y="179"/>
                    <a:pt x="216" y="179"/>
                    <a:pt x="215" y="179"/>
                  </a:cubicBezTo>
                  <a:cubicBezTo>
                    <a:pt x="215" y="181"/>
                    <a:pt x="215" y="183"/>
                    <a:pt x="215" y="184"/>
                  </a:cubicBezTo>
                  <a:cubicBezTo>
                    <a:pt x="216" y="184"/>
                    <a:pt x="216" y="184"/>
                    <a:pt x="216" y="184"/>
                  </a:cubicBezTo>
                  <a:cubicBezTo>
                    <a:pt x="218" y="184"/>
                    <a:pt x="219" y="184"/>
                    <a:pt x="221" y="184"/>
                  </a:cubicBezTo>
                  <a:cubicBezTo>
                    <a:pt x="221" y="184"/>
                    <a:pt x="222" y="184"/>
                    <a:pt x="222" y="185"/>
                  </a:cubicBezTo>
                  <a:cubicBezTo>
                    <a:pt x="222" y="186"/>
                    <a:pt x="222" y="186"/>
                    <a:pt x="221" y="186"/>
                  </a:cubicBezTo>
                  <a:cubicBezTo>
                    <a:pt x="220" y="187"/>
                    <a:pt x="220" y="187"/>
                    <a:pt x="219" y="187"/>
                  </a:cubicBezTo>
                  <a:cubicBezTo>
                    <a:pt x="218" y="187"/>
                    <a:pt x="217" y="187"/>
                    <a:pt x="215" y="188"/>
                  </a:cubicBezTo>
                  <a:cubicBezTo>
                    <a:pt x="215" y="190"/>
                    <a:pt x="215" y="191"/>
                    <a:pt x="215" y="194"/>
                  </a:cubicBezTo>
                  <a:close/>
                  <a:moveTo>
                    <a:pt x="253" y="101"/>
                  </a:moveTo>
                  <a:cubicBezTo>
                    <a:pt x="253" y="94"/>
                    <a:pt x="253" y="88"/>
                    <a:pt x="253" y="81"/>
                  </a:cubicBezTo>
                  <a:cubicBezTo>
                    <a:pt x="252" y="82"/>
                    <a:pt x="251" y="82"/>
                    <a:pt x="250" y="82"/>
                  </a:cubicBezTo>
                  <a:cubicBezTo>
                    <a:pt x="245" y="83"/>
                    <a:pt x="239" y="83"/>
                    <a:pt x="234" y="83"/>
                  </a:cubicBezTo>
                  <a:cubicBezTo>
                    <a:pt x="226" y="83"/>
                    <a:pt x="218" y="83"/>
                    <a:pt x="210" y="83"/>
                  </a:cubicBezTo>
                  <a:cubicBezTo>
                    <a:pt x="210" y="83"/>
                    <a:pt x="209" y="83"/>
                    <a:pt x="209" y="83"/>
                  </a:cubicBezTo>
                  <a:cubicBezTo>
                    <a:pt x="208" y="86"/>
                    <a:pt x="208" y="89"/>
                    <a:pt x="208" y="92"/>
                  </a:cubicBezTo>
                  <a:cubicBezTo>
                    <a:pt x="217" y="91"/>
                    <a:pt x="226" y="90"/>
                    <a:pt x="235" y="89"/>
                  </a:cubicBezTo>
                  <a:cubicBezTo>
                    <a:pt x="235" y="89"/>
                    <a:pt x="235" y="88"/>
                    <a:pt x="235" y="88"/>
                  </a:cubicBezTo>
                  <a:cubicBezTo>
                    <a:pt x="236" y="88"/>
                    <a:pt x="236" y="87"/>
                    <a:pt x="237" y="87"/>
                  </a:cubicBezTo>
                  <a:cubicBezTo>
                    <a:pt x="237" y="88"/>
                    <a:pt x="238" y="88"/>
                    <a:pt x="238" y="88"/>
                  </a:cubicBezTo>
                  <a:cubicBezTo>
                    <a:pt x="239" y="89"/>
                    <a:pt x="238" y="90"/>
                    <a:pt x="238" y="90"/>
                  </a:cubicBezTo>
                  <a:cubicBezTo>
                    <a:pt x="237" y="90"/>
                    <a:pt x="236" y="90"/>
                    <a:pt x="235" y="90"/>
                  </a:cubicBezTo>
                  <a:cubicBezTo>
                    <a:pt x="233" y="90"/>
                    <a:pt x="230" y="91"/>
                    <a:pt x="227" y="91"/>
                  </a:cubicBezTo>
                  <a:cubicBezTo>
                    <a:pt x="222" y="92"/>
                    <a:pt x="218" y="92"/>
                    <a:pt x="214" y="93"/>
                  </a:cubicBezTo>
                  <a:cubicBezTo>
                    <a:pt x="212" y="93"/>
                    <a:pt x="210" y="93"/>
                    <a:pt x="208" y="93"/>
                  </a:cubicBezTo>
                  <a:cubicBezTo>
                    <a:pt x="208" y="95"/>
                    <a:pt x="208" y="100"/>
                    <a:pt x="208" y="101"/>
                  </a:cubicBezTo>
                  <a:cubicBezTo>
                    <a:pt x="210" y="101"/>
                    <a:pt x="211" y="101"/>
                    <a:pt x="213" y="101"/>
                  </a:cubicBezTo>
                  <a:cubicBezTo>
                    <a:pt x="215" y="101"/>
                    <a:pt x="217" y="101"/>
                    <a:pt x="219" y="101"/>
                  </a:cubicBezTo>
                  <a:cubicBezTo>
                    <a:pt x="220" y="100"/>
                    <a:pt x="222" y="100"/>
                    <a:pt x="223" y="100"/>
                  </a:cubicBezTo>
                  <a:cubicBezTo>
                    <a:pt x="227" y="100"/>
                    <a:pt x="232" y="99"/>
                    <a:pt x="236" y="99"/>
                  </a:cubicBezTo>
                  <a:cubicBezTo>
                    <a:pt x="237" y="98"/>
                    <a:pt x="237" y="98"/>
                    <a:pt x="238" y="98"/>
                  </a:cubicBezTo>
                  <a:cubicBezTo>
                    <a:pt x="238" y="97"/>
                    <a:pt x="238" y="97"/>
                    <a:pt x="239" y="97"/>
                  </a:cubicBezTo>
                  <a:cubicBezTo>
                    <a:pt x="239" y="98"/>
                    <a:pt x="240" y="98"/>
                    <a:pt x="240" y="99"/>
                  </a:cubicBezTo>
                  <a:cubicBezTo>
                    <a:pt x="240" y="99"/>
                    <a:pt x="240" y="99"/>
                    <a:pt x="240" y="100"/>
                  </a:cubicBezTo>
                  <a:cubicBezTo>
                    <a:pt x="239" y="100"/>
                    <a:pt x="239" y="100"/>
                    <a:pt x="238" y="100"/>
                  </a:cubicBezTo>
                  <a:cubicBezTo>
                    <a:pt x="238" y="100"/>
                    <a:pt x="237" y="100"/>
                    <a:pt x="236" y="100"/>
                  </a:cubicBezTo>
                  <a:cubicBezTo>
                    <a:pt x="236" y="100"/>
                    <a:pt x="235" y="100"/>
                    <a:pt x="235" y="100"/>
                  </a:cubicBezTo>
                  <a:cubicBezTo>
                    <a:pt x="233" y="100"/>
                    <a:pt x="231" y="101"/>
                    <a:pt x="229" y="101"/>
                  </a:cubicBezTo>
                  <a:cubicBezTo>
                    <a:pt x="229" y="101"/>
                    <a:pt x="230" y="101"/>
                    <a:pt x="230" y="101"/>
                  </a:cubicBezTo>
                  <a:cubicBezTo>
                    <a:pt x="236" y="101"/>
                    <a:pt x="242" y="101"/>
                    <a:pt x="249" y="101"/>
                  </a:cubicBezTo>
                  <a:cubicBezTo>
                    <a:pt x="249" y="101"/>
                    <a:pt x="250" y="101"/>
                    <a:pt x="250" y="101"/>
                  </a:cubicBezTo>
                  <a:cubicBezTo>
                    <a:pt x="251" y="101"/>
                    <a:pt x="252" y="101"/>
                    <a:pt x="253" y="101"/>
                  </a:cubicBezTo>
                  <a:close/>
                  <a:moveTo>
                    <a:pt x="217" y="31"/>
                  </a:moveTo>
                  <a:cubicBezTo>
                    <a:pt x="218" y="28"/>
                    <a:pt x="217" y="22"/>
                    <a:pt x="217" y="22"/>
                  </a:cubicBezTo>
                  <a:cubicBezTo>
                    <a:pt x="215" y="22"/>
                    <a:pt x="213" y="22"/>
                    <a:pt x="211" y="22"/>
                  </a:cubicBezTo>
                  <a:cubicBezTo>
                    <a:pt x="205" y="23"/>
                    <a:pt x="200" y="24"/>
                    <a:pt x="195" y="26"/>
                  </a:cubicBezTo>
                  <a:cubicBezTo>
                    <a:pt x="194" y="26"/>
                    <a:pt x="193" y="26"/>
                    <a:pt x="193" y="25"/>
                  </a:cubicBezTo>
                  <a:cubicBezTo>
                    <a:pt x="193" y="24"/>
                    <a:pt x="193" y="24"/>
                    <a:pt x="194" y="23"/>
                  </a:cubicBezTo>
                  <a:cubicBezTo>
                    <a:pt x="195" y="23"/>
                    <a:pt x="196" y="23"/>
                    <a:pt x="196" y="23"/>
                  </a:cubicBezTo>
                  <a:cubicBezTo>
                    <a:pt x="200" y="22"/>
                    <a:pt x="204" y="22"/>
                    <a:pt x="208" y="21"/>
                  </a:cubicBezTo>
                  <a:cubicBezTo>
                    <a:pt x="211" y="21"/>
                    <a:pt x="213" y="21"/>
                    <a:pt x="216" y="20"/>
                  </a:cubicBezTo>
                  <a:cubicBezTo>
                    <a:pt x="216" y="20"/>
                    <a:pt x="216" y="20"/>
                    <a:pt x="217" y="20"/>
                  </a:cubicBezTo>
                  <a:cubicBezTo>
                    <a:pt x="217" y="17"/>
                    <a:pt x="216" y="12"/>
                    <a:pt x="216" y="11"/>
                  </a:cubicBezTo>
                  <a:cubicBezTo>
                    <a:pt x="210" y="11"/>
                    <a:pt x="179" y="13"/>
                    <a:pt x="177" y="14"/>
                  </a:cubicBezTo>
                  <a:cubicBezTo>
                    <a:pt x="178" y="20"/>
                    <a:pt x="179" y="29"/>
                    <a:pt x="180" y="31"/>
                  </a:cubicBezTo>
                  <a:cubicBezTo>
                    <a:pt x="180" y="31"/>
                    <a:pt x="181" y="31"/>
                    <a:pt x="181" y="31"/>
                  </a:cubicBezTo>
                  <a:cubicBezTo>
                    <a:pt x="184" y="31"/>
                    <a:pt x="187" y="31"/>
                    <a:pt x="191" y="31"/>
                  </a:cubicBezTo>
                  <a:cubicBezTo>
                    <a:pt x="196" y="31"/>
                    <a:pt x="202" y="31"/>
                    <a:pt x="207" y="32"/>
                  </a:cubicBezTo>
                  <a:cubicBezTo>
                    <a:pt x="211" y="32"/>
                    <a:pt x="214" y="31"/>
                    <a:pt x="217" y="31"/>
                  </a:cubicBezTo>
                  <a:close/>
                  <a:moveTo>
                    <a:pt x="37" y="110"/>
                  </a:moveTo>
                  <a:cubicBezTo>
                    <a:pt x="49" y="109"/>
                    <a:pt x="61" y="108"/>
                    <a:pt x="73" y="106"/>
                  </a:cubicBezTo>
                  <a:cubicBezTo>
                    <a:pt x="73" y="106"/>
                    <a:pt x="73" y="106"/>
                    <a:pt x="73" y="105"/>
                  </a:cubicBezTo>
                  <a:cubicBezTo>
                    <a:pt x="73" y="102"/>
                    <a:pt x="73" y="98"/>
                    <a:pt x="73" y="95"/>
                  </a:cubicBezTo>
                  <a:cubicBezTo>
                    <a:pt x="73" y="93"/>
                    <a:pt x="73" y="91"/>
                    <a:pt x="73" y="89"/>
                  </a:cubicBezTo>
                  <a:cubicBezTo>
                    <a:pt x="73" y="88"/>
                    <a:pt x="73" y="88"/>
                    <a:pt x="73" y="87"/>
                  </a:cubicBezTo>
                  <a:cubicBezTo>
                    <a:pt x="61" y="88"/>
                    <a:pt x="49" y="89"/>
                    <a:pt x="38" y="90"/>
                  </a:cubicBezTo>
                  <a:cubicBezTo>
                    <a:pt x="38" y="92"/>
                    <a:pt x="38" y="94"/>
                    <a:pt x="39" y="96"/>
                  </a:cubicBezTo>
                  <a:cubicBezTo>
                    <a:pt x="39" y="100"/>
                    <a:pt x="40" y="103"/>
                    <a:pt x="40" y="106"/>
                  </a:cubicBezTo>
                  <a:cubicBezTo>
                    <a:pt x="41" y="108"/>
                    <a:pt x="40" y="109"/>
                    <a:pt x="38" y="109"/>
                  </a:cubicBezTo>
                  <a:cubicBezTo>
                    <a:pt x="38" y="109"/>
                    <a:pt x="38" y="109"/>
                    <a:pt x="38" y="109"/>
                  </a:cubicBezTo>
                  <a:cubicBezTo>
                    <a:pt x="37" y="109"/>
                    <a:pt x="37" y="110"/>
                    <a:pt x="37" y="110"/>
                  </a:cubicBezTo>
                  <a:close/>
                  <a:moveTo>
                    <a:pt x="30" y="201"/>
                  </a:moveTo>
                  <a:cubicBezTo>
                    <a:pt x="43" y="201"/>
                    <a:pt x="56" y="201"/>
                    <a:pt x="70" y="200"/>
                  </a:cubicBezTo>
                  <a:cubicBezTo>
                    <a:pt x="70" y="199"/>
                    <a:pt x="70" y="198"/>
                    <a:pt x="70" y="197"/>
                  </a:cubicBezTo>
                  <a:cubicBezTo>
                    <a:pt x="69" y="197"/>
                    <a:pt x="69" y="197"/>
                    <a:pt x="69" y="197"/>
                  </a:cubicBezTo>
                  <a:cubicBezTo>
                    <a:pt x="62" y="197"/>
                    <a:pt x="56" y="197"/>
                    <a:pt x="50" y="198"/>
                  </a:cubicBezTo>
                  <a:cubicBezTo>
                    <a:pt x="46" y="198"/>
                    <a:pt x="43" y="199"/>
                    <a:pt x="40" y="200"/>
                  </a:cubicBezTo>
                  <a:cubicBezTo>
                    <a:pt x="39" y="200"/>
                    <a:pt x="39" y="200"/>
                    <a:pt x="38" y="199"/>
                  </a:cubicBezTo>
                  <a:cubicBezTo>
                    <a:pt x="38" y="199"/>
                    <a:pt x="37" y="199"/>
                    <a:pt x="37" y="199"/>
                  </a:cubicBezTo>
                  <a:cubicBezTo>
                    <a:pt x="36" y="199"/>
                    <a:pt x="35" y="200"/>
                    <a:pt x="34" y="200"/>
                  </a:cubicBezTo>
                  <a:cubicBezTo>
                    <a:pt x="33" y="200"/>
                    <a:pt x="32" y="200"/>
                    <a:pt x="31" y="199"/>
                  </a:cubicBezTo>
                  <a:cubicBezTo>
                    <a:pt x="31" y="199"/>
                    <a:pt x="31" y="198"/>
                    <a:pt x="31" y="197"/>
                  </a:cubicBezTo>
                  <a:cubicBezTo>
                    <a:pt x="32" y="196"/>
                    <a:pt x="32" y="196"/>
                    <a:pt x="33" y="196"/>
                  </a:cubicBezTo>
                  <a:cubicBezTo>
                    <a:pt x="34" y="196"/>
                    <a:pt x="35" y="196"/>
                    <a:pt x="36" y="196"/>
                  </a:cubicBezTo>
                  <a:cubicBezTo>
                    <a:pt x="37" y="196"/>
                    <a:pt x="37" y="196"/>
                    <a:pt x="38" y="196"/>
                  </a:cubicBezTo>
                  <a:cubicBezTo>
                    <a:pt x="39" y="195"/>
                    <a:pt x="40" y="195"/>
                    <a:pt x="42" y="195"/>
                  </a:cubicBezTo>
                  <a:cubicBezTo>
                    <a:pt x="45" y="195"/>
                    <a:pt x="49" y="195"/>
                    <a:pt x="53" y="195"/>
                  </a:cubicBezTo>
                  <a:cubicBezTo>
                    <a:pt x="58" y="195"/>
                    <a:pt x="63" y="195"/>
                    <a:pt x="68" y="195"/>
                  </a:cubicBezTo>
                  <a:cubicBezTo>
                    <a:pt x="69" y="195"/>
                    <a:pt x="69" y="195"/>
                    <a:pt x="70" y="195"/>
                  </a:cubicBezTo>
                  <a:cubicBezTo>
                    <a:pt x="70" y="191"/>
                    <a:pt x="70" y="183"/>
                    <a:pt x="69" y="181"/>
                  </a:cubicBezTo>
                  <a:cubicBezTo>
                    <a:pt x="68" y="181"/>
                    <a:pt x="67" y="181"/>
                    <a:pt x="67" y="181"/>
                  </a:cubicBezTo>
                  <a:cubicBezTo>
                    <a:pt x="61" y="181"/>
                    <a:pt x="55" y="181"/>
                    <a:pt x="49" y="181"/>
                  </a:cubicBezTo>
                  <a:cubicBezTo>
                    <a:pt x="46" y="181"/>
                    <a:pt x="42" y="181"/>
                    <a:pt x="39" y="182"/>
                  </a:cubicBezTo>
                  <a:cubicBezTo>
                    <a:pt x="36" y="182"/>
                    <a:pt x="33" y="183"/>
                    <a:pt x="30" y="183"/>
                  </a:cubicBezTo>
                  <a:cubicBezTo>
                    <a:pt x="29" y="184"/>
                    <a:pt x="29" y="184"/>
                    <a:pt x="28" y="184"/>
                  </a:cubicBezTo>
                  <a:cubicBezTo>
                    <a:pt x="28" y="188"/>
                    <a:pt x="28" y="192"/>
                    <a:pt x="29" y="196"/>
                  </a:cubicBezTo>
                  <a:cubicBezTo>
                    <a:pt x="30" y="196"/>
                    <a:pt x="30" y="196"/>
                    <a:pt x="30" y="197"/>
                  </a:cubicBezTo>
                  <a:cubicBezTo>
                    <a:pt x="29" y="198"/>
                    <a:pt x="30" y="199"/>
                    <a:pt x="30" y="201"/>
                  </a:cubicBezTo>
                  <a:close/>
                  <a:moveTo>
                    <a:pt x="96" y="111"/>
                  </a:moveTo>
                  <a:cubicBezTo>
                    <a:pt x="83" y="112"/>
                    <a:pt x="70" y="112"/>
                    <a:pt x="57" y="113"/>
                  </a:cubicBezTo>
                  <a:cubicBezTo>
                    <a:pt x="57" y="114"/>
                    <a:pt x="57" y="115"/>
                    <a:pt x="58" y="116"/>
                  </a:cubicBezTo>
                  <a:cubicBezTo>
                    <a:pt x="58" y="119"/>
                    <a:pt x="58" y="121"/>
                    <a:pt x="58" y="124"/>
                  </a:cubicBezTo>
                  <a:cubicBezTo>
                    <a:pt x="58" y="125"/>
                    <a:pt x="58" y="125"/>
                    <a:pt x="58" y="126"/>
                  </a:cubicBezTo>
                  <a:cubicBezTo>
                    <a:pt x="57" y="126"/>
                    <a:pt x="57" y="127"/>
                    <a:pt x="57" y="128"/>
                  </a:cubicBezTo>
                  <a:cubicBezTo>
                    <a:pt x="57" y="128"/>
                    <a:pt x="57" y="128"/>
                    <a:pt x="57" y="129"/>
                  </a:cubicBezTo>
                  <a:cubicBezTo>
                    <a:pt x="56" y="129"/>
                    <a:pt x="56" y="130"/>
                    <a:pt x="55" y="130"/>
                  </a:cubicBezTo>
                  <a:cubicBezTo>
                    <a:pt x="55" y="130"/>
                    <a:pt x="55" y="131"/>
                    <a:pt x="55" y="131"/>
                  </a:cubicBezTo>
                  <a:cubicBezTo>
                    <a:pt x="56" y="131"/>
                    <a:pt x="57" y="131"/>
                    <a:pt x="58" y="131"/>
                  </a:cubicBezTo>
                  <a:cubicBezTo>
                    <a:pt x="65" y="130"/>
                    <a:pt x="71" y="130"/>
                    <a:pt x="77" y="129"/>
                  </a:cubicBezTo>
                  <a:cubicBezTo>
                    <a:pt x="82" y="129"/>
                    <a:pt x="88" y="129"/>
                    <a:pt x="93" y="128"/>
                  </a:cubicBezTo>
                  <a:cubicBezTo>
                    <a:pt x="94" y="128"/>
                    <a:pt x="95" y="128"/>
                    <a:pt x="96" y="128"/>
                  </a:cubicBezTo>
                  <a:cubicBezTo>
                    <a:pt x="96" y="122"/>
                    <a:pt x="96" y="117"/>
                    <a:pt x="96" y="111"/>
                  </a:cubicBezTo>
                  <a:close/>
                  <a:moveTo>
                    <a:pt x="79" y="87"/>
                  </a:moveTo>
                  <a:cubicBezTo>
                    <a:pt x="79" y="87"/>
                    <a:pt x="79" y="87"/>
                    <a:pt x="79" y="88"/>
                  </a:cubicBezTo>
                  <a:cubicBezTo>
                    <a:pt x="80" y="90"/>
                    <a:pt x="80" y="93"/>
                    <a:pt x="80" y="96"/>
                  </a:cubicBezTo>
                  <a:cubicBezTo>
                    <a:pt x="80" y="97"/>
                    <a:pt x="80" y="99"/>
                    <a:pt x="80" y="100"/>
                  </a:cubicBezTo>
                  <a:cubicBezTo>
                    <a:pt x="81" y="101"/>
                    <a:pt x="80" y="102"/>
                    <a:pt x="79" y="103"/>
                  </a:cubicBezTo>
                  <a:cubicBezTo>
                    <a:pt x="79" y="103"/>
                    <a:pt x="79" y="103"/>
                    <a:pt x="79" y="103"/>
                  </a:cubicBezTo>
                  <a:cubicBezTo>
                    <a:pt x="79" y="104"/>
                    <a:pt x="78" y="105"/>
                    <a:pt x="79" y="106"/>
                  </a:cubicBezTo>
                  <a:cubicBezTo>
                    <a:pt x="91" y="104"/>
                    <a:pt x="103" y="103"/>
                    <a:pt x="115" y="103"/>
                  </a:cubicBezTo>
                  <a:cubicBezTo>
                    <a:pt x="115" y="101"/>
                    <a:pt x="115" y="86"/>
                    <a:pt x="115" y="85"/>
                  </a:cubicBezTo>
                  <a:cubicBezTo>
                    <a:pt x="103" y="85"/>
                    <a:pt x="91" y="86"/>
                    <a:pt x="79" y="87"/>
                  </a:cubicBezTo>
                  <a:close/>
                  <a:moveTo>
                    <a:pt x="156" y="101"/>
                  </a:moveTo>
                  <a:cubicBezTo>
                    <a:pt x="156" y="100"/>
                    <a:pt x="156" y="100"/>
                    <a:pt x="156" y="99"/>
                  </a:cubicBezTo>
                  <a:cubicBezTo>
                    <a:pt x="155" y="95"/>
                    <a:pt x="156" y="90"/>
                    <a:pt x="156" y="86"/>
                  </a:cubicBezTo>
                  <a:cubicBezTo>
                    <a:pt x="156" y="85"/>
                    <a:pt x="156" y="84"/>
                    <a:pt x="156" y="84"/>
                  </a:cubicBezTo>
                  <a:cubicBezTo>
                    <a:pt x="154" y="83"/>
                    <a:pt x="123" y="84"/>
                    <a:pt x="121" y="85"/>
                  </a:cubicBezTo>
                  <a:cubicBezTo>
                    <a:pt x="121" y="86"/>
                    <a:pt x="121" y="87"/>
                    <a:pt x="121" y="88"/>
                  </a:cubicBezTo>
                  <a:cubicBezTo>
                    <a:pt x="121" y="93"/>
                    <a:pt x="121" y="97"/>
                    <a:pt x="120" y="102"/>
                  </a:cubicBezTo>
                  <a:cubicBezTo>
                    <a:pt x="120" y="102"/>
                    <a:pt x="121" y="102"/>
                    <a:pt x="121" y="103"/>
                  </a:cubicBezTo>
                  <a:cubicBezTo>
                    <a:pt x="132" y="102"/>
                    <a:pt x="144" y="102"/>
                    <a:pt x="156" y="101"/>
                  </a:cubicBezTo>
                  <a:close/>
                  <a:moveTo>
                    <a:pt x="77" y="135"/>
                  </a:moveTo>
                  <a:cubicBezTo>
                    <a:pt x="78" y="141"/>
                    <a:pt x="78" y="147"/>
                    <a:pt x="79" y="152"/>
                  </a:cubicBezTo>
                  <a:cubicBezTo>
                    <a:pt x="91" y="152"/>
                    <a:pt x="102" y="152"/>
                    <a:pt x="114" y="151"/>
                  </a:cubicBezTo>
                  <a:cubicBezTo>
                    <a:pt x="114" y="150"/>
                    <a:pt x="114" y="136"/>
                    <a:pt x="114" y="135"/>
                  </a:cubicBezTo>
                  <a:cubicBezTo>
                    <a:pt x="102" y="135"/>
                    <a:pt x="89" y="135"/>
                    <a:pt x="77" y="135"/>
                  </a:cubicBezTo>
                  <a:close/>
                  <a:moveTo>
                    <a:pt x="52" y="177"/>
                  </a:moveTo>
                  <a:cubicBezTo>
                    <a:pt x="66" y="176"/>
                    <a:pt x="79" y="175"/>
                    <a:pt x="92" y="175"/>
                  </a:cubicBezTo>
                  <a:cubicBezTo>
                    <a:pt x="92" y="172"/>
                    <a:pt x="92" y="161"/>
                    <a:pt x="91" y="159"/>
                  </a:cubicBezTo>
                  <a:cubicBezTo>
                    <a:pt x="91" y="159"/>
                    <a:pt x="90" y="159"/>
                    <a:pt x="90" y="159"/>
                  </a:cubicBezTo>
                  <a:cubicBezTo>
                    <a:pt x="80" y="160"/>
                    <a:pt x="69" y="160"/>
                    <a:pt x="59" y="160"/>
                  </a:cubicBezTo>
                  <a:cubicBezTo>
                    <a:pt x="56" y="160"/>
                    <a:pt x="54" y="160"/>
                    <a:pt x="52" y="160"/>
                  </a:cubicBezTo>
                  <a:cubicBezTo>
                    <a:pt x="51" y="160"/>
                    <a:pt x="51" y="160"/>
                    <a:pt x="51" y="160"/>
                  </a:cubicBezTo>
                  <a:cubicBezTo>
                    <a:pt x="51" y="165"/>
                    <a:pt x="51" y="169"/>
                    <a:pt x="51" y="174"/>
                  </a:cubicBezTo>
                  <a:cubicBezTo>
                    <a:pt x="51" y="173"/>
                    <a:pt x="51" y="173"/>
                    <a:pt x="51" y="173"/>
                  </a:cubicBezTo>
                  <a:cubicBezTo>
                    <a:pt x="52" y="169"/>
                    <a:pt x="52" y="166"/>
                    <a:pt x="52" y="163"/>
                  </a:cubicBezTo>
                  <a:cubicBezTo>
                    <a:pt x="52" y="162"/>
                    <a:pt x="52" y="162"/>
                    <a:pt x="53" y="161"/>
                  </a:cubicBezTo>
                  <a:cubicBezTo>
                    <a:pt x="53" y="161"/>
                    <a:pt x="53" y="160"/>
                    <a:pt x="53" y="160"/>
                  </a:cubicBezTo>
                  <a:cubicBezTo>
                    <a:pt x="54" y="160"/>
                    <a:pt x="54" y="161"/>
                    <a:pt x="54" y="161"/>
                  </a:cubicBezTo>
                  <a:cubicBezTo>
                    <a:pt x="55" y="161"/>
                    <a:pt x="55" y="162"/>
                    <a:pt x="55" y="162"/>
                  </a:cubicBezTo>
                  <a:cubicBezTo>
                    <a:pt x="55" y="164"/>
                    <a:pt x="56" y="165"/>
                    <a:pt x="56" y="167"/>
                  </a:cubicBezTo>
                  <a:cubicBezTo>
                    <a:pt x="56" y="168"/>
                    <a:pt x="57" y="170"/>
                    <a:pt x="57" y="171"/>
                  </a:cubicBezTo>
                  <a:cubicBezTo>
                    <a:pt x="57" y="173"/>
                    <a:pt x="56" y="174"/>
                    <a:pt x="54" y="174"/>
                  </a:cubicBezTo>
                  <a:cubicBezTo>
                    <a:pt x="54" y="174"/>
                    <a:pt x="53" y="174"/>
                    <a:pt x="53" y="174"/>
                  </a:cubicBezTo>
                  <a:cubicBezTo>
                    <a:pt x="53" y="175"/>
                    <a:pt x="53" y="176"/>
                    <a:pt x="52" y="177"/>
                  </a:cubicBezTo>
                  <a:close/>
                  <a:moveTo>
                    <a:pt x="49" y="20"/>
                  </a:moveTo>
                  <a:cubicBezTo>
                    <a:pt x="48" y="20"/>
                    <a:pt x="46" y="20"/>
                    <a:pt x="44" y="20"/>
                  </a:cubicBezTo>
                  <a:cubicBezTo>
                    <a:pt x="39" y="20"/>
                    <a:pt x="33" y="20"/>
                    <a:pt x="27" y="20"/>
                  </a:cubicBezTo>
                  <a:cubicBezTo>
                    <a:pt x="24" y="21"/>
                    <a:pt x="22" y="21"/>
                    <a:pt x="19" y="21"/>
                  </a:cubicBezTo>
                  <a:cubicBezTo>
                    <a:pt x="18" y="21"/>
                    <a:pt x="17" y="22"/>
                    <a:pt x="16" y="21"/>
                  </a:cubicBezTo>
                  <a:cubicBezTo>
                    <a:pt x="15" y="22"/>
                    <a:pt x="15" y="23"/>
                    <a:pt x="15" y="24"/>
                  </a:cubicBezTo>
                  <a:cubicBezTo>
                    <a:pt x="15" y="25"/>
                    <a:pt x="15" y="25"/>
                    <a:pt x="15" y="26"/>
                  </a:cubicBezTo>
                  <a:cubicBezTo>
                    <a:pt x="16" y="30"/>
                    <a:pt x="17" y="34"/>
                    <a:pt x="18" y="38"/>
                  </a:cubicBezTo>
                  <a:cubicBezTo>
                    <a:pt x="18" y="38"/>
                    <a:pt x="18" y="38"/>
                    <a:pt x="18" y="38"/>
                  </a:cubicBezTo>
                  <a:cubicBezTo>
                    <a:pt x="29" y="38"/>
                    <a:pt x="40" y="37"/>
                    <a:pt x="50" y="37"/>
                  </a:cubicBezTo>
                  <a:cubicBezTo>
                    <a:pt x="50" y="36"/>
                    <a:pt x="50" y="35"/>
                    <a:pt x="50" y="35"/>
                  </a:cubicBezTo>
                  <a:cubicBezTo>
                    <a:pt x="51" y="33"/>
                    <a:pt x="51" y="32"/>
                    <a:pt x="51" y="31"/>
                  </a:cubicBezTo>
                  <a:cubicBezTo>
                    <a:pt x="51" y="29"/>
                    <a:pt x="51" y="26"/>
                    <a:pt x="50" y="24"/>
                  </a:cubicBezTo>
                  <a:cubicBezTo>
                    <a:pt x="50" y="23"/>
                    <a:pt x="50" y="21"/>
                    <a:pt x="49" y="20"/>
                  </a:cubicBezTo>
                  <a:close/>
                  <a:moveTo>
                    <a:pt x="121" y="56"/>
                  </a:moveTo>
                  <a:cubicBezTo>
                    <a:pt x="133" y="55"/>
                    <a:pt x="145" y="55"/>
                    <a:pt x="157" y="54"/>
                  </a:cubicBezTo>
                  <a:cubicBezTo>
                    <a:pt x="157" y="52"/>
                    <a:pt x="157" y="39"/>
                    <a:pt x="156" y="38"/>
                  </a:cubicBezTo>
                  <a:cubicBezTo>
                    <a:pt x="144" y="39"/>
                    <a:pt x="132" y="40"/>
                    <a:pt x="120" y="40"/>
                  </a:cubicBezTo>
                  <a:cubicBezTo>
                    <a:pt x="120" y="46"/>
                    <a:pt x="120" y="51"/>
                    <a:pt x="121" y="56"/>
                  </a:cubicBezTo>
                  <a:close/>
                  <a:moveTo>
                    <a:pt x="95" y="64"/>
                  </a:moveTo>
                  <a:cubicBezTo>
                    <a:pt x="83" y="64"/>
                    <a:pt x="71" y="64"/>
                    <a:pt x="59" y="65"/>
                  </a:cubicBezTo>
                  <a:cubicBezTo>
                    <a:pt x="61" y="66"/>
                    <a:pt x="61" y="67"/>
                    <a:pt x="60" y="68"/>
                  </a:cubicBezTo>
                  <a:cubicBezTo>
                    <a:pt x="60" y="69"/>
                    <a:pt x="60" y="70"/>
                    <a:pt x="60" y="71"/>
                  </a:cubicBezTo>
                  <a:cubicBezTo>
                    <a:pt x="60" y="74"/>
                    <a:pt x="60" y="77"/>
                    <a:pt x="59" y="80"/>
                  </a:cubicBezTo>
                  <a:cubicBezTo>
                    <a:pt x="59" y="81"/>
                    <a:pt x="59" y="81"/>
                    <a:pt x="59" y="82"/>
                  </a:cubicBezTo>
                  <a:cubicBezTo>
                    <a:pt x="72" y="81"/>
                    <a:pt x="84" y="80"/>
                    <a:pt x="96" y="79"/>
                  </a:cubicBezTo>
                  <a:cubicBezTo>
                    <a:pt x="96" y="79"/>
                    <a:pt x="96" y="79"/>
                    <a:pt x="96" y="79"/>
                  </a:cubicBezTo>
                  <a:cubicBezTo>
                    <a:pt x="96" y="75"/>
                    <a:pt x="96" y="71"/>
                    <a:pt x="96" y="67"/>
                  </a:cubicBezTo>
                  <a:cubicBezTo>
                    <a:pt x="96" y="66"/>
                    <a:pt x="95" y="65"/>
                    <a:pt x="95" y="64"/>
                  </a:cubicBezTo>
                  <a:close/>
                  <a:moveTo>
                    <a:pt x="70" y="136"/>
                  </a:moveTo>
                  <a:cubicBezTo>
                    <a:pt x="70" y="136"/>
                    <a:pt x="70" y="136"/>
                    <a:pt x="69" y="136"/>
                  </a:cubicBezTo>
                  <a:cubicBezTo>
                    <a:pt x="66" y="136"/>
                    <a:pt x="63" y="136"/>
                    <a:pt x="60" y="136"/>
                  </a:cubicBezTo>
                  <a:cubicBezTo>
                    <a:pt x="55" y="137"/>
                    <a:pt x="50" y="137"/>
                    <a:pt x="45" y="137"/>
                  </a:cubicBezTo>
                  <a:cubicBezTo>
                    <a:pt x="43" y="137"/>
                    <a:pt x="41" y="137"/>
                    <a:pt x="39" y="137"/>
                  </a:cubicBezTo>
                  <a:cubicBezTo>
                    <a:pt x="38" y="137"/>
                    <a:pt x="37" y="137"/>
                    <a:pt x="37" y="138"/>
                  </a:cubicBezTo>
                  <a:cubicBezTo>
                    <a:pt x="37" y="139"/>
                    <a:pt x="36" y="140"/>
                    <a:pt x="36" y="141"/>
                  </a:cubicBezTo>
                  <a:cubicBezTo>
                    <a:pt x="37" y="144"/>
                    <a:pt x="37" y="147"/>
                    <a:pt x="38" y="150"/>
                  </a:cubicBezTo>
                  <a:cubicBezTo>
                    <a:pt x="38" y="150"/>
                    <a:pt x="38" y="151"/>
                    <a:pt x="38" y="151"/>
                  </a:cubicBezTo>
                  <a:cubicBezTo>
                    <a:pt x="39" y="152"/>
                    <a:pt x="39" y="153"/>
                    <a:pt x="38" y="154"/>
                  </a:cubicBezTo>
                  <a:cubicBezTo>
                    <a:pt x="38" y="154"/>
                    <a:pt x="38" y="154"/>
                    <a:pt x="38" y="154"/>
                  </a:cubicBezTo>
                  <a:cubicBezTo>
                    <a:pt x="49" y="155"/>
                    <a:pt x="60" y="153"/>
                    <a:pt x="72" y="153"/>
                  </a:cubicBezTo>
                  <a:cubicBezTo>
                    <a:pt x="72" y="152"/>
                    <a:pt x="72" y="152"/>
                    <a:pt x="72" y="152"/>
                  </a:cubicBezTo>
                  <a:cubicBezTo>
                    <a:pt x="71" y="148"/>
                    <a:pt x="71" y="144"/>
                    <a:pt x="71" y="140"/>
                  </a:cubicBezTo>
                  <a:cubicBezTo>
                    <a:pt x="71" y="138"/>
                    <a:pt x="70" y="137"/>
                    <a:pt x="70" y="136"/>
                  </a:cubicBezTo>
                  <a:close/>
                  <a:moveTo>
                    <a:pt x="76" y="195"/>
                  </a:moveTo>
                  <a:cubicBezTo>
                    <a:pt x="79" y="195"/>
                    <a:pt x="111" y="195"/>
                    <a:pt x="113" y="194"/>
                  </a:cubicBezTo>
                  <a:cubicBezTo>
                    <a:pt x="113" y="189"/>
                    <a:pt x="113" y="185"/>
                    <a:pt x="114" y="180"/>
                  </a:cubicBezTo>
                  <a:cubicBezTo>
                    <a:pt x="113" y="180"/>
                    <a:pt x="113" y="180"/>
                    <a:pt x="112" y="180"/>
                  </a:cubicBezTo>
                  <a:cubicBezTo>
                    <a:pt x="108" y="180"/>
                    <a:pt x="103" y="180"/>
                    <a:pt x="98" y="180"/>
                  </a:cubicBezTo>
                  <a:cubicBezTo>
                    <a:pt x="91" y="180"/>
                    <a:pt x="84" y="180"/>
                    <a:pt x="76" y="180"/>
                  </a:cubicBezTo>
                  <a:cubicBezTo>
                    <a:pt x="76" y="180"/>
                    <a:pt x="75" y="181"/>
                    <a:pt x="75" y="181"/>
                  </a:cubicBezTo>
                  <a:cubicBezTo>
                    <a:pt x="75" y="185"/>
                    <a:pt x="75" y="190"/>
                    <a:pt x="76" y="195"/>
                  </a:cubicBezTo>
                  <a:close/>
                  <a:moveTo>
                    <a:pt x="214" y="138"/>
                  </a:moveTo>
                  <a:cubicBezTo>
                    <a:pt x="214" y="140"/>
                    <a:pt x="214" y="142"/>
                    <a:pt x="215" y="145"/>
                  </a:cubicBezTo>
                  <a:cubicBezTo>
                    <a:pt x="215" y="145"/>
                    <a:pt x="216" y="145"/>
                    <a:pt x="217" y="145"/>
                  </a:cubicBezTo>
                  <a:cubicBezTo>
                    <a:pt x="221" y="145"/>
                    <a:pt x="225" y="144"/>
                    <a:pt x="229" y="144"/>
                  </a:cubicBezTo>
                  <a:cubicBezTo>
                    <a:pt x="230" y="144"/>
                    <a:pt x="230" y="145"/>
                    <a:pt x="231" y="145"/>
                  </a:cubicBezTo>
                  <a:cubicBezTo>
                    <a:pt x="232" y="145"/>
                    <a:pt x="232" y="145"/>
                    <a:pt x="232" y="146"/>
                  </a:cubicBezTo>
                  <a:cubicBezTo>
                    <a:pt x="232" y="146"/>
                    <a:pt x="232" y="147"/>
                    <a:pt x="231" y="147"/>
                  </a:cubicBezTo>
                  <a:cubicBezTo>
                    <a:pt x="231" y="147"/>
                    <a:pt x="231" y="147"/>
                    <a:pt x="230" y="147"/>
                  </a:cubicBezTo>
                  <a:cubicBezTo>
                    <a:pt x="229" y="148"/>
                    <a:pt x="227" y="148"/>
                    <a:pt x="226" y="148"/>
                  </a:cubicBezTo>
                  <a:cubicBezTo>
                    <a:pt x="223" y="149"/>
                    <a:pt x="221" y="149"/>
                    <a:pt x="218" y="149"/>
                  </a:cubicBezTo>
                  <a:cubicBezTo>
                    <a:pt x="219" y="150"/>
                    <a:pt x="219" y="150"/>
                    <a:pt x="219" y="150"/>
                  </a:cubicBezTo>
                  <a:cubicBezTo>
                    <a:pt x="221" y="149"/>
                    <a:pt x="223" y="149"/>
                    <a:pt x="225" y="149"/>
                  </a:cubicBezTo>
                  <a:cubicBezTo>
                    <a:pt x="227" y="149"/>
                    <a:pt x="228" y="149"/>
                    <a:pt x="230" y="148"/>
                  </a:cubicBezTo>
                  <a:cubicBezTo>
                    <a:pt x="231" y="148"/>
                    <a:pt x="232" y="149"/>
                    <a:pt x="233" y="150"/>
                  </a:cubicBezTo>
                  <a:cubicBezTo>
                    <a:pt x="233" y="150"/>
                    <a:pt x="233" y="151"/>
                    <a:pt x="233" y="151"/>
                  </a:cubicBezTo>
                  <a:cubicBezTo>
                    <a:pt x="233" y="151"/>
                    <a:pt x="234" y="151"/>
                    <a:pt x="234" y="151"/>
                  </a:cubicBezTo>
                  <a:cubicBezTo>
                    <a:pt x="235" y="151"/>
                    <a:pt x="235" y="151"/>
                    <a:pt x="236" y="151"/>
                  </a:cubicBezTo>
                  <a:cubicBezTo>
                    <a:pt x="236" y="151"/>
                    <a:pt x="237" y="151"/>
                    <a:pt x="237" y="150"/>
                  </a:cubicBezTo>
                  <a:cubicBezTo>
                    <a:pt x="237" y="150"/>
                    <a:pt x="238" y="150"/>
                    <a:pt x="238" y="150"/>
                  </a:cubicBezTo>
                  <a:cubicBezTo>
                    <a:pt x="239" y="151"/>
                    <a:pt x="240" y="151"/>
                    <a:pt x="240" y="151"/>
                  </a:cubicBezTo>
                  <a:cubicBezTo>
                    <a:pt x="245" y="151"/>
                    <a:pt x="249" y="151"/>
                    <a:pt x="253" y="151"/>
                  </a:cubicBezTo>
                  <a:cubicBezTo>
                    <a:pt x="254" y="151"/>
                    <a:pt x="255" y="151"/>
                    <a:pt x="256" y="152"/>
                  </a:cubicBezTo>
                  <a:cubicBezTo>
                    <a:pt x="256" y="146"/>
                    <a:pt x="256" y="139"/>
                    <a:pt x="255" y="133"/>
                  </a:cubicBezTo>
                  <a:cubicBezTo>
                    <a:pt x="252" y="133"/>
                    <a:pt x="250" y="133"/>
                    <a:pt x="247" y="133"/>
                  </a:cubicBezTo>
                  <a:cubicBezTo>
                    <a:pt x="247" y="134"/>
                    <a:pt x="247" y="134"/>
                    <a:pt x="247" y="134"/>
                  </a:cubicBezTo>
                  <a:cubicBezTo>
                    <a:pt x="247" y="136"/>
                    <a:pt x="246" y="136"/>
                    <a:pt x="245" y="136"/>
                  </a:cubicBezTo>
                  <a:cubicBezTo>
                    <a:pt x="243" y="136"/>
                    <a:pt x="241" y="136"/>
                    <a:pt x="239" y="136"/>
                  </a:cubicBezTo>
                  <a:cubicBezTo>
                    <a:pt x="232" y="136"/>
                    <a:pt x="226" y="137"/>
                    <a:pt x="219" y="137"/>
                  </a:cubicBezTo>
                  <a:cubicBezTo>
                    <a:pt x="217" y="137"/>
                    <a:pt x="216" y="137"/>
                    <a:pt x="214" y="138"/>
                  </a:cubicBezTo>
                  <a:close/>
                  <a:moveTo>
                    <a:pt x="172" y="14"/>
                  </a:moveTo>
                  <a:cubicBezTo>
                    <a:pt x="161" y="15"/>
                    <a:pt x="149" y="16"/>
                    <a:pt x="137" y="17"/>
                  </a:cubicBezTo>
                  <a:cubicBezTo>
                    <a:pt x="138" y="22"/>
                    <a:pt x="138" y="26"/>
                    <a:pt x="139" y="30"/>
                  </a:cubicBezTo>
                  <a:cubicBezTo>
                    <a:pt x="150" y="30"/>
                    <a:pt x="162" y="31"/>
                    <a:pt x="173" y="31"/>
                  </a:cubicBezTo>
                  <a:cubicBezTo>
                    <a:pt x="173" y="25"/>
                    <a:pt x="173" y="20"/>
                    <a:pt x="172" y="14"/>
                  </a:cubicBezTo>
                  <a:close/>
                  <a:moveTo>
                    <a:pt x="98" y="159"/>
                  </a:moveTo>
                  <a:cubicBezTo>
                    <a:pt x="99" y="160"/>
                    <a:pt x="98" y="161"/>
                    <a:pt x="98" y="162"/>
                  </a:cubicBezTo>
                  <a:cubicBezTo>
                    <a:pt x="98" y="166"/>
                    <a:pt x="98" y="169"/>
                    <a:pt x="98" y="173"/>
                  </a:cubicBezTo>
                  <a:cubicBezTo>
                    <a:pt x="98" y="173"/>
                    <a:pt x="98" y="174"/>
                    <a:pt x="98" y="175"/>
                  </a:cubicBezTo>
                  <a:cubicBezTo>
                    <a:pt x="110" y="175"/>
                    <a:pt x="121" y="174"/>
                    <a:pt x="133" y="174"/>
                  </a:cubicBezTo>
                  <a:cubicBezTo>
                    <a:pt x="133" y="173"/>
                    <a:pt x="133" y="173"/>
                    <a:pt x="133" y="172"/>
                  </a:cubicBezTo>
                  <a:cubicBezTo>
                    <a:pt x="132" y="172"/>
                    <a:pt x="132" y="172"/>
                    <a:pt x="132" y="172"/>
                  </a:cubicBezTo>
                  <a:cubicBezTo>
                    <a:pt x="130" y="173"/>
                    <a:pt x="129" y="173"/>
                    <a:pt x="128" y="174"/>
                  </a:cubicBezTo>
                  <a:cubicBezTo>
                    <a:pt x="127" y="174"/>
                    <a:pt x="126" y="174"/>
                    <a:pt x="125" y="173"/>
                  </a:cubicBezTo>
                  <a:cubicBezTo>
                    <a:pt x="124" y="172"/>
                    <a:pt x="125" y="170"/>
                    <a:pt x="126" y="170"/>
                  </a:cubicBezTo>
                  <a:cubicBezTo>
                    <a:pt x="128" y="169"/>
                    <a:pt x="129" y="169"/>
                    <a:pt x="131" y="168"/>
                  </a:cubicBezTo>
                  <a:cubicBezTo>
                    <a:pt x="132" y="168"/>
                    <a:pt x="132" y="168"/>
                    <a:pt x="133" y="168"/>
                  </a:cubicBezTo>
                  <a:cubicBezTo>
                    <a:pt x="133" y="165"/>
                    <a:pt x="133" y="162"/>
                    <a:pt x="133" y="159"/>
                  </a:cubicBezTo>
                  <a:cubicBezTo>
                    <a:pt x="133" y="159"/>
                    <a:pt x="132" y="159"/>
                    <a:pt x="132" y="158"/>
                  </a:cubicBezTo>
                  <a:cubicBezTo>
                    <a:pt x="132" y="158"/>
                    <a:pt x="131" y="157"/>
                    <a:pt x="130" y="157"/>
                  </a:cubicBezTo>
                  <a:cubicBezTo>
                    <a:pt x="120" y="158"/>
                    <a:pt x="109" y="159"/>
                    <a:pt x="98" y="159"/>
                  </a:cubicBezTo>
                  <a:close/>
                  <a:moveTo>
                    <a:pt x="137" y="63"/>
                  </a:moveTo>
                  <a:cubicBezTo>
                    <a:pt x="124" y="63"/>
                    <a:pt x="112" y="63"/>
                    <a:pt x="99" y="64"/>
                  </a:cubicBezTo>
                  <a:cubicBezTo>
                    <a:pt x="99" y="66"/>
                    <a:pt x="100" y="69"/>
                    <a:pt x="100" y="71"/>
                  </a:cubicBezTo>
                  <a:cubicBezTo>
                    <a:pt x="100" y="71"/>
                    <a:pt x="100" y="71"/>
                    <a:pt x="100" y="71"/>
                  </a:cubicBezTo>
                  <a:cubicBezTo>
                    <a:pt x="102" y="72"/>
                    <a:pt x="102" y="72"/>
                    <a:pt x="102" y="74"/>
                  </a:cubicBezTo>
                  <a:cubicBezTo>
                    <a:pt x="102" y="76"/>
                    <a:pt x="102" y="77"/>
                    <a:pt x="102" y="79"/>
                  </a:cubicBezTo>
                  <a:cubicBezTo>
                    <a:pt x="114" y="78"/>
                    <a:pt x="125" y="77"/>
                    <a:pt x="137" y="77"/>
                  </a:cubicBezTo>
                  <a:cubicBezTo>
                    <a:pt x="137" y="72"/>
                    <a:pt x="137" y="68"/>
                    <a:pt x="137" y="63"/>
                  </a:cubicBezTo>
                  <a:close/>
                  <a:moveTo>
                    <a:pt x="114" y="41"/>
                  </a:moveTo>
                  <a:cubicBezTo>
                    <a:pt x="113" y="41"/>
                    <a:pt x="113" y="41"/>
                    <a:pt x="112" y="41"/>
                  </a:cubicBezTo>
                  <a:cubicBezTo>
                    <a:pt x="108" y="41"/>
                    <a:pt x="103" y="42"/>
                    <a:pt x="98" y="42"/>
                  </a:cubicBezTo>
                  <a:cubicBezTo>
                    <a:pt x="93" y="43"/>
                    <a:pt x="88" y="43"/>
                    <a:pt x="83" y="44"/>
                  </a:cubicBezTo>
                  <a:cubicBezTo>
                    <a:pt x="81" y="44"/>
                    <a:pt x="80" y="44"/>
                    <a:pt x="78" y="44"/>
                  </a:cubicBezTo>
                  <a:cubicBezTo>
                    <a:pt x="78" y="45"/>
                    <a:pt x="78" y="46"/>
                    <a:pt x="78" y="47"/>
                  </a:cubicBezTo>
                  <a:cubicBezTo>
                    <a:pt x="79" y="50"/>
                    <a:pt x="79" y="53"/>
                    <a:pt x="79" y="55"/>
                  </a:cubicBezTo>
                  <a:cubicBezTo>
                    <a:pt x="79" y="56"/>
                    <a:pt x="79" y="56"/>
                    <a:pt x="80" y="56"/>
                  </a:cubicBezTo>
                  <a:cubicBezTo>
                    <a:pt x="80" y="57"/>
                    <a:pt x="81" y="57"/>
                    <a:pt x="82" y="57"/>
                  </a:cubicBezTo>
                  <a:cubicBezTo>
                    <a:pt x="92" y="57"/>
                    <a:pt x="102" y="57"/>
                    <a:pt x="112" y="56"/>
                  </a:cubicBezTo>
                  <a:cubicBezTo>
                    <a:pt x="113" y="56"/>
                    <a:pt x="114" y="56"/>
                    <a:pt x="115" y="56"/>
                  </a:cubicBezTo>
                  <a:cubicBezTo>
                    <a:pt x="115" y="51"/>
                    <a:pt x="114" y="46"/>
                    <a:pt x="114" y="41"/>
                  </a:cubicBezTo>
                  <a:close/>
                  <a:moveTo>
                    <a:pt x="35" y="61"/>
                  </a:moveTo>
                  <a:cubicBezTo>
                    <a:pt x="48" y="59"/>
                    <a:pt x="61" y="58"/>
                    <a:pt x="74" y="57"/>
                  </a:cubicBezTo>
                  <a:cubicBezTo>
                    <a:pt x="74" y="57"/>
                    <a:pt x="74" y="57"/>
                    <a:pt x="74" y="57"/>
                  </a:cubicBezTo>
                  <a:cubicBezTo>
                    <a:pt x="73" y="57"/>
                    <a:pt x="73" y="56"/>
                    <a:pt x="73" y="55"/>
                  </a:cubicBezTo>
                  <a:cubicBezTo>
                    <a:pt x="72" y="52"/>
                    <a:pt x="72" y="49"/>
                    <a:pt x="72" y="46"/>
                  </a:cubicBezTo>
                  <a:cubicBezTo>
                    <a:pt x="72" y="45"/>
                    <a:pt x="72" y="45"/>
                    <a:pt x="72" y="45"/>
                  </a:cubicBezTo>
                  <a:cubicBezTo>
                    <a:pt x="60" y="45"/>
                    <a:pt x="47" y="45"/>
                    <a:pt x="35" y="46"/>
                  </a:cubicBezTo>
                  <a:cubicBezTo>
                    <a:pt x="35" y="51"/>
                    <a:pt x="35" y="56"/>
                    <a:pt x="35" y="61"/>
                  </a:cubicBezTo>
                  <a:close/>
                  <a:moveTo>
                    <a:pt x="93" y="20"/>
                  </a:moveTo>
                  <a:cubicBezTo>
                    <a:pt x="90" y="20"/>
                    <a:pt x="56" y="21"/>
                    <a:pt x="55" y="22"/>
                  </a:cubicBezTo>
                  <a:cubicBezTo>
                    <a:pt x="55" y="25"/>
                    <a:pt x="55" y="34"/>
                    <a:pt x="56" y="36"/>
                  </a:cubicBezTo>
                  <a:cubicBezTo>
                    <a:pt x="69" y="35"/>
                    <a:pt x="81" y="33"/>
                    <a:pt x="94" y="32"/>
                  </a:cubicBezTo>
                  <a:cubicBezTo>
                    <a:pt x="93" y="30"/>
                    <a:pt x="93" y="28"/>
                    <a:pt x="93" y="26"/>
                  </a:cubicBezTo>
                  <a:cubicBezTo>
                    <a:pt x="93" y="24"/>
                    <a:pt x="93" y="22"/>
                    <a:pt x="93" y="20"/>
                  </a:cubicBezTo>
                  <a:close/>
                  <a:moveTo>
                    <a:pt x="140" y="111"/>
                  </a:moveTo>
                  <a:cubicBezTo>
                    <a:pt x="140" y="114"/>
                    <a:pt x="141" y="125"/>
                    <a:pt x="142" y="126"/>
                  </a:cubicBezTo>
                  <a:cubicBezTo>
                    <a:pt x="142" y="126"/>
                    <a:pt x="142" y="126"/>
                    <a:pt x="142" y="126"/>
                  </a:cubicBezTo>
                  <a:cubicBezTo>
                    <a:pt x="146" y="126"/>
                    <a:pt x="150" y="126"/>
                    <a:pt x="154" y="126"/>
                  </a:cubicBezTo>
                  <a:cubicBezTo>
                    <a:pt x="154" y="125"/>
                    <a:pt x="155" y="125"/>
                    <a:pt x="155" y="125"/>
                  </a:cubicBezTo>
                  <a:cubicBezTo>
                    <a:pt x="163" y="123"/>
                    <a:pt x="171" y="121"/>
                    <a:pt x="180" y="119"/>
                  </a:cubicBezTo>
                  <a:cubicBezTo>
                    <a:pt x="181" y="119"/>
                    <a:pt x="182" y="118"/>
                    <a:pt x="183" y="118"/>
                  </a:cubicBezTo>
                  <a:cubicBezTo>
                    <a:pt x="183" y="115"/>
                    <a:pt x="183" y="113"/>
                    <a:pt x="183" y="110"/>
                  </a:cubicBezTo>
                  <a:cubicBezTo>
                    <a:pt x="182" y="110"/>
                    <a:pt x="182" y="110"/>
                    <a:pt x="182" y="110"/>
                  </a:cubicBezTo>
                  <a:cubicBezTo>
                    <a:pt x="179" y="110"/>
                    <a:pt x="176" y="110"/>
                    <a:pt x="173" y="110"/>
                  </a:cubicBezTo>
                  <a:cubicBezTo>
                    <a:pt x="173" y="110"/>
                    <a:pt x="172" y="110"/>
                    <a:pt x="172" y="110"/>
                  </a:cubicBezTo>
                  <a:cubicBezTo>
                    <a:pt x="168" y="112"/>
                    <a:pt x="164" y="113"/>
                    <a:pt x="160" y="114"/>
                  </a:cubicBezTo>
                  <a:cubicBezTo>
                    <a:pt x="160" y="114"/>
                    <a:pt x="160" y="114"/>
                    <a:pt x="159" y="114"/>
                  </a:cubicBezTo>
                  <a:cubicBezTo>
                    <a:pt x="159" y="114"/>
                    <a:pt x="158" y="114"/>
                    <a:pt x="158" y="113"/>
                  </a:cubicBezTo>
                  <a:cubicBezTo>
                    <a:pt x="158" y="113"/>
                    <a:pt x="158" y="112"/>
                    <a:pt x="159" y="112"/>
                  </a:cubicBezTo>
                  <a:cubicBezTo>
                    <a:pt x="159" y="111"/>
                    <a:pt x="159" y="111"/>
                    <a:pt x="159" y="111"/>
                  </a:cubicBezTo>
                  <a:cubicBezTo>
                    <a:pt x="160" y="111"/>
                    <a:pt x="161" y="111"/>
                    <a:pt x="161" y="111"/>
                  </a:cubicBezTo>
                  <a:cubicBezTo>
                    <a:pt x="161" y="111"/>
                    <a:pt x="161" y="111"/>
                    <a:pt x="161" y="111"/>
                  </a:cubicBezTo>
                  <a:cubicBezTo>
                    <a:pt x="154" y="111"/>
                    <a:pt x="147" y="111"/>
                    <a:pt x="140" y="111"/>
                  </a:cubicBezTo>
                  <a:close/>
                  <a:moveTo>
                    <a:pt x="154" y="135"/>
                  </a:moveTo>
                  <a:cubicBezTo>
                    <a:pt x="154" y="135"/>
                    <a:pt x="154" y="135"/>
                    <a:pt x="154" y="134"/>
                  </a:cubicBezTo>
                  <a:cubicBezTo>
                    <a:pt x="143" y="135"/>
                    <a:pt x="131" y="135"/>
                    <a:pt x="120" y="135"/>
                  </a:cubicBezTo>
                  <a:cubicBezTo>
                    <a:pt x="120" y="136"/>
                    <a:pt x="120" y="138"/>
                    <a:pt x="121" y="139"/>
                  </a:cubicBezTo>
                  <a:cubicBezTo>
                    <a:pt x="121" y="142"/>
                    <a:pt x="121" y="145"/>
                    <a:pt x="121" y="148"/>
                  </a:cubicBezTo>
                  <a:cubicBezTo>
                    <a:pt x="121" y="149"/>
                    <a:pt x="122" y="150"/>
                    <a:pt x="120" y="151"/>
                  </a:cubicBezTo>
                  <a:cubicBezTo>
                    <a:pt x="121" y="151"/>
                    <a:pt x="121" y="151"/>
                    <a:pt x="122" y="151"/>
                  </a:cubicBezTo>
                  <a:cubicBezTo>
                    <a:pt x="123" y="151"/>
                    <a:pt x="125" y="151"/>
                    <a:pt x="126" y="151"/>
                  </a:cubicBezTo>
                  <a:cubicBezTo>
                    <a:pt x="133" y="151"/>
                    <a:pt x="139" y="151"/>
                    <a:pt x="145" y="151"/>
                  </a:cubicBezTo>
                  <a:cubicBezTo>
                    <a:pt x="145" y="151"/>
                    <a:pt x="146" y="151"/>
                    <a:pt x="147" y="150"/>
                  </a:cubicBezTo>
                  <a:cubicBezTo>
                    <a:pt x="150" y="149"/>
                    <a:pt x="153" y="148"/>
                    <a:pt x="157" y="147"/>
                  </a:cubicBezTo>
                  <a:cubicBezTo>
                    <a:pt x="157" y="147"/>
                    <a:pt x="157" y="147"/>
                    <a:pt x="157" y="147"/>
                  </a:cubicBezTo>
                  <a:cubicBezTo>
                    <a:pt x="157" y="144"/>
                    <a:pt x="157" y="140"/>
                    <a:pt x="157" y="137"/>
                  </a:cubicBezTo>
                  <a:cubicBezTo>
                    <a:pt x="157" y="137"/>
                    <a:pt x="157" y="137"/>
                    <a:pt x="157" y="137"/>
                  </a:cubicBezTo>
                  <a:cubicBezTo>
                    <a:pt x="153" y="138"/>
                    <a:pt x="149" y="140"/>
                    <a:pt x="146" y="141"/>
                  </a:cubicBezTo>
                  <a:cubicBezTo>
                    <a:pt x="145" y="141"/>
                    <a:pt x="145" y="141"/>
                    <a:pt x="145" y="142"/>
                  </a:cubicBezTo>
                  <a:cubicBezTo>
                    <a:pt x="144" y="142"/>
                    <a:pt x="144" y="143"/>
                    <a:pt x="143" y="143"/>
                  </a:cubicBezTo>
                  <a:cubicBezTo>
                    <a:pt x="142" y="143"/>
                    <a:pt x="141" y="143"/>
                    <a:pt x="140" y="143"/>
                  </a:cubicBezTo>
                  <a:cubicBezTo>
                    <a:pt x="139" y="143"/>
                    <a:pt x="139" y="142"/>
                    <a:pt x="139" y="141"/>
                  </a:cubicBezTo>
                  <a:cubicBezTo>
                    <a:pt x="138" y="140"/>
                    <a:pt x="139" y="140"/>
                    <a:pt x="140" y="139"/>
                  </a:cubicBezTo>
                  <a:cubicBezTo>
                    <a:pt x="140" y="139"/>
                    <a:pt x="141" y="139"/>
                    <a:pt x="142" y="138"/>
                  </a:cubicBezTo>
                  <a:cubicBezTo>
                    <a:pt x="145" y="137"/>
                    <a:pt x="149" y="136"/>
                    <a:pt x="153" y="135"/>
                  </a:cubicBezTo>
                  <a:cubicBezTo>
                    <a:pt x="153" y="135"/>
                    <a:pt x="154" y="135"/>
                    <a:pt x="154" y="135"/>
                  </a:cubicBezTo>
                  <a:close/>
                  <a:moveTo>
                    <a:pt x="213" y="53"/>
                  </a:moveTo>
                  <a:cubicBezTo>
                    <a:pt x="213" y="53"/>
                    <a:pt x="213" y="53"/>
                    <a:pt x="213" y="53"/>
                  </a:cubicBezTo>
                  <a:cubicBezTo>
                    <a:pt x="226" y="53"/>
                    <a:pt x="239" y="53"/>
                    <a:pt x="252" y="53"/>
                  </a:cubicBezTo>
                  <a:cubicBezTo>
                    <a:pt x="253" y="50"/>
                    <a:pt x="252" y="36"/>
                    <a:pt x="252" y="35"/>
                  </a:cubicBezTo>
                  <a:cubicBezTo>
                    <a:pt x="251" y="35"/>
                    <a:pt x="251" y="35"/>
                    <a:pt x="251" y="35"/>
                  </a:cubicBezTo>
                  <a:cubicBezTo>
                    <a:pt x="250" y="35"/>
                    <a:pt x="250" y="36"/>
                    <a:pt x="250" y="36"/>
                  </a:cubicBezTo>
                  <a:cubicBezTo>
                    <a:pt x="250" y="36"/>
                    <a:pt x="250" y="37"/>
                    <a:pt x="250" y="37"/>
                  </a:cubicBezTo>
                  <a:cubicBezTo>
                    <a:pt x="251" y="38"/>
                    <a:pt x="250" y="39"/>
                    <a:pt x="249" y="39"/>
                  </a:cubicBezTo>
                  <a:cubicBezTo>
                    <a:pt x="248" y="40"/>
                    <a:pt x="247" y="40"/>
                    <a:pt x="246" y="40"/>
                  </a:cubicBezTo>
                  <a:cubicBezTo>
                    <a:pt x="244" y="40"/>
                    <a:pt x="242" y="40"/>
                    <a:pt x="240" y="40"/>
                  </a:cubicBezTo>
                  <a:cubicBezTo>
                    <a:pt x="236" y="40"/>
                    <a:pt x="233" y="41"/>
                    <a:pt x="229" y="41"/>
                  </a:cubicBezTo>
                  <a:cubicBezTo>
                    <a:pt x="222" y="42"/>
                    <a:pt x="216" y="43"/>
                    <a:pt x="210" y="45"/>
                  </a:cubicBezTo>
                  <a:cubicBezTo>
                    <a:pt x="209" y="45"/>
                    <a:pt x="207" y="45"/>
                    <a:pt x="206" y="45"/>
                  </a:cubicBezTo>
                  <a:cubicBezTo>
                    <a:pt x="207" y="48"/>
                    <a:pt x="207" y="50"/>
                    <a:pt x="208" y="53"/>
                  </a:cubicBezTo>
                  <a:cubicBezTo>
                    <a:pt x="208" y="53"/>
                    <a:pt x="208" y="53"/>
                    <a:pt x="209" y="52"/>
                  </a:cubicBezTo>
                  <a:cubicBezTo>
                    <a:pt x="214" y="52"/>
                    <a:pt x="218" y="51"/>
                    <a:pt x="223" y="50"/>
                  </a:cubicBezTo>
                  <a:cubicBezTo>
                    <a:pt x="229" y="50"/>
                    <a:pt x="235" y="49"/>
                    <a:pt x="241" y="48"/>
                  </a:cubicBezTo>
                  <a:cubicBezTo>
                    <a:pt x="243" y="48"/>
                    <a:pt x="245" y="48"/>
                    <a:pt x="246" y="47"/>
                  </a:cubicBezTo>
                  <a:cubicBezTo>
                    <a:pt x="247" y="46"/>
                    <a:pt x="248" y="47"/>
                    <a:pt x="248" y="47"/>
                  </a:cubicBezTo>
                  <a:cubicBezTo>
                    <a:pt x="248" y="48"/>
                    <a:pt x="248" y="49"/>
                    <a:pt x="247" y="49"/>
                  </a:cubicBezTo>
                  <a:cubicBezTo>
                    <a:pt x="247" y="49"/>
                    <a:pt x="247" y="49"/>
                    <a:pt x="246" y="49"/>
                  </a:cubicBezTo>
                  <a:cubicBezTo>
                    <a:pt x="242" y="50"/>
                    <a:pt x="238" y="50"/>
                    <a:pt x="234" y="50"/>
                  </a:cubicBezTo>
                  <a:cubicBezTo>
                    <a:pt x="229" y="51"/>
                    <a:pt x="223" y="52"/>
                    <a:pt x="217" y="53"/>
                  </a:cubicBezTo>
                  <a:cubicBezTo>
                    <a:pt x="216" y="53"/>
                    <a:pt x="214" y="53"/>
                    <a:pt x="213" y="53"/>
                  </a:cubicBezTo>
                  <a:close/>
                  <a:moveTo>
                    <a:pt x="101" y="128"/>
                  </a:moveTo>
                  <a:cubicBezTo>
                    <a:pt x="105" y="127"/>
                    <a:pt x="108" y="127"/>
                    <a:pt x="112" y="127"/>
                  </a:cubicBezTo>
                  <a:cubicBezTo>
                    <a:pt x="115" y="127"/>
                    <a:pt x="119" y="127"/>
                    <a:pt x="122" y="127"/>
                  </a:cubicBezTo>
                  <a:cubicBezTo>
                    <a:pt x="125" y="126"/>
                    <a:pt x="129" y="127"/>
                    <a:pt x="132" y="126"/>
                  </a:cubicBezTo>
                  <a:cubicBezTo>
                    <a:pt x="132" y="121"/>
                    <a:pt x="132" y="116"/>
                    <a:pt x="132" y="111"/>
                  </a:cubicBezTo>
                  <a:cubicBezTo>
                    <a:pt x="121" y="111"/>
                    <a:pt x="111" y="111"/>
                    <a:pt x="101" y="111"/>
                  </a:cubicBezTo>
                  <a:cubicBezTo>
                    <a:pt x="101" y="113"/>
                    <a:pt x="101" y="115"/>
                    <a:pt x="101" y="117"/>
                  </a:cubicBezTo>
                  <a:cubicBezTo>
                    <a:pt x="102" y="119"/>
                    <a:pt x="102" y="122"/>
                    <a:pt x="102" y="124"/>
                  </a:cubicBezTo>
                  <a:cubicBezTo>
                    <a:pt x="102" y="126"/>
                    <a:pt x="102" y="127"/>
                    <a:pt x="101" y="128"/>
                  </a:cubicBezTo>
                  <a:close/>
                  <a:moveTo>
                    <a:pt x="179" y="73"/>
                  </a:moveTo>
                  <a:cubicBezTo>
                    <a:pt x="179" y="73"/>
                    <a:pt x="179" y="73"/>
                    <a:pt x="178" y="73"/>
                  </a:cubicBezTo>
                  <a:cubicBezTo>
                    <a:pt x="177" y="73"/>
                    <a:pt x="177" y="73"/>
                    <a:pt x="177" y="72"/>
                  </a:cubicBezTo>
                  <a:cubicBezTo>
                    <a:pt x="176" y="71"/>
                    <a:pt x="177" y="71"/>
                    <a:pt x="178" y="70"/>
                  </a:cubicBezTo>
                  <a:cubicBezTo>
                    <a:pt x="178" y="70"/>
                    <a:pt x="179" y="70"/>
                    <a:pt x="179" y="70"/>
                  </a:cubicBezTo>
                  <a:cubicBezTo>
                    <a:pt x="179" y="68"/>
                    <a:pt x="179" y="66"/>
                    <a:pt x="179" y="63"/>
                  </a:cubicBezTo>
                  <a:cubicBezTo>
                    <a:pt x="178" y="63"/>
                    <a:pt x="144" y="63"/>
                    <a:pt x="143" y="64"/>
                  </a:cubicBezTo>
                  <a:cubicBezTo>
                    <a:pt x="143" y="65"/>
                    <a:pt x="143" y="66"/>
                    <a:pt x="143" y="66"/>
                  </a:cubicBezTo>
                  <a:cubicBezTo>
                    <a:pt x="144" y="68"/>
                    <a:pt x="144" y="69"/>
                    <a:pt x="145" y="71"/>
                  </a:cubicBezTo>
                  <a:cubicBezTo>
                    <a:pt x="145" y="72"/>
                    <a:pt x="145" y="73"/>
                    <a:pt x="144" y="73"/>
                  </a:cubicBezTo>
                  <a:cubicBezTo>
                    <a:pt x="143" y="74"/>
                    <a:pt x="142" y="74"/>
                    <a:pt x="142" y="74"/>
                  </a:cubicBezTo>
                  <a:cubicBezTo>
                    <a:pt x="141" y="73"/>
                    <a:pt x="141" y="73"/>
                    <a:pt x="141" y="73"/>
                  </a:cubicBezTo>
                  <a:cubicBezTo>
                    <a:pt x="141" y="74"/>
                    <a:pt x="141" y="74"/>
                    <a:pt x="141" y="75"/>
                  </a:cubicBezTo>
                  <a:cubicBezTo>
                    <a:pt x="141" y="76"/>
                    <a:pt x="141" y="76"/>
                    <a:pt x="141" y="77"/>
                  </a:cubicBezTo>
                  <a:cubicBezTo>
                    <a:pt x="153" y="77"/>
                    <a:pt x="166" y="77"/>
                    <a:pt x="179" y="76"/>
                  </a:cubicBezTo>
                  <a:cubicBezTo>
                    <a:pt x="179" y="75"/>
                    <a:pt x="179" y="74"/>
                    <a:pt x="179" y="73"/>
                  </a:cubicBezTo>
                  <a:close/>
                  <a:moveTo>
                    <a:pt x="224" y="19"/>
                  </a:moveTo>
                  <a:cubicBezTo>
                    <a:pt x="224" y="19"/>
                    <a:pt x="224" y="19"/>
                    <a:pt x="225" y="19"/>
                  </a:cubicBezTo>
                  <a:cubicBezTo>
                    <a:pt x="229" y="18"/>
                    <a:pt x="234" y="18"/>
                    <a:pt x="239" y="17"/>
                  </a:cubicBezTo>
                  <a:cubicBezTo>
                    <a:pt x="240" y="17"/>
                    <a:pt x="242" y="16"/>
                    <a:pt x="243" y="16"/>
                  </a:cubicBezTo>
                  <a:cubicBezTo>
                    <a:pt x="243" y="16"/>
                    <a:pt x="243" y="16"/>
                    <a:pt x="244" y="16"/>
                  </a:cubicBezTo>
                  <a:cubicBezTo>
                    <a:pt x="244" y="16"/>
                    <a:pt x="244" y="16"/>
                    <a:pt x="244" y="17"/>
                  </a:cubicBezTo>
                  <a:cubicBezTo>
                    <a:pt x="244" y="18"/>
                    <a:pt x="244" y="18"/>
                    <a:pt x="244" y="18"/>
                  </a:cubicBezTo>
                  <a:cubicBezTo>
                    <a:pt x="243" y="19"/>
                    <a:pt x="243" y="19"/>
                    <a:pt x="243" y="18"/>
                  </a:cubicBezTo>
                  <a:cubicBezTo>
                    <a:pt x="242" y="18"/>
                    <a:pt x="241" y="18"/>
                    <a:pt x="240" y="18"/>
                  </a:cubicBezTo>
                  <a:cubicBezTo>
                    <a:pt x="236" y="19"/>
                    <a:pt x="232" y="19"/>
                    <a:pt x="228" y="20"/>
                  </a:cubicBezTo>
                  <a:cubicBezTo>
                    <a:pt x="228" y="20"/>
                    <a:pt x="227" y="20"/>
                    <a:pt x="227" y="21"/>
                  </a:cubicBezTo>
                  <a:cubicBezTo>
                    <a:pt x="227" y="21"/>
                    <a:pt x="226" y="21"/>
                    <a:pt x="226" y="21"/>
                  </a:cubicBezTo>
                  <a:cubicBezTo>
                    <a:pt x="225" y="21"/>
                    <a:pt x="225" y="21"/>
                    <a:pt x="224" y="21"/>
                  </a:cubicBezTo>
                  <a:cubicBezTo>
                    <a:pt x="225" y="24"/>
                    <a:pt x="225" y="26"/>
                    <a:pt x="226" y="29"/>
                  </a:cubicBezTo>
                  <a:cubicBezTo>
                    <a:pt x="227" y="29"/>
                    <a:pt x="227" y="29"/>
                    <a:pt x="228" y="29"/>
                  </a:cubicBezTo>
                  <a:cubicBezTo>
                    <a:pt x="230" y="29"/>
                    <a:pt x="233" y="28"/>
                    <a:pt x="236" y="28"/>
                  </a:cubicBezTo>
                  <a:cubicBezTo>
                    <a:pt x="239" y="28"/>
                    <a:pt x="241" y="27"/>
                    <a:pt x="244" y="27"/>
                  </a:cubicBezTo>
                  <a:cubicBezTo>
                    <a:pt x="246" y="27"/>
                    <a:pt x="247" y="27"/>
                    <a:pt x="249" y="26"/>
                  </a:cubicBezTo>
                  <a:cubicBezTo>
                    <a:pt x="249" y="26"/>
                    <a:pt x="249" y="26"/>
                    <a:pt x="249" y="26"/>
                  </a:cubicBezTo>
                  <a:cubicBezTo>
                    <a:pt x="250" y="26"/>
                    <a:pt x="251" y="26"/>
                    <a:pt x="251" y="27"/>
                  </a:cubicBezTo>
                  <a:cubicBezTo>
                    <a:pt x="251" y="28"/>
                    <a:pt x="250" y="29"/>
                    <a:pt x="249" y="29"/>
                  </a:cubicBezTo>
                  <a:cubicBezTo>
                    <a:pt x="247" y="29"/>
                    <a:pt x="244" y="29"/>
                    <a:pt x="242" y="29"/>
                  </a:cubicBezTo>
                  <a:cubicBezTo>
                    <a:pt x="240" y="29"/>
                    <a:pt x="238" y="29"/>
                    <a:pt x="236" y="30"/>
                  </a:cubicBezTo>
                  <a:cubicBezTo>
                    <a:pt x="233" y="30"/>
                    <a:pt x="230" y="30"/>
                    <a:pt x="227" y="31"/>
                  </a:cubicBezTo>
                  <a:cubicBezTo>
                    <a:pt x="227" y="31"/>
                    <a:pt x="226" y="31"/>
                    <a:pt x="226" y="32"/>
                  </a:cubicBezTo>
                  <a:cubicBezTo>
                    <a:pt x="228" y="32"/>
                    <a:pt x="251" y="32"/>
                    <a:pt x="252" y="32"/>
                  </a:cubicBezTo>
                  <a:cubicBezTo>
                    <a:pt x="252" y="29"/>
                    <a:pt x="252" y="26"/>
                    <a:pt x="251" y="24"/>
                  </a:cubicBezTo>
                  <a:cubicBezTo>
                    <a:pt x="251" y="20"/>
                    <a:pt x="251" y="17"/>
                    <a:pt x="250" y="13"/>
                  </a:cubicBezTo>
                  <a:cubicBezTo>
                    <a:pt x="250" y="13"/>
                    <a:pt x="250" y="12"/>
                    <a:pt x="251" y="12"/>
                  </a:cubicBezTo>
                  <a:cubicBezTo>
                    <a:pt x="251" y="11"/>
                    <a:pt x="251" y="11"/>
                    <a:pt x="250" y="10"/>
                  </a:cubicBezTo>
                  <a:cubicBezTo>
                    <a:pt x="250" y="11"/>
                    <a:pt x="249" y="11"/>
                    <a:pt x="248" y="11"/>
                  </a:cubicBezTo>
                  <a:cubicBezTo>
                    <a:pt x="248" y="11"/>
                    <a:pt x="247" y="11"/>
                    <a:pt x="247" y="11"/>
                  </a:cubicBezTo>
                  <a:cubicBezTo>
                    <a:pt x="246" y="11"/>
                    <a:pt x="244" y="11"/>
                    <a:pt x="243" y="11"/>
                  </a:cubicBezTo>
                  <a:cubicBezTo>
                    <a:pt x="237" y="11"/>
                    <a:pt x="230" y="11"/>
                    <a:pt x="224" y="11"/>
                  </a:cubicBezTo>
                  <a:cubicBezTo>
                    <a:pt x="223" y="11"/>
                    <a:pt x="223" y="11"/>
                    <a:pt x="222" y="11"/>
                  </a:cubicBezTo>
                  <a:cubicBezTo>
                    <a:pt x="224" y="14"/>
                    <a:pt x="223" y="17"/>
                    <a:pt x="224" y="19"/>
                  </a:cubicBezTo>
                  <a:close/>
                  <a:moveTo>
                    <a:pt x="197" y="36"/>
                  </a:moveTo>
                  <a:cubicBezTo>
                    <a:pt x="195" y="36"/>
                    <a:pt x="193" y="37"/>
                    <a:pt x="191" y="38"/>
                  </a:cubicBezTo>
                  <a:cubicBezTo>
                    <a:pt x="190" y="38"/>
                    <a:pt x="190" y="38"/>
                    <a:pt x="189" y="37"/>
                  </a:cubicBezTo>
                  <a:cubicBezTo>
                    <a:pt x="189" y="37"/>
                    <a:pt x="189" y="37"/>
                    <a:pt x="189" y="36"/>
                  </a:cubicBezTo>
                  <a:cubicBezTo>
                    <a:pt x="179" y="37"/>
                    <a:pt x="170" y="37"/>
                    <a:pt x="161" y="37"/>
                  </a:cubicBezTo>
                  <a:cubicBezTo>
                    <a:pt x="162" y="43"/>
                    <a:pt x="162" y="49"/>
                    <a:pt x="163" y="54"/>
                  </a:cubicBezTo>
                  <a:cubicBezTo>
                    <a:pt x="166" y="54"/>
                    <a:pt x="169" y="54"/>
                    <a:pt x="172" y="54"/>
                  </a:cubicBezTo>
                  <a:cubicBezTo>
                    <a:pt x="172" y="54"/>
                    <a:pt x="172" y="54"/>
                    <a:pt x="172" y="53"/>
                  </a:cubicBezTo>
                  <a:cubicBezTo>
                    <a:pt x="171" y="52"/>
                    <a:pt x="172" y="51"/>
                    <a:pt x="173" y="51"/>
                  </a:cubicBezTo>
                  <a:cubicBezTo>
                    <a:pt x="173" y="51"/>
                    <a:pt x="173" y="51"/>
                    <a:pt x="174" y="51"/>
                  </a:cubicBezTo>
                  <a:cubicBezTo>
                    <a:pt x="175" y="50"/>
                    <a:pt x="177" y="50"/>
                    <a:pt x="178" y="50"/>
                  </a:cubicBezTo>
                  <a:cubicBezTo>
                    <a:pt x="184" y="48"/>
                    <a:pt x="190" y="47"/>
                    <a:pt x="197" y="45"/>
                  </a:cubicBezTo>
                  <a:cubicBezTo>
                    <a:pt x="197" y="45"/>
                    <a:pt x="197" y="45"/>
                    <a:pt x="198" y="45"/>
                  </a:cubicBezTo>
                  <a:cubicBezTo>
                    <a:pt x="197" y="42"/>
                    <a:pt x="198" y="39"/>
                    <a:pt x="197" y="36"/>
                  </a:cubicBezTo>
                  <a:close/>
                  <a:moveTo>
                    <a:pt x="53" y="65"/>
                  </a:moveTo>
                  <a:cubicBezTo>
                    <a:pt x="44" y="66"/>
                    <a:pt x="35" y="67"/>
                    <a:pt x="25" y="68"/>
                  </a:cubicBezTo>
                  <a:cubicBezTo>
                    <a:pt x="26" y="74"/>
                    <a:pt x="26" y="79"/>
                    <a:pt x="27" y="84"/>
                  </a:cubicBezTo>
                  <a:cubicBezTo>
                    <a:pt x="29" y="84"/>
                    <a:pt x="53" y="82"/>
                    <a:pt x="54" y="82"/>
                  </a:cubicBezTo>
                  <a:cubicBezTo>
                    <a:pt x="54" y="76"/>
                    <a:pt x="53" y="71"/>
                    <a:pt x="53" y="65"/>
                  </a:cubicBezTo>
                  <a:close/>
                  <a:moveTo>
                    <a:pt x="191" y="174"/>
                  </a:moveTo>
                  <a:cubicBezTo>
                    <a:pt x="191" y="174"/>
                    <a:pt x="191" y="174"/>
                    <a:pt x="192" y="174"/>
                  </a:cubicBezTo>
                  <a:cubicBezTo>
                    <a:pt x="198" y="174"/>
                    <a:pt x="205" y="174"/>
                    <a:pt x="211" y="174"/>
                  </a:cubicBezTo>
                  <a:cubicBezTo>
                    <a:pt x="212" y="174"/>
                    <a:pt x="213" y="174"/>
                    <a:pt x="213" y="174"/>
                  </a:cubicBezTo>
                  <a:cubicBezTo>
                    <a:pt x="220" y="173"/>
                    <a:pt x="226" y="172"/>
                    <a:pt x="233" y="171"/>
                  </a:cubicBezTo>
                  <a:cubicBezTo>
                    <a:pt x="234" y="171"/>
                    <a:pt x="234" y="170"/>
                    <a:pt x="235" y="170"/>
                  </a:cubicBezTo>
                  <a:cubicBezTo>
                    <a:pt x="235" y="167"/>
                    <a:pt x="235" y="164"/>
                    <a:pt x="234" y="160"/>
                  </a:cubicBezTo>
                  <a:cubicBezTo>
                    <a:pt x="219" y="162"/>
                    <a:pt x="205" y="164"/>
                    <a:pt x="190" y="167"/>
                  </a:cubicBezTo>
                  <a:cubicBezTo>
                    <a:pt x="190" y="170"/>
                    <a:pt x="190" y="172"/>
                    <a:pt x="191" y="174"/>
                  </a:cubicBezTo>
                  <a:close/>
                  <a:moveTo>
                    <a:pt x="184" y="77"/>
                  </a:moveTo>
                  <a:cubicBezTo>
                    <a:pt x="184" y="77"/>
                    <a:pt x="184" y="77"/>
                    <a:pt x="185" y="77"/>
                  </a:cubicBezTo>
                  <a:cubicBezTo>
                    <a:pt x="192" y="77"/>
                    <a:pt x="199" y="77"/>
                    <a:pt x="206" y="76"/>
                  </a:cubicBezTo>
                  <a:cubicBezTo>
                    <a:pt x="206" y="76"/>
                    <a:pt x="206" y="76"/>
                    <a:pt x="207" y="76"/>
                  </a:cubicBezTo>
                  <a:cubicBezTo>
                    <a:pt x="207" y="75"/>
                    <a:pt x="208" y="75"/>
                    <a:pt x="209" y="76"/>
                  </a:cubicBezTo>
                  <a:cubicBezTo>
                    <a:pt x="209" y="76"/>
                    <a:pt x="210" y="76"/>
                    <a:pt x="210" y="76"/>
                  </a:cubicBezTo>
                  <a:cubicBezTo>
                    <a:pt x="216" y="76"/>
                    <a:pt x="222" y="76"/>
                    <a:pt x="228" y="76"/>
                  </a:cubicBezTo>
                  <a:cubicBezTo>
                    <a:pt x="228" y="76"/>
                    <a:pt x="229" y="76"/>
                    <a:pt x="229" y="76"/>
                  </a:cubicBezTo>
                  <a:cubicBezTo>
                    <a:pt x="230" y="71"/>
                    <a:pt x="229" y="67"/>
                    <a:pt x="229" y="63"/>
                  </a:cubicBezTo>
                  <a:cubicBezTo>
                    <a:pt x="214" y="65"/>
                    <a:pt x="200" y="67"/>
                    <a:pt x="186" y="71"/>
                  </a:cubicBezTo>
                  <a:cubicBezTo>
                    <a:pt x="186" y="71"/>
                    <a:pt x="186" y="72"/>
                    <a:pt x="186" y="73"/>
                  </a:cubicBezTo>
                  <a:cubicBezTo>
                    <a:pt x="186" y="74"/>
                    <a:pt x="186" y="75"/>
                    <a:pt x="185" y="75"/>
                  </a:cubicBezTo>
                  <a:cubicBezTo>
                    <a:pt x="185" y="75"/>
                    <a:pt x="184" y="75"/>
                    <a:pt x="184" y="75"/>
                  </a:cubicBezTo>
                  <a:cubicBezTo>
                    <a:pt x="184" y="76"/>
                    <a:pt x="184" y="76"/>
                    <a:pt x="184" y="77"/>
                  </a:cubicBezTo>
                  <a:close/>
                  <a:moveTo>
                    <a:pt x="121" y="194"/>
                  </a:moveTo>
                  <a:cubicBezTo>
                    <a:pt x="126" y="194"/>
                    <a:pt x="130" y="194"/>
                    <a:pt x="135" y="194"/>
                  </a:cubicBezTo>
                  <a:cubicBezTo>
                    <a:pt x="135" y="193"/>
                    <a:pt x="136" y="193"/>
                    <a:pt x="137" y="192"/>
                  </a:cubicBezTo>
                  <a:cubicBezTo>
                    <a:pt x="137" y="192"/>
                    <a:pt x="138" y="192"/>
                    <a:pt x="139" y="191"/>
                  </a:cubicBezTo>
                  <a:cubicBezTo>
                    <a:pt x="144" y="190"/>
                    <a:pt x="149" y="188"/>
                    <a:pt x="154" y="187"/>
                  </a:cubicBezTo>
                  <a:cubicBezTo>
                    <a:pt x="156" y="186"/>
                    <a:pt x="157" y="186"/>
                    <a:pt x="159" y="186"/>
                  </a:cubicBezTo>
                  <a:cubicBezTo>
                    <a:pt x="159" y="183"/>
                    <a:pt x="158" y="181"/>
                    <a:pt x="158" y="179"/>
                  </a:cubicBezTo>
                  <a:cubicBezTo>
                    <a:pt x="156" y="179"/>
                    <a:pt x="154" y="179"/>
                    <a:pt x="152" y="179"/>
                  </a:cubicBezTo>
                  <a:cubicBezTo>
                    <a:pt x="152" y="180"/>
                    <a:pt x="152" y="180"/>
                    <a:pt x="150" y="180"/>
                  </a:cubicBezTo>
                  <a:cubicBezTo>
                    <a:pt x="148" y="181"/>
                    <a:pt x="146" y="181"/>
                    <a:pt x="144" y="181"/>
                  </a:cubicBezTo>
                  <a:cubicBezTo>
                    <a:pt x="143" y="181"/>
                    <a:pt x="142" y="181"/>
                    <a:pt x="141" y="181"/>
                  </a:cubicBezTo>
                  <a:cubicBezTo>
                    <a:pt x="140" y="181"/>
                    <a:pt x="139" y="181"/>
                    <a:pt x="140" y="179"/>
                  </a:cubicBezTo>
                  <a:cubicBezTo>
                    <a:pt x="140" y="179"/>
                    <a:pt x="140" y="179"/>
                    <a:pt x="140" y="179"/>
                  </a:cubicBezTo>
                  <a:cubicBezTo>
                    <a:pt x="137" y="179"/>
                    <a:pt x="135" y="179"/>
                    <a:pt x="133" y="179"/>
                  </a:cubicBezTo>
                  <a:cubicBezTo>
                    <a:pt x="130" y="179"/>
                    <a:pt x="128" y="179"/>
                    <a:pt x="126" y="179"/>
                  </a:cubicBezTo>
                  <a:cubicBezTo>
                    <a:pt x="124" y="179"/>
                    <a:pt x="121" y="179"/>
                    <a:pt x="119" y="180"/>
                  </a:cubicBezTo>
                  <a:cubicBezTo>
                    <a:pt x="120" y="185"/>
                    <a:pt x="120" y="189"/>
                    <a:pt x="121" y="194"/>
                  </a:cubicBezTo>
                  <a:close/>
                  <a:moveTo>
                    <a:pt x="202" y="83"/>
                  </a:moveTo>
                  <a:cubicBezTo>
                    <a:pt x="202" y="83"/>
                    <a:pt x="202" y="83"/>
                    <a:pt x="202" y="83"/>
                  </a:cubicBezTo>
                  <a:cubicBezTo>
                    <a:pt x="198" y="83"/>
                    <a:pt x="194" y="83"/>
                    <a:pt x="191" y="83"/>
                  </a:cubicBezTo>
                  <a:cubicBezTo>
                    <a:pt x="190" y="83"/>
                    <a:pt x="190" y="83"/>
                    <a:pt x="190" y="83"/>
                  </a:cubicBezTo>
                  <a:cubicBezTo>
                    <a:pt x="183" y="85"/>
                    <a:pt x="176" y="86"/>
                    <a:pt x="170" y="89"/>
                  </a:cubicBezTo>
                  <a:cubicBezTo>
                    <a:pt x="167" y="89"/>
                    <a:pt x="165" y="90"/>
                    <a:pt x="162" y="91"/>
                  </a:cubicBezTo>
                  <a:cubicBezTo>
                    <a:pt x="162" y="95"/>
                    <a:pt x="162" y="98"/>
                    <a:pt x="162" y="101"/>
                  </a:cubicBezTo>
                  <a:cubicBezTo>
                    <a:pt x="175" y="97"/>
                    <a:pt x="188" y="95"/>
                    <a:pt x="202" y="93"/>
                  </a:cubicBezTo>
                  <a:cubicBezTo>
                    <a:pt x="202" y="90"/>
                    <a:pt x="202" y="86"/>
                    <a:pt x="202" y="83"/>
                  </a:cubicBezTo>
                  <a:close/>
                  <a:moveTo>
                    <a:pt x="99" y="32"/>
                  </a:moveTo>
                  <a:cubicBezTo>
                    <a:pt x="111" y="31"/>
                    <a:pt x="122" y="31"/>
                    <a:pt x="133" y="30"/>
                  </a:cubicBezTo>
                  <a:cubicBezTo>
                    <a:pt x="133" y="26"/>
                    <a:pt x="133" y="22"/>
                    <a:pt x="132" y="17"/>
                  </a:cubicBezTo>
                  <a:cubicBezTo>
                    <a:pt x="121" y="18"/>
                    <a:pt x="110" y="19"/>
                    <a:pt x="99" y="20"/>
                  </a:cubicBezTo>
                  <a:cubicBezTo>
                    <a:pt x="99" y="24"/>
                    <a:pt x="99" y="28"/>
                    <a:pt x="99" y="32"/>
                  </a:cubicBezTo>
                  <a:close/>
                  <a:moveTo>
                    <a:pt x="142" y="169"/>
                  </a:moveTo>
                  <a:cubicBezTo>
                    <a:pt x="142" y="172"/>
                    <a:pt x="142" y="172"/>
                    <a:pt x="139" y="173"/>
                  </a:cubicBezTo>
                  <a:cubicBezTo>
                    <a:pt x="139" y="173"/>
                    <a:pt x="139" y="174"/>
                    <a:pt x="139" y="174"/>
                  </a:cubicBezTo>
                  <a:cubicBezTo>
                    <a:pt x="140" y="174"/>
                    <a:pt x="140" y="174"/>
                    <a:pt x="140" y="174"/>
                  </a:cubicBezTo>
                  <a:cubicBezTo>
                    <a:pt x="144" y="174"/>
                    <a:pt x="148" y="174"/>
                    <a:pt x="152" y="174"/>
                  </a:cubicBezTo>
                  <a:cubicBezTo>
                    <a:pt x="153" y="174"/>
                    <a:pt x="154" y="174"/>
                    <a:pt x="154" y="174"/>
                  </a:cubicBezTo>
                  <a:cubicBezTo>
                    <a:pt x="162" y="172"/>
                    <a:pt x="170" y="170"/>
                    <a:pt x="178" y="168"/>
                  </a:cubicBezTo>
                  <a:cubicBezTo>
                    <a:pt x="180" y="167"/>
                    <a:pt x="181" y="167"/>
                    <a:pt x="183" y="167"/>
                  </a:cubicBezTo>
                  <a:cubicBezTo>
                    <a:pt x="183" y="163"/>
                    <a:pt x="183" y="160"/>
                    <a:pt x="183" y="156"/>
                  </a:cubicBezTo>
                  <a:cubicBezTo>
                    <a:pt x="169" y="160"/>
                    <a:pt x="155" y="164"/>
                    <a:pt x="142" y="169"/>
                  </a:cubicBezTo>
                  <a:close/>
                  <a:moveTo>
                    <a:pt x="49" y="113"/>
                  </a:moveTo>
                  <a:cubicBezTo>
                    <a:pt x="42" y="113"/>
                    <a:pt x="36" y="113"/>
                    <a:pt x="30" y="114"/>
                  </a:cubicBezTo>
                  <a:cubicBezTo>
                    <a:pt x="30" y="119"/>
                    <a:pt x="30" y="125"/>
                    <a:pt x="31" y="131"/>
                  </a:cubicBezTo>
                  <a:cubicBezTo>
                    <a:pt x="37" y="131"/>
                    <a:pt x="44" y="131"/>
                    <a:pt x="51" y="131"/>
                  </a:cubicBezTo>
                  <a:cubicBezTo>
                    <a:pt x="51" y="131"/>
                    <a:pt x="51" y="130"/>
                    <a:pt x="51" y="130"/>
                  </a:cubicBezTo>
                  <a:cubicBezTo>
                    <a:pt x="51" y="127"/>
                    <a:pt x="51" y="124"/>
                    <a:pt x="51" y="121"/>
                  </a:cubicBezTo>
                  <a:cubicBezTo>
                    <a:pt x="50" y="120"/>
                    <a:pt x="51" y="118"/>
                    <a:pt x="50" y="117"/>
                  </a:cubicBezTo>
                  <a:cubicBezTo>
                    <a:pt x="50" y="115"/>
                    <a:pt x="51" y="114"/>
                    <a:pt x="49" y="114"/>
                  </a:cubicBezTo>
                  <a:cubicBezTo>
                    <a:pt x="49" y="113"/>
                    <a:pt x="49" y="113"/>
                    <a:pt x="49" y="113"/>
                  </a:cubicBezTo>
                  <a:close/>
                  <a:moveTo>
                    <a:pt x="234" y="110"/>
                  </a:moveTo>
                  <a:cubicBezTo>
                    <a:pt x="236" y="110"/>
                    <a:pt x="237" y="110"/>
                    <a:pt x="239" y="110"/>
                  </a:cubicBezTo>
                  <a:cubicBezTo>
                    <a:pt x="239" y="110"/>
                    <a:pt x="239" y="109"/>
                    <a:pt x="239" y="109"/>
                  </a:cubicBezTo>
                  <a:cubicBezTo>
                    <a:pt x="240" y="108"/>
                    <a:pt x="241" y="109"/>
                    <a:pt x="242" y="109"/>
                  </a:cubicBezTo>
                  <a:cubicBezTo>
                    <a:pt x="242" y="110"/>
                    <a:pt x="243" y="110"/>
                    <a:pt x="243" y="111"/>
                  </a:cubicBezTo>
                  <a:cubicBezTo>
                    <a:pt x="243" y="112"/>
                    <a:pt x="242" y="112"/>
                    <a:pt x="242" y="113"/>
                  </a:cubicBezTo>
                  <a:cubicBezTo>
                    <a:pt x="241" y="113"/>
                    <a:pt x="241" y="113"/>
                    <a:pt x="241" y="113"/>
                  </a:cubicBezTo>
                  <a:cubicBezTo>
                    <a:pt x="241" y="113"/>
                    <a:pt x="240" y="113"/>
                    <a:pt x="240" y="113"/>
                  </a:cubicBezTo>
                  <a:cubicBezTo>
                    <a:pt x="239" y="113"/>
                    <a:pt x="238" y="113"/>
                    <a:pt x="237" y="113"/>
                  </a:cubicBezTo>
                  <a:cubicBezTo>
                    <a:pt x="236" y="113"/>
                    <a:pt x="235" y="113"/>
                    <a:pt x="234" y="113"/>
                  </a:cubicBezTo>
                  <a:cubicBezTo>
                    <a:pt x="234" y="115"/>
                    <a:pt x="234" y="124"/>
                    <a:pt x="234" y="125"/>
                  </a:cubicBezTo>
                  <a:cubicBezTo>
                    <a:pt x="241" y="125"/>
                    <a:pt x="248" y="125"/>
                    <a:pt x="255" y="126"/>
                  </a:cubicBezTo>
                  <a:cubicBezTo>
                    <a:pt x="255" y="124"/>
                    <a:pt x="255" y="123"/>
                    <a:pt x="255" y="121"/>
                  </a:cubicBezTo>
                  <a:cubicBezTo>
                    <a:pt x="255" y="117"/>
                    <a:pt x="254" y="112"/>
                    <a:pt x="254" y="108"/>
                  </a:cubicBezTo>
                  <a:cubicBezTo>
                    <a:pt x="254" y="108"/>
                    <a:pt x="254" y="107"/>
                    <a:pt x="254" y="107"/>
                  </a:cubicBezTo>
                  <a:cubicBezTo>
                    <a:pt x="253" y="107"/>
                    <a:pt x="253" y="107"/>
                    <a:pt x="253" y="107"/>
                  </a:cubicBezTo>
                  <a:cubicBezTo>
                    <a:pt x="250" y="107"/>
                    <a:pt x="248" y="108"/>
                    <a:pt x="246" y="108"/>
                  </a:cubicBezTo>
                  <a:cubicBezTo>
                    <a:pt x="243" y="108"/>
                    <a:pt x="239" y="108"/>
                    <a:pt x="236" y="109"/>
                  </a:cubicBezTo>
                  <a:cubicBezTo>
                    <a:pt x="236" y="109"/>
                    <a:pt x="235" y="109"/>
                    <a:pt x="234" y="109"/>
                  </a:cubicBezTo>
                  <a:cubicBezTo>
                    <a:pt x="234" y="109"/>
                    <a:pt x="234" y="110"/>
                    <a:pt x="234" y="110"/>
                  </a:cubicBezTo>
                  <a:close/>
                  <a:moveTo>
                    <a:pt x="29" y="179"/>
                  </a:moveTo>
                  <a:cubicBezTo>
                    <a:pt x="36" y="179"/>
                    <a:pt x="42" y="179"/>
                    <a:pt x="48" y="178"/>
                  </a:cubicBezTo>
                  <a:cubicBezTo>
                    <a:pt x="48" y="177"/>
                    <a:pt x="48" y="176"/>
                    <a:pt x="48" y="175"/>
                  </a:cubicBezTo>
                  <a:cubicBezTo>
                    <a:pt x="48" y="174"/>
                    <a:pt x="48" y="173"/>
                    <a:pt x="48" y="171"/>
                  </a:cubicBezTo>
                  <a:cubicBezTo>
                    <a:pt x="48" y="169"/>
                    <a:pt x="48" y="167"/>
                    <a:pt x="48" y="164"/>
                  </a:cubicBezTo>
                  <a:cubicBezTo>
                    <a:pt x="48" y="164"/>
                    <a:pt x="47" y="163"/>
                    <a:pt x="47" y="163"/>
                  </a:cubicBezTo>
                  <a:cubicBezTo>
                    <a:pt x="46" y="163"/>
                    <a:pt x="46" y="162"/>
                    <a:pt x="46" y="160"/>
                  </a:cubicBezTo>
                  <a:cubicBezTo>
                    <a:pt x="41" y="161"/>
                    <a:pt x="36" y="161"/>
                    <a:pt x="31" y="161"/>
                  </a:cubicBezTo>
                  <a:cubicBezTo>
                    <a:pt x="31" y="162"/>
                    <a:pt x="31" y="162"/>
                    <a:pt x="31" y="162"/>
                  </a:cubicBezTo>
                  <a:cubicBezTo>
                    <a:pt x="31" y="165"/>
                    <a:pt x="31" y="168"/>
                    <a:pt x="31" y="171"/>
                  </a:cubicBezTo>
                  <a:cubicBezTo>
                    <a:pt x="31" y="172"/>
                    <a:pt x="31" y="173"/>
                    <a:pt x="32" y="174"/>
                  </a:cubicBezTo>
                  <a:cubicBezTo>
                    <a:pt x="32" y="174"/>
                    <a:pt x="32" y="175"/>
                    <a:pt x="32" y="175"/>
                  </a:cubicBezTo>
                  <a:cubicBezTo>
                    <a:pt x="32" y="176"/>
                    <a:pt x="32" y="177"/>
                    <a:pt x="31" y="177"/>
                  </a:cubicBezTo>
                  <a:cubicBezTo>
                    <a:pt x="30" y="177"/>
                    <a:pt x="29" y="177"/>
                    <a:pt x="29" y="177"/>
                  </a:cubicBezTo>
                  <a:cubicBezTo>
                    <a:pt x="29" y="176"/>
                    <a:pt x="28" y="175"/>
                    <a:pt x="28" y="175"/>
                  </a:cubicBezTo>
                  <a:cubicBezTo>
                    <a:pt x="28" y="175"/>
                    <a:pt x="28" y="174"/>
                    <a:pt x="27" y="174"/>
                  </a:cubicBezTo>
                  <a:cubicBezTo>
                    <a:pt x="27" y="175"/>
                    <a:pt x="27" y="175"/>
                    <a:pt x="27" y="176"/>
                  </a:cubicBezTo>
                  <a:cubicBezTo>
                    <a:pt x="27" y="177"/>
                    <a:pt x="28" y="177"/>
                    <a:pt x="28" y="178"/>
                  </a:cubicBezTo>
                  <a:cubicBezTo>
                    <a:pt x="28" y="178"/>
                    <a:pt x="29" y="178"/>
                    <a:pt x="29" y="179"/>
                  </a:cubicBezTo>
                  <a:close/>
                  <a:moveTo>
                    <a:pt x="190" y="165"/>
                  </a:moveTo>
                  <a:cubicBezTo>
                    <a:pt x="205" y="162"/>
                    <a:pt x="219" y="160"/>
                    <a:pt x="234" y="158"/>
                  </a:cubicBezTo>
                  <a:cubicBezTo>
                    <a:pt x="234" y="157"/>
                    <a:pt x="234" y="156"/>
                    <a:pt x="234" y="155"/>
                  </a:cubicBezTo>
                  <a:cubicBezTo>
                    <a:pt x="219" y="155"/>
                    <a:pt x="204" y="155"/>
                    <a:pt x="189" y="155"/>
                  </a:cubicBezTo>
                  <a:cubicBezTo>
                    <a:pt x="189" y="159"/>
                    <a:pt x="189" y="162"/>
                    <a:pt x="190" y="165"/>
                  </a:cubicBezTo>
                  <a:close/>
                  <a:moveTo>
                    <a:pt x="165" y="145"/>
                  </a:moveTo>
                  <a:cubicBezTo>
                    <a:pt x="179" y="141"/>
                    <a:pt x="192" y="138"/>
                    <a:pt x="206" y="137"/>
                  </a:cubicBezTo>
                  <a:cubicBezTo>
                    <a:pt x="206" y="136"/>
                    <a:pt x="205" y="135"/>
                    <a:pt x="205" y="134"/>
                  </a:cubicBezTo>
                  <a:cubicBezTo>
                    <a:pt x="205" y="134"/>
                    <a:pt x="204" y="134"/>
                    <a:pt x="204" y="134"/>
                  </a:cubicBezTo>
                  <a:cubicBezTo>
                    <a:pt x="197" y="134"/>
                    <a:pt x="190" y="134"/>
                    <a:pt x="183" y="134"/>
                  </a:cubicBezTo>
                  <a:cubicBezTo>
                    <a:pt x="177" y="134"/>
                    <a:pt x="172" y="134"/>
                    <a:pt x="167" y="134"/>
                  </a:cubicBezTo>
                  <a:cubicBezTo>
                    <a:pt x="166" y="134"/>
                    <a:pt x="165" y="134"/>
                    <a:pt x="164" y="135"/>
                  </a:cubicBezTo>
                  <a:cubicBezTo>
                    <a:pt x="165" y="138"/>
                    <a:pt x="165" y="141"/>
                    <a:pt x="165" y="145"/>
                  </a:cubicBezTo>
                  <a:close/>
                  <a:moveTo>
                    <a:pt x="190" y="123"/>
                  </a:moveTo>
                  <a:cubicBezTo>
                    <a:pt x="191" y="123"/>
                    <a:pt x="191" y="123"/>
                    <a:pt x="192" y="123"/>
                  </a:cubicBezTo>
                  <a:cubicBezTo>
                    <a:pt x="194" y="123"/>
                    <a:pt x="196" y="123"/>
                    <a:pt x="199" y="123"/>
                  </a:cubicBezTo>
                  <a:cubicBezTo>
                    <a:pt x="202" y="122"/>
                    <a:pt x="205" y="122"/>
                    <a:pt x="209" y="122"/>
                  </a:cubicBezTo>
                  <a:cubicBezTo>
                    <a:pt x="214" y="121"/>
                    <a:pt x="220" y="121"/>
                    <a:pt x="226" y="121"/>
                  </a:cubicBezTo>
                  <a:cubicBezTo>
                    <a:pt x="226" y="121"/>
                    <a:pt x="226" y="121"/>
                    <a:pt x="227" y="121"/>
                  </a:cubicBezTo>
                  <a:cubicBezTo>
                    <a:pt x="227" y="121"/>
                    <a:pt x="228" y="121"/>
                    <a:pt x="228" y="122"/>
                  </a:cubicBezTo>
                  <a:cubicBezTo>
                    <a:pt x="228" y="122"/>
                    <a:pt x="227" y="123"/>
                    <a:pt x="227" y="123"/>
                  </a:cubicBezTo>
                  <a:cubicBezTo>
                    <a:pt x="226" y="123"/>
                    <a:pt x="226" y="123"/>
                    <a:pt x="225" y="123"/>
                  </a:cubicBezTo>
                  <a:cubicBezTo>
                    <a:pt x="221" y="123"/>
                    <a:pt x="217" y="124"/>
                    <a:pt x="214" y="124"/>
                  </a:cubicBezTo>
                  <a:cubicBezTo>
                    <a:pt x="213" y="124"/>
                    <a:pt x="213" y="124"/>
                    <a:pt x="213" y="124"/>
                  </a:cubicBezTo>
                  <a:cubicBezTo>
                    <a:pt x="213" y="124"/>
                    <a:pt x="213" y="124"/>
                    <a:pt x="213" y="124"/>
                  </a:cubicBezTo>
                  <a:cubicBezTo>
                    <a:pt x="213" y="125"/>
                    <a:pt x="213" y="125"/>
                    <a:pt x="213" y="125"/>
                  </a:cubicBezTo>
                  <a:cubicBezTo>
                    <a:pt x="218" y="125"/>
                    <a:pt x="223" y="125"/>
                    <a:pt x="229" y="125"/>
                  </a:cubicBezTo>
                  <a:cubicBezTo>
                    <a:pt x="229" y="121"/>
                    <a:pt x="229" y="117"/>
                    <a:pt x="230" y="114"/>
                  </a:cubicBezTo>
                  <a:cubicBezTo>
                    <a:pt x="226" y="113"/>
                    <a:pt x="191" y="118"/>
                    <a:pt x="189" y="119"/>
                  </a:cubicBezTo>
                  <a:cubicBezTo>
                    <a:pt x="189" y="121"/>
                    <a:pt x="190" y="122"/>
                    <a:pt x="190" y="123"/>
                  </a:cubicBezTo>
                  <a:close/>
                  <a:moveTo>
                    <a:pt x="253" y="62"/>
                  </a:moveTo>
                  <a:cubicBezTo>
                    <a:pt x="247" y="62"/>
                    <a:pt x="241" y="62"/>
                    <a:pt x="236" y="62"/>
                  </a:cubicBezTo>
                  <a:cubicBezTo>
                    <a:pt x="236" y="67"/>
                    <a:pt x="237" y="71"/>
                    <a:pt x="237" y="76"/>
                  </a:cubicBezTo>
                  <a:cubicBezTo>
                    <a:pt x="242" y="76"/>
                    <a:pt x="248" y="75"/>
                    <a:pt x="253" y="75"/>
                  </a:cubicBezTo>
                  <a:cubicBezTo>
                    <a:pt x="253" y="71"/>
                    <a:pt x="253" y="66"/>
                    <a:pt x="253" y="62"/>
                  </a:cubicBezTo>
                  <a:close/>
                  <a:moveTo>
                    <a:pt x="210" y="179"/>
                  </a:moveTo>
                  <a:cubicBezTo>
                    <a:pt x="209" y="179"/>
                    <a:pt x="209" y="179"/>
                    <a:pt x="209" y="179"/>
                  </a:cubicBezTo>
                  <a:cubicBezTo>
                    <a:pt x="205" y="179"/>
                    <a:pt x="202" y="179"/>
                    <a:pt x="198" y="179"/>
                  </a:cubicBezTo>
                  <a:cubicBezTo>
                    <a:pt x="198" y="179"/>
                    <a:pt x="197" y="179"/>
                    <a:pt x="197" y="179"/>
                  </a:cubicBezTo>
                  <a:cubicBezTo>
                    <a:pt x="188" y="181"/>
                    <a:pt x="180" y="183"/>
                    <a:pt x="171" y="185"/>
                  </a:cubicBezTo>
                  <a:cubicBezTo>
                    <a:pt x="170" y="185"/>
                    <a:pt x="168" y="185"/>
                    <a:pt x="167" y="186"/>
                  </a:cubicBezTo>
                  <a:cubicBezTo>
                    <a:pt x="167" y="187"/>
                    <a:pt x="167" y="188"/>
                    <a:pt x="167" y="189"/>
                  </a:cubicBezTo>
                  <a:cubicBezTo>
                    <a:pt x="181" y="187"/>
                    <a:pt x="195" y="186"/>
                    <a:pt x="209" y="185"/>
                  </a:cubicBezTo>
                  <a:cubicBezTo>
                    <a:pt x="210" y="183"/>
                    <a:pt x="210" y="182"/>
                    <a:pt x="210" y="180"/>
                  </a:cubicBezTo>
                  <a:cubicBezTo>
                    <a:pt x="210" y="180"/>
                    <a:pt x="210" y="180"/>
                    <a:pt x="210" y="179"/>
                  </a:cubicBezTo>
                  <a:close/>
                  <a:moveTo>
                    <a:pt x="206" y="43"/>
                  </a:moveTo>
                  <a:cubicBezTo>
                    <a:pt x="206" y="43"/>
                    <a:pt x="207" y="43"/>
                    <a:pt x="207" y="43"/>
                  </a:cubicBezTo>
                  <a:cubicBezTo>
                    <a:pt x="217" y="41"/>
                    <a:pt x="227" y="40"/>
                    <a:pt x="237" y="39"/>
                  </a:cubicBezTo>
                  <a:cubicBezTo>
                    <a:pt x="240" y="38"/>
                    <a:pt x="243" y="38"/>
                    <a:pt x="246" y="37"/>
                  </a:cubicBezTo>
                  <a:cubicBezTo>
                    <a:pt x="247" y="37"/>
                    <a:pt x="247" y="37"/>
                    <a:pt x="248" y="37"/>
                  </a:cubicBezTo>
                  <a:cubicBezTo>
                    <a:pt x="247" y="36"/>
                    <a:pt x="247" y="36"/>
                    <a:pt x="247" y="36"/>
                  </a:cubicBezTo>
                  <a:cubicBezTo>
                    <a:pt x="247" y="36"/>
                    <a:pt x="247" y="36"/>
                    <a:pt x="247" y="36"/>
                  </a:cubicBezTo>
                  <a:cubicBezTo>
                    <a:pt x="243" y="36"/>
                    <a:pt x="239" y="35"/>
                    <a:pt x="236" y="35"/>
                  </a:cubicBezTo>
                  <a:cubicBezTo>
                    <a:pt x="235" y="35"/>
                    <a:pt x="235" y="35"/>
                    <a:pt x="235" y="35"/>
                  </a:cubicBezTo>
                  <a:cubicBezTo>
                    <a:pt x="231" y="35"/>
                    <a:pt x="226" y="35"/>
                    <a:pt x="221" y="36"/>
                  </a:cubicBezTo>
                  <a:cubicBezTo>
                    <a:pt x="221" y="36"/>
                    <a:pt x="220" y="36"/>
                    <a:pt x="220" y="36"/>
                  </a:cubicBezTo>
                  <a:cubicBezTo>
                    <a:pt x="219" y="36"/>
                    <a:pt x="219" y="37"/>
                    <a:pt x="218" y="36"/>
                  </a:cubicBezTo>
                  <a:cubicBezTo>
                    <a:pt x="218" y="36"/>
                    <a:pt x="217" y="36"/>
                    <a:pt x="217" y="36"/>
                  </a:cubicBezTo>
                  <a:cubicBezTo>
                    <a:pt x="213" y="36"/>
                    <a:pt x="209" y="36"/>
                    <a:pt x="204" y="36"/>
                  </a:cubicBezTo>
                  <a:cubicBezTo>
                    <a:pt x="204" y="36"/>
                    <a:pt x="204" y="36"/>
                    <a:pt x="204" y="36"/>
                  </a:cubicBezTo>
                  <a:cubicBezTo>
                    <a:pt x="205" y="39"/>
                    <a:pt x="205" y="41"/>
                    <a:pt x="206" y="43"/>
                  </a:cubicBezTo>
                  <a:close/>
                  <a:moveTo>
                    <a:pt x="166" y="149"/>
                  </a:moveTo>
                  <a:cubicBezTo>
                    <a:pt x="173" y="148"/>
                    <a:pt x="180" y="147"/>
                    <a:pt x="186" y="147"/>
                  </a:cubicBezTo>
                  <a:cubicBezTo>
                    <a:pt x="193" y="146"/>
                    <a:pt x="200" y="145"/>
                    <a:pt x="207" y="145"/>
                  </a:cubicBezTo>
                  <a:cubicBezTo>
                    <a:pt x="207" y="143"/>
                    <a:pt x="207" y="141"/>
                    <a:pt x="206" y="139"/>
                  </a:cubicBezTo>
                  <a:cubicBezTo>
                    <a:pt x="192" y="140"/>
                    <a:pt x="179" y="143"/>
                    <a:pt x="166" y="147"/>
                  </a:cubicBezTo>
                  <a:cubicBezTo>
                    <a:pt x="166" y="147"/>
                    <a:pt x="166" y="148"/>
                    <a:pt x="166" y="148"/>
                  </a:cubicBezTo>
                  <a:cubicBezTo>
                    <a:pt x="166" y="148"/>
                    <a:pt x="166" y="148"/>
                    <a:pt x="166" y="149"/>
                  </a:cubicBezTo>
                  <a:close/>
                  <a:moveTo>
                    <a:pt x="189" y="117"/>
                  </a:moveTo>
                  <a:cubicBezTo>
                    <a:pt x="189" y="117"/>
                    <a:pt x="190" y="117"/>
                    <a:pt x="190" y="117"/>
                  </a:cubicBezTo>
                  <a:cubicBezTo>
                    <a:pt x="198" y="116"/>
                    <a:pt x="206" y="114"/>
                    <a:pt x="214" y="113"/>
                  </a:cubicBezTo>
                  <a:cubicBezTo>
                    <a:pt x="219" y="112"/>
                    <a:pt x="224" y="112"/>
                    <a:pt x="229" y="111"/>
                  </a:cubicBezTo>
                  <a:cubicBezTo>
                    <a:pt x="229" y="111"/>
                    <a:pt x="230" y="111"/>
                    <a:pt x="230" y="111"/>
                  </a:cubicBezTo>
                  <a:cubicBezTo>
                    <a:pt x="230" y="110"/>
                    <a:pt x="230" y="110"/>
                    <a:pt x="230" y="109"/>
                  </a:cubicBezTo>
                  <a:cubicBezTo>
                    <a:pt x="229" y="109"/>
                    <a:pt x="229" y="109"/>
                    <a:pt x="229" y="109"/>
                  </a:cubicBezTo>
                  <a:cubicBezTo>
                    <a:pt x="224" y="109"/>
                    <a:pt x="219" y="109"/>
                    <a:pt x="214" y="110"/>
                  </a:cubicBezTo>
                  <a:cubicBezTo>
                    <a:pt x="206" y="110"/>
                    <a:pt x="198" y="110"/>
                    <a:pt x="190" y="110"/>
                  </a:cubicBezTo>
                  <a:cubicBezTo>
                    <a:pt x="189" y="110"/>
                    <a:pt x="189" y="110"/>
                    <a:pt x="188" y="110"/>
                  </a:cubicBezTo>
                  <a:cubicBezTo>
                    <a:pt x="189" y="112"/>
                    <a:pt x="189" y="115"/>
                    <a:pt x="189" y="117"/>
                  </a:cubicBezTo>
                  <a:close/>
                  <a:moveTo>
                    <a:pt x="174" y="156"/>
                  </a:moveTo>
                  <a:cubicBezTo>
                    <a:pt x="174" y="156"/>
                    <a:pt x="174" y="155"/>
                    <a:pt x="174" y="155"/>
                  </a:cubicBezTo>
                  <a:cubicBezTo>
                    <a:pt x="174" y="155"/>
                    <a:pt x="174" y="155"/>
                    <a:pt x="174" y="155"/>
                  </a:cubicBezTo>
                  <a:cubicBezTo>
                    <a:pt x="166" y="156"/>
                    <a:pt x="158" y="156"/>
                    <a:pt x="150" y="156"/>
                  </a:cubicBezTo>
                  <a:cubicBezTo>
                    <a:pt x="147" y="156"/>
                    <a:pt x="144" y="156"/>
                    <a:pt x="142" y="156"/>
                  </a:cubicBezTo>
                  <a:cubicBezTo>
                    <a:pt x="141" y="156"/>
                    <a:pt x="141" y="156"/>
                    <a:pt x="140" y="156"/>
                  </a:cubicBezTo>
                  <a:cubicBezTo>
                    <a:pt x="141" y="159"/>
                    <a:pt x="141" y="162"/>
                    <a:pt x="141" y="165"/>
                  </a:cubicBezTo>
                  <a:cubicBezTo>
                    <a:pt x="152" y="161"/>
                    <a:pt x="163" y="158"/>
                    <a:pt x="174" y="156"/>
                  </a:cubicBezTo>
                  <a:close/>
                  <a:moveTo>
                    <a:pt x="32" y="57"/>
                  </a:moveTo>
                  <a:cubicBezTo>
                    <a:pt x="31" y="57"/>
                    <a:pt x="31" y="56"/>
                    <a:pt x="30" y="55"/>
                  </a:cubicBezTo>
                  <a:cubicBezTo>
                    <a:pt x="30" y="52"/>
                    <a:pt x="30" y="49"/>
                    <a:pt x="30" y="46"/>
                  </a:cubicBezTo>
                  <a:cubicBezTo>
                    <a:pt x="30" y="46"/>
                    <a:pt x="30" y="46"/>
                    <a:pt x="30" y="46"/>
                  </a:cubicBezTo>
                  <a:cubicBezTo>
                    <a:pt x="27" y="46"/>
                    <a:pt x="24" y="45"/>
                    <a:pt x="21" y="46"/>
                  </a:cubicBezTo>
                  <a:cubicBezTo>
                    <a:pt x="22" y="51"/>
                    <a:pt x="23" y="57"/>
                    <a:pt x="24" y="62"/>
                  </a:cubicBezTo>
                  <a:cubicBezTo>
                    <a:pt x="27" y="62"/>
                    <a:pt x="30" y="61"/>
                    <a:pt x="32" y="61"/>
                  </a:cubicBezTo>
                  <a:cubicBezTo>
                    <a:pt x="32" y="60"/>
                    <a:pt x="32" y="59"/>
                    <a:pt x="32" y="57"/>
                  </a:cubicBezTo>
                  <a:close/>
                  <a:moveTo>
                    <a:pt x="202" y="94"/>
                  </a:moveTo>
                  <a:cubicBezTo>
                    <a:pt x="198" y="94"/>
                    <a:pt x="175" y="100"/>
                    <a:pt x="172" y="101"/>
                  </a:cubicBezTo>
                  <a:cubicBezTo>
                    <a:pt x="176" y="101"/>
                    <a:pt x="202" y="101"/>
                    <a:pt x="203" y="101"/>
                  </a:cubicBezTo>
                  <a:cubicBezTo>
                    <a:pt x="203" y="100"/>
                    <a:pt x="203" y="99"/>
                    <a:pt x="202" y="99"/>
                  </a:cubicBezTo>
                  <a:cubicBezTo>
                    <a:pt x="202" y="98"/>
                    <a:pt x="202" y="97"/>
                    <a:pt x="202" y="97"/>
                  </a:cubicBezTo>
                  <a:cubicBezTo>
                    <a:pt x="202" y="96"/>
                    <a:pt x="202" y="95"/>
                    <a:pt x="202" y="94"/>
                  </a:cubicBezTo>
                  <a:close/>
                  <a:moveTo>
                    <a:pt x="30" y="110"/>
                  </a:moveTo>
                  <a:cubicBezTo>
                    <a:pt x="32" y="110"/>
                    <a:pt x="34" y="110"/>
                    <a:pt x="36" y="110"/>
                  </a:cubicBezTo>
                  <a:cubicBezTo>
                    <a:pt x="35" y="110"/>
                    <a:pt x="35" y="109"/>
                    <a:pt x="35" y="109"/>
                  </a:cubicBezTo>
                  <a:cubicBezTo>
                    <a:pt x="34" y="109"/>
                    <a:pt x="34" y="108"/>
                    <a:pt x="34" y="107"/>
                  </a:cubicBezTo>
                  <a:cubicBezTo>
                    <a:pt x="34" y="105"/>
                    <a:pt x="34" y="102"/>
                    <a:pt x="34" y="100"/>
                  </a:cubicBezTo>
                  <a:cubicBezTo>
                    <a:pt x="34" y="97"/>
                    <a:pt x="34" y="94"/>
                    <a:pt x="34" y="92"/>
                  </a:cubicBezTo>
                  <a:cubicBezTo>
                    <a:pt x="34" y="91"/>
                    <a:pt x="34" y="91"/>
                    <a:pt x="34" y="91"/>
                  </a:cubicBezTo>
                  <a:cubicBezTo>
                    <a:pt x="32" y="91"/>
                    <a:pt x="30" y="91"/>
                    <a:pt x="28" y="91"/>
                  </a:cubicBezTo>
                  <a:cubicBezTo>
                    <a:pt x="28" y="98"/>
                    <a:pt x="29" y="104"/>
                    <a:pt x="30" y="110"/>
                  </a:cubicBezTo>
                  <a:close/>
                  <a:moveTo>
                    <a:pt x="230" y="104"/>
                  </a:moveTo>
                  <a:cubicBezTo>
                    <a:pt x="226" y="104"/>
                    <a:pt x="223" y="104"/>
                    <a:pt x="219" y="104"/>
                  </a:cubicBezTo>
                  <a:cubicBezTo>
                    <a:pt x="215" y="105"/>
                    <a:pt x="212" y="105"/>
                    <a:pt x="208" y="105"/>
                  </a:cubicBezTo>
                  <a:cubicBezTo>
                    <a:pt x="202" y="106"/>
                    <a:pt x="196" y="106"/>
                    <a:pt x="190" y="107"/>
                  </a:cubicBezTo>
                  <a:cubicBezTo>
                    <a:pt x="190" y="107"/>
                    <a:pt x="189" y="107"/>
                    <a:pt x="188" y="107"/>
                  </a:cubicBezTo>
                  <a:cubicBezTo>
                    <a:pt x="188" y="107"/>
                    <a:pt x="188" y="108"/>
                    <a:pt x="189" y="108"/>
                  </a:cubicBezTo>
                  <a:cubicBezTo>
                    <a:pt x="189" y="108"/>
                    <a:pt x="189" y="108"/>
                    <a:pt x="190" y="108"/>
                  </a:cubicBezTo>
                  <a:cubicBezTo>
                    <a:pt x="193" y="108"/>
                    <a:pt x="196" y="108"/>
                    <a:pt x="199" y="108"/>
                  </a:cubicBezTo>
                  <a:cubicBezTo>
                    <a:pt x="209" y="107"/>
                    <a:pt x="218" y="107"/>
                    <a:pt x="228" y="107"/>
                  </a:cubicBezTo>
                  <a:cubicBezTo>
                    <a:pt x="228" y="107"/>
                    <a:pt x="229" y="107"/>
                    <a:pt x="230" y="107"/>
                  </a:cubicBezTo>
                  <a:cubicBezTo>
                    <a:pt x="230" y="106"/>
                    <a:pt x="230" y="105"/>
                    <a:pt x="230" y="104"/>
                  </a:cubicBezTo>
                  <a:close/>
                  <a:moveTo>
                    <a:pt x="204" y="187"/>
                  </a:moveTo>
                  <a:cubicBezTo>
                    <a:pt x="200" y="187"/>
                    <a:pt x="169" y="190"/>
                    <a:pt x="167" y="191"/>
                  </a:cubicBezTo>
                  <a:cubicBezTo>
                    <a:pt x="167" y="192"/>
                    <a:pt x="167" y="193"/>
                    <a:pt x="167" y="194"/>
                  </a:cubicBezTo>
                  <a:cubicBezTo>
                    <a:pt x="169" y="194"/>
                    <a:pt x="170" y="194"/>
                    <a:pt x="172" y="194"/>
                  </a:cubicBezTo>
                  <a:cubicBezTo>
                    <a:pt x="173" y="194"/>
                    <a:pt x="173" y="194"/>
                    <a:pt x="174" y="194"/>
                  </a:cubicBezTo>
                  <a:cubicBezTo>
                    <a:pt x="181" y="192"/>
                    <a:pt x="188" y="191"/>
                    <a:pt x="195" y="189"/>
                  </a:cubicBezTo>
                  <a:cubicBezTo>
                    <a:pt x="198" y="188"/>
                    <a:pt x="201" y="188"/>
                    <a:pt x="204" y="187"/>
                  </a:cubicBezTo>
                  <a:close/>
                  <a:moveTo>
                    <a:pt x="250" y="202"/>
                  </a:moveTo>
                  <a:cubicBezTo>
                    <a:pt x="250" y="202"/>
                    <a:pt x="250" y="202"/>
                    <a:pt x="250" y="202"/>
                  </a:cubicBezTo>
                  <a:cubicBezTo>
                    <a:pt x="246" y="201"/>
                    <a:pt x="242" y="201"/>
                    <a:pt x="239" y="201"/>
                  </a:cubicBezTo>
                  <a:cubicBezTo>
                    <a:pt x="235" y="201"/>
                    <a:pt x="230" y="200"/>
                    <a:pt x="226" y="200"/>
                  </a:cubicBezTo>
                  <a:cubicBezTo>
                    <a:pt x="224" y="200"/>
                    <a:pt x="221" y="200"/>
                    <a:pt x="218" y="200"/>
                  </a:cubicBezTo>
                  <a:cubicBezTo>
                    <a:pt x="217" y="200"/>
                    <a:pt x="216" y="200"/>
                    <a:pt x="216" y="200"/>
                  </a:cubicBezTo>
                  <a:cubicBezTo>
                    <a:pt x="215" y="201"/>
                    <a:pt x="214" y="201"/>
                    <a:pt x="213" y="201"/>
                  </a:cubicBezTo>
                  <a:cubicBezTo>
                    <a:pt x="213" y="201"/>
                    <a:pt x="213" y="202"/>
                    <a:pt x="213" y="202"/>
                  </a:cubicBezTo>
                  <a:cubicBezTo>
                    <a:pt x="213" y="202"/>
                    <a:pt x="213" y="202"/>
                    <a:pt x="214" y="202"/>
                  </a:cubicBezTo>
                  <a:cubicBezTo>
                    <a:pt x="218" y="203"/>
                    <a:pt x="223" y="203"/>
                    <a:pt x="227" y="203"/>
                  </a:cubicBezTo>
                  <a:cubicBezTo>
                    <a:pt x="233" y="203"/>
                    <a:pt x="238" y="203"/>
                    <a:pt x="244" y="203"/>
                  </a:cubicBezTo>
                  <a:cubicBezTo>
                    <a:pt x="245" y="203"/>
                    <a:pt x="246" y="203"/>
                    <a:pt x="247" y="203"/>
                  </a:cubicBezTo>
                  <a:cubicBezTo>
                    <a:pt x="248" y="202"/>
                    <a:pt x="249" y="202"/>
                    <a:pt x="250" y="202"/>
                  </a:cubicBezTo>
                  <a:close/>
                  <a:moveTo>
                    <a:pt x="182" y="194"/>
                  </a:moveTo>
                  <a:cubicBezTo>
                    <a:pt x="182" y="194"/>
                    <a:pt x="182" y="194"/>
                    <a:pt x="183" y="194"/>
                  </a:cubicBezTo>
                  <a:cubicBezTo>
                    <a:pt x="186" y="194"/>
                    <a:pt x="189" y="194"/>
                    <a:pt x="192" y="194"/>
                  </a:cubicBezTo>
                  <a:cubicBezTo>
                    <a:pt x="197" y="194"/>
                    <a:pt x="203" y="194"/>
                    <a:pt x="208" y="194"/>
                  </a:cubicBezTo>
                  <a:cubicBezTo>
                    <a:pt x="208" y="194"/>
                    <a:pt x="209" y="194"/>
                    <a:pt x="209" y="194"/>
                  </a:cubicBezTo>
                  <a:cubicBezTo>
                    <a:pt x="209" y="192"/>
                    <a:pt x="209" y="189"/>
                    <a:pt x="209" y="189"/>
                  </a:cubicBezTo>
                  <a:cubicBezTo>
                    <a:pt x="200" y="190"/>
                    <a:pt x="191" y="192"/>
                    <a:pt x="182" y="194"/>
                  </a:cubicBezTo>
                  <a:close/>
                  <a:moveTo>
                    <a:pt x="186" y="63"/>
                  </a:moveTo>
                  <a:cubicBezTo>
                    <a:pt x="186" y="65"/>
                    <a:pt x="186" y="67"/>
                    <a:pt x="186" y="68"/>
                  </a:cubicBezTo>
                  <a:cubicBezTo>
                    <a:pt x="197" y="66"/>
                    <a:pt x="207" y="65"/>
                    <a:pt x="218" y="63"/>
                  </a:cubicBezTo>
                  <a:cubicBezTo>
                    <a:pt x="207" y="63"/>
                    <a:pt x="197" y="63"/>
                    <a:pt x="186" y="63"/>
                  </a:cubicBezTo>
                  <a:close/>
                  <a:moveTo>
                    <a:pt x="181" y="54"/>
                  </a:moveTo>
                  <a:cubicBezTo>
                    <a:pt x="186" y="54"/>
                    <a:pt x="192" y="54"/>
                    <a:pt x="198" y="53"/>
                  </a:cubicBezTo>
                  <a:cubicBezTo>
                    <a:pt x="198" y="52"/>
                    <a:pt x="198" y="51"/>
                    <a:pt x="198" y="50"/>
                  </a:cubicBezTo>
                  <a:cubicBezTo>
                    <a:pt x="198" y="49"/>
                    <a:pt x="198" y="48"/>
                    <a:pt x="198" y="47"/>
                  </a:cubicBezTo>
                  <a:cubicBezTo>
                    <a:pt x="196" y="47"/>
                    <a:pt x="182" y="51"/>
                    <a:pt x="180" y="51"/>
                  </a:cubicBezTo>
                  <a:cubicBezTo>
                    <a:pt x="180" y="52"/>
                    <a:pt x="181" y="53"/>
                    <a:pt x="181" y="54"/>
                  </a:cubicBezTo>
                  <a:close/>
                  <a:moveTo>
                    <a:pt x="226" y="59"/>
                  </a:moveTo>
                  <a:cubicBezTo>
                    <a:pt x="223" y="59"/>
                    <a:pt x="187" y="59"/>
                    <a:pt x="185" y="59"/>
                  </a:cubicBezTo>
                  <a:cubicBezTo>
                    <a:pt x="185" y="60"/>
                    <a:pt x="185" y="61"/>
                    <a:pt x="185" y="61"/>
                  </a:cubicBezTo>
                  <a:cubicBezTo>
                    <a:pt x="199" y="61"/>
                    <a:pt x="212" y="61"/>
                    <a:pt x="226" y="60"/>
                  </a:cubicBezTo>
                  <a:cubicBezTo>
                    <a:pt x="226" y="60"/>
                    <a:pt x="226" y="59"/>
                    <a:pt x="226" y="59"/>
                  </a:cubicBezTo>
                  <a:close/>
                  <a:moveTo>
                    <a:pt x="113" y="197"/>
                  </a:moveTo>
                  <a:cubicBezTo>
                    <a:pt x="101" y="197"/>
                    <a:pt x="89" y="197"/>
                    <a:pt x="76" y="197"/>
                  </a:cubicBezTo>
                  <a:cubicBezTo>
                    <a:pt x="77" y="198"/>
                    <a:pt x="77" y="199"/>
                    <a:pt x="77" y="200"/>
                  </a:cubicBezTo>
                  <a:cubicBezTo>
                    <a:pt x="89" y="200"/>
                    <a:pt x="101" y="199"/>
                    <a:pt x="113" y="199"/>
                  </a:cubicBezTo>
                  <a:cubicBezTo>
                    <a:pt x="113" y="198"/>
                    <a:pt x="113" y="198"/>
                    <a:pt x="113" y="197"/>
                  </a:cubicBezTo>
                  <a:close/>
                  <a:moveTo>
                    <a:pt x="27" y="110"/>
                  </a:moveTo>
                  <a:cubicBezTo>
                    <a:pt x="27" y="104"/>
                    <a:pt x="27" y="98"/>
                    <a:pt x="26" y="91"/>
                  </a:cubicBezTo>
                  <a:cubicBezTo>
                    <a:pt x="24" y="92"/>
                    <a:pt x="23" y="92"/>
                    <a:pt x="22" y="93"/>
                  </a:cubicBezTo>
                  <a:cubicBezTo>
                    <a:pt x="22" y="98"/>
                    <a:pt x="23" y="104"/>
                    <a:pt x="23" y="110"/>
                  </a:cubicBezTo>
                  <a:cubicBezTo>
                    <a:pt x="25" y="110"/>
                    <a:pt x="26" y="110"/>
                    <a:pt x="27" y="110"/>
                  </a:cubicBezTo>
                  <a:close/>
                  <a:moveTo>
                    <a:pt x="23" y="115"/>
                  </a:moveTo>
                  <a:cubicBezTo>
                    <a:pt x="23" y="115"/>
                    <a:pt x="23" y="115"/>
                    <a:pt x="23" y="116"/>
                  </a:cubicBezTo>
                  <a:cubicBezTo>
                    <a:pt x="23" y="119"/>
                    <a:pt x="24" y="123"/>
                    <a:pt x="24" y="127"/>
                  </a:cubicBezTo>
                  <a:cubicBezTo>
                    <a:pt x="24" y="128"/>
                    <a:pt x="24" y="129"/>
                    <a:pt x="24" y="130"/>
                  </a:cubicBezTo>
                  <a:cubicBezTo>
                    <a:pt x="24" y="131"/>
                    <a:pt x="24" y="131"/>
                    <a:pt x="25" y="131"/>
                  </a:cubicBezTo>
                  <a:cubicBezTo>
                    <a:pt x="26" y="131"/>
                    <a:pt x="27" y="131"/>
                    <a:pt x="28" y="131"/>
                  </a:cubicBezTo>
                  <a:cubicBezTo>
                    <a:pt x="28" y="125"/>
                    <a:pt x="28" y="120"/>
                    <a:pt x="27" y="114"/>
                  </a:cubicBezTo>
                  <a:cubicBezTo>
                    <a:pt x="26" y="114"/>
                    <a:pt x="25" y="114"/>
                    <a:pt x="23" y="115"/>
                  </a:cubicBezTo>
                  <a:close/>
                  <a:moveTo>
                    <a:pt x="161" y="174"/>
                  </a:moveTo>
                  <a:cubicBezTo>
                    <a:pt x="168" y="174"/>
                    <a:pt x="176" y="174"/>
                    <a:pt x="184" y="174"/>
                  </a:cubicBezTo>
                  <a:cubicBezTo>
                    <a:pt x="184" y="172"/>
                    <a:pt x="184" y="170"/>
                    <a:pt x="183" y="168"/>
                  </a:cubicBezTo>
                  <a:cubicBezTo>
                    <a:pt x="176" y="170"/>
                    <a:pt x="168" y="172"/>
                    <a:pt x="161" y="174"/>
                  </a:cubicBezTo>
                  <a:close/>
                  <a:moveTo>
                    <a:pt x="20" y="162"/>
                  </a:moveTo>
                  <a:cubicBezTo>
                    <a:pt x="21" y="174"/>
                    <a:pt x="22" y="187"/>
                    <a:pt x="22" y="199"/>
                  </a:cubicBezTo>
                  <a:cubicBezTo>
                    <a:pt x="23" y="199"/>
                    <a:pt x="23" y="199"/>
                    <a:pt x="24" y="200"/>
                  </a:cubicBezTo>
                  <a:cubicBezTo>
                    <a:pt x="24" y="199"/>
                    <a:pt x="24" y="199"/>
                    <a:pt x="24" y="199"/>
                  </a:cubicBezTo>
                  <a:cubicBezTo>
                    <a:pt x="24" y="196"/>
                    <a:pt x="24" y="192"/>
                    <a:pt x="24" y="189"/>
                  </a:cubicBezTo>
                  <a:cubicBezTo>
                    <a:pt x="24" y="185"/>
                    <a:pt x="24" y="182"/>
                    <a:pt x="23" y="178"/>
                  </a:cubicBezTo>
                  <a:cubicBezTo>
                    <a:pt x="23" y="175"/>
                    <a:pt x="22" y="172"/>
                    <a:pt x="22" y="169"/>
                  </a:cubicBezTo>
                  <a:cubicBezTo>
                    <a:pt x="22" y="167"/>
                    <a:pt x="21" y="165"/>
                    <a:pt x="21" y="163"/>
                  </a:cubicBezTo>
                  <a:cubicBezTo>
                    <a:pt x="21" y="162"/>
                    <a:pt x="21" y="162"/>
                    <a:pt x="20" y="162"/>
                  </a:cubicBezTo>
                  <a:close/>
                  <a:moveTo>
                    <a:pt x="25" y="84"/>
                  </a:moveTo>
                  <a:cubicBezTo>
                    <a:pt x="24" y="79"/>
                    <a:pt x="24" y="74"/>
                    <a:pt x="23" y="68"/>
                  </a:cubicBezTo>
                  <a:cubicBezTo>
                    <a:pt x="21" y="69"/>
                    <a:pt x="20" y="69"/>
                    <a:pt x="19" y="69"/>
                  </a:cubicBezTo>
                  <a:cubicBezTo>
                    <a:pt x="20" y="75"/>
                    <a:pt x="21" y="79"/>
                    <a:pt x="21" y="84"/>
                  </a:cubicBezTo>
                  <a:cubicBezTo>
                    <a:pt x="23" y="84"/>
                    <a:pt x="24" y="84"/>
                    <a:pt x="25" y="84"/>
                  </a:cubicBezTo>
                  <a:close/>
                  <a:moveTo>
                    <a:pt x="16" y="47"/>
                  </a:moveTo>
                  <a:cubicBezTo>
                    <a:pt x="16" y="52"/>
                    <a:pt x="17" y="57"/>
                    <a:pt x="18" y="63"/>
                  </a:cubicBezTo>
                  <a:cubicBezTo>
                    <a:pt x="19" y="63"/>
                    <a:pt x="21" y="63"/>
                    <a:pt x="22" y="62"/>
                  </a:cubicBezTo>
                  <a:cubicBezTo>
                    <a:pt x="22" y="60"/>
                    <a:pt x="19" y="48"/>
                    <a:pt x="18" y="46"/>
                  </a:cubicBezTo>
                  <a:cubicBezTo>
                    <a:pt x="18" y="46"/>
                    <a:pt x="17" y="47"/>
                    <a:pt x="16" y="47"/>
                  </a:cubicBezTo>
                  <a:close/>
                  <a:moveTo>
                    <a:pt x="132" y="13"/>
                  </a:moveTo>
                  <a:cubicBezTo>
                    <a:pt x="121" y="14"/>
                    <a:pt x="111" y="15"/>
                    <a:pt x="100" y="16"/>
                  </a:cubicBezTo>
                  <a:cubicBezTo>
                    <a:pt x="100" y="16"/>
                    <a:pt x="100" y="17"/>
                    <a:pt x="100" y="17"/>
                  </a:cubicBezTo>
                  <a:cubicBezTo>
                    <a:pt x="111" y="17"/>
                    <a:pt x="121" y="16"/>
                    <a:pt x="132" y="15"/>
                  </a:cubicBezTo>
                  <a:cubicBezTo>
                    <a:pt x="132" y="14"/>
                    <a:pt x="132" y="14"/>
                    <a:pt x="132" y="13"/>
                  </a:cubicBezTo>
                  <a:close/>
                  <a:moveTo>
                    <a:pt x="160" y="202"/>
                  </a:moveTo>
                  <a:cubicBezTo>
                    <a:pt x="160" y="201"/>
                    <a:pt x="160" y="201"/>
                    <a:pt x="160" y="200"/>
                  </a:cubicBezTo>
                  <a:cubicBezTo>
                    <a:pt x="146" y="200"/>
                    <a:pt x="132" y="200"/>
                    <a:pt x="119" y="201"/>
                  </a:cubicBezTo>
                  <a:cubicBezTo>
                    <a:pt x="119" y="201"/>
                    <a:pt x="119" y="201"/>
                    <a:pt x="119" y="202"/>
                  </a:cubicBezTo>
                  <a:cubicBezTo>
                    <a:pt x="132" y="202"/>
                    <a:pt x="146" y="202"/>
                    <a:pt x="160" y="202"/>
                  </a:cubicBezTo>
                  <a:close/>
                  <a:moveTo>
                    <a:pt x="25" y="138"/>
                  </a:moveTo>
                  <a:cubicBezTo>
                    <a:pt x="25" y="144"/>
                    <a:pt x="26" y="149"/>
                    <a:pt x="26" y="155"/>
                  </a:cubicBezTo>
                  <a:cubicBezTo>
                    <a:pt x="27" y="155"/>
                    <a:pt x="28" y="155"/>
                    <a:pt x="29" y="155"/>
                  </a:cubicBezTo>
                  <a:cubicBezTo>
                    <a:pt x="29" y="149"/>
                    <a:pt x="29" y="143"/>
                    <a:pt x="29" y="137"/>
                  </a:cubicBezTo>
                  <a:cubicBezTo>
                    <a:pt x="27" y="138"/>
                    <a:pt x="26" y="138"/>
                    <a:pt x="25" y="138"/>
                  </a:cubicBezTo>
                  <a:close/>
                  <a:moveTo>
                    <a:pt x="175" y="150"/>
                  </a:moveTo>
                  <a:cubicBezTo>
                    <a:pt x="175" y="150"/>
                    <a:pt x="175" y="150"/>
                    <a:pt x="176" y="150"/>
                  </a:cubicBezTo>
                  <a:cubicBezTo>
                    <a:pt x="184" y="150"/>
                    <a:pt x="191" y="150"/>
                    <a:pt x="199" y="150"/>
                  </a:cubicBezTo>
                  <a:cubicBezTo>
                    <a:pt x="200" y="150"/>
                    <a:pt x="201" y="150"/>
                    <a:pt x="202" y="150"/>
                  </a:cubicBezTo>
                  <a:cubicBezTo>
                    <a:pt x="203" y="150"/>
                    <a:pt x="205" y="149"/>
                    <a:pt x="206" y="149"/>
                  </a:cubicBezTo>
                  <a:cubicBezTo>
                    <a:pt x="207" y="149"/>
                    <a:pt x="207" y="149"/>
                    <a:pt x="208" y="149"/>
                  </a:cubicBezTo>
                  <a:cubicBezTo>
                    <a:pt x="208" y="149"/>
                    <a:pt x="208" y="148"/>
                    <a:pt x="208" y="148"/>
                  </a:cubicBezTo>
                  <a:cubicBezTo>
                    <a:pt x="208" y="148"/>
                    <a:pt x="207" y="148"/>
                    <a:pt x="207" y="147"/>
                  </a:cubicBezTo>
                  <a:cubicBezTo>
                    <a:pt x="196" y="148"/>
                    <a:pt x="186" y="149"/>
                    <a:pt x="175" y="150"/>
                  </a:cubicBezTo>
                  <a:close/>
                  <a:moveTo>
                    <a:pt x="189" y="128"/>
                  </a:moveTo>
                  <a:cubicBezTo>
                    <a:pt x="189" y="128"/>
                    <a:pt x="189" y="128"/>
                    <a:pt x="189" y="129"/>
                  </a:cubicBezTo>
                  <a:cubicBezTo>
                    <a:pt x="189" y="129"/>
                    <a:pt x="189" y="129"/>
                    <a:pt x="189" y="129"/>
                  </a:cubicBezTo>
                  <a:cubicBezTo>
                    <a:pt x="196" y="128"/>
                    <a:pt x="203" y="128"/>
                    <a:pt x="209" y="128"/>
                  </a:cubicBezTo>
                  <a:cubicBezTo>
                    <a:pt x="210" y="128"/>
                    <a:pt x="210" y="128"/>
                    <a:pt x="210" y="128"/>
                  </a:cubicBezTo>
                  <a:cubicBezTo>
                    <a:pt x="211" y="128"/>
                    <a:pt x="211" y="127"/>
                    <a:pt x="212" y="128"/>
                  </a:cubicBezTo>
                  <a:cubicBezTo>
                    <a:pt x="212" y="128"/>
                    <a:pt x="213" y="128"/>
                    <a:pt x="213" y="128"/>
                  </a:cubicBezTo>
                  <a:cubicBezTo>
                    <a:pt x="216" y="128"/>
                    <a:pt x="218" y="128"/>
                    <a:pt x="221" y="128"/>
                  </a:cubicBezTo>
                  <a:cubicBezTo>
                    <a:pt x="223" y="128"/>
                    <a:pt x="226" y="128"/>
                    <a:pt x="229" y="128"/>
                  </a:cubicBezTo>
                  <a:cubicBezTo>
                    <a:pt x="230" y="128"/>
                    <a:pt x="231" y="128"/>
                    <a:pt x="232" y="127"/>
                  </a:cubicBezTo>
                  <a:cubicBezTo>
                    <a:pt x="231" y="127"/>
                    <a:pt x="231" y="127"/>
                    <a:pt x="230" y="127"/>
                  </a:cubicBezTo>
                  <a:cubicBezTo>
                    <a:pt x="229" y="127"/>
                    <a:pt x="229" y="127"/>
                    <a:pt x="228" y="127"/>
                  </a:cubicBezTo>
                  <a:cubicBezTo>
                    <a:pt x="220" y="127"/>
                    <a:pt x="211" y="127"/>
                    <a:pt x="202" y="127"/>
                  </a:cubicBezTo>
                  <a:cubicBezTo>
                    <a:pt x="200" y="127"/>
                    <a:pt x="197" y="127"/>
                    <a:pt x="194" y="127"/>
                  </a:cubicBezTo>
                  <a:cubicBezTo>
                    <a:pt x="192" y="128"/>
                    <a:pt x="191" y="128"/>
                    <a:pt x="189" y="128"/>
                  </a:cubicBezTo>
                  <a:close/>
                  <a:moveTo>
                    <a:pt x="137" y="15"/>
                  </a:moveTo>
                  <a:cubicBezTo>
                    <a:pt x="140" y="15"/>
                    <a:pt x="170" y="12"/>
                    <a:pt x="170" y="12"/>
                  </a:cubicBezTo>
                  <a:cubicBezTo>
                    <a:pt x="170" y="12"/>
                    <a:pt x="170" y="12"/>
                    <a:pt x="169" y="12"/>
                  </a:cubicBezTo>
                  <a:cubicBezTo>
                    <a:pt x="164" y="12"/>
                    <a:pt x="158" y="12"/>
                    <a:pt x="152" y="12"/>
                  </a:cubicBezTo>
                  <a:cubicBezTo>
                    <a:pt x="149" y="12"/>
                    <a:pt x="145" y="12"/>
                    <a:pt x="141" y="12"/>
                  </a:cubicBezTo>
                  <a:cubicBezTo>
                    <a:pt x="140" y="12"/>
                    <a:pt x="139" y="12"/>
                    <a:pt x="137" y="13"/>
                  </a:cubicBezTo>
                  <a:cubicBezTo>
                    <a:pt x="137" y="13"/>
                    <a:pt x="137" y="14"/>
                    <a:pt x="137" y="15"/>
                  </a:cubicBezTo>
                  <a:close/>
                  <a:moveTo>
                    <a:pt x="162" y="83"/>
                  </a:moveTo>
                  <a:cubicBezTo>
                    <a:pt x="162" y="85"/>
                    <a:pt x="162" y="87"/>
                    <a:pt x="162" y="88"/>
                  </a:cubicBezTo>
                  <a:cubicBezTo>
                    <a:pt x="169" y="86"/>
                    <a:pt x="176" y="85"/>
                    <a:pt x="182" y="83"/>
                  </a:cubicBezTo>
                  <a:cubicBezTo>
                    <a:pt x="176" y="83"/>
                    <a:pt x="169" y="83"/>
                    <a:pt x="162" y="83"/>
                  </a:cubicBezTo>
                  <a:close/>
                  <a:moveTo>
                    <a:pt x="186" y="179"/>
                  </a:moveTo>
                  <a:cubicBezTo>
                    <a:pt x="186" y="179"/>
                    <a:pt x="186" y="179"/>
                    <a:pt x="186" y="179"/>
                  </a:cubicBezTo>
                  <a:cubicBezTo>
                    <a:pt x="179" y="179"/>
                    <a:pt x="172" y="179"/>
                    <a:pt x="166" y="179"/>
                  </a:cubicBezTo>
                  <a:cubicBezTo>
                    <a:pt x="166" y="180"/>
                    <a:pt x="166" y="182"/>
                    <a:pt x="166" y="183"/>
                  </a:cubicBezTo>
                  <a:cubicBezTo>
                    <a:pt x="173" y="182"/>
                    <a:pt x="179" y="181"/>
                    <a:pt x="186" y="179"/>
                  </a:cubicBezTo>
                  <a:close/>
                  <a:moveTo>
                    <a:pt x="76" y="60"/>
                  </a:moveTo>
                  <a:cubicBezTo>
                    <a:pt x="69" y="60"/>
                    <a:pt x="62" y="60"/>
                    <a:pt x="55" y="61"/>
                  </a:cubicBezTo>
                  <a:cubicBezTo>
                    <a:pt x="56" y="61"/>
                    <a:pt x="56" y="61"/>
                    <a:pt x="56" y="62"/>
                  </a:cubicBezTo>
                  <a:cubicBezTo>
                    <a:pt x="57" y="62"/>
                    <a:pt x="57" y="62"/>
                    <a:pt x="57" y="63"/>
                  </a:cubicBezTo>
                  <a:cubicBezTo>
                    <a:pt x="64" y="62"/>
                    <a:pt x="70" y="62"/>
                    <a:pt x="77" y="61"/>
                  </a:cubicBezTo>
                  <a:cubicBezTo>
                    <a:pt x="77" y="61"/>
                    <a:pt x="77" y="60"/>
                    <a:pt x="76" y="60"/>
                  </a:cubicBezTo>
                  <a:close/>
                  <a:moveTo>
                    <a:pt x="94" y="35"/>
                  </a:moveTo>
                  <a:cubicBezTo>
                    <a:pt x="93" y="35"/>
                    <a:pt x="93" y="35"/>
                    <a:pt x="92" y="35"/>
                  </a:cubicBezTo>
                  <a:cubicBezTo>
                    <a:pt x="91" y="35"/>
                    <a:pt x="89" y="35"/>
                    <a:pt x="87" y="35"/>
                  </a:cubicBezTo>
                  <a:cubicBezTo>
                    <a:pt x="84" y="35"/>
                    <a:pt x="80" y="36"/>
                    <a:pt x="76" y="36"/>
                  </a:cubicBezTo>
                  <a:cubicBezTo>
                    <a:pt x="71" y="36"/>
                    <a:pt x="66" y="37"/>
                    <a:pt x="62" y="37"/>
                  </a:cubicBezTo>
                  <a:cubicBezTo>
                    <a:pt x="60" y="38"/>
                    <a:pt x="58" y="38"/>
                    <a:pt x="57" y="38"/>
                  </a:cubicBezTo>
                  <a:cubicBezTo>
                    <a:pt x="56" y="38"/>
                    <a:pt x="56" y="38"/>
                    <a:pt x="56" y="39"/>
                  </a:cubicBezTo>
                  <a:cubicBezTo>
                    <a:pt x="68" y="38"/>
                    <a:pt x="81" y="37"/>
                    <a:pt x="94" y="36"/>
                  </a:cubicBezTo>
                  <a:cubicBezTo>
                    <a:pt x="94" y="35"/>
                    <a:pt x="94" y="35"/>
                    <a:pt x="94" y="35"/>
                  </a:cubicBezTo>
                  <a:close/>
                  <a:moveTo>
                    <a:pt x="115" y="58"/>
                  </a:moveTo>
                  <a:cubicBezTo>
                    <a:pt x="114" y="58"/>
                    <a:pt x="114" y="58"/>
                    <a:pt x="114" y="58"/>
                  </a:cubicBezTo>
                  <a:cubicBezTo>
                    <a:pt x="110" y="59"/>
                    <a:pt x="107" y="59"/>
                    <a:pt x="104" y="59"/>
                  </a:cubicBezTo>
                  <a:cubicBezTo>
                    <a:pt x="97" y="59"/>
                    <a:pt x="90" y="59"/>
                    <a:pt x="83" y="59"/>
                  </a:cubicBezTo>
                  <a:cubicBezTo>
                    <a:pt x="81" y="59"/>
                    <a:pt x="81" y="59"/>
                    <a:pt x="80" y="61"/>
                  </a:cubicBezTo>
                  <a:cubicBezTo>
                    <a:pt x="80" y="61"/>
                    <a:pt x="80" y="61"/>
                    <a:pt x="80" y="61"/>
                  </a:cubicBezTo>
                  <a:cubicBezTo>
                    <a:pt x="92" y="61"/>
                    <a:pt x="103" y="60"/>
                    <a:pt x="115" y="59"/>
                  </a:cubicBezTo>
                  <a:cubicBezTo>
                    <a:pt x="115" y="59"/>
                    <a:pt x="115" y="59"/>
                    <a:pt x="115" y="58"/>
                  </a:cubicBezTo>
                  <a:close/>
                  <a:moveTo>
                    <a:pt x="164" y="125"/>
                  </a:moveTo>
                  <a:cubicBezTo>
                    <a:pt x="164" y="125"/>
                    <a:pt x="164" y="125"/>
                    <a:pt x="164" y="125"/>
                  </a:cubicBezTo>
                  <a:cubicBezTo>
                    <a:pt x="170" y="125"/>
                    <a:pt x="177" y="125"/>
                    <a:pt x="183" y="124"/>
                  </a:cubicBezTo>
                  <a:cubicBezTo>
                    <a:pt x="183" y="123"/>
                    <a:pt x="183" y="122"/>
                    <a:pt x="183" y="120"/>
                  </a:cubicBezTo>
                  <a:cubicBezTo>
                    <a:pt x="177" y="122"/>
                    <a:pt x="170" y="123"/>
                    <a:pt x="164" y="125"/>
                  </a:cubicBezTo>
                  <a:close/>
                  <a:moveTo>
                    <a:pt x="208" y="199"/>
                  </a:moveTo>
                  <a:cubicBezTo>
                    <a:pt x="208" y="199"/>
                    <a:pt x="208" y="199"/>
                    <a:pt x="207" y="199"/>
                  </a:cubicBezTo>
                  <a:cubicBezTo>
                    <a:pt x="200" y="200"/>
                    <a:pt x="192" y="201"/>
                    <a:pt x="184" y="202"/>
                  </a:cubicBezTo>
                  <a:cubicBezTo>
                    <a:pt x="184" y="202"/>
                    <a:pt x="184" y="202"/>
                    <a:pt x="184" y="202"/>
                  </a:cubicBezTo>
                  <a:cubicBezTo>
                    <a:pt x="184" y="202"/>
                    <a:pt x="184" y="202"/>
                    <a:pt x="184" y="202"/>
                  </a:cubicBezTo>
                  <a:cubicBezTo>
                    <a:pt x="192" y="202"/>
                    <a:pt x="200" y="202"/>
                    <a:pt x="209" y="202"/>
                  </a:cubicBezTo>
                  <a:cubicBezTo>
                    <a:pt x="209" y="201"/>
                    <a:pt x="208" y="200"/>
                    <a:pt x="208" y="199"/>
                  </a:cubicBezTo>
                  <a:close/>
                  <a:moveTo>
                    <a:pt x="5" y="25"/>
                  </a:moveTo>
                  <a:cubicBezTo>
                    <a:pt x="5" y="24"/>
                    <a:pt x="6" y="24"/>
                    <a:pt x="6" y="24"/>
                  </a:cubicBezTo>
                  <a:cubicBezTo>
                    <a:pt x="7" y="24"/>
                    <a:pt x="9" y="25"/>
                    <a:pt x="9" y="26"/>
                  </a:cubicBezTo>
                  <a:cubicBezTo>
                    <a:pt x="8" y="28"/>
                    <a:pt x="9" y="30"/>
                    <a:pt x="9" y="32"/>
                  </a:cubicBezTo>
                  <a:cubicBezTo>
                    <a:pt x="10" y="32"/>
                    <a:pt x="11" y="32"/>
                    <a:pt x="12" y="31"/>
                  </a:cubicBezTo>
                  <a:cubicBezTo>
                    <a:pt x="11" y="29"/>
                    <a:pt x="11" y="26"/>
                    <a:pt x="11" y="24"/>
                  </a:cubicBezTo>
                  <a:cubicBezTo>
                    <a:pt x="11" y="23"/>
                    <a:pt x="11" y="22"/>
                    <a:pt x="11" y="22"/>
                  </a:cubicBezTo>
                  <a:cubicBezTo>
                    <a:pt x="11" y="21"/>
                    <a:pt x="10" y="21"/>
                    <a:pt x="10" y="21"/>
                  </a:cubicBezTo>
                  <a:cubicBezTo>
                    <a:pt x="10" y="21"/>
                    <a:pt x="10" y="21"/>
                    <a:pt x="9" y="21"/>
                  </a:cubicBezTo>
                  <a:cubicBezTo>
                    <a:pt x="9" y="21"/>
                    <a:pt x="8" y="21"/>
                    <a:pt x="8" y="21"/>
                  </a:cubicBezTo>
                  <a:cubicBezTo>
                    <a:pt x="6" y="21"/>
                    <a:pt x="6" y="21"/>
                    <a:pt x="5" y="20"/>
                  </a:cubicBezTo>
                  <a:cubicBezTo>
                    <a:pt x="5" y="20"/>
                    <a:pt x="5" y="20"/>
                    <a:pt x="5" y="19"/>
                  </a:cubicBezTo>
                  <a:cubicBezTo>
                    <a:pt x="4" y="20"/>
                    <a:pt x="4" y="22"/>
                    <a:pt x="5" y="25"/>
                  </a:cubicBezTo>
                  <a:close/>
                  <a:moveTo>
                    <a:pt x="99" y="35"/>
                  </a:moveTo>
                  <a:cubicBezTo>
                    <a:pt x="100" y="35"/>
                    <a:pt x="100" y="36"/>
                    <a:pt x="100" y="36"/>
                  </a:cubicBezTo>
                  <a:cubicBezTo>
                    <a:pt x="104" y="35"/>
                    <a:pt x="108" y="35"/>
                    <a:pt x="112" y="35"/>
                  </a:cubicBezTo>
                  <a:cubicBezTo>
                    <a:pt x="112" y="35"/>
                    <a:pt x="112" y="35"/>
                    <a:pt x="113" y="34"/>
                  </a:cubicBezTo>
                  <a:cubicBezTo>
                    <a:pt x="114" y="34"/>
                    <a:pt x="115" y="34"/>
                    <a:pt x="116" y="34"/>
                  </a:cubicBezTo>
                  <a:cubicBezTo>
                    <a:pt x="116" y="34"/>
                    <a:pt x="116" y="35"/>
                    <a:pt x="117" y="35"/>
                  </a:cubicBezTo>
                  <a:cubicBezTo>
                    <a:pt x="122" y="34"/>
                    <a:pt x="126" y="34"/>
                    <a:pt x="131" y="34"/>
                  </a:cubicBezTo>
                  <a:cubicBezTo>
                    <a:pt x="132" y="34"/>
                    <a:pt x="133" y="34"/>
                    <a:pt x="133" y="34"/>
                  </a:cubicBezTo>
                  <a:cubicBezTo>
                    <a:pt x="134" y="33"/>
                    <a:pt x="134" y="33"/>
                    <a:pt x="133" y="33"/>
                  </a:cubicBezTo>
                  <a:cubicBezTo>
                    <a:pt x="133" y="33"/>
                    <a:pt x="132" y="33"/>
                    <a:pt x="132" y="33"/>
                  </a:cubicBezTo>
                  <a:cubicBezTo>
                    <a:pt x="128" y="33"/>
                    <a:pt x="124" y="33"/>
                    <a:pt x="119" y="33"/>
                  </a:cubicBezTo>
                  <a:cubicBezTo>
                    <a:pt x="113" y="33"/>
                    <a:pt x="107" y="34"/>
                    <a:pt x="100" y="34"/>
                  </a:cubicBezTo>
                  <a:cubicBezTo>
                    <a:pt x="100" y="34"/>
                    <a:pt x="100" y="34"/>
                    <a:pt x="99" y="34"/>
                  </a:cubicBezTo>
                  <a:cubicBezTo>
                    <a:pt x="99" y="35"/>
                    <a:pt x="99" y="35"/>
                    <a:pt x="99" y="35"/>
                  </a:cubicBezTo>
                  <a:close/>
                  <a:moveTo>
                    <a:pt x="142" y="60"/>
                  </a:moveTo>
                  <a:cubicBezTo>
                    <a:pt x="142" y="60"/>
                    <a:pt x="142" y="61"/>
                    <a:pt x="142" y="61"/>
                  </a:cubicBezTo>
                  <a:cubicBezTo>
                    <a:pt x="142" y="61"/>
                    <a:pt x="142" y="61"/>
                    <a:pt x="143" y="61"/>
                  </a:cubicBezTo>
                  <a:cubicBezTo>
                    <a:pt x="143" y="61"/>
                    <a:pt x="143" y="61"/>
                    <a:pt x="143" y="61"/>
                  </a:cubicBezTo>
                  <a:cubicBezTo>
                    <a:pt x="153" y="61"/>
                    <a:pt x="163" y="61"/>
                    <a:pt x="172" y="61"/>
                  </a:cubicBezTo>
                  <a:cubicBezTo>
                    <a:pt x="173" y="61"/>
                    <a:pt x="173" y="61"/>
                    <a:pt x="173" y="61"/>
                  </a:cubicBezTo>
                  <a:cubicBezTo>
                    <a:pt x="173" y="61"/>
                    <a:pt x="173" y="61"/>
                    <a:pt x="173" y="61"/>
                  </a:cubicBezTo>
                  <a:cubicBezTo>
                    <a:pt x="174" y="60"/>
                    <a:pt x="174" y="60"/>
                    <a:pt x="175" y="60"/>
                  </a:cubicBezTo>
                  <a:cubicBezTo>
                    <a:pt x="164" y="60"/>
                    <a:pt x="153" y="60"/>
                    <a:pt x="142" y="60"/>
                  </a:cubicBezTo>
                  <a:close/>
                  <a:moveTo>
                    <a:pt x="96" y="178"/>
                  </a:moveTo>
                  <a:cubicBezTo>
                    <a:pt x="96" y="178"/>
                    <a:pt x="97" y="178"/>
                    <a:pt x="97" y="178"/>
                  </a:cubicBezTo>
                  <a:cubicBezTo>
                    <a:pt x="103" y="178"/>
                    <a:pt x="108" y="178"/>
                    <a:pt x="114" y="178"/>
                  </a:cubicBezTo>
                  <a:cubicBezTo>
                    <a:pt x="115" y="177"/>
                    <a:pt x="117" y="177"/>
                    <a:pt x="118" y="177"/>
                  </a:cubicBezTo>
                  <a:cubicBezTo>
                    <a:pt x="122" y="177"/>
                    <a:pt x="125" y="177"/>
                    <a:pt x="129" y="177"/>
                  </a:cubicBezTo>
                  <a:cubicBezTo>
                    <a:pt x="130" y="177"/>
                    <a:pt x="132" y="177"/>
                    <a:pt x="134" y="177"/>
                  </a:cubicBezTo>
                  <a:cubicBezTo>
                    <a:pt x="133" y="176"/>
                    <a:pt x="133" y="176"/>
                    <a:pt x="132" y="176"/>
                  </a:cubicBezTo>
                  <a:cubicBezTo>
                    <a:pt x="120" y="177"/>
                    <a:pt x="109" y="177"/>
                    <a:pt x="97" y="177"/>
                  </a:cubicBezTo>
                  <a:cubicBezTo>
                    <a:pt x="97" y="177"/>
                    <a:pt x="97" y="177"/>
                    <a:pt x="96" y="177"/>
                  </a:cubicBezTo>
                  <a:cubicBezTo>
                    <a:pt x="96" y="177"/>
                    <a:pt x="96" y="178"/>
                    <a:pt x="96" y="178"/>
                  </a:cubicBezTo>
                  <a:close/>
                  <a:moveTo>
                    <a:pt x="207" y="56"/>
                  </a:moveTo>
                  <a:cubicBezTo>
                    <a:pt x="209" y="56"/>
                    <a:pt x="211" y="57"/>
                    <a:pt x="213" y="57"/>
                  </a:cubicBezTo>
                  <a:cubicBezTo>
                    <a:pt x="215" y="57"/>
                    <a:pt x="217" y="57"/>
                    <a:pt x="219" y="57"/>
                  </a:cubicBezTo>
                  <a:cubicBezTo>
                    <a:pt x="222" y="57"/>
                    <a:pt x="224" y="56"/>
                    <a:pt x="226" y="56"/>
                  </a:cubicBezTo>
                  <a:cubicBezTo>
                    <a:pt x="228" y="56"/>
                    <a:pt x="230" y="56"/>
                    <a:pt x="232" y="56"/>
                  </a:cubicBezTo>
                  <a:cubicBezTo>
                    <a:pt x="234" y="56"/>
                    <a:pt x="236" y="56"/>
                    <a:pt x="238" y="56"/>
                  </a:cubicBezTo>
                  <a:cubicBezTo>
                    <a:pt x="238" y="55"/>
                    <a:pt x="238" y="55"/>
                    <a:pt x="237" y="55"/>
                  </a:cubicBezTo>
                  <a:cubicBezTo>
                    <a:pt x="228" y="55"/>
                    <a:pt x="218" y="55"/>
                    <a:pt x="208" y="55"/>
                  </a:cubicBezTo>
                  <a:cubicBezTo>
                    <a:pt x="208" y="55"/>
                    <a:pt x="207" y="56"/>
                    <a:pt x="207" y="56"/>
                  </a:cubicBezTo>
                  <a:close/>
                  <a:moveTo>
                    <a:pt x="142" y="193"/>
                  </a:moveTo>
                  <a:cubicBezTo>
                    <a:pt x="142" y="193"/>
                    <a:pt x="142" y="193"/>
                    <a:pt x="142" y="193"/>
                  </a:cubicBezTo>
                  <a:cubicBezTo>
                    <a:pt x="148" y="192"/>
                    <a:pt x="153" y="191"/>
                    <a:pt x="159" y="190"/>
                  </a:cubicBezTo>
                  <a:cubicBezTo>
                    <a:pt x="159" y="189"/>
                    <a:pt x="159" y="188"/>
                    <a:pt x="159" y="188"/>
                  </a:cubicBezTo>
                  <a:cubicBezTo>
                    <a:pt x="153" y="189"/>
                    <a:pt x="147" y="191"/>
                    <a:pt x="142" y="193"/>
                  </a:cubicBezTo>
                  <a:close/>
                  <a:moveTo>
                    <a:pt x="235" y="107"/>
                  </a:moveTo>
                  <a:cubicBezTo>
                    <a:pt x="235" y="107"/>
                    <a:pt x="235" y="107"/>
                    <a:pt x="236" y="107"/>
                  </a:cubicBezTo>
                  <a:cubicBezTo>
                    <a:pt x="240" y="106"/>
                    <a:pt x="244" y="106"/>
                    <a:pt x="249" y="105"/>
                  </a:cubicBezTo>
                  <a:cubicBezTo>
                    <a:pt x="250" y="105"/>
                    <a:pt x="252" y="105"/>
                    <a:pt x="253" y="104"/>
                  </a:cubicBezTo>
                  <a:cubicBezTo>
                    <a:pt x="252" y="104"/>
                    <a:pt x="251" y="104"/>
                    <a:pt x="250" y="105"/>
                  </a:cubicBezTo>
                  <a:cubicBezTo>
                    <a:pt x="250" y="105"/>
                    <a:pt x="249" y="105"/>
                    <a:pt x="249" y="105"/>
                  </a:cubicBezTo>
                  <a:cubicBezTo>
                    <a:pt x="248" y="104"/>
                    <a:pt x="247" y="104"/>
                    <a:pt x="246" y="104"/>
                  </a:cubicBezTo>
                  <a:cubicBezTo>
                    <a:pt x="243" y="104"/>
                    <a:pt x="240" y="104"/>
                    <a:pt x="236" y="104"/>
                  </a:cubicBezTo>
                  <a:cubicBezTo>
                    <a:pt x="236" y="104"/>
                    <a:pt x="236" y="104"/>
                    <a:pt x="235" y="104"/>
                  </a:cubicBezTo>
                  <a:cubicBezTo>
                    <a:pt x="236" y="106"/>
                    <a:pt x="236" y="106"/>
                    <a:pt x="235" y="107"/>
                  </a:cubicBezTo>
                  <a:close/>
                  <a:moveTo>
                    <a:pt x="183" y="127"/>
                  </a:moveTo>
                  <a:cubicBezTo>
                    <a:pt x="176" y="127"/>
                    <a:pt x="170" y="128"/>
                    <a:pt x="163" y="129"/>
                  </a:cubicBezTo>
                  <a:cubicBezTo>
                    <a:pt x="167" y="129"/>
                    <a:pt x="171" y="129"/>
                    <a:pt x="175" y="129"/>
                  </a:cubicBezTo>
                  <a:cubicBezTo>
                    <a:pt x="178" y="129"/>
                    <a:pt x="180" y="128"/>
                    <a:pt x="183" y="127"/>
                  </a:cubicBezTo>
                  <a:cubicBezTo>
                    <a:pt x="183" y="127"/>
                    <a:pt x="183" y="127"/>
                    <a:pt x="183" y="127"/>
                  </a:cubicBezTo>
                  <a:close/>
                  <a:moveTo>
                    <a:pt x="20" y="42"/>
                  </a:moveTo>
                  <a:cubicBezTo>
                    <a:pt x="20" y="43"/>
                    <a:pt x="20" y="43"/>
                    <a:pt x="20" y="43"/>
                  </a:cubicBezTo>
                  <a:cubicBezTo>
                    <a:pt x="21" y="43"/>
                    <a:pt x="23" y="43"/>
                    <a:pt x="25" y="42"/>
                  </a:cubicBezTo>
                  <a:cubicBezTo>
                    <a:pt x="28" y="42"/>
                    <a:pt x="32" y="42"/>
                    <a:pt x="36" y="41"/>
                  </a:cubicBezTo>
                  <a:cubicBezTo>
                    <a:pt x="40" y="41"/>
                    <a:pt x="45" y="40"/>
                    <a:pt x="49" y="40"/>
                  </a:cubicBezTo>
                  <a:cubicBezTo>
                    <a:pt x="50" y="40"/>
                    <a:pt x="52" y="39"/>
                    <a:pt x="53" y="39"/>
                  </a:cubicBezTo>
                  <a:cubicBezTo>
                    <a:pt x="53" y="39"/>
                    <a:pt x="52" y="39"/>
                    <a:pt x="52" y="39"/>
                  </a:cubicBezTo>
                  <a:cubicBezTo>
                    <a:pt x="49" y="39"/>
                    <a:pt x="46" y="39"/>
                    <a:pt x="43" y="40"/>
                  </a:cubicBezTo>
                  <a:cubicBezTo>
                    <a:pt x="37" y="40"/>
                    <a:pt x="31" y="41"/>
                    <a:pt x="25" y="42"/>
                  </a:cubicBezTo>
                  <a:cubicBezTo>
                    <a:pt x="23" y="42"/>
                    <a:pt x="22" y="42"/>
                    <a:pt x="20" y="42"/>
                  </a:cubicBezTo>
                  <a:close/>
                  <a:moveTo>
                    <a:pt x="97" y="81"/>
                  </a:moveTo>
                  <a:cubicBezTo>
                    <a:pt x="96" y="82"/>
                    <a:pt x="95" y="82"/>
                    <a:pt x="93" y="82"/>
                  </a:cubicBezTo>
                  <a:cubicBezTo>
                    <a:pt x="86" y="82"/>
                    <a:pt x="78" y="83"/>
                    <a:pt x="70" y="83"/>
                  </a:cubicBezTo>
                  <a:cubicBezTo>
                    <a:pt x="67" y="83"/>
                    <a:pt x="63" y="84"/>
                    <a:pt x="60" y="84"/>
                  </a:cubicBezTo>
                  <a:cubicBezTo>
                    <a:pt x="59" y="84"/>
                    <a:pt x="59" y="84"/>
                    <a:pt x="59" y="84"/>
                  </a:cubicBezTo>
                  <a:cubicBezTo>
                    <a:pt x="58" y="84"/>
                    <a:pt x="58" y="84"/>
                    <a:pt x="58" y="84"/>
                  </a:cubicBezTo>
                  <a:cubicBezTo>
                    <a:pt x="58" y="84"/>
                    <a:pt x="57" y="84"/>
                    <a:pt x="57" y="84"/>
                  </a:cubicBezTo>
                  <a:cubicBezTo>
                    <a:pt x="57" y="85"/>
                    <a:pt x="57" y="85"/>
                    <a:pt x="57" y="85"/>
                  </a:cubicBezTo>
                  <a:cubicBezTo>
                    <a:pt x="71" y="84"/>
                    <a:pt x="84" y="83"/>
                    <a:pt x="97" y="81"/>
                  </a:cubicBezTo>
                  <a:close/>
                  <a:moveTo>
                    <a:pt x="94" y="177"/>
                  </a:moveTo>
                  <a:cubicBezTo>
                    <a:pt x="93" y="177"/>
                    <a:pt x="93" y="177"/>
                    <a:pt x="92" y="177"/>
                  </a:cubicBezTo>
                  <a:cubicBezTo>
                    <a:pt x="92" y="177"/>
                    <a:pt x="91" y="177"/>
                    <a:pt x="91" y="177"/>
                  </a:cubicBezTo>
                  <a:cubicBezTo>
                    <a:pt x="85" y="177"/>
                    <a:pt x="79" y="177"/>
                    <a:pt x="73" y="178"/>
                  </a:cubicBezTo>
                  <a:cubicBezTo>
                    <a:pt x="73" y="178"/>
                    <a:pt x="73" y="178"/>
                    <a:pt x="72" y="178"/>
                  </a:cubicBezTo>
                  <a:cubicBezTo>
                    <a:pt x="73" y="178"/>
                    <a:pt x="73" y="178"/>
                    <a:pt x="73" y="178"/>
                  </a:cubicBezTo>
                  <a:cubicBezTo>
                    <a:pt x="73" y="178"/>
                    <a:pt x="74" y="178"/>
                    <a:pt x="74" y="178"/>
                  </a:cubicBezTo>
                  <a:cubicBezTo>
                    <a:pt x="75" y="178"/>
                    <a:pt x="75" y="178"/>
                    <a:pt x="76" y="178"/>
                  </a:cubicBezTo>
                  <a:cubicBezTo>
                    <a:pt x="81" y="178"/>
                    <a:pt x="87" y="178"/>
                    <a:pt x="92" y="178"/>
                  </a:cubicBezTo>
                  <a:cubicBezTo>
                    <a:pt x="93" y="178"/>
                    <a:pt x="93" y="178"/>
                    <a:pt x="93" y="178"/>
                  </a:cubicBezTo>
                  <a:cubicBezTo>
                    <a:pt x="93" y="178"/>
                    <a:pt x="94" y="178"/>
                    <a:pt x="94" y="178"/>
                  </a:cubicBezTo>
                  <a:cubicBezTo>
                    <a:pt x="94" y="178"/>
                    <a:pt x="94" y="178"/>
                    <a:pt x="94" y="177"/>
                  </a:cubicBezTo>
                  <a:close/>
                  <a:moveTo>
                    <a:pt x="201" y="46"/>
                  </a:moveTo>
                  <a:cubicBezTo>
                    <a:pt x="201" y="49"/>
                    <a:pt x="200" y="51"/>
                    <a:pt x="201" y="53"/>
                  </a:cubicBezTo>
                  <a:cubicBezTo>
                    <a:pt x="202" y="53"/>
                    <a:pt x="202" y="53"/>
                    <a:pt x="203" y="53"/>
                  </a:cubicBezTo>
                  <a:cubicBezTo>
                    <a:pt x="204" y="52"/>
                    <a:pt x="204" y="47"/>
                    <a:pt x="203" y="46"/>
                  </a:cubicBezTo>
                  <a:cubicBezTo>
                    <a:pt x="202" y="46"/>
                    <a:pt x="202" y="46"/>
                    <a:pt x="201" y="46"/>
                  </a:cubicBezTo>
                  <a:close/>
                  <a:moveTo>
                    <a:pt x="118" y="106"/>
                  </a:moveTo>
                  <a:cubicBezTo>
                    <a:pt x="118" y="106"/>
                    <a:pt x="118" y="106"/>
                    <a:pt x="118" y="106"/>
                  </a:cubicBezTo>
                  <a:cubicBezTo>
                    <a:pt x="118" y="105"/>
                    <a:pt x="117" y="105"/>
                    <a:pt x="117" y="106"/>
                  </a:cubicBezTo>
                  <a:cubicBezTo>
                    <a:pt x="116" y="106"/>
                    <a:pt x="116" y="106"/>
                    <a:pt x="115" y="105"/>
                  </a:cubicBezTo>
                  <a:cubicBezTo>
                    <a:pt x="115" y="105"/>
                    <a:pt x="114" y="105"/>
                    <a:pt x="114" y="105"/>
                  </a:cubicBezTo>
                  <a:cubicBezTo>
                    <a:pt x="109" y="105"/>
                    <a:pt x="105" y="106"/>
                    <a:pt x="100" y="106"/>
                  </a:cubicBezTo>
                  <a:cubicBezTo>
                    <a:pt x="100" y="106"/>
                    <a:pt x="99" y="106"/>
                    <a:pt x="98" y="106"/>
                  </a:cubicBezTo>
                  <a:cubicBezTo>
                    <a:pt x="99" y="107"/>
                    <a:pt x="99" y="107"/>
                    <a:pt x="100" y="107"/>
                  </a:cubicBezTo>
                  <a:cubicBezTo>
                    <a:pt x="103" y="107"/>
                    <a:pt x="105" y="107"/>
                    <a:pt x="107" y="107"/>
                  </a:cubicBezTo>
                  <a:cubicBezTo>
                    <a:pt x="111" y="106"/>
                    <a:pt x="114" y="106"/>
                    <a:pt x="117" y="106"/>
                  </a:cubicBezTo>
                  <a:cubicBezTo>
                    <a:pt x="118" y="106"/>
                    <a:pt x="118" y="106"/>
                    <a:pt x="118" y="106"/>
                  </a:cubicBezTo>
                  <a:close/>
                  <a:moveTo>
                    <a:pt x="175" y="81"/>
                  </a:moveTo>
                  <a:cubicBezTo>
                    <a:pt x="176" y="81"/>
                    <a:pt x="176" y="81"/>
                    <a:pt x="177" y="81"/>
                  </a:cubicBezTo>
                  <a:cubicBezTo>
                    <a:pt x="183" y="81"/>
                    <a:pt x="188" y="81"/>
                    <a:pt x="194" y="81"/>
                  </a:cubicBezTo>
                  <a:cubicBezTo>
                    <a:pt x="195" y="81"/>
                    <a:pt x="195" y="81"/>
                    <a:pt x="196" y="81"/>
                  </a:cubicBezTo>
                  <a:cubicBezTo>
                    <a:pt x="198" y="80"/>
                    <a:pt x="200" y="80"/>
                    <a:pt x="202" y="80"/>
                  </a:cubicBezTo>
                  <a:cubicBezTo>
                    <a:pt x="202" y="80"/>
                    <a:pt x="202" y="80"/>
                    <a:pt x="203" y="79"/>
                  </a:cubicBezTo>
                  <a:cubicBezTo>
                    <a:pt x="201" y="79"/>
                    <a:pt x="179" y="80"/>
                    <a:pt x="175" y="81"/>
                  </a:cubicBezTo>
                  <a:close/>
                  <a:moveTo>
                    <a:pt x="229" y="80"/>
                  </a:moveTo>
                  <a:cubicBezTo>
                    <a:pt x="229" y="80"/>
                    <a:pt x="229" y="80"/>
                    <a:pt x="228" y="80"/>
                  </a:cubicBezTo>
                  <a:cubicBezTo>
                    <a:pt x="225" y="80"/>
                    <a:pt x="221" y="80"/>
                    <a:pt x="218" y="79"/>
                  </a:cubicBezTo>
                  <a:cubicBezTo>
                    <a:pt x="215" y="79"/>
                    <a:pt x="213" y="80"/>
                    <a:pt x="210" y="80"/>
                  </a:cubicBezTo>
                  <a:cubicBezTo>
                    <a:pt x="209" y="80"/>
                    <a:pt x="209" y="80"/>
                    <a:pt x="209" y="81"/>
                  </a:cubicBezTo>
                  <a:cubicBezTo>
                    <a:pt x="216" y="81"/>
                    <a:pt x="223" y="81"/>
                    <a:pt x="229" y="80"/>
                  </a:cubicBezTo>
                  <a:close/>
                  <a:moveTo>
                    <a:pt x="27" y="170"/>
                  </a:moveTo>
                  <a:cubicBezTo>
                    <a:pt x="28" y="170"/>
                    <a:pt x="28" y="170"/>
                    <a:pt x="29" y="169"/>
                  </a:cubicBezTo>
                  <a:cubicBezTo>
                    <a:pt x="29" y="167"/>
                    <a:pt x="29" y="164"/>
                    <a:pt x="29" y="161"/>
                  </a:cubicBezTo>
                  <a:cubicBezTo>
                    <a:pt x="28" y="161"/>
                    <a:pt x="28" y="161"/>
                    <a:pt x="27" y="161"/>
                  </a:cubicBezTo>
                  <a:cubicBezTo>
                    <a:pt x="27" y="161"/>
                    <a:pt x="27" y="161"/>
                    <a:pt x="26" y="162"/>
                  </a:cubicBezTo>
                  <a:cubicBezTo>
                    <a:pt x="27" y="164"/>
                    <a:pt x="27" y="167"/>
                    <a:pt x="27" y="170"/>
                  </a:cubicBezTo>
                  <a:close/>
                  <a:moveTo>
                    <a:pt x="18" y="116"/>
                  </a:moveTo>
                  <a:cubicBezTo>
                    <a:pt x="17" y="116"/>
                    <a:pt x="17" y="116"/>
                    <a:pt x="17" y="116"/>
                  </a:cubicBezTo>
                  <a:cubicBezTo>
                    <a:pt x="17" y="118"/>
                    <a:pt x="17" y="119"/>
                    <a:pt x="17" y="121"/>
                  </a:cubicBezTo>
                  <a:cubicBezTo>
                    <a:pt x="17" y="123"/>
                    <a:pt x="18" y="125"/>
                    <a:pt x="18" y="126"/>
                  </a:cubicBezTo>
                  <a:cubicBezTo>
                    <a:pt x="18" y="128"/>
                    <a:pt x="18" y="130"/>
                    <a:pt x="18" y="132"/>
                  </a:cubicBezTo>
                  <a:cubicBezTo>
                    <a:pt x="18" y="133"/>
                    <a:pt x="19" y="135"/>
                    <a:pt x="19" y="137"/>
                  </a:cubicBezTo>
                  <a:cubicBezTo>
                    <a:pt x="19" y="138"/>
                    <a:pt x="20" y="140"/>
                    <a:pt x="20" y="142"/>
                  </a:cubicBezTo>
                  <a:cubicBezTo>
                    <a:pt x="19" y="133"/>
                    <a:pt x="19" y="125"/>
                    <a:pt x="18" y="116"/>
                  </a:cubicBezTo>
                  <a:close/>
                  <a:moveTo>
                    <a:pt x="7" y="47"/>
                  </a:moveTo>
                  <a:cubicBezTo>
                    <a:pt x="8" y="53"/>
                    <a:pt x="9" y="58"/>
                    <a:pt x="10" y="64"/>
                  </a:cubicBezTo>
                  <a:cubicBezTo>
                    <a:pt x="10" y="63"/>
                    <a:pt x="11" y="63"/>
                    <a:pt x="11" y="63"/>
                  </a:cubicBezTo>
                  <a:cubicBezTo>
                    <a:pt x="10" y="58"/>
                    <a:pt x="9" y="53"/>
                    <a:pt x="8" y="47"/>
                  </a:cubicBezTo>
                  <a:cubicBezTo>
                    <a:pt x="8" y="47"/>
                    <a:pt x="8" y="47"/>
                    <a:pt x="7" y="47"/>
                  </a:cubicBezTo>
                  <a:close/>
                  <a:moveTo>
                    <a:pt x="121" y="106"/>
                  </a:moveTo>
                  <a:cubicBezTo>
                    <a:pt x="130" y="105"/>
                    <a:pt x="139" y="104"/>
                    <a:pt x="148" y="104"/>
                  </a:cubicBezTo>
                  <a:cubicBezTo>
                    <a:pt x="148" y="104"/>
                    <a:pt x="148" y="104"/>
                    <a:pt x="148" y="104"/>
                  </a:cubicBezTo>
                  <a:cubicBezTo>
                    <a:pt x="139" y="104"/>
                    <a:pt x="130" y="104"/>
                    <a:pt x="121" y="105"/>
                  </a:cubicBezTo>
                  <a:cubicBezTo>
                    <a:pt x="121" y="105"/>
                    <a:pt x="121" y="105"/>
                    <a:pt x="121" y="106"/>
                  </a:cubicBezTo>
                  <a:close/>
                  <a:moveTo>
                    <a:pt x="37" y="62"/>
                  </a:moveTo>
                  <a:cubicBezTo>
                    <a:pt x="37" y="63"/>
                    <a:pt x="37" y="63"/>
                    <a:pt x="37" y="63"/>
                  </a:cubicBezTo>
                  <a:cubicBezTo>
                    <a:pt x="42" y="63"/>
                    <a:pt x="47" y="63"/>
                    <a:pt x="53" y="63"/>
                  </a:cubicBezTo>
                  <a:cubicBezTo>
                    <a:pt x="52" y="62"/>
                    <a:pt x="53" y="61"/>
                    <a:pt x="54" y="61"/>
                  </a:cubicBezTo>
                  <a:cubicBezTo>
                    <a:pt x="48" y="61"/>
                    <a:pt x="43" y="62"/>
                    <a:pt x="37" y="62"/>
                  </a:cubicBezTo>
                  <a:close/>
                  <a:moveTo>
                    <a:pt x="14" y="84"/>
                  </a:moveTo>
                  <a:cubicBezTo>
                    <a:pt x="13" y="79"/>
                    <a:pt x="13" y="73"/>
                    <a:pt x="12" y="68"/>
                  </a:cubicBezTo>
                  <a:cubicBezTo>
                    <a:pt x="11" y="68"/>
                    <a:pt x="11" y="68"/>
                    <a:pt x="11" y="68"/>
                  </a:cubicBezTo>
                  <a:cubicBezTo>
                    <a:pt x="11" y="68"/>
                    <a:pt x="11" y="69"/>
                    <a:pt x="11" y="69"/>
                  </a:cubicBezTo>
                  <a:cubicBezTo>
                    <a:pt x="11" y="73"/>
                    <a:pt x="12" y="76"/>
                    <a:pt x="12" y="79"/>
                  </a:cubicBezTo>
                  <a:cubicBezTo>
                    <a:pt x="12" y="81"/>
                    <a:pt x="13" y="82"/>
                    <a:pt x="13" y="84"/>
                  </a:cubicBezTo>
                  <a:cubicBezTo>
                    <a:pt x="13" y="84"/>
                    <a:pt x="13" y="84"/>
                    <a:pt x="14" y="84"/>
                  </a:cubicBezTo>
                  <a:close/>
                  <a:moveTo>
                    <a:pt x="119" y="198"/>
                  </a:moveTo>
                  <a:cubicBezTo>
                    <a:pt x="128" y="198"/>
                    <a:pt x="137" y="198"/>
                    <a:pt x="147" y="198"/>
                  </a:cubicBezTo>
                  <a:cubicBezTo>
                    <a:pt x="147" y="198"/>
                    <a:pt x="147" y="198"/>
                    <a:pt x="147" y="198"/>
                  </a:cubicBezTo>
                  <a:cubicBezTo>
                    <a:pt x="146" y="198"/>
                    <a:pt x="146" y="198"/>
                    <a:pt x="145" y="198"/>
                  </a:cubicBezTo>
                  <a:cubicBezTo>
                    <a:pt x="138" y="198"/>
                    <a:pt x="130" y="197"/>
                    <a:pt x="122" y="197"/>
                  </a:cubicBezTo>
                  <a:cubicBezTo>
                    <a:pt x="122" y="197"/>
                    <a:pt x="121" y="197"/>
                    <a:pt x="121" y="198"/>
                  </a:cubicBezTo>
                  <a:cubicBezTo>
                    <a:pt x="120" y="198"/>
                    <a:pt x="120" y="199"/>
                    <a:pt x="119" y="198"/>
                  </a:cubicBezTo>
                  <a:close/>
                  <a:moveTo>
                    <a:pt x="6" y="43"/>
                  </a:moveTo>
                  <a:cubicBezTo>
                    <a:pt x="7" y="43"/>
                    <a:pt x="8" y="43"/>
                    <a:pt x="8" y="43"/>
                  </a:cubicBezTo>
                  <a:cubicBezTo>
                    <a:pt x="9" y="43"/>
                    <a:pt x="9" y="42"/>
                    <a:pt x="9" y="42"/>
                  </a:cubicBezTo>
                  <a:cubicBezTo>
                    <a:pt x="9" y="42"/>
                    <a:pt x="9" y="42"/>
                    <a:pt x="9" y="41"/>
                  </a:cubicBezTo>
                  <a:cubicBezTo>
                    <a:pt x="8" y="38"/>
                    <a:pt x="7" y="35"/>
                    <a:pt x="6" y="33"/>
                  </a:cubicBezTo>
                  <a:cubicBezTo>
                    <a:pt x="6" y="32"/>
                    <a:pt x="6" y="32"/>
                    <a:pt x="6" y="32"/>
                  </a:cubicBezTo>
                  <a:cubicBezTo>
                    <a:pt x="6" y="32"/>
                    <a:pt x="6" y="32"/>
                    <a:pt x="5" y="32"/>
                  </a:cubicBezTo>
                  <a:cubicBezTo>
                    <a:pt x="6" y="36"/>
                    <a:pt x="6" y="39"/>
                    <a:pt x="6" y="43"/>
                  </a:cubicBezTo>
                  <a:close/>
                  <a:moveTo>
                    <a:pt x="205" y="132"/>
                  </a:moveTo>
                  <a:cubicBezTo>
                    <a:pt x="205" y="132"/>
                    <a:pt x="205" y="132"/>
                    <a:pt x="205" y="132"/>
                  </a:cubicBezTo>
                  <a:cubicBezTo>
                    <a:pt x="204" y="131"/>
                    <a:pt x="204" y="131"/>
                    <a:pt x="204" y="131"/>
                  </a:cubicBezTo>
                  <a:cubicBezTo>
                    <a:pt x="195" y="131"/>
                    <a:pt x="186" y="131"/>
                    <a:pt x="177" y="131"/>
                  </a:cubicBezTo>
                  <a:cubicBezTo>
                    <a:pt x="176" y="131"/>
                    <a:pt x="175" y="131"/>
                    <a:pt x="174" y="132"/>
                  </a:cubicBezTo>
                  <a:cubicBezTo>
                    <a:pt x="184" y="132"/>
                    <a:pt x="194" y="132"/>
                    <a:pt x="205" y="132"/>
                  </a:cubicBezTo>
                  <a:close/>
                  <a:moveTo>
                    <a:pt x="160" y="57"/>
                  </a:moveTo>
                  <a:cubicBezTo>
                    <a:pt x="160" y="57"/>
                    <a:pt x="159" y="56"/>
                    <a:pt x="159" y="57"/>
                  </a:cubicBezTo>
                  <a:cubicBezTo>
                    <a:pt x="158" y="57"/>
                    <a:pt x="157" y="57"/>
                    <a:pt x="157" y="57"/>
                  </a:cubicBezTo>
                  <a:cubicBezTo>
                    <a:pt x="156" y="57"/>
                    <a:pt x="156" y="57"/>
                    <a:pt x="156" y="57"/>
                  </a:cubicBezTo>
                  <a:cubicBezTo>
                    <a:pt x="151" y="57"/>
                    <a:pt x="147" y="57"/>
                    <a:pt x="142" y="57"/>
                  </a:cubicBezTo>
                  <a:cubicBezTo>
                    <a:pt x="142" y="57"/>
                    <a:pt x="141" y="57"/>
                    <a:pt x="141" y="57"/>
                  </a:cubicBezTo>
                  <a:cubicBezTo>
                    <a:pt x="141" y="58"/>
                    <a:pt x="141" y="58"/>
                    <a:pt x="142" y="58"/>
                  </a:cubicBezTo>
                  <a:cubicBezTo>
                    <a:pt x="147" y="58"/>
                    <a:pt x="152" y="58"/>
                    <a:pt x="157" y="57"/>
                  </a:cubicBezTo>
                  <a:cubicBezTo>
                    <a:pt x="158" y="57"/>
                    <a:pt x="159" y="57"/>
                    <a:pt x="160" y="57"/>
                  </a:cubicBezTo>
                  <a:close/>
                  <a:moveTo>
                    <a:pt x="184" y="177"/>
                  </a:moveTo>
                  <a:cubicBezTo>
                    <a:pt x="184" y="177"/>
                    <a:pt x="184" y="177"/>
                    <a:pt x="184" y="177"/>
                  </a:cubicBezTo>
                  <a:cubicBezTo>
                    <a:pt x="184" y="177"/>
                    <a:pt x="184" y="176"/>
                    <a:pt x="184" y="176"/>
                  </a:cubicBezTo>
                  <a:cubicBezTo>
                    <a:pt x="184" y="176"/>
                    <a:pt x="184" y="176"/>
                    <a:pt x="184" y="176"/>
                  </a:cubicBezTo>
                  <a:cubicBezTo>
                    <a:pt x="184" y="176"/>
                    <a:pt x="184" y="176"/>
                    <a:pt x="184" y="176"/>
                  </a:cubicBezTo>
                  <a:cubicBezTo>
                    <a:pt x="173" y="176"/>
                    <a:pt x="163" y="176"/>
                    <a:pt x="153" y="176"/>
                  </a:cubicBezTo>
                  <a:cubicBezTo>
                    <a:pt x="153" y="176"/>
                    <a:pt x="153" y="176"/>
                    <a:pt x="152" y="176"/>
                  </a:cubicBezTo>
                  <a:cubicBezTo>
                    <a:pt x="152" y="176"/>
                    <a:pt x="152" y="176"/>
                    <a:pt x="152" y="177"/>
                  </a:cubicBezTo>
                  <a:cubicBezTo>
                    <a:pt x="152" y="177"/>
                    <a:pt x="152" y="177"/>
                    <a:pt x="152" y="177"/>
                  </a:cubicBezTo>
                  <a:cubicBezTo>
                    <a:pt x="163" y="177"/>
                    <a:pt x="173" y="177"/>
                    <a:pt x="184" y="177"/>
                  </a:cubicBezTo>
                  <a:close/>
                  <a:moveTo>
                    <a:pt x="182" y="105"/>
                  </a:moveTo>
                  <a:cubicBezTo>
                    <a:pt x="182" y="104"/>
                    <a:pt x="181" y="105"/>
                    <a:pt x="181" y="105"/>
                  </a:cubicBezTo>
                  <a:cubicBezTo>
                    <a:pt x="175" y="105"/>
                    <a:pt x="169" y="105"/>
                    <a:pt x="164" y="105"/>
                  </a:cubicBezTo>
                  <a:cubicBezTo>
                    <a:pt x="163" y="105"/>
                    <a:pt x="163" y="105"/>
                    <a:pt x="162" y="105"/>
                  </a:cubicBezTo>
                  <a:cubicBezTo>
                    <a:pt x="162" y="105"/>
                    <a:pt x="162" y="105"/>
                    <a:pt x="162" y="106"/>
                  </a:cubicBezTo>
                  <a:cubicBezTo>
                    <a:pt x="164" y="106"/>
                    <a:pt x="181" y="105"/>
                    <a:pt x="182" y="105"/>
                  </a:cubicBezTo>
                  <a:close/>
                  <a:moveTo>
                    <a:pt x="121" y="59"/>
                  </a:moveTo>
                  <a:cubicBezTo>
                    <a:pt x="122" y="59"/>
                    <a:pt x="123" y="59"/>
                    <a:pt x="124" y="59"/>
                  </a:cubicBezTo>
                  <a:cubicBezTo>
                    <a:pt x="128" y="59"/>
                    <a:pt x="132" y="59"/>
                    <a:pt x="136" y="58"/>
                  </a:cubicBezTo>
                  <a:cubicBezTo>
                    <a:pt x="136" y="58"/>
                    <a:pt x="137" y="58"/>
                    <a:pt x="137" y="57"/>
                  </a:cubicBezTo>
                  <a:cubicBezTo>
                    <a:pt x="137" y="57"/>
                    <a:pt x="136" y="57"/>
                    <a:pt x="136" y="57"/>
                  </a:cubicBezTo>
                  <a:cubicBezTo>
                    <a:pt x="133" y="58"/>
                    <a:pt x="131" y="58"/>
                    <a:pt x="128" y="58"/>
                  </a:cubicBezTo>
                  <a:cubicBezTo>
                    <a:pt x="126" y="58"/>
                    <a:pt x="124" y="58"/>
                    <a:pt x="122" y="58"/>
                  </a:cubicBezTo>
                  <a:cubicBezTo>
                    <a:pt x="122" y="58"/>
                    <a:pt x="121" y="58"/>
                    <a:pt x="121" y="59"/>
                  </a:cubicBezTo>
                  <a:close/>
                  <a:moveTo>
                    <a:pt x="113" y="37"/>
                  </a:moveTo>
                  <a:cubicBezTo>
                    <a:pt x="107" y="38"/>
                    <a:pt x="101" y="38"/>
                    <a:pt x="94" y="39"/>
                  </a:cubicBezTo>
                  <a:cubicBezTo>
                    <a:pt x="95" y="39"/>
                    <a:pt x="95" y="39"/>
                    <a:pt x="95" y="39"/>
                  </a:cubicBezTo>
                  <a:cubicBezTo>
                    <a:pt x="99" y="39"/>
                    <a:pt x="104" y="39"/>
                    <a:pt x="108" y="39"/>
                  </a:cubicBezTo>
                  <a:cubicBezTo>
                    <a:pt x="110" y="39"/>
                    <a:pt x="111" y="38"/>
                    <a:pt x="113" y="38"/>
                  </a:cubicBezTo>
                  <a:cubicBezTo>
                    <a:pt x="113" y="38"/>
                    <a:pt x="113" y="38"/>
                    <a:pt x="113" y="38"/>
                  </a:cubicBezTo>
                  <a:cubicBezTo>
                    <a:pt x="113" y="38"/>
                    <a:pt x="113" y="38"/>
                    <a:pt x="113" y="37"/>
                  </a:cubicBezTo>
                  <a:close/>
                  <a:moveTo>
                    <a:pt x="203" y="44"/>
                  </a:moveTo>
                  <a:cubicBezTo>
                    <a:pt x="203" y="41"/>
                    <a:pt x="202" y="37"/>
                    <a:pt x="201" y="36"/>
                  </a:cubicBezTo>
                  <a:cubicBezTo>
                    <a:pt x="201" y="39"/>
                    <a:pt x="201" y="42"/>
                    <a:pt x="201" y="44"/>
                  </a:cubicBezTo>
                  <a:cubicBezTo>
                    <a:pt x="201" y="44"/>
                    <a:pt x="201" y="44"/>
                    <a:pt x="202" y="44"/>
                  </a:cubicBezTo>
                  <a:cubicBezTo>
                    <a:pt x="202" y="44"/>
                    <a:pt x="203" y="44"/>
                    <a:pt x="203" y="44"/>
                  </a:cubicBezTo>
                  <a:close/>
                  <a:moveTo>
                    <a:pt x="255" y="129"/>
                  </a:moveTo>
                  <a:cubicBezTo>
                    <a:pt x="254" y="129"/>
                    <a:pt x="252" y="130"/>
                    <a:pt x="250" y="130"/>
                  </a:cubicBezTo>
                  <a:cubicBezTo>
                    <a:pt x="250" y="131"/>
                    <a:pt x="249" y="131"/>
                    <a:pt x="249" y="131"/>
                  </a:cubicBezTo>
                  <a:cubicBezTo>
                    <a:pt x="248" y="130"/>
                    <a:pt x="248" y="130"/>
                    <a:pt x="247" y="131"/>
                  </a:cubicBezTo>
                  <a:cubicBezTo>
                    <a:pt x="246" y="131"/>
                    <a:pt x="245" y="131"/>
                    <a:pt x="243" y="131"/>
                  </a:cubicBezTo>
                  <a:cubicBezTo>
                    <a:pt x="240" y="131"/>
                    <a:pt x="237" y="131"/>
                    <a:pt x="234" y="132"/>
                  </a:cubicBezTo>
                  <a:cubicBezTo>
                    <a:pt x="234" y="132"/>
                    <a:pt x="235" y="132"/>
                    <a:pt x="235" y="132"/>
                  </a:cubicBezTo>
                  <a:cubicBezTo>
                    <a:pt x="241" y="132"/>
                    <a:pt x="247" y="131"/>
                    <a:pt x="254" y="131"/>
                  </a:cubicBezTo>
                  <a:cubicBezTo>
                    <a:pt x="254" y="131"/>
                    <a:pt x="255" y="131"/>
                    <a:pt x="255" y="131"/>
                  </a:cubicBezTo>
                  <a:cubicBezTo>
                    <a:pt x="255" y="130"/>
                    <a:pt x="255" y="130"/>
                    <a:pt x="255" y="129"/>
                  </a:cubicBezTo>
                  <a:close/>
                  <a:moveTo>
                    <a:pt x="180" y="200"/>
                  </a:moveTo>
                  <a:cubicBezTo>
                    <a:pt x="180" y="200"/>
                    <a:pt x="180" y="200"/>
                    <a:pt x="180" y="200"/>
                  </a:cubicBezTo>
                  <a:cubicBezTo>
                    <a:pt x="180" y="200"/>
                    <a:pt x="180" y="200"/>
                    <a:pt x="179" y="200"/>
                  </a:cubicBezTo>
                  <a:cubicBezTo>
                    <a:pt x="176" y="200"/>
                    <a:pt x="172" y="200"/>
                    <a:pt x="168" y="200"/>
                  </a:cubicBezTo>
                  <a:cubicBezTo>
                    <a:pt x="168" y="200"/>
                    <a:pt x="168" y="200"/>
                    <a:pt x="168" y="200"/>
                  </a:cubicBezTo>
                  <a:cubicBezTo>
                    <a:pt x="167" y="200"/>
                    <a:pt x="166" y="200"/>
                    <a:pt x="165" y="200"/>
                  </a:cubicBezTo>
                  <a:cubicBezTo>
                    <a:pt x="165" y="200"/>
                    <a:pt x="165" y="200"/>
                    <a:pt x="165" y="200"/>
                  </a:cubicBezTo>
                  <a:cubicBezTo>
                    <a:pt x="165" y="201"/>
                    <a:pt x="165" y="201"/>
                    <a:pt x="165" y="201"/>
                  </a:cubicBezTo>
                  <a:cubicBezTo>
                    <a:pt x="170" y="201"/>
                    <a:pt x="175" y="201"/>
                    <a:pt x="180" y="200"/>
                  </a:cubicBezTo>
                  <a:close/>
                  <a:moveTo>
                    <a:pt x="227" y="134"/>
                  </a:moveTo>
                  <a:cubicBezTo>
                    <a:pt x="227" y="134"/>
                    <a:pt x="227" y="134"/>
                    <a:pt x="227" y="134"/>
                  </a:cubicBezTo>
                  <a:cubicBezTo>
                    <a:pt x="222" y="134"/>
                    <a:pt x="218" y="134"/>
                    <a:pt x="213" y="134"/>
                  </a:cubicBezTo>
                  <a:cubicBezTo>
                    <a:pt x="213" y="134"/>
                    <a:pt x="213" y="134"/>
                    <a:pt x="214" y="135"/>
                  </a:cubicBezTo>
                  <a:cubicBezTo>
                    <a:pt x="214" y="135"/>
                    <a:pt x="214" y="135"/>
                    <a:pt x="214" y="136"/>
                  </a:cubicBezTo>
                  <a:cubicBezTo>
                    <a:pt x="218" y="135"/>
                    <a:pt x="222" y="135"/>
                    <a:pt x="227" y="134"/>
                  </a:cubicBezTo>
                  <a:close/>
                  <a:moveTo>
                    <a:pt x="162" y="57"/>
                  </a:moveTo>
                  <a:cubicBezTo>
                    <a:pt x="162" y="57"/>
                    <a:pt x="162" y="57"/>
                    <a:pt x="163" y="57"/>
                  </a:cubicBezTo>
                  <a:cubicBezTo>
                    <a:pt x="168" y="57"/>
                    <a:pt x="174" y="57"/>
                    <a:pt x="179" y="57"/>
                  </a:cubicBezTo>
                  <a:cubicBezTo>
                    <a:pt x="179" y="57"/>
                    <a:pt x="180" y="57"/>
                    <a:pt x="180" y="57"/>
                  </a:cubicBezTo>
                  <a:cubicBezTo>
                    <a:pt x="180" y="56"/>
                    <a:pt x="180" y="56"/>
                    <a:pt x="180" y="56"/>
                  </a:cubicBezTo>
                  <a:cubicBezTo>
                    <a:pt x="180" y="56"/>
                    <a:pt x="180" y="56"/>
                    <a:pt x="179" y="56"/>
                  </a:cubicBezTo>
                  <a:cubicBezTo>
                    <a:pt x="174" y="56"/>
                    <a:pt x="169" y="56"/>
                    <a:pt x="163" y="56"/>
                  </a:cubicBezTo>
                  <a:cubicBezTo>
                    <a:pt x="163" y="56"/>
                    <a:pt x="162" y="57"/>
                    <a:pt x="162" y="57"/>
                  </a:cubicBezTo>
                  <a:close/>
                  <a:moveTo>
                    <a:pt x="157" y="106"/>
                  </a:moveTo>
                  <a:cubicBezTo>
                    <a:pt x="156" y="105"/>
                    <a:pt x="137" y="107"/>
                    <a:pt x="136" y="107"/>
                  </a:cubicBezTo>
                  <a:cubicBezTo>
                    <a:pt x="136" y="107"/>
                    <a:pt x="137" y="107"/>
                    <a:pt x="137" y="107"/>
                  </a:cubicBezTo>
                  <a:cubicBezTo>
                    <a:pt x="143" y="107"/>
                    <a:pt x="148" y="107"/>
                    <a:pt x="153" y="106"/>
                  </a:cubicBezTo>
                  <a:cubicBezTo>
                    <a:pt x="155" y="106"/>
                    <a:pt x="156" y="106"/>
                    <a:pt x="157" y="106"/>
                  </a:cubicBezTo>
                  <a:cubicBezTo>
                    <a:pt x="157" y="106"/>
                    <a:pt x="157" y="106"/>
                    <a:pt x="157" y="106"/>
                  </a:cubicBezTo>
                  <a:close/>
                  <a:moveTo>
                    <a:pt x="93" y="17"/>
                  </a:moveTo>
                  <a:cubicBezTo>
                    <a:pt x="87" y="17"/>
                    <a:pt x="82" y="18"/>
                    <a:pt x="77" y="18"/>
                  </a:cubicBezTo>
                  <a:cubicBezTo>
                    <a:pt x="82" y="18"/>
                    <a:pt x="88" y="18"/>
                    <a:pt x="93" y="18"/>
                  </a:cubicBezTo>
                  <a:cubicBezTo>
                    <a:pt x="93" y="18"/>
                    <a:pt x="93" y="17"/>
                    <a:pt x="93" y="17"/>
                  </a:cubicBezTo>
                  <a:cubicBezTo>
                    <a:pt x="93" y="17"/>
                    <a:pt x="93" y="17"/>
                    <a:pt x="93" y="17"/>
                  </a:cubicBezTo>
                  <a:close/>
                  <a:moveTo>
                    <a:pt x="135" y="36"/>
                  </a:moveTo>
                  <a:cubicBezTo>
                    <a:pt x="135" y="36"/>
                    <a:pt x="135" y="36"/>
                    <a:pt x="135" y="36"/>
                  </a:cubicBezTo>
                  <a:cubicBezTo>
                    <a:pt x="129" y="36"/>
                    <a:pt x="124" y="36"/>
                    <a:pt x="119" y="37"/>
                  </a:cubicBezTo>
                  <a:cubicBezTo>
                    <a:pt x="119" y="37"/>
                    <a:pt x="119" y="37"/>
                    <a:pt x="119" y="38"/>
                  </a:cubicBezTo>
                  <a:cubicBezTo>
                    <a:pt x="124" y="37"/>
                    <a:pt x="130" y="37"/>
                    <a:pt x="135" y="36"/>
                  </a:cubicBezTo>
                  <a:close/>
                  <a:moveTo>
                    <a:pt x="79" y="108"/>
                  </a:moveTo>
                  <a:cubicBezTo>
                    <a:pt x="79" y="108"/>
                    <a:pt x="79" y="108"/>
                    <a:pt x="79" y="108"/>
                  </a:cubicBezTo>
                  <a:cubicBezTo>
                    <a:pt x="79" y="108"/>
                    <a:pt x="79" y="108"/>
                    <a:pt x="79" y="108"/>
                  </a:cubicBezTo>
                  <a:cubicBezTo>
                    <a:pt x="81" y="108"/>
                    <a:pt x="83" y="108"/>
                    <a:pt x="85" y="108"/>
                  </a:cubicBezTo>
                  <a:cubicBezTo>
                    <a:pt x="88" y="108"/>
                    <a:pt x="91" y="107"/>
                    <a:pt x="94" y="107"/>
                  </a:cubicBezTo>
                  <a:cubicBezTo>
                    <a:pt x="95" y="107"/>
                    <a:pt x="95" y="107"/>
                    <a:pt x="96" y="106"/>
                  </a:cubicBezTo>
                  <a:cubicBezTo>
                    <a:pt x="90" y="107"/>
                    <a:pt x="84" y="107"/>
                    <a:pt x="79" y="108"/>
                  </a:cubicBezTo>
                  <a:close/>
                  <a:moveTo>
                    <a:pt x="220" y="11"/>
                  </a:moveTo>
                  <a:cubicBezTo>
                    <a:pt x="220" y="11"/>
                    <a:pt x="219" y="11"/>
                    <a:pt x="218" y="11"/>
                  </a:cubicBezTo>
                  <a:cubicBezTo>
                    <a:pt x="219" y="14"/>
                    <a:pt x="219" y="17"/>
                    <a:pt x="219" y="20"/>
                  </a:cubicBezTo>
                  <a:cubicBezTo>
                    <a:pt x="220" y="20"/>
                    <a:pt x="220" y="19"/>
                    <a:pt x="220" y="19"/>
                  </a:cubicBezTo>
                  <a:cubicBezTo>
                    <a:pt x="220" y="16"/>
                    <a:pt x="220" y="14"/>
                    <a:pt x="220" y="11"/>
                  </a:cubicBezTo>
                  <a:close/>
                  <a:moveTo>
                    <a:pt x="159" y="192"/>
                  </a:moveTo>
                  <a:cubicBezTo>
                    <a:pt x="156" y="193"/>
                    <a:pt x="153" y="193"/>
                    <a:pt x="150" y="194"/>
                  </a:cubicBezTo>
                  <a:cubicBezTo>
                    <a:pt x="150" y="194"/>
                    <a:pt x="150" y="194"/>
                    <a:pt x="150" y="194"/>
                  </a:cubicBezTo>
                  <a:cubicBezTo>
                    <a:pt x="153" y="194"/>
                    <a:pt x="156" y="194"/>
                    <a:pt x="159" y="194"/>
                  </a:cubicBezTo>
                  <a:cubicBezTo>
                    <a:pt x="159" y="194"/>
                    <a:pt x="159" y="193"/>
                    <a:pt x="159" y="193"/>
                  </a:cubicBezTo>
                  <a:cubicBezTo>
                    <a:pt x="159" y="193"/>
                    <a:pt x="159" y="193"/>
                    <a:pt x="159" y="192"/>
                  </a:cubicBezTo>
                  <a:close/>
                  <a:moveTo>
                    <a:pt x="31" y="142"/>
                  </a:moveTo>
                  <a:cubicBezTo>
                    <a:pt x="31" y="142"/>
                    <a:pt x="31" y="142"/>
                    <a:pt x="31" y="142"/>
                  </a:cubicBezTo>
                  <a:cubicBezTo>
                    <a:pt x="31" y="146"/>
                    <a:pt x="31" y="150"/>
                    <a:pt x="31" y="154"/>
                  </a:cubicBezTo>
                  <a:cubicBezTo>
                    <a:pt x="31" y="154"/>
                    <a:pt x="32" y="154"/>
                    <a:pt x="32" y="154"/>
                  </a:cubicBezTo>
                  <a:cubicBezTo>
                    <a:pt x="32" y="150"/>
                    <a:pt x="32" y="146"/>
                    <a:pt x="31" y="142"/>
                  </a:cubicBezTo>
                  <a:close/>
                  <a:moveTo>
                    <a:pt x="175" y="108"/>
                  </a:moveTo>
                  <a:cubicBezTo>
                    <a:pt x="175" y="108"/>
                    <a:pt x="175" y="108"/>
                    <a:pt x="175" y="108"/>
                  </a:cubicBezTo>
                  <a:cubicBezTo>
                    <a:pt x="167" y="108"/>
                    <a:pt x="160" y="108"/>
                    <a:pt x="153" y="108"/>
                  </a:cubicBezTo>
                  <a:cubicBezTo>
                    <a:pt x="153" y="109"/>
                    <a:pt x="154" y="109"/>
                    <a:pt x="154" y="109"/>
                  </a:cubicBezTo>
                  <a:cubicBezTo>
                    <a:pt x="160" y="108"/>
                    <a:pt x="166" y="108"/>
                    <a:pt x="172" y="108"/>
                  </a:cubicBezTo>
                  <a:cubicBezTo>
                    <a:pt x="173" y="108"/>
                    <a:pt x="174" y="108"/>
                    <a:pt x="175" y="108"/>
                  </a:cubicBezTo>
                  <a:close/>
                  <a:moveTo>
                    <a:pt x="222" y="21"/>
                  </a:moveTo>
                  <a:cubicBezTo>
                    <a:pt x="222" y="21"/>
                    <a:pt x="222" y="21"/>
                    <a:pt x="222" y="21"/>
                  </a:cubicBezTo>
                  <a:cubicBezTo>
                    <a:pt x="221" y="24"/>
                    <a:pt x="221" y="27"/>
                    <a:pt x="221" y="30"/>
                  </a:cubicBezTo>
                  <a:cubicBezTo>
                    <a:pt x="221" y="30"/>
                    <a:pt x="222" y="30"/>
                    <a:pt x="222" y="30"/>
                  </a:cubicBezTo>
                  <a:cubicBezTo>
                    <a:pt x="222" y="27"/>
                    <a:pt x="222" y="24"/>
                    <a:pt x="222" y="21"/>
                  </a:cubicBezTo>
                  <a:close/>
                  <a:moveTo>
                    <a:pt x="113" y="202"/>
                  </a:moveTo>
                  <a:cubicBezTo>
                    <a:pt x="113" y="201"/>
                    <a:pt x="113" y="201"/>
                    <a:pt x="112" y="201"/>
                  </a:cubicBezTo>
                  <a:cubicBezTo>
                    <a:pt x="108" y="201"/>
                    <a:pt x="103" y="201"/>
                    <a:pt x="98" y="202"/>
                  </a:cubicBezTo>
                  <a:cubicBezTo>
                    <a:pt x="98" y="202"/>
                    <a:pt x="98" y="202"/>
                    <a:pt x="98" y="202"/>
                  </a:cubicBezTo>
                  <a:cubicBezTo>
                    <a:pt x="103" y="202"/>
                    <a:pt x="108" y="202"/>
                    <a:pt x="113" y="202"/>
                  </a:cubicBezTo>
                  <a:close/>
                  <a:moveTo>
                    <a:pt x="55" y="84"/>
                  </a:moveTo>
                  <a:cubicBezTo>
                    <a:pt x="49" y="85"/>
                    <a:pt x="44" y="85"/>
                    <a:pt x="39" y="86"/>
                  </a:cubicBezTo>
                  <a:cubicBezTo>
                    <a:pt x="39" y="86"/>
                    <a:pt x="40" y="86"/>
                    <a:pt x="40" y="86"/>
                  </a:cubicBezTo>
                  <a:cubicBezTo>
                    <a:pt x="44" y="85"/>
                    <a:pt x="48" y="85"/>
                    <a:pt x="52" y="85"/>
                  </a:cubicBezTo>
                  <a:cubicBezTo>
                    <a:pt x="52" y="85"/>
                    <a:pt x="53" y="85"/>
                    <a:pt x="54" y="85"/>
                  </a:cubicBezTo>
                  <a:cubicBezTo>
                    <a:pt x="54" y="85"/>
                    <a:pt x="55" y="85"/>
                    <a:pt x="55" y="84"/>
                  </a:cubicBezTo>
                  <a:close/>
                  <a:moveTo>
                    <a:pt x="71" y="133"/>
                  </a:moveTo>
                  <a:cubicBezTo>
                    <a:pt x="71" y="133"/>
                    <a:pt x="70" y="133"/>
                    <a:pt x="70" y="133"/>
                  </a:cubicBezTo>
                  <a:cubicBezTo>
                    <a:pt x="65" y="133"/>
                    <a:pt x="60" y="133"/>
                    <a:pt x="55" y="134"/>
                  </a:cubicBezTo>
                  <a:cubicBezTo>
                    <a:pt x="55" y="134"/>
                    <a:pt x="55" y="134"/>
                    <a:pt x="56" y="134"/>
                  </a:cubicBezTo>
                  <a:cubicBezTo>
                    <a:pt x="60" y="134"/>
                    <a:pt x="64" y="133"/>
                    <a:pt x="68" y="133"/>
                  </a:cubicBezTo>
                  <a:cubicBezTo>
                    <a:pt x="68" y="133"/>
                    <a:pt x="69" y="133"/>
                    <a:pt x="70" y="133"/>
                  </a:cubicBezTo>
                  <a:cubicBezTo>
                    <a:pt x="70" y="133"/>
                    <a:pt x="70" y="133"/>
                    <a:pt x="71" y="133"/>
                  </a:cubicBezTo>
                  <a:close/>
                  <a:moveTo>
                    <a:pt x="114" y="129"/>
                  </a:moveTo>
                  <a:cubicBezTo>
                    <a:pt x="114" y="129"/>
                    <a:pt x="114" y="129"/>
                    <a:pt x="114" y="129"/>
                  </a:cubicBezTo>
                  <a:cubicBezTo>
                    <a:pt x="114" y="129"/>
                    <a:pt x="114" y="129"/>
                    <a:pt x="115" y="129"/>
                  </a:cubicBezTo>
                  <a:cubicBezTo>
                    <a:pt x="120" y="129"/>
                    <a:pt x="126" y="129"/>
                    <a:pt x="132" y="129"/>
                  </a:cubicBezTo>
                  <a:cubicBezTo>
                    <a:pt x="132" y="129"/>
                    <a:pt x="132" y="129"/>
                    <a:pt x="132" y="129"/>
                  </a:cubicBezTo>
                  <a:cubicBezTo>
                    <a:pt x="132" y="129"/>
                    <a:pt x="132" y="129"/>
                    <a:pt x="133" y="129"/>
                  </a:cubicBezTo>
                  <a:cubicBezTo>
                    <a:pt x="133" y="129"/>
                    <a:pt x="133" y="128"/>
                    <a:pt x="133" y="128"/>
                  </a:cubicBezTo>
                  <a:cubicBezTo>
                    <a:pt x="126" y="129"/>
                    <a:pt x="120" y="129"/>
                    <a:pt x="114" y="129"/>
                  </a:cubicBezTo>
                  <a:close/>
                  <a:moveTo>
                    <a:pt x="139" y="33"/>
                  </a:moveTo>
                  <a:cubicBezTo>
                    <a:pt x="139" y="33"/>
                    <a:pt x="140" y="33"/>
                    <a:pt x="140" y="33"/>
                  </a:cubicBezTo>
                  <a:cubicBezTo>
                    <a:pt x="141" y="33"/>
                    <a:pt x="142" y="33"/>
                    <a:pt x="144" y="33"/>
                  </a:cubicBezTo>
                  <a:cubicBezTo>
                    <a:pt x="146" y="33"/>
                    <a:pt x="149" y="33"/>
                    <a:pt x="151" y="33"/>
                  </a:cubicBezTo>
                  <a:cubicBezTo>
                    <a:pt x="147" y="33"/>
                    <a:pt x="143" y="33"/>
                    <a:pt x="139" y="33"/>
                  </a:cubicBezTo>
                  <a:close/>
                  <a:moveTo>
                    <a:pt x="186" y="177"/>
                  </a:moveTo>
                  <a:cubicBezTo>
                    <a:pt x="186" y="177"/>
                    <a:pt x="187" y="177"/>
                    <a:pt x="187" y="177"/>
                  </a:cubicBezTo>
                  <a:cubicBezTo>
                    <a:pt x="190" y="177"/>
                    <a:pt x="194" y="177"/>
                    <a:pt x="197" y="177"/>
                  </a:cubicBezTo>
                  <a:cubicBezTo>
                    <a:pt x="198" y="177"/>
                    <a:pt x="199" y="177"/>
                    <a:pt x="199" y="177"/>
                  </a:cubicBezTo>
                  <a:cubicBezTo>
                    <a:pt x="199" y="177"/>
                    <a:pt x="199" y="176"/>
                    <a:pt x="199" y="176"/>
                  </a:cubicBezTo>
                  <a:cubicBezTo>
                    <a:pt x="199" y="176"/>
                    <a:pt x="198" y="176"/>
                    <a:pt x="197" y="176"/>
                  </a:cubicBezTo>
                  <a:cubicBezTo>
                    <a:pt x="196" y="176"/>
                    <a:pt x="196" y="176"/>
                    <a:pt x="195" y="176"/>
                  </a:cubicBezTo>
                  <a:cubicBezTo>
                    <a:pt x="194" y="176"/>
                    <a:pt x="193" y="176"/>
                    <a:pt x="193" y="176"/>
                  </a:cubicBezTo>
                  <a:cubicBezTo>
                    <a:pt x="192" y="176"/>
                    <a:pt x="191" y="176"/>
                    <a:pt x="190" y="176"/>
                  </a:cubicBezTo>
                  <a:cubicBezTo>
                    <a:pt x="190" y="176"/>
                    <a:pt x="189" y="176"/>
                    <a:pt x="188" y="176"/>
                  </a:cubicBezTo>
                  <a:cubicBezTo>
                    <a:pt x="188" y="177"/>
                    <a:pt x="187" y="176"/>
                    <a:pt x="186" y="177"/>
                  </a:cubicBezTo>
                  <a:close/>
                  <a:moveTo>
                    <a:pt x="216" y="177"/>
                  </a:moveTo>
                  <a:cubicBezTo>
                    <a:pt x="217" y="177"/>
                    <a:pt x="228" y="177"/>
                    <a:pt x="231" y="176"/>
                  </a:cubicBezTo>
                  <a:cubicBezTo>
                    <a:pt x="226" y="176"/>
                    <a:pt x="221" y="176"/>
                    <a:pt x="216" y="176"/>
                  </a:cubicBezTo>
                  <a:cubicBezTo>
                    <a:pt x="216" y="176"/>
                    <a:pt x="216" y="177"/>
                    <a:pt x="216" y="177"/>
                  </a:cubicBezTo>
                  <a:close/>
                  <a:moveTo>
                    <a:pt x="157" y="132"/>
                  </a:moveTo>
                  <a:cubicBezTo>
                    <a:pt x="157" y="132"/>
                    <a:pt x="157" y="132"/>
                    <a:pt x="157" y="132"/>
                  </a:cubicBezTo>
                  <a:cubicBezTo>
                    <a:pt x="152" y="132"/>
                    <a:pt x="147" y="132"/>
                    <a:pt x="143" y="132"/>
                  </a:cubicBezTo>
                  <a:cubicBezTo>
                    <a:pt x="143" y="132"/>
                    <a:pt x="143" y="132"/>
                    <a:pt x="143" y="133"/>
                  </a:cubicBezTo>
                  <a:cubicBezTo>
                    <a:pt x="147" y="132"/>
                    <a:pt x="152" y="132"/>
                    <a:pt x="157" y="132"/>
                  </a:cubicBezTo>
                  <a:close/>
                  <a:moveTo>
                    <a:pt x="120" y="155"/>
                  </a:moveTo>
                  <a:cubicBezTo>
                    <a:pt x="122" y="155"/>
                    <a:pt x="125" y="154"/>
                    <a:pt x="127" y="154"/>
                  </a:cubicBezTo>
                  <a:cubicBezTo>
                    <a:pt x="129" y="154"/>
                    <a:pt x="132" y="154"/>
                    <a:pt x="134" y="154"/>
                  </a:cubicBezTo>
                  <a:cubicBezTo>
                    <a:pt x="129" y="154"/>
                    <a:pt x="125" y="154"/>
                    <a:pt x="120" y="155"/>
                  </a:cubicBezTo>
                  <a:close/>
                  <a:moveTo>
                    <a:pt x="235" y="174"/>
                  </a:moveTo>
                  <a:cubicBezTo>
                    <a:pt x="235" y="174"/>
                    <a:pt x="235" y="173"/>
                    <a:pt x="235" y="173"/>
                  </a:cubicBezTo>
                  <a:cubicBezTo>
                    <a:pt x="233" y="173"/>
                    <a:pt x="231" y="174"/>
                    <a:pt x="229" y="174"/>
                  </a:cubicBezTo>
                  <a:cubicBezTo>
                    <a:pt x="229" y="174"/>
                    <a:pt x="229" y="174"/>
                    <a:pt x="229" y="174"/>
                  </a:cubicBezTo>
                  <a:cubicBezTo>
                    <a:pt x="231" y="174"/>
                    <a:pt x="233" y="174"/>
                    <a:pt x="235" y="174"/>
                  </a:cubicBezTo>
                  <a:close/>
                  <a:moveTo>
                    <a:pt x="73" y="181"/>
                  </a:moveTo>
                  <a:cubicBezTo>
                    <a:pt x="73" y="181"/>
                    <a:pt x="73" y="181"/>
                    <a:pt x="72" y="181"/>
                  </a:cubicBezTo>
                  <a:cubicBezTo>
                    <a:pt x="72" y="185"/>
                    <a:pt x="72" y="189"/>
                    <a:pt x="72" y="192"/>
                  </a:cubicBezTo>
                  <a:cubicBezTo>
                    <a:pt x="72" y="189"/>
                    <a:pt x="73" y="185"/>
                    <a:pt x="73" y="181"/>
                  </a:cubicBezTo>
                  <a:close/>
                  <a:moveTo>
                    <a:pt x="142" y="129"/>
                  </a:moveTo>
                  <a:cubicBezTo>
                    <a:pt x="144" y="129"/>
                    <a:pt x="147" y="129"/>
                    <a:pt x="149" y="129"/>
                  </a:cubicBezTo>
                  <a:cubicBezTo>
                    <a:pt x="149" y="128"/>
                    <a:pt x="149" y="128"/>
                    <a:pt x="149" y="128"/>
                  </a:cubicBezTo>
                  <a:cubicBezTo>
                    <a:pt x="145" y="128"/>
                    <a:pt x="143" y="128"/>
                    <a:pt x="142" y="129"/>
                  </a:cubicBezTo>
                  <a:close/>
                  <a:moveTo>
                    <a:pt x="215" y="148"/>
                  </a:moveTo>
                  <a:cubicBezTo>
                    <a:pt x="218" y="147"/>
                    <a:pt x="220" y="147"/>
                    <a:pt x="222" y="147"/>
                  </a:cubicBezTo>
                  <a:cubicBezTo>
                    <a:pt x="222" y="147"/>
                    <a:pt x="222" y="147"/>
                    <a:pt x="222" y="146"/>
                  </a:cubicBezTo>
                  <a:cubicBezTo>
                    <a:pt x="220" y="147"/>
                    <a:pt x="217" y="147"/>
                    <a:pt x="215" y="147"/>
                  </a:cubicBezTo>
                  <a:cubicBezTo>
                    <a:pt x="215" y="147"/>
                    <a:pt x="215" y="147"/>
                    <a:pt x="215" y="147"/>
                  </a:cubicBezTo>
                  <a:cubicBezTo>
                    <a:pt x="215" y="147"/>
                    <a:pt x="215" y="148"/>
                    <a:pt x="215" y="148"/>
                  </a:cubicBezTo>
                  <a:close/>
                  <a:moveTo>
                    <a:pt x="39" y="157"/>
                  </a:moveTo>
                  <a:cubicBezTo>
                    <a:pt x="43" y="158"/>
                    <a:pt x="47" y="157"/>
                    <a:pt x="51" y="157"/>
                  </a:cubicBezTo>
                  <a:cubicBezTo>
                    <a:pt x="47" y="156"/>
                    <a:pt x="43" y="157"/>
                    <a:pt x="39" y="157"/>
                  </a:cubicBezTo>
                  <a:close/>
                  <a:moveTo>
                    <a:pt x="137" y="61"/>
                  </a:moveTo>
                  <a:cubicBezTo>
                    <a:pt x="137" y="61"/>
                    <a:pt x="137" y="61"/>
                    <a:pt x="137" y="61"/>
                  </a:cubicBezTo>
                  <a:cubicBezTo>
                    <a:pt x="133" y="61"/>
                    <a:pt x="129" y="61"/>
                    <a:pt x="124" y="61"/>
                  </a:cubicBezTo>
                  <a:cubicBezTo>
                    <a:pt x="130" y="61"/>
                    <a:pt x="136" y="61"/>
                    <a:pt x="137" y="61"/>
                  </a:cubicBezTo>
                  <a:close/>
                  <a:moveTo>
                    <a:pt x="252" y="60"/>
                  </a:moveTo>
                  <a:cubicBezTo>
                    <a:pt x="252" y="60"/>
                    <a:pt x="252" y="60"/>
                    <a:pt x="252" y="59"/>
                  </a:cubicBezTo>
                  <a:cubicBezTo>
                    <a:pt x="249" y="59"/>
                    <a:pt x="246" y="59"/>
                    <a:pt x="243" y="59"/>
                  </a:cubicBezTo>
                  <a:cubicBezTo>
                    <a:pt x="243" y="60"/>
                    <a:pt x="244" y="60"/>
                    <a:pt x="244" y="60"/>
                  </a:cubicBezTo>
                  <a:cubicBezTo>
                    <a:pt x="247" y="60"/>
                    <a:pt x="249" y="60"/>
                    <a:pt x="252" y="60"/>
                  </a:cubicBezTo>
                  <a:close/>
                  <a:moveTo>
                    <a:pt x="53" y="118"/>
                  </a:moveTo>
                  <a:cubicBezTo>
                    <a:pt x="53" y="118"/>
                    <a:pt x="53" y="117"/>
                    <a:pt x="53" y="117"/>
                  </a:cubicBezTo>
                  <a:cubicBezTo>
                    <a:pt x="53" y="116"/>
                    <a:pt x="53" y="115"/>
                    <a:pt x="54" y="115"/>
                  </a:cubicBezTo>
                  <a:cubicBezTo>
                    <a:pt x="54" y="115"/>
                    <a:pt x="54" y="115"/>
                    <a:pt x="54" y="115"/>
                  </a:cubicBezTo>
                  <a:cubicBezTo>
                    <a:pt x="54" y="114"/>
                    <a:pt x="54" y="113"/>
                    <a:pt x="54" y="113"/>
                  </a:cubicBezTo>
                  <a:cubicBezTo>
                    <a:pt x="54" y="113"/>
                    <a:pt x="54" y="113"/>
                    <a:pt x="53" y="113"/>
                  </a:cubicBezTo>
                  <a:cubicBezTo>
                    <a:pt x="53" y="115"/>
                    <a:pt x="53" y="116"/>
                    <a:pt x="53" y="118"/>
                  </a:cubicBezTo>
                  <a:close/>
                  <a:moveTo>
                    <a:pt x="15" y="34"/>
                  </a:moveTo>
                  <a:cubicBezTo>
                    <a:pt x="15" y="34"/>
                    <a:pt x="15" y="34"/>
                    <a:pt x="14" y="34"/>
                  </a:cubicBezTo>
                  <a:cubicBezTo>
                    <a:pt x="15" y="35"/>
                    <a:pt x="15" y="37"/>
                    <a:pt x="15" y="38"/>
                  </a:cubicBezTo>
                  <a:cubicBezTo>
                    <a:pt x="15" y="38"/>
                    <a:pt x="15" y="38"/>
                    <a:pt x="15" y="39"/>
                  </a:cubicBezTo>
                  <a:cubicBezTo>
                    <a:pt x="15" y="39"/>
                    <a:pt x="15" y="39"/>
                    <a:pt x="16" y="39"/>
                  </a:cubicBezTo>
                  <a:cubicBezTo>
                    <a:pt x="16" y="39"/>
                    <a:pt x="16" y="39"/>
                    <a:pt x="16" y="38"/>
                  </a:cubicBezTo>
                  <a:cubicBezTo>
                    <a:pt x="16" y="37"/>
                    <a:pt x="15" y="35"/>
                    <a:pt x="15" y="34"/>
                  </a:cubicBezTo>
                  <a:close/>
                  <a:moveTo>
                    <a:pt x="40" y="15"/>
                  </a:moveTo>
                  <a:cubicBezTo>
                    <a:pt x="40" y="15"/>
                    <a:pt x="40" y="15"/>
                    <a:pt x="40" y="15"/>
                  </a:cubicBezTo>
                  <a:cubicBezTo>
                    <a:pt x="41" y="15"/>
                    <a:pt x="42" y="15"/>
                    <a:pt x="44" y="15"/>
                  </a:cubicBezTo>
                  <a:cubicBezTo>
                    <a:pt x="45" y="15"/>
                    <a:pt x="46" y="15"/>
                    <a:pt x="48" y="15"/>
                  </a:cubicBezTo>
                  <a:cubicBezTo>
                    <a:pt x="48" y="15"/>
                    <a:pt x="49" y="15"/>
                    <a:pt x="49" y="14"/>
                  </a:cubicBezTo>
                  <a:cubicBezTo>
                    <a:pt x="46" y="14"/>
                    <a:pt x="43" y="15"/>
                    <a:pt x="40" y="15"/>
                  </a:cubicBezTo>
                  <a:close/>
                  <a:moveTo>
                    <a:pt x="134" y="177"/>
                  </a:moveTo>
                  <a:cubicBezTo>
                    <a:pt x="134" y="177"/>
                    <a:pt x="134" y="177"/>
                    <a:pt x="134" y="177"/>
                  </a:cubicBezTo>
                  <a:cubicBezTo>
                    <a:pt x="138" y="177"/>
                    <a:pt x="142" y="177"/>
                    <a:pt x="145" y="177"/>
                  </a:cubicBezTo>
                  <a:cubicBezTo>
                    <a:pt x="145" y="176"/>
                    <a:pt x="145" y="176"/>
                    <a:pt x="145" y="176"/>
                  </a:cubicBezTo>
                  <a:cubicBezTo>
                    <a:pt x="142" y="176"/>
                    <a:pt x="138" y="176"/>
                    <a:pt x="135" y="176"/>
                  </a:cubicBezTo>
                  <a:cubicBezTo>
                    <a:pt x="135" y="176"/>
                    <a:pt x="135" y="177"/>
                    <a:pt x="134" y="177"/>
                  </a:cubicBezTo>
                  <a:close/>
                  <a:moveTo>
                    <a:pt x="236" y="59"/>
                  </a:moveTo>
                  <a:cubicBezTo>
                    <a:pt x="236" y="60"/>
                    <a:pt x="236" y="60"/>
                    <a:pt x="236" y="60"/>
                  </a:cubicBezTo>
                  <a:cubicBezTo>
                    <a:pt x="237" y="60"/>
                    <a:pt x="239" y="60"/>
                    <a:pt x="240" y="60"/>
                  </a:cubicBezTo>
                  <a:cubicBezTo>
                    <a:pt x="240" y="60"/>
                    <a:pt x="240" y="60"/>
                    <a:pt x="240" y="59"/>
                  </a:cubicBezTo>
                  <a:cubicBezTo>
                    <a:pt x="239" y="59"/>
                    <a:pt x="237" y="59"/>
                    <a:pt x="236" y="59"/>
                  </a:cubicBezTo>
                  <a:close/>
                  <a:moveTo>
                    <a:pt x="185" y="56"/>
                  </a:moveTo>
                  <a:cubicBezTo>
                    <a:pt x="185" y="56"/>
                    <a:pt x="185" y="56"/>
                    <a:pt x="185" y="56"/>
                  </a:cubicBezTo>
                  <a:cubicBezTo>
                    <a:pt x="187" y="56"/>
                    <a:pt x="189" y="57"/>
                    <a:pt x="191" y="56"/>
                  </a:cubicBezTo>
                  <a:cubicBezTo>
                    <a:pt x="189" y="56"/>
                    <a:pt x="187" y="56"/>
                    <a:pt x="185" y="56"/>
                  </a:cubicBezTo>
                  <a:cubicBezTo>
                    <a:pt x="185" y="56"/>
                    <a:pt x="185" y="56"/>
                    <a:pt x="185" y="56"/>
                  </a:cubicBezTo>
                  <a:close/>
                  <a:moveTo>
                    <a:pt x="205" y="56"/>
                  </a:moveTo>
                  <a:cubicBezTo>
                    <a:pt x="204" y="56"/>
                    <a:pt x="204" y="55"/>
                    <a:pt x="203" y="56"/>
                  </a:cubicBezTo>
                  <a:cubicBezTo>
                    <a:pt x="202" y="56"/>
                    <a:pt x="202" y="56"/>
                    <a:pt x="201" y="56"/>
                  </a:cubicBezTo>
                  <a:cubicBezTo>
                    <a:pt x="200" y="56"/>
                    <a:pt x="200" y="56"/>
                    <a:pt x="200" y="56"/>
                  </a:cubicBezTo>
                  <a:cubicBezTo>
                    <a:pt x="202" y="56"/>
                    <a:pt x="203" y="56"/>
                    <a:pt x="205" y="56"/>
                  </a:cubicBezTo>
                  <a:close/>
                  <a:moveTo>
                    <a:pt x="27" y="17"/>
                  </a:moveTo>
                  <a:cubicBezTo>
                    <a:pt x="27" y="16"/>
                    <a:pt x="27" y="16"/>
                    <a:pt x="26" y="16"/>
                  </a:cubicBezTo>
                  <a:cubicBezTo>
                    <a:pt x="26" y="16"/>
                    <a:pt x="25" y="16"/>
                    <a:pt x="24" y="16"/>
                  </a:cubicBezTo>
                  <a:cubicBezTo>
                    <a:pt x="23" y="16"/>
                    <a:pt x="22" y="17"/>
                    <a:pt x="20" y="17"/>
                  </a:cubicBezTo>
                  <a:cubicBezTo>
                    <a:pt x="20" y="17"/>
                    <a:pt x="20" y="17"/>
                    <a:pt x="20" y="17"/>
                  </a:cubicBezTo>
                  <a:cubicBezTo>
                    <a:pt x="22" y="17"/>
                    <a:pt x="25" y="17"/>
                    <a:pt x="27" y="17"/>
                  </a:cubicBezTo>
                  <a:close/>
                  <a:moveTo>
                    <a:pt x="213" y="132"/>
                  </a:moveTo>
                  <a:cubicBezTo>
                    <a:pt x="213" y="132"/>
                    <a:pt x="213" y="132"/>
                    <a:pt x="213" y="132"/>
                  </a:cubicBezTo>
                  <a:cubicBezTo>
                    <a:pt x="218" y="132"/>
                    <a:pt x="222" y="132"/>
                    <a:pt x="226" y="132"/>
                  </a:cubicBezTo>
                  <a:cubicBezTo>
                    <a:pt x="226" y="132"/>
                    <a:pt x="226" y="132"/>
                    <a:pt x="226" y="132"/>
                  </a:cubicBezTo>
                  <a:cubicBezTo>
                    <a:pt x="222" y="132"/>
                    <a:pt x="218" y="132"/>
                    <a:pt x="213" y="132"/>
                  </a:cubicBezTo>
                  <a:close/>
                  <a:moveTo>
                    <a:pt x="163" y="184"/>
                  </a:moveTo>
                  <a:cubicBezTo>
                    <a:pt x="163" y="184"/>
                    <a:pt x="163" y="184"/>
                    <a:pt x="163" y="184"/>
                  </a:cubicBezTo>
                  <a:cubicBezTo>
                    <a:pt x="163" y="182"/>
                    <a:pt x="163" y="181"/>
                    <a:pt x="163" y="179"/>
                  </a:cubicBezTo>
                  <a:cubicBezTo>
                    <a:pt x="163" y="179"/>
                    <a:pt x="163" y="179"/>
                    <a:pt x="163" y="179"/>
                  </a:cubicBezTo>
                  <a:cubicBezTo>
                    <a:pt x="163" y="181"/>
                    <a:pt x="163" y="182"/>
                    <a:pt x="163" y="184"/>
                  </a:cubicBezTo>
                  <a:close/>
                  <a:moveTo>
                    <a:pt x="195" y="9"/>
                  </a:moveTo>
                  <a:cubicBezTo>
                    <a:pt x="195" y="9"/>
                    <a:pt x="195" y="9"/>
                    <a:pt x="195" y="9"/>
                  </a:cubicBezTo>
                  <a:cubicBezTo>
                    <a:pt x="200" y="9"/>
                    <a:pt x="204" y="9"/>
                    <a:pt x="208" y="9"/>
                  </a:cubicBezTo>
                  <a:cubicBezTo>
                    <a:pt x="208" y="9"/>
                    <a:pt x="208" y="9"/>
                    <a:pt x="208" y="9"/>
                  </a:cubicBezTo>
                  <a:cubicBezTo>
                    <a:pt x="204" y="9"/>
                    <a:pt x="200" y="9"/>
                    <a:pt x="195" y="9"/>
                  </a:cubicBezTo>
                  <a:close/>
                  <a:moveTo>
                    <a:pt x="75" y="100"/>
                  </a:moveTo>
                  <a:cubicBezTo>
                    <a:pt x="75" y="100"/>
                    <a:pt x="75" y="100"/>
                    <a:pt x="75" y="100"/>
                  </a:cubicBezTo>
                  <a:cubicBezTo>
                    <a:pt x="75" y="102"/>
                    <a:pt x="75" y="104"/>
                    <a:pt x="75" y="106"/>
                  </a:cubicBezTo>
                  <a:cubicBezTo>
                    <a:pt x="76" y="106"/>
                    <a:pt x="76" y="106"/>
                    <a:pt x="76" y="105"/>
                  </a:cubicBezTo>
                  <a:cubicBezTo>
                    <a:pt x="76" y="103"/>
                    <a:pt x="76" y="102"/>
                    <a:pt x="75" y="100"/>
                  </a:cubicBezTo>
                  <a:close/>
                  <a:moveTo>
                    <a:pt x="26" y="204"/>
                  </a:moveTo>
                  <a:cubicBezTo>
                    <a:pt x="27" y="204"/>
                    <a:pt x="27" y="204"/>
                    <a:pt x="28" y="204"/>
                  </a:cubicBezTo>
                  <a:cubicBezTo>
                    <a:pt x="28" y="204"/>
                    <a:pt x="28" y="203"/>
                    <a:pt x="28" y="203"/>
                  </a:cubicBezTo>
                  <a:cubicBezTo>
                    <a:pt x="27" y="203"/>
                    <a:pt x="27" y="203"/>
                    <a:pt x="26" y="203"/>
                  </a:cubicBezTo>
                  <a:cubicBezTo>
                    <a:pt x="26" y="203"/>
                    <a:pt x="26" y="204"/>
                    <a:pt x="26" y="204"/>
                  </a:cubicBezTo>
                  <a:close/>
                  <a:moveTo>
                    <a:pt x="159" y="53"/>
                  </a:moveTo>
                  <a:cubicBezTo>
                    <a:pt x="159" y="50"/>
                    <a:pt x="159" y="48"/>
                    <a:pt x="159" y="45"/>
                  </a:cubicBezTo>
                  <a:cubicBezTo>
                    <a:pt x="159" y="48"/>
                    <a:pt x="159" y="50"/>
                    <a:pt x="159" y="53"/>
                  </a:cubicBezTo>
                  <a:close/>
                  <a:moveTo>
                    <a:pt x="62" y="14"/>
                  </a:moveTo>
                  <a:cubicBezTo>
                    <a:pt x="62" y="14"/>
                    <a:pt x="62" y="14"/>
                    <a:pt x="62" y="14"/>
                  </a:cubicBezTo>
                  <a:cubicBezTo>
                    <a:pt x="60" y="14"/>
                    <a:pt x="58" y="14"/>
                    <a:pt x="55" y="14"/>
                  </a:cubicBezTo>
                  <a:cubicBezTo>
                    <a:pt x="55" y="14"/>
                    <a:pt x="55" y="14"/>
                    <a:pt x="55" y="14"/>
                  </a:cubicBezTo>
                  <a:cubicBezTo>
                    <a:pt x="55" y="14"/>
                    <a:pt x="55" y="14"/>
                    <a:pt x="55" y="14"/>
                  </a:cubicBezTo>
                  <a:cubicBezTo>
                    <a:pt x="57" y="14"/>
                    <a:pt x="60" y="14"/>
                    <a:pt x="62" y="14"/>
                  </a:cubicBezTo>
                  <a:close/>
                  <a:moveTo>
                    <a:pt x="35" y="203"/>
                  </a:moveTo>
                  <a:cubicBezTo>
                    <a:pt x="35" y="203"/>
                    <a:pt x="35" y="203"/>
                    <a:pt x="35" y="203"/>
                  </a:cubicBezTo>
                  <a:cubicBezTo>
                    <a:pt x="34" y="203"/>
                    <a:pt x="32" y="203"/>
                    <a:pt x="31" y="203"/>
                  </a:cubicBezTo>
                  <a:cubicBezTo>
                    <a:pt x="31" y="203"/>
                    <a:pt x="31" y="203"/>
                    <a:pt x="31" y="204"/>
                  </a:cubicBezTo>
                  <a:cubicBezTo>
                    <a:pt x="32" y="204"/>
                    <a:pt x="34" y="203"/>
                    <a:pt x="35" y="203"/>
                  </a:cubicBezTo>
                  <a:close/>
                  <a:moveTo>
                    <a:pt x="208" y="136"/>
                  </a:moveTo>
                  <a:cubicBezTo>
                    <a:pt x="209" y="136"/>
                    <a:pt x="209" y="135"/>
                    <a:pt x="209" y="134"/>
                  </a:cubicBezTo>
                  <a:cubicBezTo>
                    <a:pt x="209" y="134"/>
                    <a:pt x="208" y="134"/>
                    <a:pt x="208" y="134"/>
                  </a:cubicBezTo>
                  <a:cubicBezTo>
                    <a:pt x="208" y="135"/>
                    <a:pt x="208" y="135"/>
                    <a:pt x="208" y="136"/>
                  </a:cubicBezTo>
                  <a:close/>
                  <a:moveTo>
                    <a:pt x="158" y="150"/>
                  </a:moveTo>
                  <a:cubicBezTo>
                    <a:pt x="158" y="150"/>
                    <a:pt x="158" y="150"/>
                    <a:pt x="158" y="149"/>
                  </a:cubicBezTo>
                  <a:cubicBezTo>
                    <a:pt x="156" y="150"/>
                    <a:pt x="155" y="150"/>
                    <a:pt x="154" y="150"/>
                  </a:cubicBezTo>
                  <a:cubicBezTo>
                    <a:pt x="154" y="150"/>
                    <a:pt x="154" y="150"/>
                    <a:pt x="154" y="150"/>
                  </a:cubicBezTo>
                  <a:cubicBezTo>
                    <a:pt x="155" y="150"/>
                    <a:pt x="156" y="150"/>
                    <a:pt x="156" y="150"/>
                  </a:cubicBezTo>
                  <a:cubicBezTo>
                    <a:pt x="157" y="150"/>
                    <a:pt x="157" y="150"/>
                    <a:pt x="158" y="150"/>
                  </a:cubicBezTo>
                  <a:close/>
                  <a:moveTo>
                    <a:pt x="26" y="199"/>
                  </a:moveTo>
                  <a:cubicBezTo>
                    <a:pt x="26" y="199"/>
                    <a:pt x="26" y="200"/>
                    <a:pt x="26" y="200"/>
                  </a:cubicBezTo>
                  <a:cubicBezTo>
                    <a:pt x="27" y="200"/>
                    <a:pt x="27" y="200"/>
                    <a:pt x="27" y="201"/>
                  </a:cubicBezTo>
                  <a:cubicBezTo>
                    <a:pt x="27" y="199"/>
                    <a:pt x="27" y="199"/>
                    <a:pt x="26" y="199"/>
                  </a:cubicBezTo>
                  <a:close/>
                  <a:moveTo>
                    <a:pt x="137" y="173"/>
                  </a:moveTo>
                  <a:cubicBezTo>
                    <a:pt x="136" y="173"/>
                    <a:pt x="136" y="173"/>
                    <a:pt x="135" y="173"/>
                  </a:cubicBezTo>
                  <a:cubicBezTo>
                    <a:pt x="135" y="174"/>
                    <a:pt x="135" y="174"/>
                    <a:pt x="135" y="174"/>
                  </a:cubicBezTo>
                  <a:cubicBezTo>
                    <a:pt x="136" y="174"/>
                    <a:pt x="136" y="174"/>
                    <a:pt x="137" y="174"/>
                  </a:cubicBezTo>
                  <a:cubicBezTo>
                    <a:pt x="137" y="174"/>
                    <a:pt x="137" y="173"/>
                    <a:pt x="137" y="173"/>
                  </a:cubicBezTo>
                  <a:close/>
                  <a:moveTo>
                    <a:pt x="20" y="160"/>
                  </a:moveTo>
                  <a:cubicBezTo>
                    <a:pt x="21" y="159"/>
                    <a:pt x="21" y="159"/>
                    <a:pt x="20" y="156"/>
                  </a:cubicBezTo>
                  <a:cubicBezTo>
                    <a:pt x="20" y="157"/>
                    <a:pt x="20" y="159"/>
                    <a:pt x="20" y="160"/>
                  </a:cubicBezTo>
                  <a:close/>
                  <a:moveTo>
                    <a:pt x="160" y="146"/>
                  </a:moveTo>
                  <a:cubicBezTo>
                    <a:pt x="161" y="146"/>
                    <a:pt x="161" y="144"/>
                    <a:pt x="160" y="142"/>
                  </a:cubicBezTo>
                  <a:cubicBezTo>
                    <a:pt x="160" y="144"/>
                    <a:pt x="160" y="145"/>
                    <a:pt x="160" y="146"/>
                  </a:cubicBezTo>
                  <a:close/>
                  <a:moveTo>
                    <a:pt x="145" y="36"/>
                  </a:moveTo>
                  <a:cubicBezTo>
                    <a:pt x="145" y="36"/>
                    <a:pt x="145" y="36"/>
                    <a:pt x="145" y="36"/>
                  </a:cubicBezTo>
                  <a:cubicBezTo>
                    <a:pt x="143" y="36"/>
                    <a:pt x="141" y="36"/>
                    <a:pt x="139" y="36"/>
                  </a:cubicBezTo>
                  <a:cubicBezTo>
                    <a:pt x="139" y="36"/>
                    <a:pt x="139" y="36"/>
                    <a:pt x="139" y="36"/>
                  </a:cubicBezTo>
                  <a:cubicBezTo>
                    <a:pt x="141" y="36"/>
                    <a:pt x="143" y="36"/>
                    <a:pt x="145" y="36"/>
                  </a:cubicBezTo>
                  <a:close/>
                  <a:moveTo>
                    <a:pt x="68" y="178"/>
                  </a:moveTo>
                  <a:cubicBezTo>
                    <a:pt x="68" y="178"/>
                    <a:pt x="68" y="178"/>
                    <a:pt x="68" y="178"/>
                  </a:cubicBezTo>
                  <a:cubicBezTo>
                    <a:pt x="68" y="178"/>
                    <a:pt x="67" y="178"/>
                    <a:pt x="66" y="178"/>
                  </a:cubicBezTo>
                  <a:cubicBezTo>
                    <a:pt x="65" y="178"/>
                    <a:pt x="65" y="178"/>
                    <a:pt x="64" y="178"/>
                  </a:cubicBezTo>
                  <a:cubicBezTo>
                    <a:pt x="65" y="178"/>
                    <a:pt x="67" y="179"/>
                    <a:pt x="68" y="178"/>
                  </a:cubicBezTo>
                  <a:close/>
                  <a:moveTo>
                    <a:pt x="135" y="111"/>
                  </a:moveTo>
                  <a:cubicBezTo>
                    <a:pt x="134" y="111"/>
                    <a:pt x="134" y="111"/>
                    <a:pt x="134" y="113"/>
                  </a:cubicBezTo>
                  <a:cubicBezTo>
                    <a:pt x="134" y="113"/>
                    <a:pt x="134" y="114"/>
                    <a:pt x="134" y="115"/>
                  </a:cubicBezTo>
                  <a:cubicBezTo>
                    <a:pt x="134" y="115"/>
                    <a:pt x="134" y="115"/>
                    <a:pt x="134" y="115"/>
                  </a:cubicBezTo>
                  <a:cubicBezTo>
                    <a:pt x="134" y="113"/>
                    <a:pt x="135" y="112"/>
                    <a:pt x="135" y="111"/>
                  </a:cubicBezTo>
                  <a:close/>
                  <a:moveTo>
                    <a:pt x="206" y="99"/>
                  </a:moveTo>
                  <a:cubicBezTo>
                    <a:pt x="205" y="100"/>
                    <a:pt x="205" y="100"/>
                    <a:pt x="205" y="101"/>
                  </a:cubicBezTo>
                  <a:cubicBezTo>
                    <a:pt x="205" y="101"/>
                    <a:pt x="206" y="101"/>
                    <a:pt x="206" y="101"/>
                  </a:cubicBezTo>
                  <a:cubicBezTo>
                    <a:pt x="206" y="100"/>
                    <a:pt x="206" y="100"/>
                    <a:pt x="206" y="99"/>
                  </a:cubicBezTo>
                  <a:close/>
                  <a:moveTo>
                    <a:pt x="135" y="20"/>
                  </a:moveTo>
                  <a:cubicBezTo>
                    <a:pt x="135" y="19"/>
                    <a:pt x="135" y="18"/>
                    <a:pt x="135" y="17"/>
                  </a:cubicBezTo>
                  <a:cubicBezTo>
                    <a:pt x="134" y="18"/>
                    <a:pt x="134" y="19"/>
                    <a:pt x="135" y="20"/>
                  </a:cubicBezTo>
                  <a:close/>
                  <a:moveTo>
                    <a:pt x="136" y="123"/>
                  </a:moveTo>
                  <a:cubicBezTo>
                    <a:pt x="136" y="124"/>
                    <a:pt x="136" y="125"/>
                    <a:pt x="136" y="126"/>
                  </a:cubicBezTo>
                  <a:cubicBezTo>
                    <a:pt x="136" y="125"/>
                    <a:pt x="136" y="124"/>
                    <a:pt x="136" y="123"/>
                  </a:cubicBezTo>
                  <a:close/>
                  <a:moveTo>
                    <a:pt x="131" y="80"/>
                  </a:moveTo>
                  <a:cubicBezTo>
                    <a:pt x="131" y="79"/>
                    <a:pt x="131" y="79"/>
                    <a:pt x="131" y="79"/>
                  </a:cubicBezTo>
                  <a:cubicBezTo>
                    <a:pt x="130" y="79"/>
                    <a:pt x="128" y="79"/>
                    <a:pt x="127" y="79"/>
                  </a:cubicBezTo>
                  <a:cubicBezTo>
                    <a:pt x="127" y="79"/>
                    <a:pt x="127" y="79"/>
                    <a:pt x="127" y="80"/>
                  </a:cubicBezTo>
                  <a:cubicBezTo>
                    <a:pt x="128" y="80"/>
                    <a:pt x="130" y="80"/>
                    <a:pt x="131" y="80"/>
                  </a:cubicBezTo>
                  <a:close/>
                  <a:moveTo>
                    <a:pt x="77" y="54"/>
                  </a:moveTo>
                  <a:cubicBezTo>
                    <a:pt x="77" y="55"/>
                    <a:pt x="77" y="56"/>
                    <a:pt x="77" y="57"/>
                  </a:cubicBezTo>
                  <a:cubicBezTo>
                    <a:pt x="77" y="57"/>
                    <a:pt x="77" y="57"/>
                    <a:pt x="77" y="57"/>
                  </a:cubicBezTo>
                  <a:cubicBezTo>
                    <a:pt x="77" y="56"/>
                    <a:pt x="77" y="55"/>
                    <a:pt x="77" y="54"/>
                  </a:cubicBezTo>
                  <a:close/>
                  <a:moveTo>
                    <a:pt x="135" y="13"/>
                  </a:moveTo>
                  <a:cubicBezTo>
                    <a:pt x="135" y="14"/>
                    <a:pt x="135" y="14"/>
                    <a:pt x="135" y="15"/>
                  </a:cubicBezTo>
                  <a:cubicBezTo>
                    <a:pt x="135" y="14"/>
                    <a:pt x="135" y="14"/>
                    <a:pt x="135" y="13"/>
                  </a:cubicBezTo>
                  <a:close/>
                  <a:moveTo>
                    <a:pt x="166" y="131"/>
                  </a:moveTo>
                  <a:cubicBezTo>
                    <a:pt x="165" y="131"/>
                    <a:pt x="164" y="131"/>
                    <a:pt x="164" y="131"/>
                  </a:cubicBezTo>
                  <a:cubicBezTo>
                    <a:pt x="164" y="132"/>
                    <a:pt x="164" y="132"/>
                    <a:pt x="166" y="131"/>
                  </a:cubicBezTo>
                  <a:close/>
                  <a:moveTo>
                    <a:pt x="73" y="133"/>
                  </a:moveTo>
                  <a:cubicBezTo>
                    <a:pt x="73" y="133"/>
                    <a:pt x="73" y="133"/>
                    <a:pt x="73" y="133"/>
                  </a:cubicBezTo>
                  <a:cubicBezTo>
                    <a:pt x="74" y="133"/>
                    <a:pt x="75" y="133"/>
                    <a:pt x="76" y="133"/>
                  </a:cubicBezTo>
                  <a:cubicBezTo>
                    <a:pt x="76" y="133"/>
                    <a:pt x="76" y="133"/>
                    <a:pt x="76" y="133"/>
                  </a:cubicBezTo>
                  <a:cubicBezTo>
                    <a:pt x="75" y="133"/>
                    <a:pt x="74" y="133"/>
                    <a:pt x="73" y="133"/>
                  </a:cubicBezTo>
                  <a:close/>
                  <a:moveTo>
                    <a:pt x="97" y="36"/>
                  </a:moveTo>
                  <a:cubicBezTo>
                    <a:pt x="97" y="35"/>
                    <a:pt x="97" y="35"/>
                    <a:pt x="97" y="34"/>
                  </a:cubicBezTo>
                  <a:cubicBezTo>
                    <a:pt x="96" y="35"/>
                    <a:pt x="96" y="35"/>
                    <a:pt x="97" y="36"/>
                  </a:cubicBezTo>
                  <a:close/>
                  <a:moveTo>
                    <a:pt x="126" y="80"/>
                  </a:moveTo>
                  <a:cubicBezTo>
                    <a:pt x="126" y="80"/>
                    <a:pt x="126" y="80"/>
                    <a:pt x="126" y="80"/>
                  </a:cubicBezTo>
                  <a:cubicBezTo>
                    <a:pt x="125" y="80"/>
                    <a:pt x="124" y="80"/>
                    <a:pt x="123" y="80"/>
                  </a:cubicBezTo>
                  <a:cubicBezTo>
                    <a:pt x="123" y="80"/>
                    <a:pt x="123" y="80"/>
                    <a:pt x="123" y="80"/>
                  </a:cubicBezTo>
                  <a:cubicBezTo>
                    <a:pt x="124" y="80"/>
                    <a:pt x="125" y="80"/>
                    <a:pt x="126" y="80"/>
                  </a:cubicBezTo>
                  <a:close/>
                  <a:moveTo>
                    <a:pt x="113" y="129"/>
                  </a:moveTo>
                  <a:cubicBezTo>
                    <a:pt x="113" y="129"/>
                    <a:pt x="113" y="129"/>
                    <a:pt x="113" y="129"/>
                  </a:cubicBezTo>
                  <a:cubicBezTo>
                    <a:pt x="112" y="129"/>
                    <a:pt x="111" y="129"/>
                    <a:pt x="110" y="129"/>
                  </a:cubicBezTo>
                  <a:cubicBezTo>
                    <a:pt x="110" y="129"/>
                    <a:pt x="110" y="129"/>
                    <a:pt x="110" y="129"/>
                  </a:cubicBezTo>
                  <a:cubicBezTo>
                    <a:pt x="111" y="129"/>
                    <a:pt x="112" y="129"/>
                    <a:pt x="113" y="129"/>
                  </a:cubicBezTo>
                  <a:close/>
                  <a:moveTo>
                    <a:pt x="14" y="89"/>
                  </a:moveTo>
                  <a:cubicBezTo>
                    <a:pt x="14" y="88"/>
                    <a:pt x="14" y="88"/>
                    <a:pt x="14" y="87"/>
                  </a:cubicBezTo>
                  <a:cubicBezTo>
                    <a:pt x="13" y="88"/>
                    <a:pt x="14" y="89"/>
                    <a:pt x="14" y="89"/>
                  </a:cubicBezTo>
                  <a:close/>
                  <a:moveTo>
                    <a:pt x="161" y="149"/>
                  </a:moveTo>
                  <a:cubicBezTo>
                    <a:pt x="160" y="148"/>
                    <a:pt x="160" y="149"/>
                    <a:pt x="160" y="149"/>
                  </a:cubicBezTo>
                  <a:cubicBezTo>
                    <a:pt x="160" y="149"/>
                    <a:pt x="160" y="150"/>
                    <a:pt x="161" y="150"/>
                  </a:cubicBezTo>
                  <a:cubicBezTo>
                    <a:pt x="161" y="149"/>
                    <a:pt x="161" y="149"/>
                    <a:pt x="161" y="149"/>
                  </a:cubicBezTo>
                  <a:close/>
                  <a:moveTo>
                    <a:pt x="196" y="56"/>
                  </a:moveTo>
                  <a:cubicBezTo>
                    <a:pt x="197" y="56"/>
                    <a:pt x="197" y="57"/>
                    <a:pt x="198" y="56"/>
                  </a:cubicBezTo>
                  <a:cubicBezTo>
                    <a:pt x="197" y="56"/>
                    <a:pt x="197" y="56"/>
                    <a:pt x="196" y="56"/>
                  </a:cubicBezTo>
                  <a:close/>
                  <a:moveTo>
                    <a:pt x="255" y="11"/>
                  </a:moveTo>
                  <a:cubicBezTo>
                    <a:pt x="255" y="11"/>
                    <a:pt x="255" y="11"/>
                    <a:pt x="255" y="11"/>
                  </a:cubicBezTo>
                  <a:cubicBezTo>
                    <a:pt x="255" y="10"/>
                    <a:pt x="255" y="10"/>
                    <a:pt x="255" y="9"/>
                  </a:cubicBezTo>
                  <a:cubicBezTo>
                    <a:pt x="255" y="10"/>
                    <a:pt x="255" y="10"/>
                    <a:pt x="255" y="11"/>
                  </a:cubicBezTo>
                  <a:close/>
                  <a:moveTo>
                    <a:pt x="28" y="134"/>
                  </a:moveTo>
                  <a:cubicBezTo>
                    <a:pt x="28" y="134"/>
                    <a:pt x="28" y="133"/>
                    <a:pt x="28" y="133"/>
                  </a:cubicBezTo>
                  <a:cubicBezTo>
                    <a:pt x="27" y="133"/>
                    <a:pt x="26" y="133"/>
                    <a:pt x="26" y="133"/>
                  </a:cubicBezTo>
                  <a:cubicBezTo>
                    <a:pt x="26" y="133"/>
                    <a:pt x="26" y="134"/>
                    <a:pt x="26" y="134"/>
                  </a:cubicBezTo>
                  <a:cubicBezTo>
                    <a:pt x="26" y="134"/>
                    <a:pt x="27" y="134"/>
                    <a:pt x="28" y="134"/>
                  </a:cubicBezTo>
                  <a:close/>
                  <a:moveTo>
                    <a:pt x="57" y="65"/>
                  </a:moveTo>
                  <a:cubicBezTo>
                    <a:pt x="57" y="65"/>
                    <a:pt x="57" y="65"/>
                    <a:pt x="57" y="65"/>
                  </a:cubicBezTo>
                  <a:cubicBezTo>
                    <a:pt x="57" y="65"/>
                    <a:pt x="56" y="65"/>
                    <a:pt x="56" y="65"/>
                  </a:cubicBezTo>
                  <a:cubicBezTo>
                    <a:pt x="56" y="66"/>
                    <a:pt x="56" y="66"/>
                    <a:pt x="57" y="66"/>
                  </a:cubicBezTo>
                  <a:cubicBezTo>
                    <a:pt x="57" y="66"/>
                    <a:pt x="57" y="66"/>
                    <a:pt x="57" y="65"/>
                  </a:cubicBezTo>
                  <a:close/>
                  <a:moveTo>
                    <a:pt x="113" y="11"/>
                  </a:moveTo>
                  <a:cubicBezTo>
                    <a:pt x="113" y="11"/>
                    <a:pt x="113" y="11"/>
                    <a:pt x="113" y="11"/>
                  </a:cubicBezTo>
                  <a:cubicBezTo>
                    <a:pt x="113" y="11"/>
                    <a:pt x="114" y="11"/>
                    <a:pt x="114" y="11"/>
                  </a:cubicBezTo>
                  <a:cubicBezTo>
                    <a:pt x="114" y="11"/>
                    <a:pt x="114" y="11"/>
                    <a:pt x="114" y="11"/>
                  </a:cubicBezTo>
                  <a:cubicBezTo>
                    <a:pt x="114" y="11"/>
                    <a:pt x="113" y="11"/>
                    <a:pt x="113" y="11"/>
                  </a:cubicBezTo>
                  <a:close/>
                  <a:moveTo>
                    <a:pt x="99" y="81"/>
                  </a:moveTo>
                  <a:cubicBezTo>
                    <a:pt x="99" y="81"/>
                    <a:pt x="99" y="81"/>
                    <a:pt x="99" y="81"/>
                  </a:cubicBezTo>
                  <a:cubicBezTo>
                    <a:pt x="100" y="81"/>
                    <a:pt x="100" y="81"/>
                    <a:pt x="100" y="81"/>
                  </a:cubicBezTo>
                  <a:cubicBezTo>
                    <a:pt x="100" y="81"/>
                    <a:pt x="100" y="81"/>
                    <a:pt x="100" y="81"/>
                  </a:cubicBezTo>
                  <a:cubicBezTo>
                    <a:pt x="100" y="81"/>
                    <a:pt x="100" y="81"/>
                    <a:pt x="99" y="81"/>
                  </a:cubicBezTo>
                  <a:close/>
                  <a:moveTo>
                    <a:pt x="102" y="81"/>
                  </a:moveTo>
                  <a:cubicBezTo>
                    <a:pt x="102" y="81"/>
                    <a:pt x="102" y="81"/>
                    <a:pt x="102" y="81"/>
                  </a:cubicBezTo>
                  <a:cubicBezTo>
                    <a:pt x="102" y="81"/>
                    <a:pt x="103" y="81"/>
                    <a:pt x="103" y="81"/>
                  </a:cubicBezTo>
                  <a:cubicBezTo>
                    <a:pt x="103" y="81"/>
                    <a:pt x="103" y="81"/>
                    <a:pt x="103" y="81"/>
                  </a:cubicBezTo>
                  <a:cubicBezTo>
                    <a:pt x="103" y="81"/>
                    <a:pt x="102" y="81"/>
                    <a:pt x="102" y="81"/>
                  </a:cubicBezTo>
                  <a:close/>
                  <a:moveTo>
                    <a:pt x="17" y="84"/>
                  </a:moveTo>
                  <a:cubicBezTo>
                    <a:pt x="17" y="84"/>
                    <a:pt x="17" y="84"/>
                    <a:pt x="17" y="84"/>
                  </a:cubicBezTo>
                  <a:cubicBezTo>
                    <a:pt x="17" y="84"/>
                    <a:pt x="17" y="83"/>
                    <a:pt x="17" y="83"/>
                  </a:cubicBezTo>
                  <a:cubicBezTo>
                    <a:pt x="17" y="83"/>
                    <a:pt x="17" y="83"/>
                    <a:pt x="17" y="83"/>
                  </a:cubicBezTo>
                  <a:cubicBezTo>
                    <a:pt x="17" y="83"/>
                    <a:pt x="17" y="84"/>
                    <a:pt x="17" y="84"/>
                  </a:cubicBezTo>
                  <a:close/>
                  <a:moveTo>
                    <a:pt x="106" y="81"/>
                  </a:moveTo>
                  <a:cubicBezTo>
                    <a:pt x="106" y="81"/>
                    <a:pt x="106" y="81"/>
                    <a:pt x="106" y="81"/>
                  </a:cubicBezTo>
                  <a:cubicBezTo>
                    <a:pt x="106" y="81"/>
                    <a:pt x="105" y="81"/>
                    <a:pt x="105" y="81"/>
                  </a:cubicBezTo>
                  <a:cubicBezTo>
                    <a:pt x="105" y="81"/>
                    <a:pt x="105" y="81"/>
                    <a:pt x="105" y="81"/>
                  </a:cubicBezTo>
                  <a:cubicBezTo>
                    <a:pt x="105" y="81"/>
                    <a:pt x="106" y="81"/>
                    <a:pt x="106" y="81"/>
                  </a:cubicBezTo>
                  <a:close/>
                  <a:moveTo>
                    <a:pt x="235" y="127"/>
                  </a:moveTo>
                  <a:cubicBezTo>
                    <a:pt x="235" y="127"/>
                    <a:pt x="235" y="127"/>
                    <a:pt x="234" y="127"/>
                  </a:cubicBezTo>
                  <a:cubicBezTo>
                    <a:pt x="235" y="127"/>
                    <a:pt x="235" y="127"/>
                    <a:pt x="235" y="127"/>
                  </a:cubicBezTo>
                  <a:close/>
                  <a:moveTo>
                    <a:pt x="209" y="132"/>
                  </a:moveTo>
                  <a:cubicBezTo>
                    <a:pt x="209" y="132"/>
                    <a:pt x="209" y="132"/>
                    <a:pt x="209" y="132"/>
                  </a:cubicBezTo>
                  <a:cubicBezTo>
                    <a:pt x="209" y="132"/>
                    <a:pt x="209" y="132"/>
                    <a:pt x="209" y="132"/>
                  </a:cubicBezTo>
                  <a:cubicBezTo>
                    <a:pt x="209" y="132"/>
                    <a:pt x="209" y="132"/>
                    <a:pt x="209" y="132"/>
                  </a:cubicBezTo>
                  <a:cubicBezTo>
                    <a:pt x="209" y="132"/>
                    <a:pt x="209" y="132"/>
                    <a:pt x="209" y="132"/>
                  </a:cubicBezTo>
                  <a:close/>
                  <a:moveTo>
                    <a:pt x="108" y="81"/>
                  </a:moveTo>
                  <a:cubicBezTo>
                    <a:pt x="108" y="81"/>
                    <a:pt x="108" y="81"/>
                    <a:pt x="108" y="81"/>
                  </a:cubicBezTo>
                  <a:cubicBezTo>
                    <a:pt x="108" y="81"/>
                    <a:pt x="109" y="81"/>
                    <a:pt x="109" y="81"/>
                  </a:cubicBezTo>
                  <a:cubicBezTo>
                    <a:pt x="109" y="81"/>
                    <a:pt x="108" y="81"/>
                    <a:pt x="108" y="81"/>
                  </a:cubicBezTo>
                  <a:close/>
                  <a:moveTo>
                    <a:pt x="136" y="128"/>
                  </a:moveTo>
                  <a:cubicBezTo>
                    <a:pt x="136" y="128"/>
                    <a:pt x="136" y="129"/>
                    <a:pt x="136" y="129"/>
                  </a:cubicBezTo>
                  <a:cubicBezTo>
                    <a:pt x="136" y="129"/>
                    <a:pt x="136" y="129"/>
                    <a:pt x="136" y="129"/>
                  </a:cubicBezTo>
                  <a:cubicBezTo>
                    <a:pt x="136" y="129"/>
                    <a:pt x="136" y="129"/>
                    <a:pt x="136" y="129"/>
                  </a:cubicBezTo>
                  <a:cubicBezTo>
                    <a:pt x="136" y="128"/>
                    <a:pt x="136" y="128"/>
                    <a:pt x="136" y="128"/>
                  </a:cubicBezTo>
                  <a:close/>
                  <a:moveTo>
                    <a:pt x="97" y="32"/>
                  </a:moveTo>
                  <a:cubicBezTo>
                    <a:pt x="97" y="32"/>
                    <a:pt x="97" y="32"/>
                    <a:pt x="97" y="32"/>
                  </a:cubicBezTo>
                  <a:cubicBezTo>
                    <a:pt x="97" y="32"/>
                    <a:pt x="97" y="32"/>
                    <a:pt x="97" y="31"/>
                  </a:cubicBezTo>
                  <a:cubicBezTo>
                    <a:pt x="97" y="31"/>
                    <a:pt x="97" y="31"/>
                    <a:pt x="96" y="31"/>
                  </a:cubicBezTo>
                  <a:cubicBezTo>
                    <a:pt x="97" y="32"/>
                    <a:pt x="97" y="32"/>
                    <a:pt x="97" y="32"/>
                  </a:cubicBezTo>
                  <a:close/>
                  <a:moveTo>
                    <a:pt x="116" y="201"/>
                  </a:moveTo>
                  <a:cubicBezTo>
                    <a:pt x="116" y="201"/>
                    <a:pt x="115" y="201"/>
                    <a:pt x="115" y="201"/>
                  </a:cubicBezTo>
                  <a:cubicBezTo>
                    <a:pt x="115" y="201"/>
                    <a:pt x="115" y="201"/>
                    <a:pt x="116" y="202"/>
                  </a:cubicBezTo>
                  <a:cubicBezTo>
                    <a:pt x="116" y="202"/>
                    <a:pt x="116" y="202"/>
                    <a:pt x="116" y="202"/>
                  </a:cubicBezTo>
                  <a:cubicBezTo>
                    <a:pt x="116" y="201"/>
                    <a:pt x="116" y="201"/>
                    <a:pt x="116" y="201"/>
                  </a:cubicBezTo>
                  <a:close/>
                  <a:moveTo>
                    <a:pt x="209" y="138"/>
                  </a:moveTo>
                  <a:cubicBezTo>
                    <a:pt x="209" y="138"/>
                    <a:pt x="208" y="138"/>
                    <a:pt x="208" y="138"/>
                  </a:cubicBezTo>
                  <a:cubicBezTo>
                    <a:pt x="208" y="139"/>
                    <a:pt x="208" y="139"/>
                    <a:pt x="208" y="139"/>
                  </a:cubicBezTo>
                  <a:cubicBezTo>
                    <a:pt x="209" y="139"/>
                    <a:pt x="209" y="139"/>
                    <a:pt x="209" y="139"/>
                  </a:cubicBezTo>
                  <a:cubicBezTo>
                    <a:pt x="209" y="139"/>
                    <a:pt x="209" y="139"/>
                    <a:pt x="209" y="138"/>
                  </a:cubicBezTo>
                  <a:close/>
                  <a:moveTo>
                    <a:pt x="190" y="104"/>
                  </a:moveTo>
                  <a:cubicBezTo>
                    <a:pt x="190" y="104"/>
                    <a:pt x="190" y="104"/>
                    <a:pt x="190" y="104"/>
                  </a:cubicBezTo>
                  <a:cubicBezTo>
                    <a:pt x="189" y="104"/>
                    <a:pt x="189" y="104"/>
                    <a:pt x="189" y="104"/>
                  </a:cubicBezTo>
                  <a:cubicBezTo>
                    <a:pt x="189" y="104"/>
                    <a:pt x="189" y="104"/>
                    <a:pt x="189" y="104"/>
                  </a:cubicBezTo>
                  <a:cubicBezTo>
                    <a:pt x="189" y="104"/>
                    <a:pt x="189" y="104"/>
                    <a:pt x="190" y="104"/>
                  </a:cubicBezTo>
                  <a:close/>
                  <a:moveTo>
                    <a:pt x="10" y="81"/>
                  </a:moveTo>
                  <a:cubicBezTo>
                    <a:pt x="10" y="81"/>
                    <a:pt x="10" y="81"/>
                    <a:pt x="10" y="81"/>
                  </a:cubicBezTo>
                  <a:cubicBezTo>
                    <a:pt x="10" y="81"/>
                    <a:pt x="10" y="81"/>
                    <a:pt x="10" y="81"/>
                  </a:cubicBezTo>
                  <a:cubicBezTo>
                    <a:pt x="10" y="81"/>
                    <a:pt x="10" y="81"/>
                    <a:pt x="10" y="81"/>
                  </a:cubicBezTo>
                  <a:cubicBezTo>
                    <a:pt x="10" y="81"/>
                    <a:pt x="10" y="81"/>
                    <a:pt x="10" y="81"/>
                  </a:cubicBezTo>
                  <a:close/>
                  <a:moveTo>
                    <a:pt x="117" y="183"/>
                  </a:moveTo>
                  <a:cubicBezTo>
                    <a:pt x="117" y="183"/>
                    <a:pt x="117" y="183"/>
                    <a:pt x="117" y="183"/>
                  </a:cubicBezTo>
                  <a:cubicBezTo>
                    <a:pt x="117" y="183"/>
                    <a:pt x="117" y="183"/>
                    <a:pt x="117" y="183"/>
                  </a:cubicBezTo>
                  <a:cubicBezTo>
                    <a:pt x="117" y="183"/>
                    <a:pt x="117" y="183"/>
                    <a:pt x="117" y="183"/>
                  </a:cubicBezTo>
                  <a:cubicBezTo>
                    <a:pt x="117" y="183"/>
                    <a:pt x="117" y="183"/>
                    <a:pt x="117" y="183"/>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pic>
          <p:nvPicPr>
            <p:cNvPr id="83" name="图片 8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158879" y="5246124"/>
              <a:ext cx="990298" cy="1008674"/>
            </a:xfrm>
            <a:prstGeom prst="rect">
              <a:avLst/>
            </a:prstGeom>
          </p:spPr>
        </p:pic>
        <p:sp>
          <p:nvSpPr>
            <p:cNvPr id="84" name="Freeform 88"/>
            <p:cNvSpPr>
              <a:spLocks noEditPoints="1"/>
            </p:cNvSpPr>
            <p:nvPr/>
          </p:nvSpPr>
          <p:spPr bwMode="auto">
            <a:xfrm>
              <a:off x="11186496" y="4489450"/>
              <a:ext cx="909484" cy="645534"/>
            </a:xfrm>
            <a:custGeom>
              <a:avLst/>
              <a:gdLst>
                <a:gd name="T0" fmla="*/ 70 w 134"/>
                <a:gd name="T1" fmla="*/ 76 h 95"/>
                <a:gd name="T2" fmla="*/ 59 w 134"/>
                <a:gd name="T3" fmla="*/ 2 h 95"/>
                <a:gd name="T4" fmla="*/ 7 w 134"/>
                <a:gd name="T5" fmla="*/ 25 h 95"/>
                <a:gd name="T6" fmla="*/ 11 w 134"/>
                <a:gd name="T7" fmla="*/ 31 h 95"/>
                <a:gd name="T8" fmla="*/ 15 w 134"/>
                <a:gd name="T9" fmla="*/ 32 h 95"/>
                <a:gd name="T10" fmla="*/ 47 w 134"/>
                <a:gd name="T11" fmla="*/ 16 h 95"/>
                <a:gd name="T12" fmla="*/ 51 w 134"/>
                <a:gd name="T13" fmla="*/ 13 h 95"/>
                <a:gd name="T14" fmla="*/ 51 w 134"/>
                <a:gd name="T15" fmla="*/ 19 h 95"/>
                <a:gd name="T16" fmla="*/ 65 w 134"/>
                <a:gd name="T17" fmla="*/ 7 h 95"/>
                <a:gd name="T18" fmla="*/ 68 w 134"/>
                <a:gd name="T19" fmla="*/ 11 h 95"/>
                <a:gd name="T20" fmla="*/ 42 w 134"/>
                <a:gd name="T21" fmla="*/ 32 h 95"/>
                <a:gd name="T22" fmla="*/ 45 w 134"/>
                <a:gd name="T23" fmla="*/ 31 h 95"/>
                <a:gd name="T24" fmla="*/ 16 w 134"/>
                <a:gd name="T25" fmla="*/ 58 h 95"/>
                <a:gd name="T26" fmla="*/ 39 w 134"/>
                <a:gd name="T27" fmla="*/ 51 h 95"/>
                <a:gd name="T28" fmla="*/ 14 w 134"/>
                <a:gd name="T29" fmla="*/ 65 h 95"/>
                <a:gd name="T30" fmla="*/ 61 w 134"/>
                <a:gd name="T31" fmla="*/ 45 h 95"/>
                <a:gd name="T32" fmla="*/ 74 w 134"/>
                <a:gd name="T33" fmla="*/ 28 h 95"/>
                <a:gd name="T34" fmla="*/ 19 w 134"/>
                <a:gd name="T35" fmla="*/ 54 h 95"/>
                <a:gd name="T36" fmla="*/ 90 w 134"/>
                <a:gd name="T37" fmla="*/ 14 h 95"/>
                <a:gd name="T38" fmla="*/ 90 w 134"/>
                <a:gd name="T39" fmla="*/ 8 h 95"/>
                <a:gd name="T40" fmla="*/ 38 w 134"/>
                <a:gd name="T41" fmla="*/ 30 h 95"/>
                <a:gd name="T42" fmla="*/ 22 w 134"/>
                <a:gd name="T43" fmla="*/ 31 h 95"/>
                <a:gd name="T44" fmla="*/ 16 w 134"/>
                <a:gd name="T45" fmla="*/ 33 h 95"/>
                <a:gd name="T46" fmla="*/ 28 w 134"/>
                <a:gd name="T47" fmla="*/ 26 h 95"/>
                <a:gd name="T48" fmla="*/ 10 w 134"/>
                <a:gd name="T49" fmla="*/ 28 h 95"/>
                <a:gd name="T50" fmla="*/ 7 w 134"/>
                <a:gd name="T51" fmla="*/ 26 h 95"/>
                <a:gd name="T52" fmla="*/ 62 w 134"/>
                <a:gd name="T53" fmla="*/ 50 h 95"/>
                <a:gd name="T54" fmla="*/ 114 w 134"/>
                <a:gd name="T55" fmla="*/ 31 h 95"/>
                <a:gd name="T56" fmla="*/ 114 w 134"/>
                <a:gd name="T57" fmla="*/ 31 h 95"/>
                <a:gd name="T58" fmla="*/ 71 w 134"/>
                <a:gd name="T59" fmla="*/ 73 h 95"/>
                <a:gd name="T60" fmla="*/ 80 w 134"/>
                <a:gd name="T61" fmla="*/ 65 h 95"/>
                <a:gd name="T62" fmla="*/ 90 w 134"/>
                <a:gd name="T63" fmla="*/ 65 h 95"/>
                <a:gd name="T64" fmla="*/ 120 w 134"/>
                <a:gd name="T65" fmla="*/ 48 h 95"/>
                <a:gd name="T66" fmla="*/ 120 w 134"/>
                <a:gd name="T67" fmla="*/ 48 h 95"/>
                <a:gd name="T68" fmla="*/ 26 w 134"/>
                <a:gd name="T69" fmla="*/ 89 h 95"/>
                <a:gd name="T70" fmla="*/ 35 w 134"/>
                <a:gd name="T71" fmla="*/ 75 h 95"/>
                <a:gd name="T72" fmla="*/ 36 w 134"/>
                <a:gd name="T73" fmla="*/ 72 h 95"/>
                <a:gd name="T74" fmla="*/ 112 w 134"/>
                <a:gd name="T75" fmla="*/ 30 h 95"/>
                <a:gd name="T76" fmla="*/ 70 w 134"/>
                <a:gd name="T77" fmla="*/ 49 h 95"/>
                <a:gd name="T78" fmla="*/ 40 w 134"/>
                <a:gd name="T79" fmla="*/ 81 h 95"/>
                <a:gd name="T80" fmla="*/ 122 w 134"/>
                <a:gd name="T81" fmla="*/ 41 h 95"/>
                <a:gd name="T82" fmla="*/ 59 w 134"/>
                <a:gd name="T83" fmla="*/ 69 h 95"/>
                <a:gd name="T84" fmla="*/ 51 w 134"/>
                <a:gd name="T85" fmla="*/ 74 h 95"/>
                <a:gd name="T86" fmla="*/ 119 w 134"/>
                <a:gd name="T87" fmla="*/ 60 h 95"/>
                <a:gd name="T88" fmla="*/ 121 w 134"/>
                <a:gd name="T89" fmla="*/ 63 h 95"/>
                <a:gd name="T90" fmla="*/ 104 w 134"/>
                <a:gd name="T91" fmla="*/ 68 h 95"/>
                <a:gd name="T92" fmla="*/ 103 w 134"/>
                <a:gd name="T93" fmla="*/ 70 h 95"/>
                <a:gd name="T94" fmla="*/ 90 w 134"/>
                <a:gd name="T95" fmla="*/ 75 h 95"/>
                <a:gd name="T96" fmla="*/ 111 w 134"/>
                <a:gd name="T97" fmla="*/ 69 h 95"/>
                <a:gd name="T98" fmla="*/ 78 w 134"/>
                <a:gd name="T99" fmla="*/ 54 h 95"/>
                <a:gd name="T100" fmla="*/ 97 w 134"/>
                <a:gd name="T101" fmla="*/ 43 h 95"/>
                <a:gd name="T102" fmla="*/ 63 w 134"/>
                <a:gd name="T103" fmla="*/ 45 h 95"/>
                <a:gd name="T104" fmla="*/ 57 w 134"/>
                <a:gd name="T105" fmla="*/ 43 h 95"/>
                <a:gd name="T106" fmla="*/ 107 w 134"/>
                <a:gd name="T107" fmla="*/ 14 h 95"/>
                <a:gd name="T108" fmla="*/ 95 w 134"/>
                <a:gd name="T109" fmla="*/ 17 h 95"/>
                <a:gd name="T110" fmla="*/ 33 w 134"/>
                <a:gd name="T111" fmla="*/ 33 h 95"/>
                <a:gd name="T112" fmla="*/ 52 w 134"/>
                <a:gd name="T113" fmla="*/ 10 h 95"/>
                <a:gd name="T114" fmla="*/ 29 w 134"/>
                <a:gd name="T115" fmla="*/ 16 h 95"/>
                <a:gd name="T116" fmla="*/ 16 w 134"/>
                <a:gd name="T117" fmla="*/ 26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34" h="95">
                  <a:moveTo>
                    <a:pt x="9" y="33"/>
                  </a:moveTo>
                  <a:cubicBezTo>
                    <a:pt x="4" y="34"/>
                    <a:pt x="0" y="38"/>
                    <a:pt x="0" y="44"/>
                  </a:cubicBezTo>
                  <a:cubicBezTo>
                    <a:pt x="0" y="51"/>
                    <a:pt x="7" y="55"/>
                    <a:pt x="13" y="56"/>
                  </a:cubicBezTo>
                  <a:cubicBezTo>
                    <a:pt x="8" y="60"/>
                    <a:pt x="5" y="65"/>
                    <a:pt x="11" y="71"/>
                  </a:cubicBezTo>
                  <a:cubicBezTo>
                    <a:pt x="16" y="76"/>
                    <a:pt x="25" y="76"/>
                    <a:pt x="32" y="73"/>
                  </a:cubicBezTo>
                  <a:cubicBezTo>
                    <a:pt x="30" y="81"/>
                    <a:pt x="23" y="87"/>
                    <a:pt x="17" y="92"/>
                  </a:cubicBezTo>
                  <a:cubicBezTo>
                    <a:pt x="16" y="93"/>
                    <a:pt x="16" y="94"/>
                    <a:pt x="17" y="94"/>
                  </a:cubicBezTo>
                  <a:cubicBezTo>
                    <a:pt x="17" y="95"/>
                    <a:pt x="17" y="95"/>
                    <a:pt x="18" y="95"/>
                  </a:cubicBezTo>
                  <a:cubicBezTo>
                    <a:pt x="30" y="91"/>
                    <a:pt x="40" y="86"/>
                    <a:pt x="49" y="76"/>
                  </a:cubicBezTo>
                  <a:cubicBezTo>
                    <a:pt x="54" y="85"/>
                    <a:pt x="65" y="83"/>
                    <a:pt x="70" y="76"/>
                  </a:cubicBezTo>
                  <a:cubicBezTo>
                    <a:pt x="73" y="79"/>
                    <a:pt x="77" y="82"/>
                    <a:pt x="82" y="83"/>
                  </a:cubicBezTo>
                  <a:cubicBezTo>
                    <a:pt x="86" y="83"/>
                    <a:pt x="91" y="79"/>
                    <a:pt x="93" y="75"/>
                  </a:cubicBezTo>
                  <a:cubicBezTo>
                    <a:pt x="98" y="79"/>
                    <a:pt x="107" y="78"/>
                    <a:pt x="108" y="72"/>
                  </a:cubicBezTo>
                  <a:cubicBezTo>
                    <a:pt x="119" y="78"/>
                    <a:pt x="134" y="57"/>
                    <a:pt x="123" y="49"/>
                  </a:cubicBezTo>
                  <a:cubicBezTo>
                    <a:pt x="128" y="46"/>
                    <a:pt x="131" y="40"/>
                    <a:pt x="129" y="35"/>
                  </a:cubicBezTo>
                  <a:cubicBezTo>
                    <a:pt x="126" y="30"/>
                    <a:pt x="121" y="27"/>
                    <a:pt x="116" y="28"/>
                  </a:cubicBezTo>
                  <a:cubicBezTo>
                    <a:pt x="117" y="23"/>
                    <a:pt x="116" y="17"/>
                    <a:pt x="112" y="13"/>
                  </a:cubicBezTo>
                  <a:cubicBezTo>
                    <a:pt x="107" y="8"/>
                    <a:pt x="100" y="10"/>
                    <a:pt x="95" y="14"/>
                  </a:cubicBezTo>
                  <a:cubicBezTo>
                    <a:pt x="94" y="0"/>
                    <a:pt x="77" y="0"/>
                    <a:pt x="70" y="10"/>
                  </a:cubicBezTo>
                  <a:cubicBezTo>
                    <a:pt x="68" y="6"/>
                    <a:pt x="64" y="1"/>
                    <a:pt x="59" y="2"/>
                  </a:cubicBezTo>
                  <a:cubicBezTo>
                    <a:pt x="54" y="3"/>
                    <a:pt x="50" y="7"/>
                    <a:pt x="48" y="12"/>
                  </a:cubicBezTo>
                  <a:cubicBezTo>
                    <a:pt x="45" y="8"/>
                    <a:pt x="40" y="5"/>
                    <a:pt x="34" y="7"/>
                  </a:cubicBezTo>
                  <a:cubicBezTo>
                    <a:pt x="27" y="9"/>
                    <a:pt x="25" y="16"/>
                    <a:pt x="25" y="22"/>
                  </a:cubicBezTo>
                  <a:cubicBezTo>
                    <a:pt x="20" y="16"/>
                    <a:pt x="13" y="12"/>
                    <a:pt x="6" y="18"/>
                  </a:cubicBezTo>
                  <a:cubicBezTo>
                    <a:pt x="1" y="23"/>
                    <a:pt x="4" y="29"/>
                    <a:pt x="9" y="33"/>
                  </a:cubicBezTo>
                  <a:close/>
                  <a:moveTo>
                    <a:pt x="6" y="24"/>
                  </a:moveTo>
                  <a:cubicBezTo>
                    <a:pt x="7" y="24"/>
                    <a:pt x="7" y="24"/>
                    <a:pt x="7" y="24"/>
                  </a:cubicBezTo>
                  <a:cubicBezTo>
                    <a:pt x="8" y="22"/>
                    <a:pt x="10" y="21"/>
                    <a:pt x="12" y="20"/>
                  </a:cubicBezTo>
                  <a:cubicBezTo>
                    <a:pt x="13" y="19"/>
                    <a:pt x="15" y="16"/>
                    <a:pt x="12" y="20"/>
                  </a:cubicBezTo>
                  <a:cubicBezTo>
                    <a:pt x="10" y="22"/>
                    <a:pt x="8" y="23"/>
                    <a:pt x="7" y="25"/>
                  </a:cubicBezTo>
                  <a:cubicBezTo>
                    <a:pt x="6" y="25"/>
                    <a:pt x="6" y="24"/>
                    <a:pt x="6" y="24"/>
                  </a:cubicBezTo>
                  <a:close/>
                  <a:moveTo>
                    <a:pt x="17" y="19"/>
                  </a:moveTo>
                  <a:cubicBezTo>
                    <a:pt x="16" y="20"/>
                    <a:pt x="14" y="20"/>
                    <a:pt x="13" y="21"/>
                  </a:cubicBezTo>
                  <a:cubicBezTo>
                    <a:pt x="11" y="23"/>
                    <a:pt x="8" y="24"/>
                    <a:pt x="7" y="26"/>
                  </a:cubicBezTo>
                  <a:cubicBezTo>
                    <a:pt x="7" y="26"/>
                    <a:pt x="7" y="26"/>
                    <a:pt x="7" y="26"/>
                  </a:cubicBezTo>
                  <a:cubicBezTo>
                    <a:pt x="9" y="23"/>
                    <a:pt x="12" y="21"/>
                    <a:pt x="15" y="18"/>
                  </a:cubicBezTo>
                  <a:cubicBezTo>
                    <a:pt x="15" y="18"/>
                    <a:pt x="16" y="18"/>
                    <a:pt x="17" y="19"/>
                  </a:cubicBezTo>
                  <a:close/>
                  <a:moveTo>
                    <a:pt x="22" y="25"/>
                  </a:moveTo>
                  <a:cubicBezTo>
                    <a:pt x="20" y="28"/>
                    <a:pt x="17" y="30"/>
                    <a:pt x="14" y="32"/>
                  </a:cubicBezTo>
                  <a:cubicBezTo>
                    <a:pt x="13" y="32"/>
                    <a:pt x="12" y="32"/>
                    <a:pt x="11" y="31"/>
                  </a:cubicBezTo>
                  <a:cubicBezTo>
                    <a:pt x="13" y="30"/>
                    <a:pt x="15" y="29"/>
                    <a:pt x="17" y="28"/>
                  </a:cubicBezTo>
                  <a:cubicBezTo>
                    <a:pt x="17" y="28"/>
                    <a:pt x="18" y="27"/>
                    <a:pt x="19" y="26"/>
                  </a:cubicBezTo>
                  <a:cubicBezTo>
                    <a:pt x="19" y="27"/>
                    <a:pt x="23" y="24"/>
                    <a:pt x="22" y="25"/>
                  </a:cubicBezTo>
                  <a:close/>
                  <a:moveTo>
                    <a:pt x="24" y="27"/>
                  </a:moveTo>
                  <a:cubicBezTo>
                    <a:pt x="23" y="28"/>
                    <a:pt x="22" y="29"/>
                    <a:pt x="20" y="30"/>
                  </a:cubicBezTo>
                  <a:cubicBezTo>
                    <a:pt x="19" y="30"/>
                    <a:pt x="18" y="31"/>
                    <a:pt x="17" y="32"/>
                  </a:cubicBezTo>
                  <a:cubicBezTo>
                    <a:pt x="17" y="32"/>
                    <a:pt x="16" y="32"/>
                    <a:pt x="15" y="33"/>
                  </a:cubicBezTo>
                  <a:cubicBezTo>
                    <a:pt x="15" y="33"/>
                    <a:pt x="15" y="33"/>
                    <a:pt x="15" y="33"/>
                  </a:cubicBezTo>
                  <a:cubicBezTo>
                    <a:pt x="15" y="33"/>
                    <a:pt x="15" y="32"/>
                    <a:pt x="15" y="32"/>
                  </a:cubicBezTo>
                  <a:cubicBezTo>
                    <a:pt x="15" y="32"/>
                    <a:pt x="15" y="32"/>
                    <a:pt x="15" y="32"/>
                  </a:cubicBezTo>
                  <a:cubicBezTo>
                    <a:pt x="17" y="30"/>
                    <a:pt x="21" y="28"/>
                    <a:pt x="23" y="25"/>
                  </a:cubicBezTo>
                  <a:cubicBezTo>
                    <a:pt x="24" y="26"/>
                    <a:pt x="24" y="26"/>
                    <a:pt x="24" y="27"/>
                  </a:cubicBezTo>
                  <a:close/>
                  <a:moveTo>
                    <a:pt x="28" y="18"/>
                  </a:moveTo>
                  <a:cubicBezTo>
                    <a:pt x="30" y="17"/>
                    <a:pt x="33" y="16"/>
                    <a:pt x="35" y="14"/>
                  </a:cubicBezTo>
                  <a:cubicBezTo>
                    <a:pt x="36" y="13"/>
                    <a:pt x="38" y="13"/>
                    <a:pt x="40" y="12"/>
                  </a:cubicBezTo>
                  <a:cubicBezTo>
                    <a:pt x="39" y="12"/>
                    <a:pt x="37" y="14"/>
                    <a:pt x="36" y="15"/>
                  </a:cubicBezTo>
                  <a:cubicBezTo>
                    <a:pt x="33" y="17"/>
                    <a:pt x="30" y="19"/>
                    <a:pt x="28" y="21"/>
                  </a:cubicBezTo>
                  <a:cubicBezTo>
                    <a:pt x="28" y="20"/>
                    <a:pt x="28" y="19"/>
                    <a:pt x="28" y="18"/>
                  </a:cubicBezTo>
                  <a:close/>
                  <a:moveTo>
                    <a:pt x="46" y="15"/>
                  </a:moveTo>
                  <a:cubicBezTo>
                    <a:pt x="47" y="15"/>
                    <a:pt x="47" y="16"/>
                    <a:pt x="47" y="16"/>
                  </a:cubicBezTo>
                  <a:cubicBezTo>
                    <a:pt x="44" y="18"/>
                    <a:pt x="40" y="20"/>
                    <a:pt x="36" y="22"/>
                  </a:cubicBezTo>
                  <a:cubicBezTo>
                    <a:pt x="34" y="24"/>
                    <a:pt x="30" y="25"/>
                    <a:pt x="27" y="27"/>
                  </a:cubicBezTo>
                  <a:cubicBezTo>
                    <a:pt x="27" y="27"/>
                    <a:pt x="27" y="27"/>
                    <a:pt x="27" y="27"/>
                  </a:cubicBezTo>
                  <a:cubicBezTo>
                    <a:pt x="31" y="25"/>
                    <a:pt x="34" y="23"/>
                    <a:pt x="37" y="21"/>
                  </a:cubicBezTo>
                  <a:cubicBezTo>
                    <a:pt x="39" y="19"/>
                    <a:pt x="41" y="18"/>
                    <a:pt x="43" y="17"/>
                  </a:cubicBezTo>
                  <a:cubicBezTo>
                    <a:pt x="43" y="17"/>
                    <a:pt x="43" y="16"/>
                    <a:pt x="44" y="16"/>
                  </a:cubicBezTo>
                  <a:cubicBezTo>
                    <a:pt x="45" y="16"/>
                    <a:pt x="46" y="15"/>
                    <a:pt x="46" y="15"/>
                  </a:cubicBezTo>
                  <a:close/>
                  <a:moveTo>
                    <a:pt x="64" y="6"/>
                  </a:moveTo>
                  <a:cubicBezTo>
                    <a:pt x="64" y="6"/>
                    <a:pt x="64" y="6"/>
                    <a:pt x="64" y="6"/>
                  </a:cubicBezTo>
                  <a:cubicBezTo>
                    <a:pt x="60" y="8"/>
                    <a:pt x="56" y="11"/>
                    <a:pt x="51" y="13"/>
                  </a:cubicBezTo>
                  <a:cubicBezTo>
                    <a:pt x="51" y="12"/>
                    <a:pt x="51" y="12"/>
                    <a:pt x="52" y="12"/>
                  </a:cubicBezTo>
                  <a:cubicBezTo>
                    <a:pt x="53" y="11"/>
                    <a:pt x="54" y="10"/>
                    <a:pt x="56" y="9"/>
                  </a:cubicBezTo>
                  <a:cubicBezTo>
                    <a:pt x="58" y="7"/>
                    <a:pt x="60" y="6"/>
                    <a:pt x="62" y="5"/>
                  </a:cubicBezTo>
                  <a:cubicBezTo>
                    <a:pt x="63" y="5"/>
                    <a:pt x="63" y="6"/>
                    <a:pt x="64" y="6"/>
                  </a:cubicBezTo>
                  <a:close/>
                  <a:moveTo>
                    <a:pt x="66" y="8"/>
                  </a:moveTo>
                  <a:cubicBezTo>
                    <a:pt x="56" y="14"/>
                    <a:pt x="46" y="21"/>
                    <a:pt x="35" y="27"/>
                  </a:cubicBezTo>
                  <a:cubicBezTo>
                    <a:pt x="25" y="33"/>
                    <a:pt x="14" y="38"/>
                    <a:pt x="4" y="45"/>
                  </a:cubicBezTo>
                  <a:cubicBezTo>
                    <a:pt x="4" y="46"/>
                    <a:pt x="4" y="46"/>
                    <a:pt x="4" y="46"/>
                  </a:cubicBezTo>
                  <a:cubicBezTo>
                    <a:pt x="14" y="39"/>
                    <a:pt x="25" y="34"/>
                    <a:pt x="36" y="28"/>
                  </a:cubicBezTo>
                  <a:cubicBezTo>
                    <a:pt x="41" y="25"/>
                    <a:pt x="46" y="22"/>
                    <a:pt x="51" y="19"/>
                  </a:cubicBezTo>
                  <a:cubicBezTo>
                    <a:pt x="56" y="16"/>
                    <a:pt x="62" y="13"/>
                    <a:pt x="65" y="9"/>
                  </a:cubicBezTo>
                  <a:cubicBezTo>
                    <a:pt x="61" y="13"/>
                    <a:pt x="56" y="16"/>
                    <a:pt x="51" y="19"/>
                  </a:cubicBezTo>
                  <a:cubicBezTo>
                    <a:pt x="45" y="22"/>
                    <a:pt x="40" y="26"/>
                    <a:pt x="34" y="29"/>
                  </a:cubicBezTo>
                  <a:cubicBezTo>
                    <a:pt x="29" y="32"/>
                    <a:pt x="23" y="36"/>
                    <a:pt x="17" y="39"/>
                  </a:cubicBezTo>
                  <a:cubicBezTo>
                    <a:pt x="13" y="42"/>
                    <a:pt x="8" y="45"/>
                    <a:pt x="4" y="48"/>
                  </a:cubicBezTo>
                  <a:cubicBezTo>
                    <a:pt x="4" y="47"/>
                    <a:pt x="3" y="47"/>
                    <a:pt x="3" y="46"/>
                  </a:cubicBezTo>
                  <a:cubicBezTo>
                    <a:pt x="3" y="46"/>
                    <a:pt x="3" y="46"/>
                    <a:pt x="3" y="46"/>
                  </a:cubicBezTo>
                  <a:cubicBezTo>
                    <a:pt x="12" y="38"/>
                    <a:pt x="24" y="33"/>
                    <a:pt x="34" y="27"/>
                  </a:cubicBezTo>
                  <a:cubicBezTo>
                    <a:pt x="40" y="23"/>
                    <a:pt x="45" y="20"/>
                    <a:pt x="51" y="16"/>
                  </a:cubicBezTo>
                  <a:cubicBezTo>
                    <a:pt x="56" y="13"/>
                    <a:pt x="61" y="10"/>
                    <a:pt x="65" y="7"/>
                  </a:cubicBezTo>
                  <a:cubicBezTo>
                    <a:pt x="65" y="7"/>
                    <a:pt x="66" y="8"/>
                    <a:pt x="66" y="8"/>
                  </a:cubicBezTo>
                  <a:close/>
                  <a:moveTo>
                    <a:pt x="68" y="11"/>
                  </a:moveTo>
                  <a:cubicBezTo>
                    <a:pt x="63" y="14"/>
                    <a:pt x="59" y="17"/>
                    <a:pt x="55" y="19"/>
                  </a:cubicBezTo>
                  <a:cubicBezTo>
                    <a:pt x="49" y="23"/>
                    <a:pt x="43" y="26"/>
                    <a:pt x="38" y="29"/>
                  </a:cubicBezTo>
                  <a:cubicBezTo>
                    <a:pt x="32" y="32"/>
                    <a:pt x="27" y="35"/>
                    <a:pt x="21" y="38"/>
                  </a:cubicBezTo>
                  <a:cubicBezTo>
                    <a:pt x="19" y="39"/>
                    <a:pt x="16" y="41"/>
                    <a:pt x="13" y="42"/>
                  </a:cubicBezTo>
                  <a:cubicBezTo>
                    <a:pt x="13" y="43"/>
                    <a:pt x="13" y="43"/>
                    <a:pt x="12" y="43"/>
                  </a:cubicBezTo>
                  <a:cubicBezTo>
                    <a:pt x="21" y="38"/>
                    <a:pt x="29" y="33"/>
                    <a:pt x="38" y="28"/>
                  </a:cubicBezTo>
                  <a:cubicBezTo>
                    <a:pt x="47" y="22"/>
                    <a:pt x="58" y="17"/>
                    <a:pt x="67" y="9"/>
                  </a:cubicBezTo>
                  <a:cubicBezTo>
                    <a:pt x="67" y="10"/>
                    <a:pt x="67" y="11"/>
                    <a:pt x="68" y="11"/>
                  </a:cubicBezTo>
                  <a:close/>
                  <a:moveTo>
                    <a:pt x="80" y="8"/>
                  </a:moveTo>
                  <a:cubicBezTo>
                    <a:pt x="81" y="8"/>
                    <a:pt x="85" y="5"/>
                    <a:pt x="84" y="6"/>
                  </a:cubicBezTo>
                  <a:cubicBezTo>
                    <a:pt x="83" y="7"/>
                    <a:pt x="81" y="8"/>
                    <a:pt x="79" y="9"/>
                  </a:cubicBezTo>
                  <a:cubicBezTo>
                    <a:pt x="76" y="12"/>
                    <a:pt x="72" y="14"/>
                    <a:pt x="69" y="17"/>
                  </a:cubicBezTo>
                  <a:cubicBezTo>
                    <a:pt x="62" y="21"/>
                    <a:pt x="55" y="25"/>
                    <a:pt x="48" y="29"/>
                  </a:cubicBezTo>
                  <a:cubicBezTo>
                    <a:pt x="41" y="32"/>
                    <a:pt x="34" y="36"/>
                    <a:pt x="28" y="40"/>
                  </a:cubicBezTo>
                  <a:cubicBezTo>
                    <a:pt x="21" y="44"/>
                    <a:pt x="16" y="49"/>
                    <a:pt x="9" y="52"/>
                  </a:cubicBezTo>
                  <a:cubicBezTo>
                    <a:pt x="8" y="52"/>
                    <a:pt x="8" y="51"/>
                    <a:pt x="7" y="51"/>
                  </a:cubicBezTo>
                  <a:cubicBezTo>
                    <a:pt x="12" y="49"/>
                    <a:pt x="17" y="45"/>
                    <a:pt x="22" y="43"/>
                  </a:cubicBezTo>
                  <a:cubicBezTo>
                    <a:pt x="28" y="39"/>
                    <a:pt x="35" y="35"/>
                    <a:pt x="42" y="32"/>
                  </a:cubicBezTo>
                  <a:cubicBezTo>
                    <a:pt x="49" y="28"/>
                    <a:pt x="56" y="24"/>
                    <a:pt x="63" y="20"/>
                  </a:cubicBezTo>
                  <a:cubicBezTo>
                    <a:pt x="69" y="16"/>
                    <a:pt x="74" y="12"/>
                    <a:pt x="80" y="8"/>
                  </a:cubicBezTo>
                  <a:close/>
                  <a:moveTo>
                    <a:pt x="90" y="8"/>
                  </a:moveTo>
                  <a:cubicBezTo>
                    <a:pt x="80" y="13"/>
                    <a:pt x="71" y="19"/>
                    <a:pt x="62" y="25"/>
                  </a:cubicBezTo>
                  <a:cubicBezTo>
                    <a:pt x="60" y="26"/>
                    <a:pt x="59" y="27"/>
                    <a:pt x="57" y="28"/>
                  </a:cubicBezTo>
                  <a:cubicBezTo>
                    <a:pt x="56" y="28"/>
                    <a:pt x="55" y="29"/>
                    <a:pt x="53" y="30"/>
                  </a:cubicBezTo>
                  <a:cubicBezTo>
                    <a:pt x="41" y="36"/>
                    <a:pt x="28" y="43"/>
                    <a:pt x="15" y="49"/>
                  </a:cubicBezTo>
                  <a:cubicBezTo>
                    <a:pt x="16" y="49"/>
                    <a:pt x="16" y="49"/>
                    <a:pt x="16" y="49"/>
                  </a:cubicBezTo>
                  <a:cubicBezTo>
                    <a:pt x="19" y="47"/>
                    <a:pt x="22" y="45"/>
                    <a:pt x="25" y="43"/>
                  </a:cubicBezTo>
                  <a:cubicBezTo>
                    <a:pt x="31" y="39"/>
                    <a:pt x="38" y="35"/>
                    <a:pt x="45" y="31"/>
                  </a:cubicBezTo>
                  <a:cubicBezTo>
                    <a:pt x="59" y="23"/>
                    <a:pt x="73" y="15"/>
                    <a:pt x="86" y="6"/>
                  </a:cubicBezTo>
                  <a:cubicBezTo>
                    <a:pt x="87" y="6"/>
                    <a:pt x="89" y="7"/>
                    <a:pt x="90" y="8"/>
                  </a:cubicBezTo>
                  <a:close/>
                  <a:moveTo>
                    <a:pt x="92" y="16"/>
                  </a:moveTo>
                  <a:cubicBezTo>
                    <a:pt x="92" y="16"/>
                    <a:pt x="92" y="16"/>
                    <a:pt x="93" y="16"/>
                  </a:cubicBezTo>
                  <a:cubicBezTo>
                    <a:pt x="92" y="17"/>
                    <a:pt x="91" y="17"/>
                    <a:pt x="91" y="18"/>
                  </a:cubicBezTo>
                  <a:cubicBezTo>
                    <a:pt x="91" y="18"/>
                    <a:pt x="90" y="18"/>
                    <a:pt x="90" y="18"/>
                  </a:cubicBezTo>
                  <a:cubicBezTo>
                    <a:pt x="88" y="20"/>
                    <a:pt x="85" y="21"/>
                    <a:pt x="82" y="22"/>
                  </a:cubicBezTo>
                  <a:cubicBezTo>
                    <a:pt x="75" y="26"/>
                    <a:pt x="69" y="30"/>
                    <a:pt x="62" y="33"/>
                  </a:cubicBezTo>
                  <a:cubicBezTo>
                    <a:pt x="49" y="40"/>
                    <a:pt x="35" y="46"/>
                    <a:pt x="23" y="54"/>
                  </a:cubicBezTo>
                  <a:cubicBezTo>
                    <a:pt x="20" y="55"/>
                    <a:pt x="18" y="57"/>
                    <a:pt x="16" y="58"/>
                  </a:cubicBezTo>
                  <a:cubicBezTo>
                    <a:pt x="15" y="59"/>
                    <a:pt x="14" y="60"/>
                    <a:pt x="13" y="61"/>
                  </a:cubicBezTo>
                  <a:cubicBezTo>
                    <a:pt x="14" y="59"/>
                    <a:pt x="16" y="58"/>
                    <a:pt x="18" y="56"/>
                  </a:cubicBezTo>
                  <a:cubicBezTo>
                    <a:pt x="18" y="56"/>
                    <a:pt x="18" y="56"/>
                    <a:pt x="18" y="56"/>
                  </a:cubicBezTo>
                  <a:cubicBezTo>
                    <a:pt x="18" y="56"/>
                    <a:pt x="19" y="56"/>
                    <a:pt x="19" y="55"/>
                  </a:cubicBezTo>
                  <a:cubicBezTo>
                    <a:pt x="22" y="53"/>
                    <a:pt x="25" y="51"/>
                    <a:pt x="29" y="48"/>
                  </a:cubicBezTo>
                  <a:cubicBezTo>
                    <a:pt x="38" y="43"/>
                    <a:pt x="47" y="37"/>
                    <a:pt x="57" y="32"/>
                  </a:cubicBezTo>
                  <a:cubicBezTo>
                    <a:pt x="69" y="26"/>
                    <a:pt x="81" y="20"/>
                    <a:pt x="92" y="13"/>
                  </a:cubicBezTo>
                  <a:cubicBezTo>
                    <a:pt x="92" y="14"/>
                    <a:pt x="92" y="15"/>
                    <a:pt x="92" y="16"/>
                  </a:cubicBezTo>
                  <a:close/>
                  <a:moveTo>
                    <a:pt x="16" y="63"/>
                  </a:moveTo>
                  <a:cubicBezTo>
                    <a:pt x="23" y="58"/>
                    <a:pt x="31" y="55"/>
                    <a:pt x="39" y="51"/>
                  </a:cubicBezTo>
                  <a:cubicBezTo>
                    <a:pt x="47" y="46"/>
                    <a:pt x="55" y="42"/>
                    <a:pt x="63" y="38"/>
                  </a:cubicBezTo>
                  <a:cubicBezTo>
                    <a:pt x="71" y="34"/>
                    <a:pt x="79" y="30"/>
                    <a:pt x="86" y="27"/>
                  </a:cubicBezTo>
                  <a:cubicBezTo>
                    <a:pt x="92" y="24"/>
                    <a:pt x="97" y="20"/>
                    <a:pt x="103" y="17"/>
                  </a:cubicBezTo>
                  <a:cubicBezTo>
                    <a:pt x="102" y="18"/>
                    <a:pt x="101" y="19"/>
                    <a:pt x="100" y="20"/>
                  </a:cubicBezTo>
                  <a:cubicBezTo>
                    <a:pt x="96" y="22"/>
                    <a:pt x="92" y="24"/>
                    <a:pt x="88" y="26"/>
                  </a:cubicBezTo>
                  <a:cubicBezTo>
                    <a:pt x="79" y="31"/>
                    <a:pt x="70" y="36"/>
                    <a:pt x="60" y="40"/>
                  </a:cubicBezTo>
                  <a:cubicBezTo>
                    <a:pt x="51" y="45"/>
                    <a:pt x="42" y="50"/>
                    <a:pt x="33" y="55"/>
                  </a:cubicBezTo>
                  <a:cubicBezTo>
                    <a:pt x="26" y="59"/>
                    <a:pt x="18" y="63"/>
                    <a:pt x="12" y="68"/>
                  </a:cubicBezTo>
                  <a:cubicBezTo>
                    <a:pt x="12" y="68"/>
                    <a:pt x="12" y="67"/>
                    <a:pt x="11" y="67"/>
                  </a:cubicBezTo>
                  <a:cubicBezTo>
                    <a:pt x="12" y="66"/>
                    <a:pt x="13" y="66"/>
                    <a:pt x="14" y="65"/>
                  </a:cubicBezTo>
                  <a:cubicBezTo>
                    <a:pt x="15" y="64"/>
                    <a:pt x="15" y="64"/>
                    <a:pt x="16" y="63"/>
                  </a:cubicBezTo>
                  <a:close/>
                  <a:moveTo>
                    <a:pt x="15" y="70"/>
                  </a:moveTo>
                  <a:cubicBezTo>
                    <a:pt x="15" y="70"/>
                    <a:pt x="14" y="69"/>
                    <a:pt x="13" y="69"/>
                  </a:cubicBezTo>
                  <a:cubicBezTo>
                    <a:pt x="19" y="63"/>
                    <a:pt x="28" y="60"/>
                    <a:pt x="35" y="56"/>
                  </a:cubicBezTo>
                  <a:cubicBezTo>
                    <a:pt x="44" y="52"/>
                    <a:pt x="53" y="48"/>
                    <a:pt x="62" y="44"/>
                  </a:cubicBezTo>
                  <a:cubicBezTo>
                    <a:pt x="70" y="39"/>
                    <a:pt x="79" y="35"/>
                    <a:pt x="88" y="31"/>
                  </a:cubicBezTo>
                  <a:cubicBezTo>
                    <a:pt x="92" y="29"/>
                    <a:pt x="97" y="28"/>
                    <a:pt x="101" y="25"/>
                  </a:cubicBezTo>
                  <a:cubicBezTo>
                    <a:pt x="104" y="24"/>
                    <a:pt x="108" y="22"/>
                    <a:pt x="111" y="19"/>
                  </a:cubicBezTo>
                  <a:cubicBezTo>
                    <a:pt x="105" y="25"/>
                    <a:pt x="95" y="28"/>
                    <a:pt x="87" y="32"/>
                  </a:cubicBezTo>
                  <a:cubicBezTo>
                    <a:pt x="78" y="36"/>
                    <a:pt x="70" y="41"/>
                    <a:pt x="61" y="45"/>
                  </a:cubicBezTo>
                  <a:cubicBezTo>
                    <a:pt x="45" y="53"/>
                    <a:pt x="30" y="60"/>
                    <a:pt x="15" y="70"/>
                  </a:cubicBezTo>
                  <a:close/>
                  <a:moveTo>
                    <a:pt x="13" y="64"/>
                  </a:moveTo>
                  <a:cubicBezTo>
                    <a:pt x="12" y="65"/>
                    <a:pt x="12" y="65"/>
                    <a:pt x="12" y="66"/>
                  </a:cubicBezTo>
                  <a:cubicBezTo>
                    <a:pt x="12" y="66"/>
                    <a:pt x="11" y="66"/>
                    <a:pt x="11" y="66"/>
                  </a:cubicBezTo>
                  <a:cubicBezTo>
                    <a:pt x="11" y="66"/>
                    <a:pt x="11" y="65"/>
                    <a:pt x="11" y="64"/>
                  </a:cubicBezTo>
                  <a:cubicBezTo>
                    <a:pt x="16" y="59"/>
                    <a:pt x="22" y="55"/>
                    <a:pt x="29" y="51"/>
                  </a:cubicBezTo>
                  <a:cubicBezTo>
                    <a:pt x="37" y="47"/>
                    <a:pt x="44" y="42"/>
                    <a:pt x="53" y="38"/>
                  </a:cubicBezTo>
                  <a:cubicBezTo>
                    <a:pt x="60" y="35"/>
                    <a:pt x="67" y="31"/>
                    <a:pt x="75" y="27"/>
                  </a:cubicBezTo>
                  <a:cubicBezTo>
                    <a:pt x="75" y="27"/>
                    <a:pt x="76" y="27"/>
                    <a:pt x="77" y="26"/>
                  </a:cubicBezTo>
                  <a:cubicBezTo>
                    <a:pt x="76" y="27"/>
                    <a:pt x="75" y="27"/>
                    <a:pt x="74" y="28"/>
                  </a:cubicBezTo>
                  <a:cubicBezTo>
                    <a:pt x="66" y="33"/>
                    <a:pt x="58" y="37"/>
                    <a:pt x="49" y="41"/>
                  </a:cubicBezTo>
                  <a:cubicBezTo>
                    <a:pt x="42" y="45"/>
                    <a:pt x="34" y="49"/>
                    <a:pt x="27" y="54"/>
                  </a:cubicBezTo>
                  <a:cubicBezTo>
                    <a:pt x="24" y="56"/>
                    <a:pt x="21" y="59"/>
                    <a:pt x="17" y="61"/>
                  </a:cubicBezTo>
                  <a:cubicBezTo>
                    <a:pt x="16" y="62"/>
                    <a:pt x="15" y="63"/>
                    <a:pt x="13" y="64"/>
                  </a:cubicBezTo>
                  <a:close/>
                  <a:moveTo>
                    <a:pt x="41" y="37"/>
                  </a:moveTo>
                  <a:cubicBezTo>
                    <a:pt x="32" y="42"/>
                    <a:pt x="24" y="48"/>
                    <a:pt x="15" y="53"/>
                  </a:cubicBezTo>
                  <a:cubicBezTo>
                    <a:pt x="13" y="53"/>
                    <a:pt x="12" y="53"/>
                    <a:pt x="10" y="52"/>
                  </a:cubicBezTo>
                  <a:cubicBezTo>
                    <a:pt x="21" y="48"/>
                    <a:pt x="31" y="42"/>
                    <a:pt x="41" y="37"/>
                  </a:cubicBezTo>
                  <a:close/>
                  <a:moveTo>
                    <a:pt x="19" y="55"/>
                  </a:moveTo>
                  <a:cubicBezTo>
                    <a:pt x="19" y="54"/>
                    <a:pt x="19" y="54"/>
                    <a:pt x="19" y="54"/>
                  </a:cubicBezTo>
                  <a:cubicBezTo>
                    <a:pt x="19" y="54"/>
                    <a:pt x="18" y="53"/>
                    <a:pt x="17" y="53"/>
                  </a:cubicBezTo>
                  <a:cubicBezTo>
                    <a:pt x="17" y="53"/>
                    <a:pt x="17" y="53"/>
                    <a:pt x="17" y="53"/>
                  </a:cubicBezTo>
                  <a:cubicBezTo>
                    <a:pt x="22" y="51"/>
                    <a:pt x="27" y="48"/>
                    <a:pt x="31" y="45"/>
                  </a:cubicBezTo>
                  <a:cubicBezTo>
                    <a:pt x="36" y="42"/>
                    <a:pt x="40" y="40"/>
                    <a:pt x="45" y="38"/>
                  </a:cubicBezTo>
                  <a:cubicBezTo>
                    <a:pt x="36" y="43"/>
                    <a:pt x="26" y="48"/>
                    <a:pt x="19" y="55"/>
                  </a:cubicBezTo>
                  <a:close/>
                  <a:moveTo>
                    <a:pt x="67" y="26"/>
                  </a:moveTo>
                  <a:cubicBezTo>
                    <a:pt x="67" y="26"/>
                    <a:pt x="67" y="26"/>
                    <a:pt x="67" y="26"/>
                  </a:cubicBezTo>
                  <a:cubicBezTo>
                    <a:pt x="73" y="23"/>
                    <a:pt x="79" y="20"/>
                    <a:pt x="84" y="16"/>
                  </a:cubicBezTo>
                  <a:cubicBezTo>
                    <a:pt x="85" y="15"/>
                    <a:pt x="87" y="15"/>
                    <a:pt x="88" y="14"/>
                  </a:cubicBezTo>
                  <a:cubicBezTo>
                    <a:pt x="88" y="14"/>
                    <a:pt x="94" y="11"/>
                    <a:pt x="90" y="14"/>
                  </a:cubicBezTo>
                  <a:cubicBezTo>
                    <a:pt x="86" y="16"/>
                    <a:pt x="83" y="18"/>
                    <a:pt x="79" y="20"/>
                  </a:cubicBezTo>
                  <a:cubicBezTo>
                    <a:pt x="75" y="22"/>
                    <a:pt x="71" y="24"/>
                    <a:pt x="67" y="26"/>
                  </a:cubicBezTo>
                  <a:close/>
                  <a:moveTo>
                    <a:pt x="75" y="21"/>
                  </a:moveTo>
                  <a:cubicBezTo>
                    <a:pt x="68" y="25"/>
                    <a:pt x="61" y="29"/>
                    <a:pt x="55" y="32"/>
                  </a:cubicBezTo>
                  <a:cubicBezTo>
                    <a:pt x="49" y="35"/>
                    <a:pt x="44" y="37"/>
                    <a:pt x="39" y="40"/>
                  </a:cubicBezTo>
                  <a:cubicBezTo>
                    <a:pt x="31" y="44"/>
                    <a:pt x="24" y="48"/>
                    <a:pt x="16" y="53"/>
                  </a:cubicBezTo>
                  <a:cubicBezTo>
                    <a:pt x="25" y="48"/>
                    <a:pt x="33" y="42"/>
                    <a:pt x="42" y="37"/>
                  </a:cubicBezTo>
                  <a:cubicBezTo>
                    <a:pt x="51" y="32"/>
                    <a:pt x="60" y="27"/>
                    <a:pt x="69" y="22"/>
                  </a:cubicBezTo>
                  <a:cubicBezTo>
                    <a:pt x="76" y="18"/>
                    <a:pt x="84" y="14"/>
                    <a:pt x="90" y="8"/>
                  </a:cubicBezTo>
                  <a:cubicBezTo>
                    <a:pt x="90" y="8"/>
                    <a:pt x="90" y="8"/>
                    <a:pt x="90" y="8"/>
                  </a:cubicBezTo>
                  <a:cubicBezTo>
                    <a:pt x="91" y="9"/>
                    <a:pt x="92" y="10"/>
                    <a:pt x="92" y="12"/>
                  </a:cubicBezTo>
                  <a:cubicBezTo>
                    <a:pt x="86" y="13"/>
                    <a:pt x="80" y="18"/>
                    <a:pt x="75" y="21"/>
                  </a:cubicBezTo>
                  <a:close/>
                  <a:moveTo>
                    <a:pt x="76" y="17"/>
                  </a:moveTo>
                  <a:cubicBezTo>
                    <a:pt x="80" y="15"/>
                    <a:pt x="83" y="12"/>
                    <a:pt x="87" y="10"/>
                  </a:cubicBezTo>
                  <a:cubicBezTo>
                    <a:pt x="87" y="10"/>
                    <a:pt x="87" y="10"/>
                    <a:pt x="88" y="10"/>
                  </a:cubicBezTo>
                  <a:cubicBezTo>
                    <a:pt x="88" y="10"/>
                    <a:pt x="88" y="10"/>
                    <a:pt x="87" y="10"/>
                  </a:cubicBezTo>
                  <a:cubicBezTo>
                    <a:pt x="86" y="11"/>
                    <a:pt x="84" y="12"/>
                    <a:pt x="83" y="13"/>
                  </a:cubicBezTo>
                  <a:cubicBezTo>
                    <a:pt x="80" y="15"/>
                    <a:pt x="78" y="16"/>
                    <a:pt x="76" y="17"/>
                  </a:cubicBezTo>
                  <a:close/>
                  <a:moveTo>
                    <a:pt x="5" y="49"/>
                  </a:moveTo>
                  <a:cubicBezTo>
                    <a:pt x="15" y="42"/>
                    <a:pt x="27" y="36"/>
                    <a:pt x="38" y="30"/>
                  </a:cubicBezTo>
                  <a:cubicBezTo>
                    <a:pt x="40" y="28"/>
                    <a:pt x="42" y="27"/>
                    <a:pt x="44" y="26"/>
                  </a:cubicBezTo>
                  <a:cubicBezTo>
                    <a:pt x="41" y="28"/>
                    <a:pt x="38" y="29"/>
                    <a:pt x="35" y="31"/>
                  </a:cubicBezTo>
                  <a:cubicBezTo>
                    <a:pt x="25" y="36"/>
                    <a:pt x="15" y="43"/>
                    <a:pt x="6" y="50"/>
                  </a:cubicBezTo>
                  <a:cubicBezTo>
                    <a:pt x="6" y="50"/>
                    <a:pt x="5" y="49"/>
                    <a:pt x="5" y="49"/>
                  </a:cubicBezTo>
                  <a:close/>
                  <a:moveTo>
                    <a:pt x="3" y="43"/>
                  </a:moveTo>
                  <a:cubicBezTo>
                    <a:pt x="7" y="41"/>
                    <a:pt x="10" y="38"/>
                    <a:pt x="14" y="35"/>
                  </a:cubicBezTo>
                  <a:cubicBezTo>
                    <a:pt x="14" y="35"/>
                    <a:pt x="14" y="35"/>
                    <a:pt x="14" y="35"/>
                  </a:cubicBezTo>
                  <a:cubicBezTo>
                    <a:pt x="14" y="35"/>
                    <a:pt x="14" y="35"/>
                    <a:pt x="14" y="35"/>
                  </a:cubicBezTo>
                  <a:cubicBezTo>
                    <a:pt x="15" y="36"/>
                    <a:pt x="16" y="35"/>
                    <a:pt x="16" y="34"/>
                  </a:cubicBezTo>
                  <a:cubicBezTo>
                    <a:pt x="18" y="33"/>
                    <a:pt x="20" y="32"/>
                    <a:pt x="22" y="31"/>
                  </a:cubicBezTo>
                  <a:cubicBezTo>
                    <a:pt x="24" y="30"/>
                    <a:pt x="25" y="29"/>
                    <a:pt x="26" y="29"/>
                  </a:cubicBezTo>
                  <a:cubicBezTo>
                    <a:pt x="27" y="29"/>
                    <a:pt x="27" y="28"/>
                    <a:pt x="27" y="28"/>
                  </a:cubicBezTo>
                  <a:cubicBezTo>
                    <a:pt x="31" y="26"/>
                    <a:pt x="34" y="25"/>
                    <a:pt x="37" y="23"/>
                  </a:cubicBezTo>
                  <a:cubicBezTo>
                    <a:pt x="40" y="20"/>
                    <a:pt x="44" y="19"/>
                    <a:pt x="48" y="17"/>
                  </a:cubicBezTo>
                  <a:cubicBezTo>
                    <a:pt x="48" y="17"/>
                    <a:pt x="48" y="17"/>
                    <a:pt x="48" y="17"/>
                  </a:cubicBezTo>
                  <a:cubicBezTo>
                    <a:pt x="43" y="20"/>
                    <a:pt x="38" y="24"/>
                    <a:pt x="32" y="27"/>
                  </a:cubicBezTo>
                  <a:cubicBezTo>
                    <a:pt x="23" y="33"/>
                    <a:pt x="12" y="38"/>
                    <a:pt x="3" y="45"/>
                  </a:cubicBezTo>
                  <a:cubicBezTo>
                    <a:pt x="3" y="44"/>
                    <a:pt x="3" y="44"/>
                    <a:pt x="3" y="43"/>
                  </a:cubicBezTo>
                  <a:close/>
                  <a:moveTo>
                    <a:pt x="16" y="33"/>
                  </a:moveTo>
                  <a:cubicBezTo>
                    <a:pt x="16" y="33"/>
                    <a:pt x="16" y="33"/>
                    <a:pt x="16" y="33"/>
                  </a:cubicBezTo>
                  <a:cubicBezTo>
                    <a:pt x="17" y="33"/>
                    <a:pt x="18" y="32"/>
                    <a:pt x="18" y="31"/>
                  </a:cubicBezTo>
                  <a:cubicBezTo>
                    <a:pt x="20" y="31"/>
                    <a:pt x="21" y="30"/>
                    <a:pt x="22" y="29"/>
                  </a:cubicBezTo>
                  <a:cubicBezTo>
                    <a:pt x="22" y="29"/>
                    <a:pt x="23" y="29"/>
                    <a:pt x="23" y="29"/>
                  </a:cubicBezTo>
                  <a:cubicBezTo>
                    <a:pt x="21" y="30"/>
                    <a:pt x="18" y="32"/>
                    <a:pt x="16" y="33"/>
                  </a:cubicBezTo>
                  <a:close/>
                  <a:moveTo>
                    <a:pt x="51" y="14"/>
                  </a:moveTo>
                  <a:cubicBezTo>
                    <a:pt x="55" y="12"/>
                    <a:pt x="58" y="10"/>
                    <a:pt x="62" y="8"/>
                  </a:cubicBezTo>
                  <a:cubicBezTo>
                    <a:pt x="58" y="11"/>
                    <a:pt x="54" y="13"/>
                    <a:pt x="50" y="16"/>
                  </a:cubicBezTo>
                  <a:cubicBezTo>
                    <a:pt x="51" y="15"/>
                    <a:pt x="51" y="15"/>
                    <a:pt x="51" y="15"/>
                  </a:cubicBezTo>
                  <a:cubicBezTo>
                    <a:pt x="51" y="15"/>
                    <a:pt x="51" y="14"/>
                    <a:pt x="51" y="14"/>
                  </a:cubicBezTo>
                  <a:close/>
                  <a:moveTo>
                    <a:pt x="28" y="26"/>
                  </a:moveTo>
                  <a:cubicBezTo>
                    <a:pt x="28" y="25"/>
                    <a:pt x="28" y="24"/>
                    <a:pt x="28" y="24"/>
                  </a:cubicBezTo>
                  <a:cubicBezTo>
                    <a:pt x="31" y="21"/>
                    <a:pt x="35" y="20"/>
                    <a:pt x="39" y="18"/>
                  </a:cubicBezTo>
                  <a:cubicBezTo>
                    <a:pt x="35" y="20"/>
                    <a:pt x="31" y="23"/>
                    <a:pt x="28" y="26"/>
                  </a:cubicBezTo>
                  <a:close/>
                  <a:moveTo>
                    <a:pt x="10" y="31"/>
                  </a:moveTo>
                  <a:cubicBezTo>
                    <a:pt x="10" y="30"/>
                    <a:pt x="9" y="30"/>
                    <a:pt x="9" y="29"/>
                  </a:cubicBezTo>
                  <a:cubicBezTo>
                    <a:pt x="12" y="28"/>
                    <a:pt x="14" y="25"/>
                    <a:pt x="17" y="23"/>
                  </a:cubicBezTo>
                  <a:cubicBezTo>
                    <a:pt x="21" y="21"/>
                    <a:pt x="19" y="22"/>
                    <a:pt x="17" y="24"/>
                  </a:cubicBezTo>
                  <a:cubicBezTo>
                    <a:pt x="14" y="26"/>
                    <a:pt x="12" y="28"/>
                    <a:pt x="10" y="30"/>
                  </a:cubicBezTo>
                  <a:cubicBezTo>
                    <a:pt x="10" y="30"/>
                    <a:pt x="10" y="30"/>
                    <a:pt x="10" y="31"/>
                  </a:cubicBezTo>
                  <a:close/>
                  <a:moveTo>
                    <a:pt x="10" y="28"/>
                  </a:moveTo>
                  <a:cubicBezTo>
                    <a:pt x="9" y="27"/>
                    <a:pt x="9" y="27"/>
                    <a:pt x="10" y="26"/>
                  </a:cubicBezTo>
                  <a:cubicBezTo>
                    <a:pt x="11" y="26"/>
                    <a:pt x="12" y="25"/>
                    <a:pt x="12" y="25"/>
                  </a:cubicBezTo>
                  <a:cubicBezTo>
                    <a:pt x="14" y="23"/>
                    <a:pt x="16" y="21"/>
                    <a:pt x="18" y="19"/>
                  </a:cubicBezTo>
                  <a:cubicBezTo>
                    <a:pt x="18" y="19"/>
                    <a:pt x="18" y="19"/>
                    <a:pt x="18" y="19"/>
                  </a:cubicBezTo>
                  <a:cubicBezTo>
                    <a:pt x="19" y="20"/>
                    <a:pt x="19" y="20"/>
                    <a:pt x="20" y="21"/>
                  </a:cubicBezTo>
                  <a:cubicBezTo>
                    <a:pt x="16" y="23"/>
                    <a:pt x="13" y="26"/>
                    <a:pt x="10" y="28"/>
                  </a:cubicBezTo>
                  <a:close/>
                  <a:moveTo>
                    <a:pt x="7" y="26"/>
                  </a:moveTo>
                  <a:cubicBezTo>
                    <a:pt x="10" y="25"/>
                    <a:pt x="13" y="22"/>
                    <a:pt x="17" y="20"/>
                  </a:cubicBezTo>
                  <a:cubicBezTo>
                    <a:pt x="14" y="22"/>
                    <a:pt x="10" y="25"/>
                    <a:pt x="8" y="28"/>
                  </a:cubicBezTo>
                  <a:cubicBezTo>
                    <a:pt x="7" y="28"/>
                    <a:pt x="7" y="27"/>
                    <a:pt x="7" y="26"/>
                  </a:cubicBezTo>
                  <a:close/>
                  <a:moveTo>
                    <a:pt x="13" y="35"/>
                  </a:moveTo>
                  <a:cubicBezTo>
                    <a:pt x="10" y="37"/>
                    <a:pt x="6" y="40"/>
                    <a:pt x="3" y="42"/>
                  </a:cubicBezTo>
                  <a:cubicBezTo>
                    <a:pt x="4" y="38"/>
                    <a:pt x="9" y="35"/>
                    <a:pt x="13" y="35"/>
                  </a:cubicBezTo>
                  <a:close/>
                  <a:moveTo>
                    <a:pt x="15" y="57"/>
                  </a:moveTo>
                  <a:cubicBezTo>
                    <a:pt x="14" y="59"/>
                    <a:pt x="12" y="60"/>
                    <a:pt x="11" y="62"/>
                  </a:cubicBezTo>
                  <a:cubicBezTo>
                    <a:pt x="11" y="62"/>
                    <a:pt x="11" y="61"/>
                    <a:pt x="12" y="61"/>
                  </a:cubicBezTo>
                  <a:cubicBezTo>
                    <a:pt x="12" y="60"/>
                    <a:pt x="14" y="58"/>
                    <a:pt x="15" y="57"/>
                  </a:cubicBezTo>
                  <a:close/>
                  <a:moveTo>
                    <a:pt x="19" y="71"/>
                  </a:moveTo>
                  <a:cubicBezTo>
                    <a:pt x="24" y="67"/>
                    <a:pt x="32" y="65"/>
                    <a:pt x="39" y="61"/>
                  </a:cubicBezTo>
                  <a:cubicBezTo>
                    <a:pt x="46" y="57"/>
                    <a:pt x="54" y="53"/>
                    <a:pt x="62" y="50"/>
                  </a:cubicBezTo>
                  <a:cubicBezTo>
                    <a:pt x="70" y="46"/>
                    <a:pt x="78" y="42"/>
                    <a:pt x="86" y="39"/>
                  </a:cubicBezTo>
                  <a:cubicBezTo>
                    <a:pt x="94" y="35"/>
                    <a:pt x="102" y="31"/>
                    <a:pt x="109" y="28"/>
                  </a:cubicBezTo>
                  <a:cubicBezTo>
                    <a:pt x="111" y="27"/>
                    <a:pt x="112" y="27"/>
                    <a:pt x="110" y="28"/>
                  </a:cubicBezTo>
                  <a:cubicBezTo>
                    <a:pt x="108" y="29"/>
                    <a:pt x="106" y="30"/>
                    <a:pt x="104" y="31"/>
                  </a:cubicBezTo>
                  <a:cubicBezTo>
                    <a:pt x="101" y="33"/>
                    <a:pt x="97" y="35"/>
                    <a:pt x="94" y="37"/>
                  </a:cubicBezTo>
                  <a:cubicBezTo>
                    <a:pt x="86" y="40"/>
                    <a:pt x="79" y="44"/>
                    <a:pt x="72" y="48"/>
                  </a:cubicBezTo>
                  <a:cubicBezTo>
                    <a:pt x="64" y="52"/>
                    <a:pt x="57" y="55"/>
                    <a:pt x="50" y="59"/>
                  </a:cubicBezTo>
                  <a:cubicBezTo>
                    <a:pt x="42" y="63"/>
                    <a:pt x="34" y="67"/>
                    <a:pt x="27" y="72"/>
                  </a:cubicBezTo>
                  <a:cubicBezTo>
                    <a:pt x="24" y="72"/>
                    <a:pt x="21" y="72"/>
                    <a:pt x="19" y="71"/>
                  </a:cubicBezTo>
                  <a:close/>
                  <a:moveTo>
                    <a:pt x="114" y="31"/>
                  </a:moveTo>
                  <a:cubicBezTo>
                    <a:pt x="112" y="32"/>
                    <a:pt x="109" y="34"/>
                    <a:pt x="107" y="36"/>
                  </a:cubicBezTo>
                  <a:cubicBezTo>
                    <a:pt x="100" y="40"/>
                    <a:pt x="94" y="44"/>
                    <a:pt x="87" y="47"/>
                  </a:cubicBezTo>
                  <a:cubicBezTo>
                    <a:pt x="73" y="53"/>
                    <a:pt x="60" y="59"/>
                    <a:pt x="47" y="65"/>
                  </a:cubicBezTo>
                  <a:cubicBezTo>
                    <a:pt x="45" y="66"/>
                    <a:pt x="43" y="67"/>
                    <a:pt x="42" y="68"/>
                  </a:cubicBezTo>
                  <a:cubicBezTo>
                    <a:pt x="40" y="69"/>
                    <a:pt x="38" y="70"/>
                    <a:pt x="36" y="71"/>
                  </a:cubicBezTo>
                  <a:cubicBezTo>
                    <a:pt x="36" y="70"/>
                    <a:pt x="36" y="70"/>
                    <a:pt x="36" y="70"/>
                  </a:cubicBezTo>
                  <a:cubicBezTo>
                    <a:pt x="39" y="69"/>
                    <a:pt x="42" y="67"/>
                    <a:pt x="45" y="66"/>
                  </a:cubicBezTo>
                  <a:cubicBezTo>
                    <a:pt x="52" y="62"/>
                    <a:pt x="59" y="59"/>
                    <a:pt x="66" y="56"/>
                  </a:cubicBezTo>
                  <a:cubicBezTo>
                    <a:pt x="80" y="49"/>
                    <a:pt x="94" y="42"/>
                    <a:pt x="107" y="35"/>
                  </a:cubicBezTo>
                  <a:cubicBezTo>
                    <a:pt x="110" y="34"/>
                    <a:pt x="112" y="32"/>
                    <a:pt x="114" y="31"/>
                  </a:cubicBezTo>
                  <a:cubicBezTo>
                    <a:pt x="114" y="31"/>
                    <a:pt x="114" y="31"/>
                    <a:pt x="114" y="31"/>
                  </a:cubicBezTo>
                  <a:close/>
                  <a:moveTo>
                    <a:pt x="126" y="36"/>
                  </a:moveTo>
                  <a:cubicBezTo>
                    <a:pt x="126" y="36"/>
                    <a:pt x="127" y="37"/>
                    <a:pt x="127" y="38"/>
                  </a:cubicBezTo>
                  <a:cubicBezTo>
                    <a:pt x="111" y="45"/>
                    <a:pt x="94" y="50"/>
                    <a:pt x="78" y="57"/>
                  </a:cubicBezTo>
                  <a:cubicBezTo>
                    <a:pt x="70" y="61"/>
                    <a:pt x="61" y="65"/>
                    <a:pt x="53" y="69"/>
                  </a:cubicBezTo>
                  <a:cubicBezTo>
                    <a:pt x="49" y="71"/>
                    <a:pt x="46" y="72"/>
                    <a:pt x="42" y="74"/>
                  </a:cubicBezTo>
                  <a:cubicBezTo>
                    <a:pt x="54" y="67"/>
                    <a:pt x="67" y="61"/>
                    <a:pt x="79" y="55"/>
                  </a:cubicBezTo>
                  <a:cubicBezTo>
                    <a:pt x="95" y="48"/>
                    <a:pt x="111" y="44"/>
                    <a:pt x="126" y="36"/>
                  </a:cubicBezTo>
                  <a:close/>
                  <a:moveTo>
                    <a:pt x="73" y="75"/>
                  </a:moveTo>
                  <a:cubicBezTo>
                    <a:pt x="73" y="74"/>
                    <a:pt x="72" y="73"/>
                    <a:pt x="71" y="73"/>
                  </a:cubicBezTo>
                  <a:cubicBezTo>
                    <a:pt x="76" y="71"/>
                    <a:pt x="80" y="70"/>
                    <a:pt x="84" y="68"/>
                  </a:cubicBezTo>
                  <a:cubicBezTo>
                    <a:pt x="94" y="64"/>
                    <a:pt x="105" y="62"/>
                    <a:pt x="115" y="58"/>
                  </a:cubicBezTo>
                  <a:cubicBezTo>
                    <a:pt x="117" y="56"/>
                    <a:pt x="120" y="55"/>
                    <a:pt x="122" y="54"/>
                  </a:cubicBezTo>
                  <a:cubicBezTo>
                    <a:pt x="120" y="55"/>
                    <a:pt x="118" y="56"/>
                    <a:pt x="116" y="57"/>
                  </a:cubicBezTo>
                  <a:cubicBezTo>
                    <a:pt x="111" y="59"/>
                    <a:pt x="107" y="60"/>
                    <a:pt x="103" y="62"/>
                  </a:cubicBezTo>
                  <a:cubicBezTo>
                    <a:pt x="97" y="65"/>
                    <a:pt x="92" y="67"/>
                    <a:pt x="87" y="69"/>
                  </a:cubicBezTo>
                  <a:cubicBezTo>
                    <a:pt x="82" y="71"/>
                    <a:pt x="78" y="73"/>
                    <a:pt x="73" y="75"/>
                  </a:cubicBezTo>
                  <a:close/>
                  <a:moveTo>
                    <a:pt x="51" y="75"/>
                  </a:moveTo>
                  <a:cubicBezTo>
                    <a:pt x="55" y="75"/>
                    <a:pt x="58" y="74"/>
                    <a:pt x="62" y="72"/>
                  </a:cubicBezTo>
                  <a:cubicBezTo>
                    <a:pt x="68" y="70"/>
                    <a:pt x="74" y="67"/>
                    <a:pt x="80" y="65"/>
                  </a:cubicBezTo>
                  <a:cubicBezTo>
                    <a:pt x="92" y="60"/>
                    <a:pt x="105" y="56"/>
                    <a:pt x="118" y="51"/>
                  </a:cubicBezTo>
                  <a:cubicBezTo>
                    <a:pt x="107" y="55"/>
                    <a:pt x="97" y="59"/>
                    <a:pt x="87" y="64"/>
                  </a:cubicBezTo>
                  <a:cubicBezTo>
                    <a:pt x="76" y="69"/>
                    <a:pt x="64" y="72"/>
                    <a:pt x="54" y="78"/>
                  </a:cubicBezTo>
                  <a:cubicBezTo>
                    <a:pt x="53" y="77"/>
                    <a:pt x="52" y="76"/>
                    <a:pt x="51" y="75"/>
                  </a:cubicBezTo>
                  <a:close/>
                  <a:moveTo>
                    <a:pt x="54" y="78"/>
                  </a:moveTo>
                  <a:cubicBezTo>
                    <a:pt x="59" y="77"/>
                    <a:pt x="64" y="75"/>
                    <a:pt x="69" y="73"/>
                  </a:cubicBezTo>
                  <a:cubicBezTo>
                    <a:pt x="69" y="73"/>
                    <a:pt x="69" y="73"/>
                    <a:pt x="68" y="73"/>
                  </a:cubicBezTo>
                  <a:cubicBezTo>
                    <a:pt x="64" y="75"/>
                    <a:pt x="59" y="77"/>
                    <a:pt x="54" y="78"/>
                  </a:cubicBezTo>
                  <a:close/>
                  <a:moveTo>
                    <a:pt x="108" y="59"/>
                  </a:moveTo>
                  <a:cubicBezTo>
                    <a:pt x="102" y="61"/>
                    <a:pt x="96" y="63"/>
                    <a:pt x="90" y="65"/>
                  </a:cubicBezTo>
                  <a:cubicBezTo>
                    <a:pt x="84" y="67"/>
                    <a:pt x="77" y="70"/>
                    <a:pt x="71" y="72"/>
                  </a:cubicBezTo>
                  <a:cubicBezTo>
                    <a:pt x="71" y="72"/>
                    <a:pt x="71" y="72"/>
                    <a:pt x="71" y="72"/>
                  </a:cubicBezTo>
                  <a:cubicBezTo>
                    <a:pt x="76" y="69"/>
                    <a:pt x="82" y="67"/>
                    <a:pt x="88" y="65"/>
                  </a:cubicBezTo>
                  <a:cubicBezTo>
                    <a:pt x="93" y="62"/>
                    <a:pt x="99" y="60"/>
                    <a:pt x="105" y="57"/>
                  </a:cubicBezTo>
                  <a:cubicBezTo>
                    <a:pt x="110" y="55"/>
                    <a:pt x="116" y="54"/>
                    <a:pt x="120" y="50"/>
                  </a:cubicBezTo>
                  <a:cubicBezTo>
                    <a:pt x="120" y="50"/>
                    <a:pt x="120" y="50"/>
                    <a:pt x="120" y="50"/>
                  </a:cubicBezTo>
                  <a:cubicBezTo>
                    <a:pt x="120" y="50"/>
                    <a:pt x="120" y="50"/>
                    <a:pt x="120" y="50"/>
                  </a:cubicBezTo>
                  <a:cubicBezTo>
                    <a:pt x="122" y="51"/>
                    <a:pt x="122" y="52"/>
                    <a:pt x="123" y="53"/>
                  </a:cubicBezTo>
                  <a:cubicBezTo>
                    <a:pt x="118" y="54"/>
                    <a:pt x="113" y="57"/>
                    <a:pt x="108" y="59"/>
                  </a:cubicBezTo>
                  <a:close/>
                  <a:moveTo>
                    <a:pt x="120" y="48"/>
                  </a:moveTo>
                  <a:cubicBezTo>
                    <a:pt x="120" y="48"/>
                    <a:pt x="119" y="49"/>
                    <a:pt x="120" y="50"/>
                  </a:cubicBezTo>
                  <a:cubicBezTo>
                    <a:pt x="120" y="50"/>
                    <a:pt x="119" y="50"/>
                    <a:pt x="119" y="50"/>
                  </a:cubicBezTo>
                  <a:cubicBezTo>
                    <a:pt x="107" y="54"/>
                    <a:pt x="94" y="59"/>
                    <a:pt x="81" y="63"/>
                  </a:cubicBezTo>
                  <a:cubicBezTo>
                    <a:pt x="76" y="65"/>
                    <a:pt x="70" y="67"/>
                    <a:pt x="65" y="70"/>
                  </a:cubicBezTo>
                  <a:cubicBezTo>
                    <a:pt x="62" y="71"/>
                    <a:pt x="59" y="73"/>
                    <a:pt x="56" y="74"/>
                  </a:cubicBezTo>
                  <a:cubicBezTo>
                    <a:pt x="56" y="74"/>
                    <a:pt x="51" y="75"/>
                    <a:pt x="52" y="75"/>
                  </a:cubicBezTo>
                  <a:cubicBezTo>
                    <a:pt x="54" y="74"/>
                    <a:pt x="56" y="73"/>
                    <a:pt x="58" y="72"/>
                  </a:cubicBezTo>
                  <a:cubicBezTo>
                    <a:pt x="71" y="67"/>
                    <a:pt x="83" y="62"/>
                    <a:pt x="96" y="57"/>
                  </a:cubicBezTo>
                  <a:cubicBezTo>
                    <a:pt x="104" y="54"/>
                    <a:pt x="112" y="52"/>
                    <a:pt x="120" y="48"/>
                  </a:cubicBezTo>
                  <a:cubicBezTo>
                    <a:pt x="120" y="48"/>
                    <a:pt x="120" y="48"/>
                    <a:pt x="120" y="48"/>
                  </a:cubicBezTo>
                  <a:close/>
                  <a:moveTo>
                    <a:pt x="125" y="43"/>
                  </a:moveTo>
                  <a:cubicBezTo>
                    <a:pt x="119" y="45"/>
                    <a:pt x="113" y="48"/>
                    <a:pt x="106" y="50"/>
                  </a:cubicBezTo>
                  <a:cubicBezTo>
                    <a:pt x="100" y="53"/>
                    <a:pt x="93" y="55"/>
                    <a:pt x="87" y="58"/>
                  </a:cubicBezTo>
                  <a:cubicBezTo>
                    <a:pt x="81" y="60"/>
                    <a:pt x="76" y="62"/>
                    <a:pt x="70" y="64"/>
                  </a:cubicBezTo>
                  <a:cubicBezTo>
                    <a:pt x="77" y="61"/>
                    <a:pt x="85" y="58"/>
                    <a:pt x="92" y="55"/>
                  </a:cubicBezTo>
                  <a:cubicBezTo>
                    <a:pt x="98" y="52"/>
                    <a:pt x="105" y="49"/>
                    <a:pt x="111" y="47"/>
                  </a:cubicBezTo>
                  <a:cubicBezTo>
                    <a:pt x="116" y="44"/>
                    <a:pt x="123" y="43"/>
                    <a:pt x="127" y="39"/>
                  </a:cubicBezTo>
                  <a:cubicBezTo>
                    <a:pt x="127" y="40"/>
                    <a:pt x="126" y="42"/>
                    <a:pt x="125" y="43"/>
                  </a:cubicBezTo>
                  <a:close/>
                  <a:moveTo>
                    <a:pt x="25" y="89"/>
                  </a:moveTo>
                  <a:cubicBezTo>
                    <a:pt x="26" y="89"/>
                    <a:pt x="26" y="89"/>
                    <a:pt x="26" y="89"/>
                  </a:cubicBezTo>
                  <a:cubicBezTo>
                    <a:pt x="26" y="89"/>
                    <a:pt x="25" y="89"/>
                    <a:pt x="25" y="89"/>
                  </a:cubicBezTo>
                  <a:cubicBezTo>
                    <a:pt x="25" y="89"/>
                    <a:pt x="25" y="89"/>
                    <a:pt x="25" y="89"/>
                  </a:cubicBezTo>
                  <a:close/>
                  <a:moveTo>
                    <a:pt x="30" y="87"/>
                  </a:moveTo>
                  <a:cubicBezTo>
                    <a:pt x="29" y="87"/>
                    <a:pt x="27" y="88"/>
                    <a:pt x="26" y="88"/>
                  </a:cubicBezTo>
                  <a:cubicBezTo>
                    <a:pt x="27" y="87"/>
                    <a:pt x="28" y="86"/>
                    <a:pt x="29" y="85"/>
                  </a:cubicBezTo>
                  <a:cubicBezTo>
                    <a:pt x="32" y="84"/>
                    <a:pt x="35" y="83"/>
                    <a:pt x="38" y="82"/>
                  </a:cubicBezTo>
                  <a:cubicBezTo>
                    <a:pt x="35" y="84"/>
                    <a:pt x="33" y="86"/>
                    <a:pt x="30" y="87"/>
                  </a:cubicBezTo>
                  <a:close/>
                  <a:moveTo>
                    <a:pt x="76" y="56"/>
                  </a:moveTo>
                  <a:cubicBezTo>
                    <a:pt x="61" y="63"/>
                    <a:pt x="47" y="70"/>
                    <a:pt x="34" y="78"/>
                  </a:cubicBezTo>
                  <a:cubicBezTo>
                    <a:pt x="34" y="77"/>
                    <a:pt x="35" y="76"/>
                    <a:pt x="35" y="75"/>
                  </a:cubicBezTo>
                  <a:cubicBezTo>
                    <a:pt x="51" y="67"/>
                    <a:pt x="67" y="59"/>
                    <a:pt x="83" y="53"/>
                  </a:cubicBezTo>
                  <a:cubicBezTo>
                    <a:pt x="91" y="49"/>
                    <a:pt x="99" y="46"/>
                    <a:pt x="107" y="43"/>
                  </a:cubicBezTo>
                  <a:cubicBezTo>
                    <a:pt x="111" y="42"/>
                    <a:pt x="115" y="40"/>
                    <a:pt x="118" y="39"/>
                  </a:cubicBezTo>
                  <a:cubicBezTo>
                    <a:pt x="119" y="38"/>
                    <a:pt x="119" y="38"/>
                    <a:pt x="120" y="38"/>
                  </a:cubicBezTo>
                  <a:cubicBezTo>
                    <a:pt x="105" y="45"/>
                    <a:pt x="90" y="49"/>
                    <a:pt x="76" y="56"/>
                  </a:cubicBezTo>
                  <a:close/>
                  <a:moveTo>
                    <a:pt x="36" y="73"/>
                  </a:moveTo>
                  <a:cubicBezTo>
                    <a:pt x="36" y="73"/>
                    <a:pt x="36" y="73"/>
                    <a:pt x="35" y="73"/>
                  </a:cubicBezTo>
                  <a:cubicBezTo>
                    <a:pt x="35" y="73"/>
                    <a:pt x="36" y="73"/>
                    <a:pt x="36" y="72"/>
                  </a:cubicBezTo>
                  <a:cubicBezTo>
                    <a:pt x="36" y="72"/>
                    <a:pt x="36" y="72"/>
                    <a:pt x="36" y="72"/>
                  </a:cubicBezTo>
                  <a:cubicBezTo>
                    <a:pt x="36" y="72"/>
                    <a:pt x="36" y="72"/>
                    <a:pt x="36" y="72"/>
                  </a:cubicBezTo>
                  <a:cubicBezTo>
                    <a:pt x="41" y="69"/>
                    <a:pt x="47" y="66"/>
                    <a:pt x="53" y="63"/>
                  </a:cubicBezTo>
                  <a:cubicBezTo>
                    <a:pt x="56" y="62"/>
                    <a:pt x="60" y="60"/>
                    <a:pt x="64" y="58"/>
                  </a:cubicBezTo>
                  <a:cubicBezTo>
                    <a:pt x="79" y="52"/>
                    <a:pt x="93" y="46"/>
                    <a:pt x="107" y="39"/>
                  </a:cubicBezTo>
                  <a:cubicBezTo>
                    <a:pt x="110" y="38"/>
                    <a:pt x="113" y="36"/>
                    <a:pt x="116" y="34"/>
                  </a:cubicBezTo>
                  <a:cubicBezTo>
                    <a:pt x="117" y="34"/>
                    <a:pt x="117" y="34"/>
                    <a:pt x="117" y="34"/>
                  </a:cubicBezTo>
                  <a:cubicBezTo>
                    <a:pt x="111" y="38"/>
                    <a:pt x="105" y="41"/>
                    <a:pt x="98" y="44"/>
                  </a:cubicBezTo>
                  <a:cubicBezTo>
                    <a:pt x="85" y="50"/>
                    <a:pt x="72" y="55"/>
                    <a:pt x="59" y="62"/>
                  </a:cubicBezTo>
                  <a:cubicBezTo>
                    <a:pt x="51" y="65"/>
                    <a:pt x="44" y="69"/>
                    <a:pt x="36" y="73"/>
                  </a:cubicBezTo>
                  <a:close/>
                  <a:moveTo>
                    <a:pt x="112" y="29"/>
                  </a:moveTo>
                  <a:cubicBezTo>
                    <a:pt x="112" y="29"/>
                    <a:pt x="112" y="30"/>
                    <a:pt x="112" y="30"/>
                  </a:cubicBezTo>
                  <a:cubicBezTo>
                    <a:pt x="112" y="31"/>
                    <a:pt x="112" y="31"/>
                    <a:pt x="113" y="31"/>
                  </a:cubicBezTo>
                  <a:cubicBezTo>
                    <a:pt x="108" y="33"/>
                    <a:pt x="103" y="36"/>
                    <a:pt x="99" y="39"/>
                  </a:cubicBezTo>
                  <a:cubicBezTo>
                    <a:pt x="91" y="43"/>
                    <a:pt x="83" y="47"/>
                    <a:pt x="76" y="50"/>
                  </a:cubicBezTo>
                  <a:cubicBezTo>
                    <a:pt x="68" y="54"/>
                    <a:pt x="60" y="58"/>
                    <a:pt x="52" y="61"/>
                  </a:cubicBezTo>
                  <a:cubicBezTo>
                    <a:pt x="46" y="64"/>
                    <a:pt x="41" y="67"/>
                    <a:pt x="35" y="69"/>
                  </a:cubicBezTo>
                  <a:cubicBezTo>
                    <a:pt x="35" y="69"/>
                    <a:pt x="34" y="69"/>
                    <a:pt x="34" y="69"/>
                  </a:cubicBezTo>
                  <a:cubicBezTo>
                    <a:pt x="33" y="70"/>
                    <a:pt x="31" y="71"/>
                    <a:pt x="30" y="71"/>
                  </a:cubicBezTo>
                  <a:cubicBezTo>
                    <a:pt x="32" y="70"/>
                    <a:pt x="35" y="68"/>
                    <a:pt x="37" y="67"/>
                  </a:cubicBezTo>
                  <a:cubicBezTo>
                    <a:pt x="41" y="65"/>
                    <a:pt x="45" y="63"/>
                    <a:pt x="48" y="61"/>
                  </a:cubicBezTo>
                  <a:cubicBezTo>
                    <a:pt x="56" y="57"/>
                    <a:pt x="63" y="53"/>
                    <a:pt x="70" y="49"/>
                  </a:cubicBezTo>
                  <a:cubicBezTo>
                    <a:pt x="78" y="45"/>
                    <a:pt x="85" y="42"/>
                    <a:pt x="92" y="38"/>
                  </a:cubicBezTo>
                  <a:cubicBezTo>
                    <a:pt x="99" y="35"/>
                    <a:pt x="107" y="32"/>
                    <a:pt x="113" y="27"/>
                  </a:cubicBezTo>
                  <a:cubicBezTo>
                    <a:pt x="112" y="28"/>
                    <a:pt x="112" y="28"/>
                    <a:pt x="112" y="29"/>
                  </a:cubicBezTo>
                  <a:close/>
                  <a:moveTo>
                    <a:pt x="40" y="81"/>
                  </a:moveTo>
                  <a:cubicBezTo>
                    <a:pt x="37" y="82"/>
                    <a:pt x="33" y="83"/>
                    <a:pt x="29" y="84"/>
                  </a:cubicBezTo>
                  <a:cubicBezTo>
                    <a:pt x="30" y="84"/>
                    <a:pt x="30" y="83"/>
                    <a:pt x="31" y="83"/>
                  </a:cubicBezTo>
                  <a:cubicBezTo>
                    <a:pt x="33" y="82"/>
                    <a:pt x="35" y="81"/>
                    <a:pt x="37" y="80"/>
                  </a:cubicBezTo>
                  <a:cubicBezTo>
                    <a:pt x="38" y="79"/>
                    <a:pt x="39" y="79"/>
                    <a:pt x="41" y="78"/>
                  </a:cubicBezTo>
                  <a:cubicBezTo>
                    <a:pt x="42" y="77"/>
                    <a:pt x="44" y="77"/>
                    <a:pt x="45" y="76"/>
                  </a:cubicBezTo>
                  <a:cubicBezTo>
                    <a:pt x="44" y="78"/>
                    <a:pt x="42" y="79"/>
                    <a:pt x="40" y="81"/>
                  </a:cubicBezTo>
                  <a:close/>
                  <a:moveTo>
                    <a:pt x="46" y="75"/>
                  </a:moveTo>
                  <a:cubicBezTo>
                    <a:pt x="46" y="75"/>
                    <a:pt x="46" y="75"/>
                    <a:pt x="46" y="75"/>
                  </a:cubicBezTo>
                  <a:cubicBezTo>
                    <a:pt x="41" y="76"/>
                    <a:pt x="37" y="80"/>
                    <a:pt x="31" y="82"/>
                  </a:cubicBezTo>
                  <a:cubicBezTo>
                    <a:pt x="32" y="81"/>
                    <a:pt x="32" y="80"/>
                    <a:pt x="33" y="80"/>
                  </a:cubicBezTo>
                  <a:cubicBezTo>
                    <a:pt x="38" y="77"/>
                    <a:pt x="43" y="74"/>
                    <a:pt x="48" y="72"/>
                  </a:cubicBezTo>
                  <a:cubicBezTo>
                    <a:pt x="55" y="69"/>
                    <a:pt x="62" y="66"/>
                    <a:pt x="68" y="62"/>
                  </a:cubicBezTo>
                  <a:cubicBezTo>
                    <a:pt x="83" y="56"/>
                    <a:pt x="97" y="50"/>
                    <a:pt x="112" y="45"/>
                  </a:cubicBezTo>
                  <a:cubicBezTo>
                    <a:pt x="115" y="44"/>
                    <a:pt x="118" y="43"/>
                    <a:pt x="120" y="42"/>
                  </a:cubicBezTo>
                  <a:cubicBezTo>
                    <a:pt x="122" y="41"/>
                    <a:pt x="124" y="40"/>
                    <a:pt x="125" y="39"/>
                  </a:cubicBezTo>
                  <a:cubicBezTo>
                    <a:pt x="128" y="38"/>
                    <a:pt x="121" y="42"/>
                    <a:pt x="122" y="41"/>
                  </a:cubicBezTo>
                  <a:cubicBezTo>
                    <a:pt x="115" y="44"/>
                    <a:pt x="108" y="47"/>
                    <a:pt x="101" y="50"/>
                  </a:cubicBezTo>
                  <a:cubicBezTo>
                    <a:pt x="87" y="56"/>
                    <a:pt x="73" y="62"/>
                    <a:pt x="60" y="68"/>
                  </a:cubicBezTo>
                  <a:cubicBezTo>
                    <a:pt x="60" y="68"/>
                    <a:pt x="59" y="68"/>
                    <a:pt x="59" y="69"/>
                  </a:cubicBezTo>
                  <a:cubicBezTo>
                    <a:pt x="56" y="70"/>
                    <a:pt x="53" y="71"/>
                    <a:pt x="50" y="73"/>
                  </a:cubicBezTo>
                  <a:cubicBezTo>
                    <a:pt x="50" y="73"/>
                    <a:pt x="49" y="73"/>
                    <a:pt x="49" y="73"/>
                  </a:cubicBezTo>
                  <a:cubicBezTo>
                    <a:pt x="49" y="73"/>
                    <a:pt x="48" y="73"/>
                    <a:pt x="48" y="73"/>
                  </a:cubicBezTo>
                  <a:cubicBezTo>
                    <a:pt x="47" y="74"/>
                    <a:pt x="47" y="74"/>
                    <a:pt x="46" y="75"/>
                  </a:cubicBezTo>
                  <a:close/>
                  <a:moveTo>
                    <a:pt x="50" y="73"/>
                  </a:moveTo>
                  <a:cubicBezTo>
                    <a:pt x="53" y="72"/>
                    <a:pt x="55" y="71"/>
                    <a:pt x="58" y="70"/>
                  </a:cubicBezTo>
                  <a:cubicBezTo>
                    <a:pt x="58" y="70"/>
                    <a:pt x="59" y="70"/>
                    <a:pt x="59" y="69"/>
                  </a:cubicBezTo>
                  <a:cubicBezTo>
                    <a:pt x="66" y="67"/>
                    <a:pt x="72" y="65"/>
                    <a:pt x="79" y="62"/>
                  </a:cubicBezTo>
                  <a:cubicBezTo>
                    <a:pt x="86" y="59"/>
                    <a:pt x="92" y="56"/>
                    <a:pt x="99" y="53"/>
                  </a:cubicBezTo>
                  <a:cubicBezTo>
                    <a:pt x="106" y="51"/>
                    <a:pt x="113" y="49"/>
                    <a:pt x="120" y="46"/>
                  </a:cubicBezTo>
                  <a:cubicBezTo>
                    <a:pt x="119" y="46"/>
                    <a:pt x="125" y="43"/>
                    <a:pt x="125" y="44"/>
                  </a:cubicBezTo>
                  <a:cubicBezTo>
                    <a:pt x="125" y="44"/>
                    <a:pt x="125" y="44"/>
                    <a:pt x="125" y="44"/>
                  </a:cubicBezTo>
                  <a:cubicBezTo>
                    <a:pt x="124" y="44"/>
                    <a:pt x="124" y="44"/>
                    <a:pt x="124" y="44"/>
                  </a:cubicBezTo>
                  <a:cubicBezTo>
                    <a:pt x="123" y="45"/>
                    <a:pt x="121" y="46"/>
                    <a:pt x="120" y="47"/>
                  </a:cubicBezTo>
                  <a:cubicBezTo>
                    <a:pt x="117" y="48"/>
                    <a:pt x="113" y="50"/>
                    <a:pt x="110" y="51"/>
                  </a:cubicBezTo>
                  <a:cubicBezTo>
                    <a:pt x="103" y="54"/>
                    <a:pt x="96" y="56"/>
                    <a:pt x="89" y="59"/>
                  </a:cubicBezTo>
                  <a:cubicBezTo>
                    <a:pt x="76" y="64"/>
                    <a:pt x="63" y="68"/>
                    <a:pt x="51" y="74"/>
                  </a:cubicBezTo>
                  <a:cubicBezTo>
                    <a:pt x="51" y="74"/>
                    <a:pt x="51" y="74"/>
                    <a:pt x="51" y="73"/>
                  </a:cubicBezTo>
                  <a:cubicBezTo>
                    <a:pt x="51" y="73"/>
                    <a:pt x="50" y="73"/>
                    <a:pt x="50" y="73"/>
                  </a:cubicBezTo>
                  <a:close/>
                  <a:moveTo>
                    <a:pt x="55" y="79"/>
                  </a:moveTo>
                  <a:cubicBezTo>
                    <a:pt x="59" y="77"/>
                    <a:pt x="63" y="75"/>
                    <a:pt x="67" y="74"/>
                  </a:cubicBezTo>
                  <a:cubicBezTo>
                    <a:pt x="68" y="74"/>
                    <a:pt x="68" y="74"/>
                    <a:pt x="68" y="74"/>
                  </a:cubicBezTo>
                  <a:cubicBezTo>
                    <a:pt x="65" y="79"/>
                    <a:pt x="59" y="81"/>
                    <a:pt x="55" y="79"/>
                  </a:cubicBezTo>
                  <a:close/>
                  <a:moveTo>
                    <a:pt x="74" y="75"/>
                  </a:moveTo>
                  <a:cubicBezTo>
                    <a:pt x="83" y="73"/>
                    <a:pt x="91" y="70"/>
                    <a:pt x="100" y="67"/>
                  </a:cubicBezTo>
                  <a:cubicBezTo>
                    <a:pt x="104" y="66"/>
                    <a:pt x="108" y="64"/>
                    <a:pt x="112" y="62"/>
                  </a:cubicBezTo>
                  <a:cubicBezTo>
                    <a:pt x="115" y="62"/>
                    <a:pt x="117" y="61"/>
                    <a:pt x="119" y="60"/>
                  </a:cubicBezTo>
                  <a:cubicBezTo>
                    <a:pt x="120" y="60"/>
                    <a:pt x="125" y="58"/>
                    <a:pt x="122" y="59"/>
                  </a:cubicBezTo>
                  <a:cubicBezTo>
                    <a:pt x="112" y="64"/>
                    <a:pt x="102" y="68"/>
                    <a:pt x="92" y="72"/>
                  </a:cubicBezTo>
                  <a:cubicBezTo>
                    <a:pt x="92" y="72"/>
                    <a:pt x="92" y="72"/>
                    <a:pt x="91" y="72"/>
                  </a:cubicBezTo>
                  <a:cubicBezTo>
                    <a:pt x="87" y="74"/>
                    <a:pt x="82" y="76"/>
                    <a:pt x="78" y="79"/>
                  </a:cubicBezTo>
                  <a:cubicBezTo>
                    <a:pt x="76" y="78"/>
                    <a:pt x="75" y="77"/>
                    <a:pt x="74" y="75"/>
                  </a:cubicBezTo>
                  <a:close/>
                  <a:moveTo>
                    <a:pt x="110" y="69"/>
                  </a:moveTo>
                  <a:cubicBezTo>
                    <a:pt x="110" y="69"/>
                    <a:pt x="109" y="69"/>
                    <a:pt x="109" y="68"/>
                  </a:cubicBezTo>
                  <a:cubicBezTo>
                    <a:pt x="109" y="68"/>
                    <a:pt x="109" y="69"/>
                    <a:pt x="109" y="68"/>
                  </a:cubicBezTo>
                  <a:cubicBezTo>
                    <a:pt x="112" y="67"/>
                    <a:pt x="115" y="66"/>
                    <a:pt x="117" y="65"/>
                  </a:cubicBezTo>
                  <a:cubicBezTo>
                    <a:pt x="118" y="65"/>
                    <a:pt x="119" y="64"/>
                    <a:pt x="121" y="63"/>
                  </a:cubicBezTo>
                  <a:cubicBezTo>
                    <a:pt x="124" y="62"/>
                    <a:pt x="121" y="64"/>
                    <a:pt x="120" y="65"/>
                  </a:cubicBezTo>
                  <a:cubicBezTo>
                    <a:pt x="117" y="67"/>
                    <a:pt x="113" y="67"/>
                    <a:pt x="110" y="69"/>
                  </a:cubicBezTo>
                  <a:close/>
                  <a:moveTo>
                    <a:pt x="122" y="62"/>
                  </a:moveTo>
                  <a:cubicBezTo>
                    <a:pt x="120" y="63"/>
                    <a:pt x="118" y="64"/>
                    <a:pt x="116" y="65"/>
                  </a:cubicBezTo>
                  <a:cubicBezTo>
                    <a:pt x="114" y="66"/>
                    <a:pt x="111" y="67"/>
                    <a:pt x="109" y="68"/>
                  </a:cubicBezTo>
                  <a:cubicBezTo>
                    <a:pt x="108" y="68"/>
                    <a:pt x="108" y="68"/>
                    <a:pt x="108" y="68"/>
                  </a:cubicBezTo>
                  <a:cubicBezTo>
                    <a:pt x="108" y="68"/>
                    <a:pt x="108" y="68"/>
                    <a:pt x="108" y="68"/>
                  </a:cubicBezTo>
                  <a:cubicBezTo>
                    <a:pt x="107" y="67"/>
                    <a:pt x="107" y="67"/>
                    <a:pt x="106" y="67"/>
                  </a:cubicBezTo>
                  <a:cubicBezTo>
                    <a:pt x="106" y="67"/>
                    <a:pt x="106" y="68"/>
                    <a:pt x="105" y="68"/>
                  </a:cubicBezTo>
                  <a:cubicBezTo>
                    <a:pt x="105" y="68"/>
                    <a:pt x="104" y="68"/>
                    <a:pt x="104" y="68"/>
                  </a:cubicBezTo>
                  <a:cubicBezTo>
                    <a:pt x="105" y="68"/>
                    <a:pt x="107" y="67"/>
                    <a:pt x="108" y="66"/>
                  </a:cubicBezTo>
                  <a:cubicBezTo>
                    <a:pt x="112" y="65"/>
                    <a:pt x="115" y="63"/>
                    <a:pt x="119" y="61"/>
                  </a:cubicBezTo>
                  <a:cubicBezTo>
                    <a:pt x="121" y="61"/>
                    <a:pt x="123" y="60"/>
                    <a:pt x="124" y="59"/>
                  </a:cubicBezTo>
                  <a:cubicBezTo>
                    <a:pt x="124" y="60"/>
                    <a:pt x="124" y="61"/>
                    <a:pt x="123" y="62"/>
                  </a:cubicBezTo>
                  <a:cubicBezTo>
                    <a:pt x="123" y="62"/>
                    <a:pt x="123" y="62"/>
                    <a:pt x="122" y="62"/>
                  </a:cubicBezTo>
                  <a:close/>
                  <a:moveTo>
                    <a:pt x="97" y="74"/>
                  </a:moveTo>
                  <a:cubicBezTo>
                    <a:pt x="96" y="74"/>
                    <a:pt x="95" y="73"/>
                    <a:pt x="94" y="73"/>
                  </a:cubicBezTo>
                  <a:cubicBezTo>
                    <a:pt x="95" y="72"/>
                    <a:pt x="96" y="72"/>
                    <a:pt x="97" y="72"/>
                  </a:cubicBezTo>
                  <a:cubicBezTo>
                    <a:pt x="99" y="71"/>
                    <a:pt x="101" y="70"/>
                    <a:pt x="103" y="69"/>
                  </a:cubicBezTo>
                  <a:cubicBezTo>
                    <a:pt x="104" y="69"/>
                    <a:pt x="105" y="69"/>
                    <a:pt x="103" y="70"/>
                  </a:cubicBezTo>
                  <a:cubicBezTo>
                    <a:pt x="101" y="71"/>
                    <a:pt x="99" y="72"/>
                    <a:pt x="97" y="74"/>
                  </a:cubicBezTo>
                  <a:cubicBezTo>
                    <a:pt x="97" y="74"/>
                    <a:pt x="97" y="74"/>
                    <a:pt x="97" y="74"/>
                  </a:cubicBezTo>
                  <a:close/>
                  <a:moveTo>
                    <a:pt x="100" y="72"/>
                  </a:moveTo>
                  <a:cubicBezTo>
                    <a:pt x="102" y="71"/>
                    <a:pt x="104" y="71"/>
                    <a:pt x="105" y="70"/>
                  </a:cubicBezTo>
                  <a:cubicBezTo>
                    <a:pt x="105" y="70"/>
                    <a:pt x="105" y="71"/>
                    <a:pt x="105" y="72"/>
                  </a:cubicBezTo>
                  <a:cubicBezTo>
                    <a:pt x="104" y="72"/>
                    <a:pt x="103" y="72"/>
                    <a:pt x="101" y="73"/>
                  </a:cubicBezTo>
                  <a:cubicBezTo>
                    <a:pt x="99" y="73"/>
                    <a:pt x="97" y="74"/>
                    <a:pt x="100" y="72"/>
                  </a:cubicBezTo>
                  <a:close/>
                  <a:moveTo>
                    <a:pt x="82" y="80"/>
                  </a:moveTo>
                  <a:cubicBezTo>
                    <a:pt x="81" y="80"/>
                    <a:pt x="80" y="80"/>
                    <a:pt x="79" y="79"/>
                  </a:cubicBezTo>
                  <a:cubicBezTo>
                    <a:pt x="82" y="78"/>
                    <a:pt x="86" y="76"/>
                    <a:pt x="90" y="75"/>
                  </a:cubicBezTo>
                  <a:cubicBezTo>
                    <a:pt x="88" y="77"/>
                    <a:pt x="85" y="80"/>
                    <a:pt x="82" y="80"/>
                  </a:cubicBezTo>
                  <a:close/>
                  <a:moveTo>
                    <a:pt x="98" y="74"/>
                  </a:moveTo>
                  <a:cubicBezTo>
                    <a:pt x="100" y="74"/>
                    <a:pt x="103" y="73"/>
                    <a:pt x="105" y="72"/>
                  </a:cubicBezTo>
                  <a:cubicBezTo>
                    <a:pt x="104" y="74"/>
                    <a:pt x="101" y="75"/>
                    <a:pt x="98" y="74"/>
                  </a:cubicBezTo>
                  <a:close/>
                  <a:moveTo>
                    <a:pt x="113" y="70"/>
                  </a:moveTo>
                  <a:cubicBezTo>
                    <a:pt x="114" y="70"/>
                    <a:pt x="116" y="69"/>
                    <a:pt x="117" y="69"/>
                  </a:cubicBezTo>
                  <a:cubicBezTo>
                    <a:pt x="116" y="70"/>
                    <a:pt x="114" y="70"/>
                    <a:pt x="113" y="70"/>
                  </a:cubicBezTo>
                  <a:close/>
                  <a:moveTo>
                    <a:pt x="118" y="68"/>
                  </a:moveTo>
                  <a:cubicBezTo>
                    <a:pt x="118" y="68"/>
                    <a:pt x="118" y="68"/>
                    <a:pt x="118" y="68"/>
                  </a:cubicBezTo>
                  <a:cubicBezTo>
                    <a:pt x="116" y="68"/>
                    <a:pt x="113" y="69"/>
                    <a:pt x="111" y="69"/>
                  </a:cubicBezTo>
                  <a:cubicBezTo>
                    <a:pt x="114" y="67"/>
                    <a:pt x="119" y="67"/>
                    <a:pt x="122" y="64"/>
                  </a:cubicBezTo>
                  <a:cubicBezTo>
                    <a:pt x="121" y="66"/>
                    <a:pt x="120" y="67"/>
                    <a:pt x="118" y="68"/>
                  </a:cubicBezTo>
                  <a:close/>
                  <a:moveTo>
                    <a:pt x="124" y="57"/>
                  </a:moveTo>
                  <a:cubicBezTo>
                    <a:pt x="115" y="61"/>
                    <a:pt x="106" y="64"/>
                    <a:pt x="96" y="67"/>
                  </a:cubicBezTo>
                  <a:cubicBezTo>
                    <a:pt x="93" y="69"/>
                    <a:pt x="89" y="70"/>
                    <a:pt x="86" y="71"/>
                  </a:cubicBezTo>
                  <a:cubicBezTo>
                    <a:pt x="91" y="68"/>
                    <a:pt x="97" y="66"/>
                    <a:pt x="103" y="63"/>
                  </a:cubicBezTo>
                  <a:cubicBezTo>
                    <a:pt x="109" y="60"/>
                    <a:pt x="118" y="59"/>
                    <a:pt x="124" y="54"/>
                  </a:cubicBezTo>
                  <a:cubicBezTo>
                    <a:pt x="124" y="55"/>
                    <a:pt x="124" y="56"/>
                    <a:pt x="124" y="57"/>
                  </a:cubicBezTo>
                  <a:close/>
                  <a:moveTo>
                    <a:pt x="125" y="35"/>
                  </a:moveTo>
                  <a:cubicBezTo>
                    <a:pt x="110" y="42"/>
                    <a:pt x="94" y="48"/>
                    <a:pt x="78" y="54"/>
                  </a:cubicBezTo>
                  <a:cubicBezTo>
                    <a:pt x="72" y="56"/>
                    <a:pt x="67" y="59"/>
                    <a:pt x="62" y="61"/>
                  </a:cubicBezTo>
                  <a:cubicBezTo>
                    <a:pt x="68" y="58"/>
                    <a:pt x="74" y="55"/>
                    <a:pt x="80" y="53"/>
                  </a:cubicBezTo>
                  <a:cubicBezTo>
                    <a:pt x="94" y="46"/>
                    <a:pt x="109" y="40"/>
                    <a:pt x="122" y="32"/>
                  </a:cubicBezTo>
                  <a:cubicBezTo>
                    <a:pt x="123" y="32"/>
                    <a:pt x="125" y="33"/>
                    <a:pt x="125" y="35"/>
                  </a:cubicBezTo>
                  <a:close/>
                  <a:moveTo>
                    <a:pt x="121" y="31"/>
                  </a:moveTo>
                  <a:cubicBezTo>
                    <a:pt x="114" y="34"/>
                    <a:pt x="108" y="38"/>
                    <a:pt x="101" y="41"/>
                  </a:cubicBezTo>
                  <a:cubicBezTo>
                    <a:pt x="94" y="45"/>
                    <a:pt x="86" y="48"/>
                    <a:pt x="78" y="52"/>
                  </a:cubicBezTo>
                  <a:cubicBezTo>
                    <a:pt x="76" y="52"/>
                    <a:pt x="74" y="53"/>
                    <a:pt x="72" y="54"/>
                  </a:cubicBezTo>
                  <a:cubicBezTo>
                    <a:pt x="73" y="53"/>
                    <a:pt x="75" y="53"/>
                    <a:pt x="76" y="52"/>
                  </a:cubicBezTo>
                  <a:cubicBezTo>
                    <a:pt x="83" y="49"/>
                    <a:pt x="90" y="46"/>
                    <a:pt x="97" y="43"/>
                  </a:cubicBezTo>
                  <a:cubicBezTo>
                    <a:pt x="104" y="39"/>
                    <a:pt x="110" y="35"/>
                    <a:pt x="116" y="30"/>
                  </a:cubicBezTo>
                  <a:cubicBezTo>
                    <a:pt x="118" y="30"/>
                    <a:pt x="120" y="30"/>
                    <a:pt x="121" y="31"/>
                  </a:cubicBezTo>
                  <a:close/>
                  <a:moveTo>
                    <a:pt x="113" y="26"/>
                  </a:moveTo>
                  <a:cubicBezTo>
                    <a:pt x="113" y="26"/>
                    <a:pt x="113" y="26"/>
                    <a:pt x="113" y="26"/>
                  </a:cubicBezTo>
                  <a:cubicBezTo>
                    <a:pt x="104" y="29"/>
                    <a:pt x="97" y="33"/>
                    <a:pt x="89" y="37"/>
                  </a:cubicBezTo>
                  <a:cubicBezTo>
                    <a:pt x="81" y="40"/>
                    <a:pt x="73" y="43"/>
                    <a:pt x="65" y="47"/>
                  </a:cubicBezTo>
                  <a:cubicBezTo>
                    <a:pt x="56" y="52"/>
                    <a:pt x="47" y="56"/>
                    <a:pt x="39" y="61"/>
                  </a:cubicBezTo>
                  <a:cubicBezTo>
                    <a:pt x="32" y="64"/>
                    <a:pt x="24" y="66"/>
                    <a:pt x="18" y="71"/>
                  </a:cubicBezTo>
                  <a:cubicBezTo>
                    <a:pt x="17" y="71"/>
                    <a:pt x="17" y="71"/>
                    <a:pt x="16" y="71"/>
                  </a:cubicBezTo>
                  <a:cubicBezTo>
                    <a:pt x="31" y="60"/>
                    <a:pt x="47" y="53"/>
                    <a:pt x="63" y="45"/>
                  </a:cubicBezTo>
                  <a:cubicBezTo>
                    <a:pt x="72" y="40"/>
                    <a:pt x="82" y="36"/>
                    <a:pt x="91" y="31"/>
                  </a:cubicBezTo>
                  <a:cubicBezTo>
                    <a:pt x="98" y="28"/>
                    <a:pt x="107" y="25"/>
                    <a:pt x="113" y="19"/>
                  </a:cubicBezTo>
                  <a:cubicBezTo>
                    <a:pt x="113" y="22"/>
                    <a:pt x="113" y="24"/>
                    <a:pt x="113" y="26"/>
                  </a:cubicBezTo>
                  <a:close/>
                  <a:moveTo>
                    <a:pt x="112" y="18"/>
                  </a:moveTo>
                  <a:cubicBezTo>
                    <a:pt x="110" y="19"/>
                    <a:pt x="109" y="21"/>
                    <a:pt x="107" y="22"/>
                  </a:cubicBezTo>
                  <a:cubicBezTo>
                    <a:pt x="104" y="23"/>
                    <a:pt x="101" y="25"/>
                    <a:pt x="98" y="26"/>
                  </a:cubicBezTo>
                  <a:cubicBezTo>
                    <a:pt x="91" y="29"/>
                    <a:pt x="84" y="32"/>
                    <a:pt x="78" y="35"/>
                  </a:cubicBezTo>
                  <a:cubicBezTo>
                    <a:pt x="65" y="41"/>
                    <a:pt x="52" y="48"/>
                    <a:pt x="38" y="54"/>
                  </a:cubicBezTo>
                  <a:cubicBezTo>
                    <a:pt x="32" y="57"/>
                    <a:pt x="27" y="60"/>
                    <a:pt x="21" y="63"/>
                  </a:cubicBezTo>
                  <a:cubicBezTo>
                    <a:pt x="33" y="56"/>
                    <a:pt x="45" y="49"/>
                    <a:pt x="57" y="43"/>
                  </a:cubicBezTo>
                  <a:cubicBezTo>
                    <a:pt x="70" y="36"/>
                    <a:pt x="83" y="30"/>
                    <a:pt x="96" y="23"/>
                  </a:cubicBezTo>
                  <a:cubicBezTo>
                    <a:pt x="98" y="21"/>
                    <a:pt x="101" y="20"/>
                    <a:pt x="103" y="19"/>
                  </a:cubicBezTo>
                  <a:cubicBezTo>
                    <a:pt x="104" y="18"/>
                    <a:pt x="104" y="17"/>
                    <a:pt x="105" y="17"/>
                  </a:cubicBezTo>
                  <a:cubicBezTo>
                    <a:pt x="106" y="16"/>
                    <a:pt x="106" y="16"/>
                    <a:pt x="107" y="15"/>
                  </a:cubicBezTo>
                  <a:cubicBezTo>
                    <a:pt x="107" y="15"/>
                    <a:pt x="108" y="15"/>
                    <a:pt x="109" y="14"/>
                  </a:cubicBezTo>
                  <a:cubicBezTo>
                    <a:pt x="109" y="15"/>
                    <a:pt x="110" y="15"/>
                    <a:pt x="111" y="16"/>
                  </a:cubicBezTo>
                  <a:cubicBezTo>
                    <a:pt x="111" y="17"/>
                    <a:pt x="112" y="17"/>
                    <a:pt x="112" y="18"/>
                  </a:cubicBezTo>
                  <a:close/>
                  <a:moveTo>
                    <a:pt x="108" y="14"/>
                  </a:moveTo>
                  <a:cubicBezTo>
                    <a:pt x="108" y="14"/>
                    <a:pt x="108" y="14"/>
                    <a:pt x="107" y="14"/>
                  </a:cubicBezTo>
                  <a:cubicBezTo>
                    <a:pt x="107" y="14"/>
                    <a:pt x="107" y="14"/>
                    <a:pt x="107" y="14"/>
                  </a:cubicBezTo>
                  <a:cubicBezTo>
                    <a:pt x="106" y="15"/>
                    <a:pt x="104" y="16"/>
                    <a:pt x="103" y="17"/>
                  </a:cubicBezTo>
                  <a:cubicBezTo>
                    <a:pt x="97" y="21"/>
                    <a:pt x="91" y="24"/>
                    <a:pt x="84" y="27"/>
                  </a:cubicBezTo>
                  <a:cubicBezTo>
                    <a:pt x="72" y="33"/>
                    <a:pt x="59" y="39"/>
                    <a:pt x="46" y="46"/>
                  </a:cubicBezTo>
                  <a:cubicBezTo>
                    <a:pt x="40" y="49"/>
                    <a:pt x="34" y="53"/>
                    <a:pt x="27" y="56"/>
                  </a:cubicBezTo>
                  <a:cubicBezTo>
                    <a:pt x="25" y="57"/>
                    <a:pt x="23" y="58"/>
                    <a:pt x="21" y="60"/>
                  </a:cubicBezTo>
                  <a:cubicBezTo>
                    <a:pt x="42" y="45"/>
                    <a:pt x="65" y="34"/>
                    <a:pt x="88" y="21"/>
                  </a:cubicBezTo>
                  <a:cubicBezTo>
                    <a:pt x="89" y="20"/>
                    <a:pt x="91" y="19"/>
                    <a:pt x="92" y="18"/>
                  </a:cubicBezTo>
                  <a:cubicBezTo>
                    <a:pt x="93" y="17"/>
                    <a:pt x="93" y="17"/>
                    <a:pt x="93" y="17"/>
                  </a:cubicBezTo>
                  <a:cubicBezTo>
                    <a:pt x="93" y="17"/>
                    <a:pt x="93" y="17"/>
                    <a:pt x="93" y="17"/>
                  </a:cubicBezTo>
                  <a:cubicBezTo>
                    <a:pt x="94" y="17"/>
                    <a:pt x="95" y="18"/>
                    <a:pt x="95" y="17"/>
                  </a:cubicBezTo>
                  <a:cubicBezTo>
                    <a:pt x="99" y="14"/>
                    <a:pt x="104" y="12"/>
                    <a:pt x="108" y="14"/>
                  </a:cubicBezTo>
                  <a:close/>
                  <a:moveTo>
                    <a:pt x="84" y="6"/>
                  </a:moveTo>
                  <a:cubicBezTo>
                    <a:pt x="80" y="8"/>
                    <a:pt x="76" y="10"/>
                    <a:pt x="72" y="13"/>
                  </a:cubicBezTo>
                  <a:cubicBezTo>
                    <a:pt x="75" y="8"/>
                    <a:pt x="80" y="6"/>
                    <a:pt x="84" y="6"/>
                  </a:cubicBezTo>
                  <a:close/>
                  <a:moveTo>
                    <a:pt x="70" y="14"/>
                  </a:moveTo>
                  <a:cubicBezTo>
                    <a:pt x="64" y="18"/>
                    <a:pt x="59" y="22"/>
                    <a:pt x="53" y="25"/>
                  </a:cubicBezTo>
                  <a:cubicBezTo>
                    <a:pt x="41" y="32"/>
                    <a:pt x="28" y="38"/>
                    <a:pt x="15" y="46"/>
                  </a:cubicBezTo>
                  <a:cubicBezTo>
                    <a:pt x="12" y="47"/>
                    <a:pt x="10" y="49"/>
                    <a:pt x="7" y="50"/>
                  </a:cubicBezTo>
                  <a:cubicBezTo>
                    <a:pt x="9" y="49"/>
                    <a:pt x="13" y="46"/>
                    <a:pt x="15" y="45"/>
                  </a:cubicBezTo>
                  <a:cubicBezTo>
                    <a:pt x="20" y="40"/>
                    <a:pt x="26" y="37"/>
                    <a:pt x="33" y="33"/>
                  </a:cubicBezTo>
                  <a:cubicBezTo>
                    <a:pt x="39" y="30"/>
                    <a:pt x="45" y="26"/>
                    <a:pt x="52" y="23"/>
                  </a:cubicBezTo>
                  <a:cubicBezTo>
                    <a:pt x="57" y="20"/>
                    <a:pt x="61" y="16"/>
                    <a:pt x="66" y="13"/>
                  </a:cubicBezTo>
                  <a:cubicBezTo>
                    <a:pt x="67" y="13"/>
                    <a:pt x="67" y="13"/>
                    <a:pt x="67" y="13"/>
                  </a:cubicBezTo>
                  <a:cubicBezTo>
                    <a:pt x="67" y="13"/>
                    <a:pt x="68" y="12"/>
                    <a:pt x="68" y="12"/>
                  </a:cubicBezTo>
                  <a:cubicBezTo>
                    <a:pt x="68" y="13"/>
                    <a:pt x="69" y="13"/>
                    <a:pt x="69" y="13"/>
                  </a:cubicBezTo>
                  <a:cubicBezTo>
                    <a:pt x="69" y="14"/>
                    <a:pt x="70" y="14"/>
                    <a:pt x="70" y="14"/>
                  </a:cubicBezTo>
                  <a:close/>
                  <a:moveTo>
                    <a:pt x="57" y="6"/>
                  </a:moveTo>
                  <a:cubicBezTo>
                    <a:pt x="58" y="5"/>
                    <a:pt x="60" y="5"/>
                    <a:pt x="61" y="5"/>
                  </a:cubicBezTo>
                  <a:cubicBezTo>
                    <a:pt x="58" y="6"/>
                    <a:pt x="56" y="8"/>
                    <a:pt x="54" y="9"/>
                  </a:cubicBezTo>
                  <a:cubicBezTo>
                    <a:pt x="53" y="10"/>
                    <a:pt x="53" y="10"/>
                    <a:pt x="52" y="10"/>
                  </a:cubicBezTo>
                  <a:cubicBezTo>
                    <a:pt x="53" y="8"/>
                    <a:pt x="55" y="7"/>
                    <a:pt x="57" y="6"/>
                  </a:cubicBezTo>
                  <a:close/>
                  <a:moveTo>
                    <a:pt x="46" y="14"/>
                  </a:moveTo>
                  <a:cubicBezTo>
                    <a:pt x="45" y="14"/>
                    <a:pt x="44" y="15"/>
                    <a:pt x="44" y="15"/>
                  </a:cubicBezTo>
                  <a:cubicBezTo>
                    <a:pt x="38" y="18"/>
                    <a:pt x="33" y="19"/>
                    <a:pt x="28" y="23"/>
                  </a:cubicBezTo>
                  <a:cubicBezTo>
                    <a:pt x="28" y="23"/>
                    <a:pt x="28" y="23"/>
                    <a:pt x="28" y="23"/>
                  </a:cubicBezTo>
                  <a:cubicBezTo>
                    <a:pt x="32" y="19"/>
                    <a:pt x="37" y="15"/>
                    <a:pt x="42" y="11"/>
                  </a:cubicBezTo>
                  <a:cubicBezTo>
                    <a:pt x="42" y="11"/>
                    <a:pt x="42" y="11"/>
                    <a:pt x="41" y="11"/>
                  </a:cubicBezTo>
                  <a:cubicBezTo>
                    <a:pt x="37" y="12"/>
                    <a:pt x="33" y="15"/>
                    <a:pt x="29" y="17"/>
                  </a:cubicBezTo>
                  <a:cubicBezTo>
                    <a:pt x="29" y="17"/>
                    <a:pt x="29" y="17"/>
                    <a:pt x="29" y="17"/>
                  </a:cubicBezTo>
                  <a:cubicBezTo>
                    <a:pt x="29" y="17"/>
                    <a:pt x="29" y="17"/>
                    <a:pt x="29" y="16"/>
                  </a:cubicBezTo>
                  <a:cubicBezTo>
                    <a:pt x="30" y="15"/>
                    <a:pt x="31" y="14"/>
                    <a:pt x="32" y="14"/>
                  </a:cubicBezTo>
                  <a:cubicBezTo>
                    <a:pt x="34" y="12"/>
                    <a:pt x="36" y="11"/>
                    <a:pt x="39" y="9"/>
                  </a:cubicBezTo>
                  <a:cubicBezTo>
                    <a:pt x="42" y="10"/>
                    <a:pt x="44" y="11"/>
                    <a:pt x="46" y="14"/>
                  </a:cubicBezTo>
                  <a:close/>
                  <a:moveTo>
                    <a:pt x="33" y="11"/>
                  </a:moveTo>
                  <a:cubicBezTo>
                    <a:pt x="35" y="10"/>
                    <a:pt x="36" y="9"/>
                    <a:pt x="37" y="9"/>
                  </a:cubicBezTo>
                  <a:cubicBezTo>
                    <a:pt x="35" y="11"/>
                    <a:pt x="32" y="12"/>
                    <a:pt x="30" y="14"/>
                  </a:cubicBezTo>
                  <a:cubicBezTo>
                    <a:pt x="31" y="13"/>
                    <a:pt x="32" y="12"/>
                    <a:pt x="33" y="11"/>
                  </a:cubicBezTo>
                  <a:close/>
                  <a:moveTo>
                    <a:pt x="23" y="24"/>
                  </a:moveTo>
                  <a:cubicBezTo>
                    <a:pt x="19" y="25"/>
                    <a:pt x="16" y="27"/>
                    <a:pt x="13" y="29"/>
                  </a:cubicBezTo>
                  <a:cubicBezTo>
                    <a:pt x="10" y="31"/>
                    <a:pt x="15" y="27"/>
                    <a:pt x="16" y="26"/>
                  </a:cubicBezTo>
                  <a:cubicBezTo>
                    <a:pt x="17" y="25"/>
                    <a:pt x="19" y="23"/>
                    <a:pt x="21" y="21"/>
                  </a:cubicBezTo>
                  <a:cubicBezTo>
                    <a:pt x="21" y="22"/>
                    <a:pt x="22" y="23"/>
                    <a:pt x="23" y="24"/>
                  </a:cubicBezTo>
                  <a:close/>
                  <a:moveTo>
                    <a:pt x="13" y="18"/>
                  </a:moveTo>
                  <a:cubicBezTo>
                    <a:pt x="11" y="20"/>
                    <a:pt x="9" y="21"/>
                    <a:pt x="7" y="23"/>
                  </a:cubicBezTo>
                  <a:cubicBezTo>
                    <a:pt x="7" y="22"/>
                    <a:pt x="7" y="22"/>
                    <a:pt x="7" y="21"/>
                  </a:cubicBezTo>
                  <a:cubicBezTo>
                    <a:pt x="8" y="19"/>
                    <a:pt x="11" y="18"/>
                    <a:pt x="13" y="18"/>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grpSp>
      <p:grpSp>
        <p:nvGrpSpPr>
          <p:cNvPr id="13" name="组合 12"/>
          <p:cNvGrpSpPr/>
          <p:nvPr/>
        </p:nvGrpSpPr>
        <p:grpSpPr>
          <a:xfrm>
            <a:off x="912019" y="588963"/>
            <a:ext cx="1158948" cy="1233487"/>
            <a:chOff x="912019" y="563141"/>
            <a:chExt cx="1158948" cy="1233487"/>
          </a:xfrm>
        </p:grpSpPr>
        <p:sp>
          <p:nvSpPr>
            <p:cNvPr id="14"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15"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教学设计</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14:bounceEnd="60000">
                                          <p:cBhvr additive="base">
                                            <p:cTn id="11" dur="500" fill="hold"/>
                                            <p:tgtEl>
                                              <p:spTgt spid="13"/>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6" presetClass="entr" presetSubtype="0" fill="hold" nodeType="after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wipe(down)">
                                          <p:cBhvr>
                                            <p:cTn id="16" dur="290">
                                              <p:stCondLst>
                                                <p:cond delay="0"/>
                                              </p:stCondLst>
                                            </p:cTn>
                                            <p:tgtEl>
                                              <p:spTgt spid="81"/>
                                            </p:tgtEl>
                                          </p:cBhvr>
                                        </p:animEffect>
                                        <p:anim calcmode="lin" valueType="num">
                                          <p:cBhvr>
                                            <p:cTn id="17" dur="911" tmFilter="0,0; 0.14,0.36; 0.43,0.73; 0.71,0.91; 1.0,1.0">
                                              <p:stCondLst>
                                                <p:cond delay="0"/>
                                              </p:stCondLst>
                                            </p:cTn>
                                            <p:tgtEl>
                                              <p:spTgt spid="81"/>
                                            </p:tgtEl>
                                            <p:attrNameLst>
                                              <p:attrName>ppt_x</p:attrName>
                                            </p:attrNameLst>
                                          </p:cBhvr>
                                          <p:tavLst>
                                            <p:tav tm="0">
                                              <p:val>
                                                <p:strVal val="#ppt_x-0.25"/>
                                              </p:val>
                                            </p:tav>
                                            <p:tav tm="100000">
                                              <p:val>
                                                <p:strVal val="#ppt_x"/>
                                              </p:val>
                                            </p:tav>
                                          </p:tavLst>
                                        </p:anim>
                                        <p:anim calcmode="lin" valueType="num">
                                          <p:cBhvr>
                                            <p:cTn id="18" dur="332" tmFilter="0.0,0.0; 0.25,0.07; 0.50,0.2; 0.75,0.467; 1.0,1.0">
                                              <p:stCondLst>
                                                <p:cond delay="0"/>
                                              </p:stCondLst>
                                            </p:cTn>
                                            <p:tgtEl>
                                              <p:spTgt spid="81"/>
                                            </p:tgtEl>
                                            <p:attrNameLst>
                                              <p:attrName>ppt_y</p:attrName>
                                            </p:attrNameLst>
                                          </p:cBhvr>
                                          <p:tavLst>
                                            <p:tav tm="0" fmla="#ppt_y-sin(pi*$)/3">
                                              <p:val>
                                                <p:fltVal val="0.5"/>
                                              </p:val>
                                            </p:tav>
                                            <p:tav tm="100000">
                                              <p:val>
                                                <p:fltVal val="1"/>
                                              </p:val>
                                            </p:tav>
                                          </p:tavLst>
                                        </p:anim>
                                        <p:anim calcmode="lin" valueType="num">
                                          <p:cBhvr>
                                            <p:cTn id="19" dur="332" tmFilter="0, 0; 0.125,0.2665; 0.25,0.4; 0.375,0.465; 0.5,0.5;  0.625,0.535; 0.75,0.6; 0.875,0.7335; 1,1">
                                              <p:stCondLst>
                                                <p:cond delay="332"/>
                                              </p:stCondLst>
                                            </p:cTn>
                                            <p:tgtEl>
                                              <p:spTgt spid="81"/>
                                            </p:tgtEl>
                                            <p:attrNameLst>
                                              <p:attrName>ppt_y</p:attrName>
                                            </p:attrNameLst>
                                          </p:cBhvr>
                                          <p:tavLst>
                                            <p:tav tm="0" fmla="#ppt_y-sin(pi*$)/9">
                                              <p:val>
                                                <p:fltVal val="0"/>
                                              </p:val>
                                            </p:tav>
                                            <p:tav tm="100000">
                                              <p:val>
                                                <p:fltVal val="1"/>
                                              </p:val>
                                            </p:tav>
                                          </p:tavLst>
                                        </p:anim>
                                        <p:anim calcmode="lin" valueType="num">
                                          <p:cBhvr>
                                            <p:cTn id="20" dur="166" tmFilter="0, 0; 0.125,0.2665; 0.25,0.4; 0.375,0.465; 0.5,0.5;  0.625,0.535; 0.75,0.6; 0.875,0.7335; 1,1">
                                              <p:stCondLst>
                                                <p:cond delay="662"/>
                                              </p:stCondLst>
                                            </p:cTn>
                                            <p:tgtEl>
                                              <p:spTgt spid="81"/>
                                            </p:tgtEl>
                                            <p:attrNameLst>
                                              <p:attrName>ppt_y</p:attrName>
                                            </p:attrNameLst>
                                          </p:cBhvr>
                                          <p:tavLst>
                                            <p:tav tm="0" fmla="#ppt_y-sin(pi*$)/27">
                                              <p:val>
                                                <p:fltVal val="0"/>
                                              </p:val>
                                            </p:tav>
                                            <p:tav tm="100000">
                                              <p:val>
                                                <p:fltVal val="1"/>
                                              </p:val>
                                            </p:tav>
                                          </p:tavLst>
                                        </p:anim>
                                        <p:anim calcmode="lin" valueType="num">
                                          <p:cBhvr>
                                            <p:cTn id="21" dur="82" tmFilter="0, 0; 0.125,0.2665; 0.25,0.4; 0.375,0.465; 0.5,0.5;  0.625,0.535; 0.75,0.6; 0.875,0.7335; 1,1">
                                              <p:stCondLst>
                                                <p:cond delay="828"/>
                                              </p:stCondLst>
                                            </p:cTn>
                                            <p:tgtEl>
                                              <p:spTgt spid="81"/>
                                            </p:tgtEl>
                                            <p:attrNameLst>
                                              <p:attrName>ppt_y</p:attrName>
                                            </p:attrNameLst>
                                          </p:cBhvr>
                                          <p:tavLst>
                                            <p:tav tm="0" fmla="#ppt_y-sin(pi*$)/81">
                                              <p:val>
                                                <p:fltVal val="0"/>
                                              </p:val>
                                            </p:tav>
                                            <p:tav tm="100000">
                                              <p:val>
                                                <p:fltVal val="1"/>
                                              </p:val>
                                            </p:tav>
                                          </p:tavLst>
                                        </p:anim>
                                        <p:animScale>
                                          <p:cBhvr>
                                            <p:cTn id="22" dur="13">
                                              <p:stCondLst>
                                                <p:cond delay="325"/>
                                              </p:stCondLst>
                                            </p:cTn>
                                            <p:tgtEl>
                                              <p:spTgt spid="81"/>
                                            </p:tgtEl>
                                          </p:cBhvr>
                                          <p:to x="100000" y="60000"/>
                                        </p:animScale>
                                        <p:animScale>
                                          <p:cBhvr>
                                            <p:cTn id="23" dur="83" decel="50000">
                                              <p:stCondLst>
                                                <p:cond delay="338"/>
                                              </p:stCondLst>
                                            </p:cTn>
                                            <p:tgtEl>
                                              <p:spTgt spid="81"/>
                                            </p:tgtEl>
                                          </p:cBhvr>
                                          <p:to x="100000" y="100000"/>
                                        </p:animScale>
                                        <p:animScale>
                                          <p:cBhvr>
                                            <p:cTn id="24" dur="13">
                                              <p:stCondLst>
                                                <p:cond delay="656"/>
                                              </p:stCondLst>
                                            </p:cTn>
                                            <p:tgtEl>
                                              <p:spTgt spid="81"/>
                                            </p:tgtEl>
                                          </p:cBhvr>
                                          <p:to x="100000" y="80000"/>
                                        </p:animScale>
                                        <p:animScale>
                                          <p:cBhvr>
                                            <p:cTn id="25" dur="83" decel="50000">
                                              <p:stCondLst>
                                                <p:cond delay="669"/>
                                              </p:stCondLst>
                                            </p:cTn>
                                            <p:tgtEl>
                                              <p:spTgt spid="81"/>
                                            </p:tgtEl>
                                          </p:cBhvr>
                                          <p:to x="100000" y="100000"/>
                                        </p:animScale>
                                        <p:animScale>
                                          <p:cBhvr>
                                            <p:cTn id="26" dur="13">
                                              <p:stCondLst>
                                                <p:cond delay="821"/>
                                              </p:stCondLst>
                                            </p:cTn>
                                            <p:tgtEl>
                                              <p:spTgt spid="81"/>
                                            </p:tgtEl>
                                          </p:cBhvr>
                                          <p:to x="100000" y="90000"/>
                                        </p:animScale>
                                        <p:animScale>
                                          <p:cBhvr>
                                            <p:cTn id="27" dur="83" decel="50000">
                                              <p:stCondLst>
                                                <p:cond delay="834"/>
                                              </p:stCondLst>
                                            </p:cTn>
                                            <p:tgtEl>
                                              <p:spTgt spid="81"/>
                                            </p:tgtEl>
                                          </p:cBhvr>
                                          <p:to x="100000" y="100000"/>
                                        </p:animScale>
                                        <p:animScale>
                                          <p:cBhvr>
                                            <p:cTn id="28" dur="13">
                                              <p:stCondLst>
                                                <p:cond delay="904"/>
                                              </p:stCondLst>
                                            </p:cTn>
                                            <p:tgtEl>
                                              <p:spTgt spid="81"/>
                                            </p:tgtEl>
                                          </p:cBhvr>
                                          <p:to x="100000" y="95000"/>
                                        </p:animScale>
                                        <p:animScale>
                                          <p:cBhvr>
                                            <p:cTn id="29" dur="83" decel="50000">
                                              <p:stCondLst>
                                                <p:cond delay="917"/>
                                              </p:stCondLst>
                                            </p:cTn>
                                            <p:tgtEl>
                                              <p:spTgt spid="81"/>
                                            </p:tgtEl>
                                          </p:cBhvr>
                                          <p:to x="100000" y="100000"/>
                                        </p:animScale>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2"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0-#ppt_w/2"/>
                                              </p:val>
                                            </p:tav>
                                            <p:tav tm="100000">
                                              <p:val>
                                                <p:strVal val="#ppt_x"/>
                                              </p:val>
                                            </p:tav>
                                          </p:tavLst>
                                        </p:anim>
                                        <p:anim calcmode="lin" valueType="num">
                                          <p:cBhvr additive="base">
                                            <p:cTn id="12" dur="500" fill="hold"/>
                                            <p:tgtEl>
                                              <p:spTgt spid="1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6" presetClass="entr" presetSubtype="0" fill="hold" nodeType="afterEffect">
                                      <p:stCondLst>
                                        <p:cond delay="0"/>
                                      </p:stCondLst>
                                      <p:childTnLst>
                                        <p:set>
                                          <p:cBhvr>
                                            <p:cTn id="15" dur="1" fill="hold">
                                              <p:stCondLst>
                                                <p:cond delay="0"/>
                                              </p:stCondLst>
                                            </p:cTn>
                                            <p:tgtEl>
                                              <p:spTgt spid="81"/>
                                            </p:tgtEl>
                                            <p:attrNameLst>
                                              <p:attrName>style.visibility</p:attrName>
                                            </p:attrNameLst>
                                          </p:cBhvr>
                                          <p:to>
                                            <p:strVal val="visible"/>
                                          </p:to>
                                        </p:set>
                                        <p:animEffect transition="in" filter="wipe(down)">
                                          <p:cBhvr>
                                            <p:cTn id="16" dur="290">
                                              <p:stCondLst>
                                                <p:cond delay="0"/>
                                              </p:stCondLst>
                                            </p:cTn>
                                            <p:tgtEl>
                                              <p:spTgt spid="81"/>
                                            </p:tgtEl>
                                          </p:cBhvr>
                                        </p:animEffect>
                                        <p:anim calcmode="lin" valueType="num">
                                          <p:cBhvr>
                                            <p:cTn id="17" dur="911" tmFilter="0,0; 0.14,0.36; 0.43,0.73; 0.71,0.91; 1.0,1.0">
                                              <p:stCondLst>
                                                <p:cond delay="0"/>
                                              </p:stCondLst>
                                            </p:cTn>
                                            <p:tgtEl>
                                              <p:spTgt spid="81"/>
                                            </p:tgtEl>
                                            <p:attrNameLst>
                                              <p:attrName>ppt_x</p:attrName>
                                            </p:attrNameLst>
                                          </p:cBhvr>
                                          <p:tavLst>
                                            <p:tav tm="0">
                                              <p:val>
                                                <p:strVal val="#ppt_x-0.25"/>
                                              </p:val>
                                            </p:tav>
                                            <p:tav tm="100000">
                                              <p:val>
                                                <p:strVal val="#ppt_x"/>
                                              </p:val>
                                            </p:tav>
                                          </p:tavLst>
                                        </p:anim>
                                        <p:anim calcmode="lin" valueType="num">
                                          <p:cBhvr>
                                            <p:cTn id="18" dur="332" tmFilter="0.0,0.0; 0.25,0.07; 0.50,0.2; 0.75,0.467; 1.0,1.0">
                                              <p:stCondLst>
                                                <p:cond delay="0"/>
                                              </p:stCondLst>
                                            </p:cTn>
                                            <p:tgtEl>
                                              <p:spTgt spid="81"/>
                                            </p:tgtEl>
                                            <p:attrNameLst>
                                              <p:attrName>ppt_y</p:attrName>
                                            </p:attrNameLst>
                                          </p:cBhvr>
                                          <p:tavLst>
                                            <p:tav tm="0" fmla="#ppt_y-sin(pi*$)/3">
                                              <p:val>
                                                <p:fltVal val="0.5"/>
                                              </p:val>
                                            </p:tav>
                                            <p:tav tm="100000">
                                              <p:val>
                                                <p:fltVal val="1"/>
                                              </p:val>
                                            </p:tav>
                                          </p:tavLst>
                                        </p:anim>
                                        <p:anim calcmode="lin" valueType="num">
                                          <p:cBhvr>
                                            <p:cTn id="19" dur="332" tmFilter="0, 0; 0.125,0.2665; 0.25,0.4; 0.375,0.465; 0.5,0.5;  0.625,0.535; 0.75,0.6; 0.875,0.7335; 1,1">
                                              <p:stCondLst>
                                                <p:cond delay="332"/>
                                              </p:stCondLst>
                                            </p:cTn>
                                            <p:tgtEl>
                                              <p:spTgt spid="81"/>
                                            </p:tgtEl>
                                            <p:attrNameLst>
                                              <p:attrName>ppt_y</p:attrName>
                                            </p:attrNameLst>
                                          </p:cBhvr>
                                          <p:tavLst>
                                            <p:tav tm="0" fmla="#ppt_y-sin(pi*$)/9">
                                              <p:val>
                                                <p:fltVal val="0"/>
                                              </p:val>
                                            </p:tav>
                                            <p:tav tm="100000">
                                              <p:val>
                                                <p:fltVal val="1"/>
                                              </p:val>
                                            </p:tav>
                                          </p:tavLst>
                                        </p:anim>
                                        <p:anim calcmode="lin" valueType="num">
                                          <p:cBhvr>
                                            <p:cTn id="20" dur="166" tmFilter="0, 0; 0.125,0.2665; 0.25,0.4; 0.375,0.465; 0.5,0.5;  0.625,0.535; 0.75,0.6; 0.875,0.7335; 1,1">
                                              <p:stCondLst>
                                                <p:cond delay="662"/>
                                              </p:stCondLst>
                                            </p:cTn>
                                            <p:tgtEl>
                                              <p:spTgt spid="81"/>
                                            </p:tgtEl>
                                            <p:attrNameLst>
                                              <p:attrName>ppt_y</p:attrName>
                                            </p:attrNameLst>
                                          </p:cBhvr>
                                          <p:tavLst>
                                            <p:tav tm="0" fmla="#ppt_y-sin(pi*$)/27">
                                              <p:val>
                                                <p:fltVal val="0"/>
                                              </p:val>
                                            </p:tav>
                                            <p:tav tm="100000">
                                              <p:val>
                                                <p:fltVal val="1"/>
                                              </p:val>
                                            </p:tav>
                                          </p:tavLst>
                                        </p:anim>
                                        <p:anim calcmode="lin" valueType="num">
                                          <p:cBhvr>
                                            <p:cTn id="21" dur="82" tmFilter="0, 0; 0.125,0.2665; 0.25,0.4; 0.375,0.465; 0.5,0.5;  0.625,0.535; 0.75,0.6; 0.875,0.7335; 1,1">
                                              <p:stCondLst>
                                                <p:cond delay="828"/>
                                              </p:stCondLst>
                                            </p:cTn>
                                            <p:tgtEl>
                                              <p:spTgt spid="81"/>
                                            </p:tgtEl>
                                            <p:attrNameLst>
                                              <p:attrName>ppt_y</p:attrName>
                                            </p:attrNameLst>
                                          </p:cBhvr>
                                          <p:tavLst>
                                            <p:tav tm="0" fmla="#ppt_y-sin(pi*$)/81">
                                              <p:val>
                                                <p:fltVal val="0"/>
                                              </p:val>
                                            </p:tav>
                                            <p:tav tm="100000">
                                              <p:val>
                                                <p:fltVal val="1"/>
                                              </p:val>
                                            </p:tav>
                                          </p:tavLst>
                                        </p:anim>
                                        <p:animScale>
                                          <p:cBhvr>
                                            <p:cTn id="22" dur="13">
                                              <p:stCondLst>
                                                <p:cond delay="325"/>
                                              </p:stCondLst>
                                            </p:cTn>
                                            <p:tgtEl>
                                              <p:spTgt spid="81"/>
                                            </p:tgtEl>
                                          </p:cBhvr>
                                          <p:to x="100000" y="60000"/>
                                        </p:animScale>
                                        <p:animScale>
                                          <p:cBhvr>
                                            <p:cTn id="23" dur="83" decel="50000">
                                              <p:stCondLst>
                                                <p:cond delay="338"/>
                                              </p:stCondLst>
                                            </p:cTn>
                                            <p:tgtEl>
                                              <p:spTgt spid="81"/>
                                            </p:tgtEl>
                                          </p:cBhvr>
                                          <p:to x="100000" y="100000"/>
                                        </p:animScale>
                                        <p:animScale>
                                          <p:cBhvr>
                                            <p:cTn id="24" dur="13">
                                              <p:stCondLst>
                                                <p:cond delay="656"/>
                                              </p:stCondLst>
                                            </p:cTn>
                                            <p:tgtEl>
                                              <p:spTgt spid="81"/>
                                            </p:tgtEl>
                                          </p:cBhvr>
                                          <p:to x="100000" y="80000"/>
                                        </p:animScale>
                                        <p:animScale>
                                          <p:cBhvr>
                                            <p:cTn id="25" dur="83" decel="50000">
                                              <p:stCondLst>
                                                <p:cond delay="669"/>
                                              </p:stCondLst>
                                            </p:cTn>
                                            <p:tgtEl>
                                              <p:spTgt spid="81"/>
                                            </p:tgtEl>
                                          </p:cBhvr>
                                          <p:to x="100000" y="100000"/>
                                        </p:animScale>
                                        <p:animScale>
                                          <p:cBhvr>
                                            <p:cTn id="26" dur="13">
                                              <p:stCondLst>
                                                <p:cond delay="821"/>
                                              </p:stCondLst>
                                            </p:cTn>
                                            <p:tgtEl>
                                              <p:spTgt spid="81"/>
                                            </p:tgtEl>
                                          </p:cBhvr>
                                          <p:to x="100000" y="90000"/>
                                        </p:animScale>
                                        <p:animScale>
                                          <p:cBhvr>
                                            <p:cTn id="27" dur="83" decel="50000">
                                              <p:stCondLst>
                                                <p:cond delay="834"/>
                                              </p:stCondLst>
                                            </p:cTn>
                                            <p:tgtEl>
                                              <p:spTgt spid="81"/>
                                            </p:tgtEl>
                                          </p:cBhvr>
                                          <p:to x="100000" y="100000"/>
                                        </p:animScale>
                                        <p:animScale>
                                          <p:cBhvr>
                                            <p:cTn id="28" dur="13">
                                              <p:stCondLst>
                                                <p:cond delay="904"/>
                                              </p:stCondLst>
                                            </p:cTn>
                                            <p:tgtEl>
                                              <p:spTgt spid="81"/>
                                            </p:tgtEl>
                                          </p:cBhvr>
                                          <p:to x="100000" y="95000"/>
                                        </p:animScale>
                                        <p:animScale>
                                          <p:cBhvr>
                                            <p:cTn id="29" dur="83" decel="50000">
                                              <p:stCondLst>
                                                <p:cond delay="917"/>
                                              </p:stCondLst>
                                            </p:cTn>
                                            <p:tgtEl>
                                              <p:spTgt spid="81"/>
                                            </p:tgtEl>
                                          </p:cBhvr>
                                          <p:to x="100000" y="100000"/>
                                        </p:animScale>
                                      </p:childTnLst>
                                    </p:cTn>
                                  </p:par>
                                </p:childTnLst>
                              </p:cTn>
                            </p:par>
                            <p:par>
                              <p:cTn id="30" fill="hold">
                                <p:stCondLst>
                                  <p:cond delay="2000"/>
                                </p:stCondLst>
                                <p:childTnLst>
                                  <p:par>
                                    <p:cTn id="31" presetID="22" presetClass="entr" presetSubtype="1" fill="hold" grpId="0" nodeType="after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up)">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2"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728729" y="3009357"/>
            <a:ext cx="1155464" cy="1484528"/>
            <a:chOff x="5728729" y="3009357"/>
            <a:chExt cx="1155464" cy="1484528"/>
          </a:xfrm>
        </p:grpSpPr>
        <p:pic>
          <p:nvPicPr>
            <p:cNvPr id="24" name="图片 2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728729" y="3009357"/>
              <a:ext cx="1155464" cy="1484528"/>
            </a:xfrm>
            <a:prstGeom prst="rect">
              <a:avLst/>
            </a:prstGeom>
          </p:spPr>
        </p:pic>
        <p:sp>
          <p:nvSpPr>
            <p:cNvPr id="26" name="梯形 3"/>
            <p:cNvSpPr>
              <a:spLocks noChangeAspect="1"/>
            </p:cNvSpPr>
            <p:nvPr/>
          </p:nvSpPr>
          <p:spPr>
            <a:xfrm rot="5220000">
              <a:off x="6238800" y="3679200"/>
              <a:ext cx="124607" cy="216000"/>
            </a:xfrm>
            <a:custGeom>
              <a:avLst/>
              <a:gdLst/>
              <a:ahLst/>
              <a:cxnLst/>
              <a:rect l="l" t="t" r="r" b="b"/>
              <a:pathLst>
                <a:path w="201774" h="349418">
                  <a:moveTo>
                    <a:pt x="0" y="349418"/>
                  </a:moveTo>
                  <a:lnTo>
                    <a:pt x="3236" y="335744"/>
                  </a:lnTo>
                  <a:lnTo>
                    <a:pt x="41376" y="218359"/>
                  </a:lnTo>
                  <a:cubicBezTo>
                    <a:pt x="36890" y="218579"/>
                    <a:pt x="33819" y="214699"/>
                    <a:pt x="34054" y="210227"/>
                  </a:cubicBezTo>
                  <a:lnTo>
                    <a:pt x="35938" y="174277"/>
                  </a:lnTo>
                  <a:lnTo>
                    <a:pt x="41467" y="169298"/>
                  </a:lnTo>
                  <a:lnTo>
                    <a:pt x="43726" y="0"/>
                  </a:lnTo>
                  <a:lnTo>
                    <a:pt x="201774" y="36443"/>
                  </a:lnTo>
                  <a:lnTo>
                    <a:pt x="200012" y="39756"/>
                  </a:lnTo>
                  <a:lnTo>
                    <a:pt x="99342" y="168608"/>
                  </a:lnTo>
                  <a:cubicBezTo>
                    <a:pt x="104297" y="168858"/>
                    <a:pt x="108099" y="173088"/>
                    <a:pt x="107839" y="178045"/>
                  </a:cubicBezTo>
                  <a:lnTo>
                    <a:pt x="105955" y="213996"/>
                  </a:lnTo>
                  <a:lnTo>
                    <a:pt x="102000" y="217557"/>
                  </a:lnTo>
                  <a:lnTo>
                    <a:pt x="133200" y="34941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矩形 5"/>
          <p:cNvSpPr/>
          <p:nvPr/>
        </p:nvSpPr>
        <p:spPr>
          <a:xfrm>
            <a:off x="0" y="4413250"/>
            <a:ext cx="12701588" cy="27368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rot="5400000">
            <a:off x="10973800" y="863395"/>
            <a:ext cx="2051051" cy="324261"/>
            <a:chOff x="10510344" y="450850"/>
            <a:chExt cx="2051051" cy="324261"/>
          </a:xfrm>
        </p:grpSpPr>
        <p:grpSp>
          <p:nvGrpSpPr>
            <p:cNvPr id="14" name="组合 13"/>
            <p:cNvGrpSpPr>
              <a:grpSpLocks noChangeAspect="1"/>
            </p:cNvGrpSpPr>
            <p:nvPr/>
          </p:nvGrpSpPr>
          <p:grpSpPr>
            <a:xfrm rot="16200000">
              <a:off x="12075264" y="288981"/>
              <a:ext cx="324261" cy="648000"/>
              <a:chOff x="3381198" y="1858772"/>
              <a:chExt cx="486559" cy="972336"/>
            </a:xfrm>
          </p:grpSpPr>
          <p:grpSp>
            <p:nvGrpSpPr>
              <p:cNvPr id="16" name="组合 15"/>
              <p:cNvGrpSpPr/>
              <p:nvPr/>
            </p:nvGrpSpPr>
            <p:grpSpPr>
              <a:xfrm>
                <a:off x="3381198" y="1858772"/>
                <a:ext cx="486559" cy="972336"/>
                <a:chOff x="3381198" y="1858772"/>
                <a:chExt cx="486559" cy="972336"/>
              </a:xfrm>
            </p:grpSpPr>
            <p:sp>
              <p:nvSpPr>
                <p:cNvPr id="18"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5" name="直接连接符 14"/>
            <p:cNvCxnSpPr/>
            <p:nvPr/>
          </p:nvCxnSpPr>
          <p:spPr>
            <a:xfrm rot="16200000">
              <a:off x="11269080" y="-145754"/>
              <a:ext cx="0" cy="1517472"/>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sp>
        <p:nvSpPr>
          <p:cNvPr id="21" name="TextBox 39"/>
          <p:cNvSpPr txBox="1">
            <a:spLocks noChangeArrowheads="1"/>
          </p:cNvSpPr>
          <p:nvPr/>
        </p:nvSpPr>
        <p:spPr bwMode="auto">
          <a:xfrm>
            <a:off x="11456194" y="-6350"/>
            <a:ext cx="1066800" cy="1382967"/>
          </a:xfrm>
          <a:prstGeom prst="rect">
            <a:avLst/>
          </a:prstGeom>
          <a:noFill/>
          <a:ln w="12700">
            <a:noFill/>
            <a:prstDash val="dash"/>
          </a:ln>
        </p:spPr>
        <p:txBody>
          <a:bodyPr vert="eaVert" wrap="square" tIns="72000" bIns="10800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000" b="1" dirty="0">
                <a:solidFill>
                  <a:srgbClr val="1F1A17"/>
                </a:solidFill>
                <a:latin typeface="汉仪PP体简" panose="00020600040101010101" pitchFamily="18" charset="-122"/>
                <a:ea typeface="汉仪PP体简" panose="00020600040101010101" pitchFamily="18" charset="-122"/>
                <a:cs typeface="方正风雅宋简体"/>
              </a:rPr>
              <a:t>03 </a:t>
            </a:r>
            <a:endParaRPr lang="en-US" altLang="zh-CN" sz="2000" b="1" dirty="0">
              <a:solidFill>
                <a:srgbClr val="1F1A17"/>
              </a:solidFill>
              <a:latin typeface="汉仪PP体简" panose="00020600040101010101" pitchFamily="18" charset="-122"/>
              <a:ea typeface="汉仪PP体简" panose="00020600040101010101" pitchFamily="18" charset="-122"/>
              <a:cs typeface="方正风雅宋简体"/>
            </a:endParaRPr>
          </a:p>
          <a:p>
            <a:pPr algn="ctr"/>
            <a:r>
              <a:rPr lang="zh-CN" altLang="en-US" sz="2000" b="1" dirty="0">
                <a:solidFill>
                  <a:srgbClr val="1F1A17"/>
                </a:solidFill>
                <a:latin typeface="汉仪PP体简" panose="00020600040101010101" pitchFamily="18" charset="-122"/>
                <a:ea typeface="汉仪PP体简" panose="00020600040101010101" pitchFamily="18" charset="-122"/>
                <a:cs typeface="方正风雅宋简体"/>
              </a:rPr>
              <a:t>教学过程</a:t>
            </a:r>
            <a:endParaRPr lang="zh-CN" altLang="en-US" sz="2000" b="1"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22" name="椭圆 21"/>
          <p:cNvSpPr/>
          <p:nvPr/>
        </p:nvSpPr>
        <p:spPr>
          <a:xfrm rot="21300000">
            <a:off x="5472848" y="2695096"/>
            <a:ext cx="1798401" cy="1732277"/>
          </a:xfrm>
          <a:custGeom>
            <a:avLst/>
            <a:gdLst/>
            <a:ahLst/>
            <a:cxnLst/>
            <a:rect l="l" t="t" r="r" b="b"/>
            <a:pathLst>
              <a:path w="2089262" h="2012443">
                <a:moveTo>
                  <a:pt x="1152005" y="3903"/>
                </a:moveTo>
                <a:cubicBezTo>
                  <a:pt x="1678448" y="42618"/>
                  <a:pt x="2089262" y="364569"/>
                  <a:pt x="2089262" y="756000"/>
                </a:cubicBezTo>
                <a:cubicBezTo>
                  <a:pt x="2089262" y="786105"/>
                  <a:pt x="2086832" y="815798"/>
                  <a:pt x="2081432" y="844874"/>
                </a:cubicBezTo>
                <a:lnTo>
                  <a:pt x="1862014" y="2012443"/>
                </a:lnTo>
                <a:lnTo>
                  <a:pt x="55159" y="1886095"/>
                </a:lnTo>
                <a:lnTo>
                  <a:pt x="6362" y="829148"/>
                </a:lnTo>
                <a:cubicBezTo>
                  <a:pt x="2896" y="805101"/>
                  <a:pt x="1262" y="780689"/>
                  <a:pt x="1262" y="756000"/>
                </a:cubicBezTo>
                <a:lnTo>
                  <a:pt x="2299" y="741127"/>
                </a:lnTo>
                <a:lnTo>
                  <a:pt x="0" y="691337"/>
                </a:lnTo>
                <a:lnTo>
                  <a:pt x="5743" y="691739"/>
                </a:lnTo>
                <a:cubicBezTo>
                  <a:pt x="50086" y="304243"/>
                  <a:pt x="498609" y="0"/>
                  <a:pt x="1045262" y="0"/>
                </a:cubicBezTo>
                <a:cubicBezTo>
                  <a:pt x="1081299" y="0"/>
                  <a:pt x="1116909" y="1322"/>
                  <a:pt x="1152005" y="3903"/>
                </a:cubicBezTo>
                <a:close/>
              </a:path>
            </a:pathLst>
          </a:custGeom>
          <a:no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7138291" y="2858016"/>
            <a:ext cx="888964" cy="1565999"/>
            <a:chOff x="7758461" y="648000"/>
            <a:chExt cx="1032739" cy="1819273"/>
          </a:xfrm>
          <a:solidFill>
            <a:schemeClr val="bg1"/>
          </a:solidFill>
        </p:grpSpPr>
        <p:sp>
          <p:nvSpPr>
            <p:cNvPr id="25" name="矩形 24"/>
            <p:cNvSpPr/>
            <p:nvPr/>
          </p:nvSpPr>
          <p:spPr>
            <a:xfrm rot="780000">
              <a:off x="7758461" y="1993951"/>
              <a:ext cx="684000" cy="473322"/>
            </a:xfrm>
            <a:custGeom>
              <a:avLst/>
              <a:gdLst/>
              <a:ahLst/>
              <a:cxnLst/>
              <a:rect l="l" t="t" r="r" b="b"/>
              <a:pathLst>
                <a:path w="611665" h="473322">
                  <a:moveTo>
                    <a:pt x="0" y="0"/>
                  </a:moveTo>
                  <a:lnTo>
                    <a:pt x="611665" y="0"/>
                  </a:lnTo>
                  <a:lnTo>
                    <a:pt x="611665" y="473322"/>
                  </a:lnTo>
                  <a:lnTo>
                    <a:pt x="66521" y="473322"/>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4"/>
            <p:cNvSpPr/>
            <p:nvPr/>
          </p:nvSpPr>
          <p:spPr>
            <a:xfrm rot="780000">
              <a:off x="7851608" y="1356482"/>
              <a:ext cx="718367" cy="659300"/>
            </a:xfrm>
            <a:custGeom>
              <a:avLst/>
              <a:gdLst/>
              <a:ahLst/>
              <a:cxnLst/>
              <a:rect l="l" t="t" r="r" b="b"/>
              <a:pathLst>
                <a:path w="718367" h="659300">
                  <a:moveTo>
                    <a:pt x="0" y="139637"/>
                  </a:moveTo>
                  <a:lnTo>
                    <a:pt x="718367" y="0"/>
                  </a:lnTo>
                  <a:lnTo>
                    <a:pt x="718367" y="659300"/>
                  </a:lnTo>
                  <a:lnTo>
                    <a:pt x="60627" y="659300"/>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7920000" y="648000"/>
              <a:ext cx="871200" cy="792000"/>
            </a:xfrm>
            <a:custGeom>
              <a:avLst/>
              <a:gdLst/>
              <a:ahLst/>
              <a:cxnLst/>
              <a:rect l="l" t="t" r="r" b="b"/>
              <a:pathLst>
                <a:path w="856800" h="711231">
                  <a:moveTo>
                    <a:pt x="835587" y="0"/>
                  </a:moveTo>
                  <a:lnTo>
                    <a:pt x="856800" y="1726"/>
                  </a:lnTo>
                  <a:lnTo>
                    <a:pt x="695652" y="711231"/>
                  </a:lnTo>
                  <a:lnTo>
                    <a:pt x="31" y="674775"/>
                  </a:lnTo>
                  <a:cubicBezTo>
                    <a:pt x="0" y="674671"/>
                    <a:pt x="0" y="674567"/>
                    <a:pt x="0" y="674463"/>
                  </a:cubicBezTo>
                  <a:cubicBezTo>
                    <a:pt x="0" y="301967"/>
                    <a:pt x="374106" y="0"/>
                    <a:pt x="835587" y="0"/>
                  </a:cubicBez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flipH="1">
            <a:off x="4674333" y="2889005"/>
            <a:ext cx="898261" cy="1565999"/>
            <a:chOff x="7758461" y="648000"/>
            <a:chExt cx="1043539" cy="1819273"/>
          </a:xfrm>
          <a:solidFill>
            <a:schemeClr val="bg1"/>
          </a:solidFill>
        </p:grpSpPr>
        <p:sp>
          <p:nvSpPr>
            <p:cNvPr id="35" name="矩形 24"/>
            <p:cNvSpPr/>
            <p:nvPr/>
          </p:nvSpPr>
          <p:spPr>
            <a:xfrm rot="780000">
              <a:off x="7758461" y="1993951"/>
              <a:ext cx="684000" cy="473322"/>
            </a:xfrm>
            <a:custGeom>
              <a:avLst/>
              <a:gdLst/>
              <a:ahLst/>
              <a:cxnLst/>
              <a:rect l="l" t="t" r="r" b="b"/>
              <a:pathLst>
                <a:path w="611665" h="473322">
                  <a:moveTo>
                    <a:pt x="0" y="0"/>
                  </a:moveTo>
                  <a:lnTo>
                    <a:pt x="611665" y="0"/>
                  </a:lnTo>
                  <a:lnTo>
                    <a:pt x="611665" y="473322"/>
                  </a:lnTo>
                  <a:lnTo>
                    <a:pt x="66521" y="473322"/>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24"/>
            <p:cNvSpPr/>
            <p:nvPr/>
          </p:nvSpPr>
          <p:spPr>
            <a:xfrm rot="780000">
              <a:off x="7851608" y="1356482"/>
              <a:ext cx="718367" cy="659300"/>
            </a:xfrm>
            <a:custGeom>
              <a:avLst/>
              <a:gdLst/>
              <a:ahLst/>
              <a:cxnLst/>
              <a:rect l="l" t="t" r="r" b="b"/>
              <a:pathLst>
                <a:path w="718367" h="659300">
                  <a:moveTo>
                    <a:pt x="0" y="139637"/>
                  </a:moveTo>
                  <a:lnTo>
                    <a:pt x="718367" y="0"/>
                  </a:lnTo>
                  <a:lnTo>
                    <a:pt x="718367" y="659300"/>
                  </a:lnTo>
                  <a:lnTo>
                    <a:pt x="60627" y="659300"/>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29"/>
            <p:cNvSpPr/>
            <p:nvPr/>
          </p:nvSpPr>
          <p:spPr>
            <a:xfrm>
              <a:off x="7930800" y="648000"/>
              <a:ext cx="871200" cy="792000"/>
            </a:xfrm>
            <a:custGeom>
              <a:avLst/>
              <a:gdLst/>
              <a:ahLst/>
              <a:cxnLst/>
              <a:rect l="l" t="t" r="r" b="b"/>
              <a:pathLst>
                <a:path w="856800" h="711231">
                  <a:moveTo>
                    <a:pt x="835587" y="0"/>
                  </a:moveTo>
                  <a:lnTo>
                    <a:pt x="856800" y="1726"/>
                  </a:lnTo>
                  <a:lnTo>
                    <a:pt x="695652" y="711231"/>
                  </a:lnTo>
                  <a:lnTo>
                    <a:pt x="31" y="674775"/>
                  </a:lnTo>
                  <a:cubicBezTo>
                    <a:pt x="0" y="674671"/>
                    <a:pt x="0" y="674567"/>
                    <a:pt x="0" y="674463"/>
                  </a:cubicBezTo>
                  <a:cubicBezTo>
                    <a:pt x="0" y="301967"/>
                    <a:pt x="374106" y="0"/>
                    <a:pt x="835587" y="0"/>
                  </a:cubicBez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5327650"/>
            <a:ext cx="12708000" cy="533400"/>
          </a:xfrm>
          <a:prstGeom prst="rect">
            <a:avLst/>
          </a:prstGeom>
          <a:pattFill prst="horzBrick">
            <a:fgClr>
              <a:srgbClr val="1F1A1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7" presetClass="entr" presetSubtype="8" fill="hold" nodeType="withEffect">
                                      <p:stCondLst>
                                        <p:cond delay="0"/>
                                      </p:stCondLst>
                                      <p:childTnLst>
                                        <p:set>
                                          <p:cBhvr>
                                            <p:cTn id="8" dur="1" fill="hold">
                                              <p:stCondLst>
                                                <p:cond delay="0"/>
                                              </p:stCondLst>
                                            </p:cTn>
                                            <p:tgtEl>
                                              <p:spTgt spid="33"/>
                                            </p:tgtEl>
                                            <p:attrNameLst>
                                              <p:attrName>style.visibility</p:attrName>
                                            </p:attrNameLst>
                                          </p:cBhvr>
                                          <p:to>
                                            <p:strVal val="visible"/>
                                          </p:to>
                                        </p:set>
                                        <p:anim calcmode="lin" valueType="num">
                                          <p:cBhvr>
                                            <p:cTn id="9" dur="500" fill="hold"/>
                                            <p:tgtEl>
                                              <p:spTgt spid="33"/>
                                            </p:tgtEl>
                                            <p:attrNameLst>
                                              <p:attrName>ppt_x</p:attrName>
                                            </p:attrNameLst>
                                          </p:cBhvr>
                                          <p:tavLst>
                                            <p:tav tm="0">
                                              <p:val>
                                                <p:strVal val="#ppt_x-#ppt_w/2"/>
                                              </p:val>
                                            </p:tav>
                                            <p:tav tm="100000">
                                              <p:val>
                                                <p:strVal val="#ppt_x"/>
                                              </p:val>
                                            </p:tav>
                                          </p:tavLst>
                                        </p:anim>
                                        <p:anim calcmode="lin" valueType="num">
                                          <p:cBhvr>
                                            <p:cTn id="10" dur="500" fill="hold"/>
                                            <p:tgtEl>
                                              <p:spTgt spid="33"/>
                                            </p:tgtEl>
                                            <p:attrNameLst>
                                              <p:attrName>ppt_y</p:attrName>
                                            </p:attrNameLst>
                                          </p:cBhvr>
                                          <p:tavLst>
                                            <p:tav tm="0">
                                              <p:val>
                                                <p:strVal val="#ppt_y"/>
                                              </p:val>
                                            </p:tav>
                                            <p:tav tm="100000">
                                              <p:val>
                                                <p:strVal val="#ppt_y"/>
                                              </p:val>
                                            </p:tav>
                                          </p:tavLst>
                                        </p:anim>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strVal val="#ppt_h"/>
                                              </p:val>
                                            </p:tav>
                                            <p:tav tm="100000">
                                              <p:val>
                                                <p:strVal val="#ppt_h"/>
                                              </p:val>
                                            </p:tav>
                                          </p:tavLst>
                                        </p:anim>
                                      </p:childTnLst>
                                    </p:cTn>
                                  </p:par>
                                  <p:par>
                                    <p:cTn id="13" presetID="17" presetClass="entr" presetSubtype="2"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ppt_x</p:attrName>
                                            </p:attrNameLst>
                                          </p:cBhvr>
                                          <p:tavLst>
                                            <p:tav tm="0">
                                              <p:val>
                                                <p:strVal val="#ppt_x+#ppt_w/2"/>
                                              </p:val>
                                            </p:tav>
                                            <p:tav tm="100000">
                                              <p:val>
                                                <p:strVal val="#ppt_x"/>
                                              </p:val>
                                            </p:tav>
                                          </p:tavLst>
                                        </p:anim>
                                        <p:anim calcmode="lin" valueType="num">
                                          <p:cBhvr>
                                            <p:cTn id="16" dur="500" fill="hold"/>
                                            <p:tgtEl>
                                              <p:spTgt spid="34"/>
                                            </p:tgtEl>
                                            <p:attrNameLst>
                                              <p:attrName>ppt_y</p:attrName>
                                            </p:attrNameLst>
                                          </p:cBhvr>
                                          <p:tavLst>
                                            <p:tav tm="0">
                                              <p:val>
                                                <p:strVal val="#ppt_y"/>
                                              </p:val>
                                            </p:tav>
                                            <p:tav tm="100000">
                                              <p:val>
                                                <p:strVal val="#ppt_y"/>
                                              </p:val>
                                            </p:tav>
                                          </p:tavLst>
                                        </p:anim>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strVal val="#ppt_h"/>
                                              </p:val>
                                            </p:tav>
                                            <p:tav tm="100000">
                                              <p:val>
                                                <p:strVal val="#ppt_h"/>
                                              </p:val>
                                            </p:tav>
                                          </p:tavLst>
                                        </p:anim>
                                      </p:childTnLst>
                                    </p:cTn>
                                  </p:par>
                                </p:childTnLst>
                              </p:cTn>
                            </p:par>
                            <p:par>
                              <p:cTn id="19" fill="hold">
                                <p:stCondLst>
                                  <p:cond delay="0"/>
                                </p:stCondLst>
                                <p:childTnLst>
                                  <p:par>
                                    <p:cTn id="20" presetID="2" presetClass="entr" presetSubtype="4" fill="hold" nodeType="afterEffect" p14:presetBounceEnd="40000">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14:bounceEnd="40000">
                                          <p:cBhvr additive="base">
                                            <p:cTn id="22" dur="500" fill="hold"/>
                                            <p:tgtEl>
                                              <p:spTgt spid="23"/>
                                            </p:tgtEl>
                                            <p:attrNameLst>
                                              <p:attrName>ppt_x</p:attrName>
                                            </p:attrNameLst>
                                          </p:cBhvr>
                                          <p:tavLst>
                                            <p:tav tm="0">
                                              <p:val>
                                                <p:strVal val="#ppt_x"/>
                                              </p:val>
                                            </p:tav>
                                            <p:tav tm="100000">
                                              <p:val>
                                                <p:strVal val="#ppt_x"/>
                                              </p:val>
                                            </p:tav>
                                          </p:tavLst>
                                        </p:anim>
                                        <p:anim calcmode="lin" valueType="num" p14:bounceEnd="40000">
                                          <p:cBhvr additive="base">
                                            <p:cTn id="23" dur="500" fill="hold"/>
                                            <p:tgtEl>
                                              <p:spTgt spid="23"/>
                                            </p:tgtEl>
                                            <p:attrNameLst>
                                              <p:attrName>ppt_y</p:attrName>
                                            </p:attrNameLst>
                                          </p:cBhvr>
                                          <p:tavLst>
                                            <p:tav tm="0">
                                              <p:val>
                                                <p:strVal val="1+#ppt_h/2"/>
                                              </p:val>
                                            </p:tav>
                                            <p:tav tm="100000">
                                              <p:val>
                                                <p:strVal val="#ppt_y"/>
                                              </p:val>
                                            </p:tav>
                                          </p:tavLst>
                                        </p:anim>
                                      </p:childTnLst>
                                    </p:cTn>
                                  </p:par>
                                  <p:par>
                                    <p:cTn id="24" presetID="1" presetClass="exit" presetSubtype="0" fill="hold" grpId="0" nodeType="withEffect">
                                      <p:stCondLst>
                                        <p:cond delay="500"/>
                                      </p:stCondLst>
                                      <p:childTnLst>
                                        <p:set>
                                          <p:cBhvr>
                                            <p:cTn id="25" dur="1" fill="hold">
                                              <p:stCondLst>
                                                <p:cond delay="0"/>
                                              </p:stCondLst>
                                            </p:cTn>
                                            <p:tgtEl>
                                              <p:spTgt spid="6"/>
                                            </p:tgtEl>
                                            <p:attrNameLst>
                                              <p:attrName>style.visibility</p:attrName>
                                            </p:attrNameLst>
                                          </p:cBhvr>
                                          <p:to>
                                            <p:strVal val="hidden"/>
                                          </p:to>
                                        </p:set>
                                      </p:childTnLst>
                                    </p:cTn>
                                  </p:par>
                                </p:childTnLst>
                              </p:cTn>
                            </p:par>
                            <p:par>
                              <p:cTn id="26" fill="hold">
                                <p:stCondLst>
                                  <p:cond delay="500"/>
                                </p:stCondLst>
                                <p:childTnLst>
                                  <p:par>
                                    <p:cTn id="27" presetID="2" presetClass="entr" presetSubtype="1" fill="hold" nodeType="afterEffect" p14:presetBounceEnd="60000">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14:bounceEnd="60000">
                                          <p:cBhvr additive="base">
                                            <p:cTn id="29" dur="500" fill="hold"/>
                                            <p:tgtEl>
                                              <p:spTgt spid="11"/>
                                            </p:tgtEl>
                                            <p:attrNameLst>
                                              <p:attrName>ppt_x</p:attrName>
                                            </p:attrNameLst>
                                          </p:cBhvr>
                                          <p:tavLst>
                                            <p:tav tm="0">
                                              <p:val>
                                                <p:strVal val="#ppt_x"/>
                                              </p:val>
                                            </p:tav>
                                            <p:tav tm="100000">
                                              <p:val>
                                                <p:strVal val="#ppt_x"/>
                                              </p:val>
                                            </p:tav>
                                          </p:tavLst>
                                        </p:anim>
                                        <p:anim calcmode="lin" valueType="num" p14:bounceEnd="60000">
                                          <p:cBhvr additive="base">
                                            <p:cTn id="30" dur="500" fill="hold"/>
                                            <p:tgtEl>
                                              <p:spTgt spid="11"/>
                                            </p:tgtEl>
                                            <p:attrNameLst>
                                              <p:attrName>ppt_y</p:attrName>
                                            </p:attrNameLst>
                                          </p:cBhvr>
                                          <p:tavLst>
                                            <p:tav tm="0">
                                              <p:val>
                                                <p:strVal val="0-#ppt_h/2"/>
                                              </p:val>
                                            </p:tav>
                                            <p:tav tm="100000">
                                              <p:val>
                                                <p:strVal val="#ppt_y"/>
                                              </p:val>
                                            </p:tav>
                                          </p:tavLst>
                                        </p:anim>
                                      </p:childTnLst>
                                    </p:cTn>
                                  </p:par>
                                </p:childTnLst>
                              </p:cTn>
                            </p:par>
                            <p:par>
                              <p:cTn id="31" fill="hold">
                                <p:stCondLst>
                                  <p:cond delay="1000"/>
                                </p:stCondLst>
                                <p:childTnLst>
                                  <p:par>
                                    <p:cTn id="32" presetID="38" presetClass="entr" presetSubtype="0" accel="50000" fill="hold" grpId="0" nodeType="afterEffect">
                                      <p:stCondLst>
                                        <p:cond delay="0"/>
                                      </p:stCondLst>
                                      <p:iterate type="lt">
                                        <p:tmPct val="20000"/>
                                      </p:iterate>
                                      <p:childTnLst>
                                        <p:set>
                                          <p:cBhvr>
                                            <p:cTn id="33" dur="1" fill="hold">
                                              <p:stCondLst>
                                                <p:cond delay="0"/>
                                              </p:stCondLst>
                                            </p:cTn>
                                            <p:tgtEl>
                                              <p:spTgt spid="21"/>
                                            </p:tgtEl>
                                            <p:attrNameLst>
                                              <p:attrName>style.visibility</p:attrName>
                                            </p:attrNameLst>
                                          </p:cBhvr>
                                          <p:to>
                                            <p:strVal val="visible"/>
                                          </p:to>
                                        </p:set>
                                        <p:set>
                                          <p:cBhvr>
                                            <p:cTn id="34" dur="455" fill="hold">
                                              <p:stCondLst>
                                                <p:cond delay="0"/>
                                              </p:stCondLst>
                                            </p:cTn>
                                            <p:tgtEl>
                                              <p:spTgt spid="21"/>
                                            </p:tgtEl>
                                            <p:attrNameLst>
                                              <p:attrName>style.rotation</p:attrName>
                                            </p:attrNameLst>
                                          </p:cBhvr>
                                          <p:to>
                                            <p:strVal val="-45.0"/>
                                          </p:to>
                                        </p:set>
                                        <p:anim calcmode="lin" valueType="num">
                                          <p:cBhvr>
                                            <p:cTn id="35"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22"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7" presetClass="entr" presetSubtype="8" fill="hold" nodeType="withEffect">
                                      <p:stCondLst>
                                        <p:cond delay="0"/>
                                      </p:stCondLst>
                                      <p:childTnLst>
                                        <p:set>
                                          <p:cBhvr>
                                            <p:cTn id="8" dur="1" fill="hold">
                                              <p:stCondLst>
                                                <p:cond delay="0"/>
                                              </p:stCondLst>
                                            </p:cTn>
                                            <p:tgtEl>
                                              <p:spTgt spid="33"/>
                                            </p:tgtEl>
                                            <p:attrNameLst>
                                              <p:attrName>style.visibility</p:attrName>
                                            </p:attrNameLst>
                                          </p:cBhvr>
                                          <p:to>
                                            <p:strVal val="visible"/>
                                          </p:to>
                                        </p:set>
                                        <p:anim calcmode="lin" valueType="num">
                                          <p:cBhvr>
                                            <p:cTn id="9" dur="500" fill="hold"/>
                                            <p:tgtEl>
                                              <p:spTgt spid="33"/>
                                            </p:tgtEl>
                                            <p:attrNameLst>
                                              <p:attrName>ppt_x</p:attrName>
                                            </p:attrNameLst>
                                          </p:cBhvr>
                                          <p:tavLst>
                                            <p:tav tm="0">
                                              <p:val>
                                                <p:strVal val="#ppt_x-#ppt_w/2"/>
                                              </p:val>
                                            </p:tav>
                                            <p:tav tm="100000">
                                              <p:val>
                                                <p:strVal val="#ppt_x"/>
                                              </p:val>
                                            </p:tav>
                                          </p:tavLst>
                                        </p:anim>
                                        <p:anim calcmode="lin" valueType="num">
                                          <p:cBhvr>
                                            <p:cTn id="10" dur="500" fill="hold"/>
                                            <p:tgtEl>
                                              <p:spTgt spid="33"/>
                                            </p:tgtEl>
                                            <p:attrNameLst>
                                              <p:attrName>ppt_y</p:attrName>
                                            </p:attrNameLst>
                                          </p:cBhvr>
                                          <p:tavLst>
                                            <p:tav tm="0">
                                              <p:val>
                                                <p:strVal val="#ppt_y"/>
                                              </p:val>
                                            </p:tav>
                                            <p:tav tm="100000">
                                              <p:val>
                                                <p:strVal val="#ppt_y"/>
                                              </p:val>
                                            </p:tav>
                                          </p:tavLst>
                                        </p:anim>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strVal val="#ppt_h"/>
                                              </p:val>
                                            </p:tav>
                                            <p:tav tm="100000">
                                              <p:val>
                                                <p:strVal val="#ppt_h"/>
                                              </p:val>
                                            </p:tav>
                                          </p:tavLst>
                                        </p:anim>
                                      </p:childTnLst>
                                    </p:cTn>
                                  </p:par>
                                  <p:par>
                                    <p:cTn id="13" presetID="17" presetClass="entr" presetSubtype="2"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ppt_x</p:attrName>
                                            </p:attrNameLst>
                                          </p:cBhvr>
                                          <p:tavLst>
                                            <p:tav tm="0">
                                              <p:val>
                                                <p:strVal val="#ppt_x+#ppt_w/2"/>
                                              </p:val>
                                            </p:tav>
                                            <p:tav tm="100000">
                                              <p:val>
                                                <p:strVal val="#ppt_x"/>
                                              </p:val>
                                            </p:tav>
                                          </p:tavLst>
                                        </p:anim>
                                        <p:anim calcmode="lin" valueType="num">
                                          <p:cBhvr>
                                            <p:cTn id="16" dur="500" fill="hold"/>
                                            <p:tgtEl>
                                              <p:spTgt spid="34"/>
                                            </p:tgtEl>
                                            <p:attrNameLst>
                                              <p:attrName>ppt_y</p:attrName>
                                            </p:attrNameLst>
                                          </p:cBhvr>
                                          <p:tavLst>
                                            <p:tav tm="0">
                                              <p:val>
                                                <p:strVal val="#ppt_y"/>
                                              </p:val>
                                            </p:tav>
                                            <p:tav tm="100000">
                                              <p:val>
                                                <p:strVal val="#ppt_y"/>
                                              </p:val>
                                            </p:tav>
                                          </p:tavLst>
                                        </p:anim>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strVal val="#ppt_h"/>
                                              </p:val>
                                            </p:tav>
                                            <p:tav tm="100000">
                                              <p:val>
                                                <p:strVal val="#ppt_h"/>
                                              </p:val>
                                            </p:tav>
                                          </p:tavLst>
                                        </p:anim>
                                      </p:childTnLst>
                                    </p:cTn>
                                  </p:par>
                                </p:childTnLst>
                              </p:cTn>
                            </p:par>
                            <p:par>
                              <p:cTn id="19" fill="hold">
                                <p:stCondLst>
                                  <p:cond delay="0"/>
                                </p:stCondLst>
                                <p:childTnLst>
                                  <p:par>
                                    <p:cTn id="20" presetID="2" presetClass="entr" presetSubtype="4"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ppt_x"/>
                                              </p:val>
                                            </p:tav>
                                            <p:tav tm="100000">
                                              <p:val>
                                                <p:strVal val="#ppt_x"/>
                                              </p:val>
                                            </p:tav>
                                          </p:tavLst>
                                        </p:anim>
                                        <p:anim calcmode="lin" valueType="num">
                                          <p:cBhvr additive="base">
                                            <p:cTn id="23" dur="500" fill="hold"/>
                                            <p:tgtEl>
                                              <p:spTgt spid="23"/>
                                            </p:tgtEl>
                                            <p:attrNameLst>
                                              <p:attrName>ppt_y</p:attrName>
                                            </p:attrNameLst>
                                          </p:cBhvr>
                                          <p:tavLst>
                                            <p:tav tm="0">
                                              <p:val>
                                                <p:strVal val="1+#ppt_h/2"/>
                                              </p:val>
                                            </p:tav>
                                            <p:tav tm="100000">
                                              <p:val>
                                                <p:strVal val="#ppt_y"/>
                                              </p:val>
                                            </p:tav>
                                          </p:tavLst>
                                        </p:anim>
                                      </p:childTnLst>
                                    </p:cTn>
                                  </p:par>
                                  <p:par>
                                    <p:cTn id="24" presetID="1" presetClass="exit" presetSubtype="0" fill="hold" grpId="0" nodeType="withEffect">
                                      <p:stCondLst>
                                        <p:cond delay="500"/>
                                      </p:stCondLst>
                                      <p:childTnLst>
                                        <p:set>
                                          <p:cBhvr>
                                            <p:cTn id="25" dur="1" fill="hold">
                                              <p:stCondLst>
                                                <p:cond delay="0"/>
                                              </p:stCondLst>
                                            </p:cTn>
                                            <p:tgtEl>
                                              <p:spTgt spid="6"/>
                                            </p:tgtEl>
                                            <p:attrNameLst>
                                              <p:attrName>style.visibility</p:attrName>
                                            </p:attrNameLst>
                                          </p:cBhvr>
                                          <p:to>
                                            <p:strVal val="hidden"/>
                                          </p:to>
                                        </p:set>
                                      </p:childTnLst>
                                    </p:cTn>
                                  </p:par>
                                </p:childTnLst>
                              </p:cTn>
                            </p:par>
                            <p:par>
                              <p:cTn id="26" fill="hold">
                                <p:stCondLst>
                                  <p:cond delay="500"/>
                                </p:stCondLst>
                                <p:childTnLst>
                                  <p:par>
                                    <p:cTn id="27" presetID="2" presetClass="entr" presetSubtype="1"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0-#ppt_h/2"/>
                                              </p:val>
                                            </p:tav>
                                            <p:tav tm="100000">
                                              <p:val>
                                                <p:strVal val="#ppt_y"/>
                                              </p:val>
                                            </p:tav>
                                          </p:tavLst>
                                        </p:anim>
                                      </p:childTnLst>
                                    </p:cTn>
                                  </p:par>
                                </p:childTnLst>
                              </p:cTn>
                            </p:par>
                            <p:par>
                              <p:cTn id="31" fill="hold">
                                <p:stCondLst>
                                  <p:cond delay="1000"/>
                                </p:stCondLst>
                                <p:childTnLst>
                                  <p:par>
                                    <p:cTn id="32" presetID="38" presetClass="entr" presetSubtype="0" accel="50000" fill="hold" grpId="0" nodeType="afterEffect">
                                      <p:stCondLst>
                                        <p:cond delay="0"/>
                                      </p:stCondLst>
                                      <p:iterate type="lt">
                                        <p:tmPct val="20000"/>
                                      </p:iterate>
                                      <p:childTnLst>
                                        <p:set>
                                          <p:cBhvr>
                                            <p:cTn id="33" dur="1" fill="hold">
                                              <p:stCondLst>
                                                <p:cond delay="0"/>
                                              </p:stCondLst>
                                            </p:cTn>
                                            <p:tgtEl>
                                              <p:spTgt spid="21"/>
                                            </p:tgtEl>
                                            <p:attrNameLst>
                                              <p:attrName>style.visibility</p:attrName>
                                            </p:attrNameLst>
                                          </p:cBhvr>
                                          <p:to>
                                            <p:strVal val="visible"/>
                                          </p:to>
                                        </p:set>
                                        <p:set>
                                          <p:cBhvr>
                                            <p:cTn id="34" dur="455" fill="hold">
                                              <p:stCondLst>
                                                <p:cond delay="0"/>
                                              </p:stCondLst>
                                            </p:cTn>
                                            <p:tgtEl>
                                              <p:spTgt spid="21"/>
                                            </p:tgtEl>
                                            <p:attrNameLst>
                                              <p:attrName>style.rotation</p:attrName>
                                            </p:attrNameLst>
                                          </p:cBhvr>
                                          <p:to>
                                            <p:strVal val="-45.0"/>
                                          </p:to>
                                        </p:set>
                                        <p:anim calcmode="lin" valueType="num">
                                          <p:cBhvr>
                                            <p:cTn id="35"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22"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教学过程</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7" name="组合 6"/>
          <p:cNvGrpSpPr/>
          <p:nvPr/>
        </p:nvGrpSpPr>
        <p:grpSpPr>
          <a:xfrm>
            <a:off x="5150811" y="3502480"/>
            <a:ext cx="2310740" cy="2510970"/>
            <a:chOff x="10899776" y="4457701"/>
            <a:chExt cx="677862" cy="736600"/>
          </a:xfrm>
          <a:solidFill>
            <a:srgbClr val="1F1A17"/>
          </a:solidFill>
        </p:grpSpPr>
        <p:sp>
          <p:nvSpPr>
            <p:cNvPr id="8" name="Freeform 446"/>
            <p:cNvSpPr>
              <a:spLocks noEditPoints="1"/>
            </p:cNvSpPr>
            <p:nvPr/>
          </p:nvSpPr>
          <p:spPr bwMode="auto">
            <a:xfrm>
              <a:off x="11329988" y="4791076"/>
              <a:ext cx="247650" cy="403225"/>
            </a:xfrm>
            <a:custGeom>
              <a:avLst/>
              <a:gdLst>
                <a:gd name="T0" fmla="*/ 33 w 100"/>
                <a:gd name="T1" fmla="*/ 152 h 163"/>
                <a:gd name="T2" fmla="*/ 25 w 100"/>
                <a:gd name="T3" fmla="*/ 49 h 163"/>
                <a:gd name="T4" fmla="*/ 21 w 100"/>
                <a:gd name="T5" fmla="*/ 19 h 163"/>
                <a:gd name="T6" fmla="*/ 61 w 100"/>
                <a:gd name="T7" fmla="*/ 6 h 163"/>
                <a:gd name="T8" fmla="*/ 83 w 100"/>
                <a:gd name="T9" fmla="*/ 60 h 163"/>
                <a:gd name="T10" fmla="*/ 71 w 100"/>
                <a:gd name="T11" fmla="*/ 112 h 163"/>
                <a:gd name="T12" fmla="*/ 52 w 100"/>
                <a:gd name="T13" fmla="*/ 108 h 163"/>
                <a:gd name="T14" fmla="*/ 59 w 100"/>
                <a:gd name="T15" fmla="*/ 129 h 163"/>
                <a:gd name="T16" fmla="*/ 42 w 100"/>
                <a:gd name="T17" fmla="*/ 91 h 163"/>
                <a:gd name="T18" fmla="*/ 51 w 100"/>
                <a:gd name="T19" fmla="*/ 92 h 163"/>
                <a:gd name="T20" fmla="*/ 68 w 100"/>
                <a:gd name="T21" fmla="*/ 84 h 163"/>
                <a:gd name="T22" fmla="*/ 65 w 100"/>
                <a:gd name="T23" fmla="*/ 58 h 163"/>
                <a:gd name="T24" fmla="*/ 67 w 100"/>
                <a:gd name="T25" fmla="*/ 67 h 163"/>
                <a:gd name="T26" fmla="*/ 50 w 100"/>
                <a:gd name="T27" fmla="*/ 12 h 163"/>
                <a:gd name="T28" fmla="*/ 42 w 100"/>
                <a:gd name="T29" fmla="*/ 34 h 163"/>
                <a:gd name="T30" fmla="*/ 58 w 100"/>
                <a:gd name="T31" fmla="*/ 12 h 163"/>
                <a:gd name="T32" fmla="*/ 63 w 100"/>
                <a:gd name="T33" fmla="*/ 40 h 163"/>
                <a:gd name="T34" fmla="*/ 67 w 100"/>
                <a:gd name="T35" fmla="*/ 42 h 163"/>
                <a:gd name="T36" fmla="*/ 61 w 100"/>
                <a:gd name="T37" fmla="*/ 34 h 163"/>
                <a:gd name="T38" fmla="*/ 66 w 100"/>
                <a:gd name="T39" fmla="*/ 34 h 163"/>
                <a:gd name="T40" fmla="*/ 79 w 100"/>
                <a:gd name="T41" fmla="*/ 29 h 163"/>
                <a:gd name="T42" fmla="*/ 81 w 100"/>
                <a:gd name="T43" fmla="*/ 33 h 163"/>
                <a:gd name="T44" fmla="*/ 81 w 100"/>
                <a:gd name="T45" fmla="*/ 47 h 163"/>
                <a:gd name="T46" fmla="*/ 45 w 100"/>
                <a:gd name="T47" fmla="*/ 101 h 163"/>
                <a:gd name="T48" fmla="*/ 59 w 100"/>
                <a:gd name="T49" fmla="*/ 90 h 163"/>
                <a:gd name="T50" fmla="*/ 42 w 100"/>
                <a:gd name="T51" fmla="*/ 94 h 163"/>
                <a:gd name="T52" fmla="*/ 33 w 100"/>
                <a:gd name="T53" fmla="*/ 89 h 163"/>
                <a:gd name="T54" fmla="*/ 70 w 100"/>
                <a:gd name="T55" fmla="*/ 133 h 163"/>
                <a:gd name="T56" fmla="*/ 70 w 100"/>
                <a:gd name="T57" fmla="*/ 144 h 163"/>
                <a:gd name="T58" fmla="*/ 6 w 100"/>
                <a:gd name="T59" fmla="*/ 61 h 163"/>
                <a:gd name="T60" fmla="*/ 7 w 100"/>
                <a:gd name="T61" fmla="*/ 47 h 163"/>
                <a:gd name="T62" fmla="*/ 38 w 100"/>
                <a:gd name="T63" fmla="*/ 80 h 163"/>
                <a:gd name="T64" fmla="*/ 42 w 100"/>
                <a:gd name="T65" fmla="*/ 107 h 163"/>
                <a:gd name="T66" fmla="*/ 40 w 100"/>
                <a:gd name="T67" fmla="*/ 152 h 163"/>
                <a:gd name="T68" fmla="*/ 62 w 100"/>
                <a:gd name="T69" fmla="*/ 115 h 163"/>
                <a:gd name="T70" fmla="*/ 93 w 100"/>
                <a:gd name="T71" fmla="*/ 57 h 163"/>
                <a:gd name="T72" fmla="*/ 90 w 100"/>
                <a:gd name="T73" fmla="*/ 60 h 163"/>
                <a:gd name="T74" fmla="*/ 48 w 100"/>
                <a:gd name="T75" fmla="*/ 120 h 163"/>
                <a:gd name="T76" fmla="*/ 38 w 100"/>
                <a:gd name="T77" fmla="*/ 139 h 163"/>
                <a:gd name="T78" fmla="*/ 64 w 100"/>
                <a:gd name="T79" fmla="*/ 152 h 163"/>
                <a:gd name="T80" fmla="*/ 33 w 100"/>
                <a:gd name="T81" fmla="*/ 10 h 163"/>
                <a:gd name="T82" fmla="*/ 81 w 100"/>
                <a:gd name="T83" fmla="*/ 42 h 163"/>
                <a:gd name="T84" fmla="*/ 71 w 100"/>
                <a:gd name="T85" fmla="*/ 154 h 163"/>
                <a:gd name="T86" fmla="*/ 32 w 100"/>
                <a:gd name="T87" fmla="*/ 56 h 163"/>
                <a:gd name="T88" fmla="*/ 92 w 100"/>
                <a:gd name="T89" fmla="*/ 52 h 163"/>
                <a:gd name="T90" fmla="*/ 35 w 100"/>
                <a:gd name="T91" fmla="*/ 112 h 163"/>
                <a:gd name="T92" fmla="*/ 18 w 100"/>
                <a:gd name="T93" fmla="*/ 49 h 163"/>
                <a:gd name="T94" fmla="*/ 40 w 100"/>
                <a:gd name="T95" fmla="*/ 118 h 163"/>
                <a:gd name="T96" fmla="*/ 63 w 100"/>
                <a:gd name="T97" fmla="*/ 137 h 163"/>
                <a:gd name="T98" fmla="*/ 35 w 100"/>
                <a:gd name="T99" fmla="*/ 22 h 163"/>
                <a:gd name="T100" fmla="*/ 65 w 100"/>
                <a:gd name="T101" fmla="*/ 125 h 163"/>
                <a:gd name="T102" fmla="*/ 57 w 100"/>
                <a:gd name="T103" fmla="*/ 114 h 163"/>
                <a:gd name="T104" fmla="*/ 30 w 100"/>
                <a:gd name="T105" fmla="*/ 92 h 163"/>
                <a:gd name="T106" fmla="*/ 33 w 100"/>
                <a:gd name="T107" fmla="*/ 48 h 163"/>
                <a:gd name="T108" fmla="*/ 43 w 100"/>
                <a:gd name="T109" fmla="*/ 146 h 163"/>
                <a:gd name="T110" fmla="*/ 28 w 100"/>
                <a:gd name="T111" fmla="*/ 83 h 163"/>
                <a:gd name="T112" fmla="*/ 37 w 100"/>
                <a:gd name="T113" fmla="*/ 113 h 163"/>
                <a:gd name="T114" fmla="*/ 67 w 100"/>
                <a:gd name="T115" fmla="*/ 39 h 163"/>
                <a:gd name="T116" fmla="*/ 61 w 100"/>
                <a:gd name="T117" fmla="*/ 11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0" h="163">
                  <a:moveTo>
                    <a:pt x="50" y="106"/>
                  </a:moveTo>
                  <a:cubicBezTo>
                    <a:pt x="50" y="107"/>
                    <a:pt x="51" y="108"/>
                    <a:pt x="51" y="110"/>
                  </a:cubicBezTo>
                  <a:cubicBezTo>
                    <a:pt x="51" y="118"/>
                    <a:pt x="52" y="127"/>
                    <a:pt x="51" y="135"/>
                  </a:cubicBezTo>
                  <a:cubicBezTo>
                    <a:pt x="50" y="142"/>
                    <a:pt x="48" y="148"/>
                    <a:pt x="46" y="155"/>
                  </a:cubicBezTo>
                  <a:cubicBezTo>
                    <a:pt x="45" y="157"/>
                    <a:pt x="44" y="159"/>
                    <a:pt x="43" y="160"/>
                  </a:cubicBezTo>
                  <a:cubicBezTo>
                    <a:pt x="42" y="161"/>
                    <a:pt x="41" y="162"/>
                    <a:pt x="40" y="162"/>
                  </a:cubicBezTo>
                  <a:cubicBezTo>
                    <a:pt x="40" y="162"/>
                    <a:pt x="39" y="162"/>
                    <a:pt x="39" y="162"/>
                  </a:cubicBezTo>
                  <a:cubicBezTo>
                    <a:pt x="38" y="163"/>
                    <a:pt x="37" y="162"/>
                    <a:pt x="36" y="162"/>
                  </a:cubicBezTo>
                  <a:cubicBezTo>
                    <a:pt x="35" y="161"/>
                    <a:pt x="34" y="160"/>
                    <a:pt x="34" y="159"/>
                  </a:cubicBezTo>
                  <a:cubicBezTo>
                    <a:pt x="33" y="156"/>
                    <a:pt x="33" y="154"/>
                    <a:pt x="33" y="152"/>
                  </a:cubicBezTo>
                  <a:cubicBezTo>
                    <a:pt x="33" y="150"/>
                    <a:pt x="33" y="148"/>
                    <a:pt x="32" y="146"/>
                  </a:cubicBezTo>
                  <a:cubicBezTo>
                    <a:pt x="32" y="144"/>
                    <a:pt x="32" y="142"/>
                    <a:pt x="32" y="139"/>
                  </a:cubicBezTo>
                  <a:cubicBezTo>
                    <a:pt x="31" y="130"/>
                    <a:pt x="30" y="120"/>
                    <a:pt x="31" y="111"/>
                  </a:cubicBezTo>
                  <a:cubicBezTo>
                    <a:pt x="31" y="108"/>
                    <a:pt x="31" y="106"/>
                    <a:pt x="32" y="103"/>
                  </a:cubicBezTo>
                  <a:cubicBezTo>
                    <a:pt x="32" y="102"/>
                    <a:pt x="31" y="101"/>
                    <a:pt x="31" y="99"/>
                  </a:cubicBezTo>
                  <a:cubicBezTo>
                    <a:pt x="31" y="99"/>
                    <a:pt x="31" y="99"/>
                    <a:pt x="31" y="98"/>
                  </a:cubicBezTo>
                  <a:cubicBezTo>
                    <a:pt x="27" y="95"/>
                    <a:pt x="26" y="90"/>
                    <a:pt x="25" y="85"/>
                  </a:cubicBezTo>
                  <a:cubicBezTo>
                    <a:pt x="24" y="75"/>
                    <a:pt x="24" y="65"/>
                    <a:pt x="25" y="54"/>
                  </a:cubicBezTo>
                  <a:cubicBezTo>
                    <a:pt x="25" y="53"/>
                    <a:pt x="25" y="52"/>
                    <a:pt x="25" y="50"/>
                  </a:cubicBezTo>
                  <a:cubicBezTo>
                    <a:pt x="25" y="50"/>
                    <a:pt x="25" y="50"/>
                    <a:pt x="25" y="49"/>
                  </a:cubicBezTo>
                  <a:cubicBezTo>
                    <a:pt x="24" y="50"/>
                    <a:pt x="23" y="51"/>
                    <a:pt x="22" y="52"/>
                  </a:cubicBezTo>
                  <a:cubicBezTo>
                    <a:pt x="21" y="55"/>
                    <a:pt x="19" y="57"/>
                    <a:pt x="17" y="60"/>
                  </a:cubicBezTo>
                  <a:cubicBezTo>
                    <a:pt x="16" y="61"/>
                    <a:pt x="14" y="62"/>
                    <a:pt x="13" y="63"/>
                  </a:cubicBezTo>
                  <a:cubicBezTo>
                    <a:pt x="12" y="64"/>
                    <a:pt x="11" y="65"/>
                    <a:pt x="10" y="65"/>
                  </a:cubicBezTo>
                  <a:cubicBezTo>
                    <a:pt x="6" y="67"/>
                    <a:pt x="0" y="64"/>
                    <a:pt x="0" y="59"/>
                  </a:cubicBezTo>
                  <a:cubicBezTo>
                    <a:pt x="0" y="58"/>
                    <a:pt x="0" y="57"/>
                    <a:pt x="0" y="56"/>
                  </a:cubicBezTo>
                  <a:cubicBezTo>
                    <a:pt x="1" y="51"/>
                    <a:pt x="3" y="46"/>
                    <a:pt x="6" y="42"/>
                  </a:cubicBezTo>
                  <a:cubicBezTo>
                    <a:pt x="8" y="38"/>
                    <a:pt x="10" y="35"/>
                    <a:pt x="12" y="32"/>
                  </a:cubicBezTo>
                  <a:cubicBezTo>
                    <a:pt x="14" y="30"/>
                    <a:pt x="15" y="28"/>
                    <a:pt x="17" y="26"/>
                  </a:cubicBezTo>
                  <a:cubicBezTo>
                    <a:pt x="18" y="23"/>
                    <a:pt x="19" y="21"/>
                    <a:pt x="21" y="19"/>
                  </a:cubicBezTo>
                  <a:cubicBezTo>
                    <a:pt x="22" y="17"/>
                    <a:pt x="24" y="16"/>
                    <a:pt x="25" y="15"/>
                  </a:cubicBezTo>
                  <a:cubicBezTo>
                    <a:pt x="26" y="14"/>
                    <a:pt x="27" y="13"/>
                    <a:pt x="29" y="14"/>
                  </a:cubicBezTo>
                  <a:cubicBezTo>
                    <a:pt x="29" y="13"/>
                    <a:pt x="30" y="13"/>
                    <a:pt x="30" y="12"/>
                  </a:cubicBezTo>
                  <a:cubicBezTo>
                    <a:pt x="30" y="11"/>
                    <a:pt x="31" y="9"/>
                    <a:pt x="31" y="7"/>
                  </a:cubicBezTo>
                  <a:cubicBezTo>
                    <a:pt x="32" y="6"/>
                    <a:pt x="32" y="5"/>
                    <a:pt x="32" y="5"/>
                  </a:cubicBezTo>
                  <a:cubicBezTo>
                    <a:pt x="34" y="2"/>
                    <a:pt x="37" y="0"/>
                    <a:pt x="40" y="0"/>
                  </a:cubicBezTo>
                  <a:cubicBezTo>
                    <a:pt x="41" y="1"/>
                    <a:pt x="43" y="1"/>
                    <a:pt x="44" y="1"/>
                  </a:cubicBezTo>
                  <a:cubicBezTo>
                    <a:pt x="45" y="1"/>
                    <a:pt x="45" y="1"/>
                    <a:pt x="45" y="1"/>
                  </a:cubicBezTo>
                  <a:cubicBezTo>
                    <a:pt x="48" y="1"/>
                    <a:pt x="50" y="1"/>
                    <a:pt x="53" y="1"/>
                  </a:cubicBezTo>
                  <a:cubicBezTo>
                    <a:pt x="56" y="2"/>
                    <a:pt x="59" y="3"/>
                    <a:pt x="61" y="6"/>
                  </a:cubicBezTo>
                  <a:cubicBezTo>
                    <a:pt x="63" y="8"/>
                    <a:pt x="65" y="11"/>
                    <a:pt x="66" y="13"/>
                  </a:cubicBezTo>
                  <a:cubicBezTo>
                    <a:pt x="66" y="14"/>
                    <a:pt x="67" y="14"/>
                    <a:pt x="67" y="15"/>
                  </a:cubicBezTo>
                  <a:cubicBezTo>
                    <a:pt x="69" y="16"/>
                    <a:pt x="72" y="18"/>
                    <a:pt x="74" y="19"/>
                  </a:cubicBezTo>
                  <a:cubicBezTo>
                    <a:pt x="74" y="20"/>
                    <a:pt x="75" y="20"/>
                    <a:pt x="75" y="21"/>
                  </a:cubicBezTo>
                  <a:cubicBezTo>
                    <a:pt x="79" y="23"/>
                    <a:pt x="82" y="26"/>
                    <a:pt x="85" y="29"/>
                  </a:cubicBezTo>
                  <a:cubicBezTo>
                    <a:pt x="89" y="36"/>
                    <a:pt x="94" y="42"/>
                    <a:pt x="97" y="49"/>
                  </a:cubicBezTo>
                  <a:cubicBezTo>
                    <a:pt x="98" y="51"/>
                    <a:pt x="99" y="53"/>
                    <a:pt x="100" y="56"/>
                  </a:cubicBezTo>
                  <a:cubicBezTo>
                    <a:pt x="100" y="58"/>
                    <a:pt x="99" y="59"/>
                    <a:pt x="98" y="61"/>
                  </a:cubicBezTo>
                  <a:cubicBezTo>
                    <a:pt x="97" y="63"/>
                    <a:pt x="96" y="63"/>
                    <a:pt x="94" y="63"/>
                  </a:cubicBezTo>
                  <a:cubicBezTo>
                    <a:pt x="90" y="63"/>
                    <a:pt x="86" y="63"/>
                    <a:pt x="83" y="60"/>
                  </a:cubicBezTo>
                  <a:cubicBezTo>
                    <a:pt x="80" y="58"/>
                    <a:pt x="77" y="56"/>
                    <a:pt x="74" y="53"/>
                  </a:cubicBezTo>
                  <a:cubicBezTo>
                    <a:pt x="73" y="52"/>
                    <a:pt x="73" y="51"/>
                    <a:pt x="71" y="50"/>
                  </a:cubicBezTo>
                  <a:cubicBezTo>
                    <a:pt x="71" y="50"/>
                    <a:pt x="71" y="50"/>
                    <a:pt x="71" y="51"/>
                  </a:cubicBezTo>
                  <a:cubicBezTo>
                    <a:pt x="71" y="53"/>
                    <a:pt x="71" y="56"/>
                    <a:pt x="72" y="59"/>
                  </a:cubicBezTo>
                  <a:cubicBezTo>
                    <a:pt x="72" y="65"/>
                    <a:pt x="72" y="71"/>
                    <a:pt x="72" y="77"/>
                  </a:cubicBezTo>
                  <a:cubicBezTo>
                    <a:pt x="71" y="81"/>
                    <a:pt x="71" y="84"/>
                    <a:pt x="70" y="88"/>
                  </a:cubicBezTo>
                  <a:cubicBezTo>
                    <a:pt x="69" y="89"/>
                    <a:pt x="69" y="90"/>
                    <a:pt x="69" y="92"/>
                  </a:cubicBezTo>
                  <a:cubicBezTo>
                    <a:pt x="68" y="94"/>
                    <a:pt x="67" y="97"/>
                    <a:pt x="66" y="99"/>
                  </a:cubicBezTo>
                  <a:cubicBezTo>
                    <a:pt x="66" y="100"/>
                    <a:pt x="66" y="100"/>
                    <a:pt x="66" y="101"/>
                  </a:cubicBezTo>
                  <a:cubicBezTo>
                    <a:pt x="67" y="104"/>
                    <a:pt x="69" y="108"/>
                    <a:pt x="71" y="112"/>
                  </a:cubicBezTo>
                  <a:cubicBezTo>
                    <a:pt x="73" y="117"/>
                    <a:pt x="74" y="122"/>
                    <a:pt x="75" y="127"/>
                  </a:cubicBezTo>
                  <a:cubicBezTo>
                    <a:pt x="76" y="132"/>
                    <a:pt x="77" y="137"/>
                    <a:pt x="77" y="142"/>
                  </a:cubicBezTo>
                  <a:cubicBezTo>
                    <a:pt x="77" y="145"/>
                    <a:pt x="77" y="147"/>
                    <a:pt x="76" y="149"/>
                  </a:cubicBezTo>
                  <a:cubicBezTo>
                    <a:pt x="76" y="152"/>
                    <a:pt x="75" y="154"/>
                    <a:pt x="74" y="156"/>
                  </a:cubicBezTo>
                  <a:cubicBezTo>
                    <a:pt x="73" y="158"/>
                    <a:pt x="72" y="159"/>
                    <a:pt x="70" y="159"/>
                  </a:cubicBezTo>
                  <a:cubicBezTo>
                    <a:pt x="69" y="160"/>
                    <a:pt x="67" y="160"/>
                    <a:pt x="65" y="160"/>
                  </a:cubicBezTo>
                  <a:cubicBezTo>
                    <a:pt x="64" y="159"/>
                    <a:pt x="63" y="158"/>
                    <a:pt x="62" y="157"/>
                  </a:cubicBezTo>
                  <a:cubicBezTo>
                    <a:pt x="60" y="154"/>
                    <a:pt x="59" y="150"/>
                    <a:pt x="58" y="147"/>
                  </a:cubicBezTo>
                  <a:cubicBezTo>
                    <a:pt x="56" y="139"/>
                    <a:pt x="55" y="131"/>
                    <a:pt x="54" y="123"/>
                  </a:cubicBezTo>
                  <a:cubicBezTo>
                    <a:pt x="53" y="118"/>
                    <a:pt x="53" y="113"/>
                    <a:pt x="52" y="108"/>
                  </a:cubicBezTo>
                  <a:cubicBezTo>
                    <a:pt x="52" y="107"/>
                    <a:pt x="51" y="107"/>
                    <a:pt x="51" y="106"/>
                  </a:cubicBezTo>
                  <a:cubicBezTo>
                    <a:pt x="51" y="106"/>
                    <a:pt x="50" y="106"/>
                    <a:pt x="50" y="106"/>
                  </a:cubicBezTo>
                  <a:close/>
                  <a:moveTo>
                    <a:pt x="59" y="134"/>
                  </a:moveTo>
                  <a:cubicBezTo>
                    <a:pt x="58" y="135"/>
                    <a:pt x="59" y="137"/>
                    <a:pt x="59" y="138"/>
                  </a:cubicBezTo>
                  <a:cubicBezTo>
                    <a:pt x="59" y="139"/>
                    <a:pt x="59" y="140"/>
                    <a:pt x="60" y="141"/>
                  </a:cubicBezTo>
                  <a:cubicBezTo>
                    <a:pt x="60" y="140"/>
                    <a:pt x="61" y="140"/>
                    <a:pt x="60" y="139"/>
                  </a:cubicBezTo>
                  <a:cubicBezTo>
                    <a:pt x="60" y="138"/>
                    <a:pt x="60" y="137"/>
                    <a:pt x="60" y="137"/>
                  </a:cubicBezTo>
                  <a:cubicBezTo>
                    <a:pt x="60" y="136"/>
                    <a:pt x="60" y="136"/>
                    <a:pt x="59" y="135"/>
                  </a:cubicBezTo>
                  <a:cubicBezTo>
                    <a:pt x="59" y="135"/>
                    <a:pt x="59" y="135"/>
                    <a:pt x="59" y="134"/>
                  </a:cubicBezTo>
                  <a:cubicBezTo>
                    <a:pt x="60" y="132"/>
                    <a:pt x="59" y="131"/>
                    <a:pt x="59" y="129"/>
                  </a:cubicBezTo>
                  <a:cubicBezTo>
                    <a:pt x="59" y="128"/>
                    <a:pt x="59" y="128"/>
                    <a:pt x="59" y="128"/>
                  </a:cubicBezTo>
                  <a:cubicBezTo>
                    <a:pt x="59" y="128"/>
                    <a:pt x="59" y="127"/>
                    <a:pt x="59" y="127"/>
                  </a:cubicBezTo>
                  <a:cubicBezTo>
                    <a:pt x="58" y="126"/>
                    <a:pt x="57" y="126"/>
                    <a:pt x="58" y="124"/>
                  </a:cubicBezTo>
                  <a:cubicBezTo>
                    <a:pt x="58" y="124"/>
                    <a:pt x="58" y="124"/>
                    <a:pt x="58" y="123"/>
                  </a:cubicBezTo>
                  <a:cubicBezTo>
                    <a:pt x="58" y="122"/>
                    <a:pt x="58" y="121"/>
                    <a:pt x="58" y="120"/>
                  </a:cubicBezTo>
                  <a:cubicBezTo>
                    <a:pt x="57" y="120"/>
                    <a:pt x="57" y="121"/>
                    <a:pt x="57" y="121"/>
                  </a:cubicBezTo>
                  <a:cubicBezTo>
                    <a:pt x="57" y="121"/>
                    <a:pt x="57" y="121"/>
                    <a:pt x="57" y="122"/>
                  </a:cubicBezTo>
                  <a:cubicBezTo>
                    <a:pt x="57" y="126"/>
                    <a:pt x="58" y="129"/>
                    <a:pt x="58" y="133"/>
                  </a:cubicBezTo>
                  <a:cubicBezTo>
                    <a:pt x="58" y="134"/>
                    <a:pt x="58" y="134"/>
                    <a:pt x="59" y="134"/>
                  </a:cubicBezTo>
                  <a:close/>
                  <a:moveTo>
                    <a:pt x="42" y="91"/>
                  </a:moveTo>
                  <a:cubicBezTo>
                    <a:pt x="42" y="91"/>
                    <a:pt x="42" y="91"/>
                    <a:pt x="42" y="91"/>
                  </a:cubicBezTo>
                  <a:cubicBezTo>
                    <a:pt x="43" y="91"/>
                    <a:pt x="43" y="90"/>
                    <a:pt x="44" y="90"/>
                  </a:cubicBezTo>
                  <a:cubicBezTo>
                    <a:pt x="50" y="86"/>
                    <a:pt x="56" y="81"/>
                    <a:pt x="62" y="76"/>
                  </a:cubicBezTo>
                  <a:cubicBezTo>
                    <a:pt x="62" y="76"/>
                    <a:pt x="62" y="75"/>
                    <a:pt x="63" y="75"/>
                  </a:cubicBezTo>
                  <a:cubicBezTo>
                    <a:pt x="63" y="75"/>
                    <a:pt x="64" y="75"/>
                    <a:pt x="64" y="75"/>
                  </a:cubicBezTo>
                  <a:cubicBezTo>
                    <a:pt x="65" y="76"/>
                    <a:pt x="65" y="76"/>
                    <a:pt x="64" y="77"/>
                  </a:cubicBezTo>
                  <a:cubicBezTo>
                    <a:pt x="64" y="77"/>
                    <a:pt x="64" y="78"/>
                    <a:pt x="64" y="78"/>
                  </a:cubicBezTo>
                  <a:cubicBezTo>
                    <a:pt x="59" y="82"/>
                    <a:pt x="54" y="87"/>
                    <a:pt x="50" y="92"/>
                  </a:cubicBezTo>
                  <a:cubicBezTo>
                    <a:pt x="50" y="92"/>
                    <a:pt x="50" y="93"/>
                    <a:pt x="49" y="93"/>
                  </a:cubicBezTo>
                  <a:cubicBezTo>
                    <a:pt x="50" y="93"/>
                    <a:pt x="50" y="93"/>
                    <a:pt x="51" y="92"/>
                  </a:cubicBezTo>
                  <a:cubicBezTo>
                    <a:pt x="54" y="90"/>
                    <a:pt x="58" y="88"/>
                    <a:pt x="62" y="85"/>
                  </a:cubicBezTo>
                  <a:cubicBezTo>
                    <a:pt x="62" y="85"/>
                    <a:pt x="63" y="85"/>
                    <a:pt x="64" y="84"/>
                  </a:cubicBezTo>
                  <a:cubicBezTo>
                    <a:pt x="64" y="84"/>
                    <a:pt x="65" y="84"/>
                    <a:pt x="65" y="85"/>
                  </a:cubicBezTo>
                  <a:cubicBezTo>
                    <a:pt x="66" y="85"/>
                    <a:pt x="66" y="86"/>
                    <a:pt x="66" y="86"/>
                  </a:cubicBezTo>
                  <a:cubicBezTo>
                    <a:pt x="65" y="87"/>
                    <a:pt x="65" y="87"/>
                    <a:pt x="64" y="88"/>
                  </a:cubicBezTo>
                  <a:cubicBezTo>
                    <a:pt x="62" y="91"/>
                    <a:pt x="60" y="93"/>
                    <a:pt x="58" y="96"/>
                  </a:cubicBezTo>
                  <a:cubicBezTo>
                    <a:pt x="57" y="96"/>
                    <a:pt x="57" y="96"/>
                    <a:pt x="57" y="97"/>
                  </a:cubicBezTo>
                  <a:cubicBezTo>
                    <a:pt x="58" y="97"/>
                    <a:pt x="60" y="96"/>
                    <a:pt x="61" y="96"/>
                  </a:cubicBezTo>
                  <a:cubicBezTo>
                    <a:pt x="62" y="95"/>
                    <a:pt x="63" y="95"/>
                    <a:pt x="63" y="94"/>
                  </a:cubicBezTo>
                  <a:cubicBezTo>
                    <a:pt x="66" y="91"/>
                    <a:pt x="67" y="88"/>
                    <a:pt x="68" y="84"/>
                  </a:cubicBezTo>
                  <a:cubicBezTo>
                    <a:pt x="68" y="78"/>
                    <a:pt x="68" y="72"/>
                    <a:pt x="68" y="66"/>
                  </a:cubicBezTo>
                  <a:cubicBezTo>
                    <a:pt x="69" y="60"/>
                    <a:pt x="69" y="54"/>
                    <a:pt x="68" y="48"/>
                  </a:cubicBezTo>
                  <a:cubicBezTo>
                    <a:pt x="68" y="48"/>
                    <a:pt x="68" y="48"/>
                    <a:pt x="68" y="48"/>
                  </a:cubicBezTo>
                  <a:cubicBezTo>
                    <a:pt x="58" y="55"/>
                    <a:pt x="50" y="64"/>
                    <a:pt x="41" y="73"/>
                  </a:cubicBezTo>
                  <a:cubicBezTo>
                    <a:pt x="42" y="73"/>
                    <a:pt x="42" y="73"/>
                    <a:pt x="42" y="72"/>
                  </a:cubicBezTo>
                  <a:cubicBezTo>
                    <a:pt x="45" y="71"/>
                    <a:pt x="47" y="69"/>
                    <a:pt x="49" y="67"/>
                  </a:cubicBezTo>
                  <a:cubicBezTo>
                    <a:pt x="53" y="64"/>
                    <a:pt x="57" y="60"/>
                    <a:pt x="61" y="57"/>
                  </a:cubicBezTo>
                  <a:cubicBezTo>
                    <a:pt x="62" y="57"/>
                    <a:pt x="63" y="56"/>
                    <a:pt x="63" y="56"/>
                  </a:cubicBezTo>
                  <a:cubicBezTo>
                    <a:pt x="64" y="56"/>
                    <a:pt x="65" y="56"/>
                    <a:pt x="65" y="56"/>
                  </a:cubicBezTo>
                  <a:cubicBezTo>
                    <a:pt x="66" y="57"/>
                    <a:pt x="66" y="57"/>
                    <a:pt x="65" y="58"/>
                  </a:cubicBezTo>
                  <a:cubicBezTo>
                    <a:pt x="65" y="58"/>
                    <a:pt x="65" y="59"/>
                    <a:pt x="64" y="59"/>
                  </a:cubicBezTo>
                  <a:cubicBezTo>
                    <a:pt x="61" y="63"/>
                    <a:pt x="58" y="66"/>
                    <a:pt x="55" y="70"/>
                  </a:cubicBezTo>
                  <a:cubicBezTo>
                    <a:pt x="51" y="74"/>
                    <a:pt x="48" y="78"/>
                    <a:pt x="44" y="82"/>
                  </a:cubicBezTo>
                  <a:cubicBezTo>
                    <a:pt x="44" y="82"/>
                    <a:pt x="44" y="82"/>
                    <a:pt x="43" y="83"/>
                  </a:cubicBezTo>
                  <a:cubicBezTo>
                    <a:pt x="47" y="80"/>
                    <a:pt x="51" y="77"/>
                    <a:pt x="55" y="74"/>
                  </a:cubicBezTo>
                  <a:cubicBezTo>
                    <a:pt x="58" y="71"/>
                    <a:pt x="61" y="68"/>
                    <a:pt x="65" y="64"/>
                  </a:cubicBezTo>
                  <a:cubicBezTo>
                    <a:pt x="65" y="64"/>
                    <a:pt x="66" y="64"/>
                    <a:pt x="66" y="63"/>
                  </a:cubicBezTo>
                  <a:cubicBezTo>
                    <a:pt x="67" y="63"/>
                    <a:pt x="67" y="63"/>
                    <a:pt x="68" y="64"/>
                  </a:cubicBezTo>
                  <a:cubicBezTo>
                    <a:pt x="68" y="64"/>
                    <a:pt x="68" y="65"/>
                    <a:pt x="68" y="65"/>
                  </a:cubicBezTo>
                  <a:cubicBezTo>
                    <a:pt x="68" y="66"/>
                    <a:pt x="67" y="66"/>
                    <a:pt x="67" y="67"/>
                  </a:cubicBezTo>
                  <a:cubicBezTo>
                    <a:pt x="65" y="68"/>
                    <a:pt x="63" y="70"/>
                    <a:pt x="61" y="72"/>
                  </a:cubicBezTo>
                  <a:cubicBezTo>
                    <a:pt x="54" y="77"/>
                    <a:pt x="48" y="83"/>
                    <a:pt x="43" y="90"/>
                  </a:cubicBezTo>
                  <a:cubicBezTo>
                    <a:pt x="42" y="90"/>
                    <a:pt x="42" y="91"/>
                    <a:pt x="42" y="91"/>
                  </a:cubicBezTo>
                  <a:close/>
                  <a:moveTo>
                    <a:pt x="39" y="18"/>
                  </a:moveTo>
                  <a:cubicBezTo>
                    <a:pt x="40" y="17"/>
                    <a:pt x="40" y="17"/>
                    <a:pt x="40" y="17"/>
                  </a:cubicBezTo>
                  <a:cubicBezTo>
                    <a:pt x="43" y="15"/>
                    <a:pt x="46" y="12"/>
                    <a:pt x="49" y="9"/>
                  </a:cubicBezTo>
                  <a:cubicBezTo>
                    <a:pt x="49" y="9"/>
                    <a:pt x="50" y="9"/>
                    <a:pt x="50" y="8"/>
                  </a:cubicBezTo>
                  <a:cubicBezTo>
                    <a:pt x="51" y="8"/>
                    <a:pt x="52" y="8"/>
                    <a:pt x="52" y="8"/>
                  </a:cubicBezTo>
                  <a:cubicBezTo>
                    <a:pt x="53" y="9"/>
                    <a:pt x="53" y="9"/>
                    <a:pt x="52" y="10"/>
                  </a:cubicBezTo>
                  <a:cubicBezTo>
                    <a:pt x="52" y="11"/>
                    <a:pt x="51" y="11"/>
                    <a:pt x="50" y="12"/>
                  </a:cubicBezTo>
                  <a:cubicBezTo>
                    <a:pt x="46" y="17"/>
                    <a:pt x="42" y="21"/>
                    <a:pt x="38" y="26"/>
                  </a:cubicBezTo>
                  <a:cubicBezTo>
                    <a:pt x="38" y="26"/>
                    <a:pt x="37" y="27"/>
                    <a:pt x="37" y="27"/>
                  </a:cubicBezTo>
                  <a:cubicBezTo>
                    <a:pt x="37" y="29"/>
                    <a:pt x="37" y="30"/>
                    <a:pt x="37" y="32"/>
                  </a:cubicBezTo>
                  <a:cubicBezTo>
                    <a:pt x="37" y="32"/>
                    <a:pt x="37" y="32"/>
                    <a:pt x="37" y="32"/>
                  </a:cubicBezTo>
                  <a:cubicBezTo>
                    <a:pt x="43" y="27"/>
                    <a:pt x="49" y="22"/>
                    <a:pt x="55" y="17"/>
                  </a:cubicBezTo>
                  <a:cubicBezTo>
                    <a:pt x="55" y="16"/>
                    <a:pt x="56" y="16"/>
                    <a:pt x="56" y="16"/>
                  </a:cubicBezTo>
                  <a:cubicBezTo>
                    <a:pt x="57" y="16"/>
                    <a:pt x="57" y="16"/>
                    <a:pt x="58" y="16"/>
                  </a:cubicBezTo>
                  <a:cubicBezTo>
                    <a:pt x="58" y="17"/>
                    <a:pt x="58" y="17"/>
                    <a:pt x="58" y="18"/>
                  </a:cubicBezTo>
                  <a:cubicBezTo>
                    <a:pt x="57" y="18"/>
                    <a:pt x="57" y="18"/>
                    <a:pt x="57" y="18"/>
                  </a:cubicBezTo>
                  <a:cubicBezTo>
                    <a:pt x="52" y="24"/>
                    <a:pt x="47" y="29"/>
                    <a:pt x="42" y="34"/>
                  </a:cubicBezTo>
                  <a:cubicBezTo>
                    <a:pt x="40" y="36"/>
                    <a:pt x="38" y="38"/>
                    <a:pt x="37" y="40"/>
                  </a:cubicBezTo>
                  <a:cubicBezTo>
                    <a:pt x="36" y="40"/>
                    <a:pt x="36" y="41"/>
                    <a:pt x="36" y="41"/>
                  </a:cubicBezTo>
                  <a:cubicBezTo>
                    <a:pt x="37" y="41"/>
                    <a:pt x="37" y="41"/>
                    <a:pt x="37" y="41"/>
                  </a:cubicBezTo>
                  <a:cubicBezTo>
                    <a:pt x="42" y="36"/>
                    <a:pt x="47" y="32"/>
                    <a:pt x="52" y="28"/>
                  </a:cubicBezTo>
                  <a:cubicBezTo>
                    <a:pt x="55" y="25"/>
                    <a:pt x="58" y="23"/>
                    <a:pt x="62" y="20"/>
                  </a:cubicBezTo>
                  <a:cubicBezTo>
                    <a:pt x="62" y="20"/>
                    <a:pt x="63" y="19"/>
                    <a:pt x="64" y="19"/>
                  </a:cubicBezTo>
                  <a:cubicBezTo>
                    <a:pt x="63" y="17"/>
                    <a:pt x="63" y="17"/>
                    <a:pt x="62" y="16"/>
                  </a:cubicBezTo>
                  <a:cubicBezTo>
                    <a:pt x="62" y="16"/>
                    <a:pt x="61" y="16"/>
                    <a:pt x="61" y="16"/>
                  </a:cubicBezTo>
                  <a:cubicBezTo>
                    <a:pt x="60" y="17"/>
                    <a:pt x="59" y="17"/>
                    <a:pt x="58" y="16"/>
                  </a:cubicBezTo>
                  <a:cubicBezTo>
                    <a:pt x="57" y="15"/>
                    <a:pt x="57" y="13"/>
                    <a:pt x="58" y="12"/>
                  </a:cubicBezTo>
                  <a:cubicBezTo>
                    <a:pt x="59" y="11"/>
                    <a:pt x="60" y="11"/>
                    <a:pt x="60" y="12"/>
                  </a:cubicBezTo>
                  <a:cubicBezTo>
                    <a:pt x="61" y="12"/>
                    <a:pt x="61" y="12"/>
                    <a:pt x="61" y="12"/>
                  </a:cubicBezTo>
                  <a:cubicBezTo>
                    <a:pt x="61" y="9"/>
                    <a:pt x="59" y="8"/>
                    <a:pt x="57" y="6"/>
                  </a:cubicBezTo>
                  <a:cubicBezTo>
                    <a:pt x="56" y="7"/>
                    <a:pt x="55" y="7"/>
                    <a:pt x="54" y="7"/>
                  </a:cubicBezTo>
                  <a:cubicBezTo>
                    <a:pt x="53" y="7"/>
                    <a:pt x="53" y="7"/>
                    <a:pt x="52" y="6"/>
                  </a:cubicBezTo>
                  <a:cubicBezTo>
                    <a:pt x="52" y="6"/>
                    <a:pt x="51" y="6"/>
                    <a:pt x="50" y="7"/>
                  </a:cubicBezTo>
                  <a:cubicBezTo>
                    <a:pt x="47" y="8"/>
                    <a:pt x="45" y="9"/>
                    <a:pt x="42" y="11"/>
                  </a:cubicBezTo>
                  <a:cubicBezTo>
                    <a:pt x="42" y="11"/>
                    <a:pt x="42" y="12"/>
                    <a:pt x="42" y="12"/>
                  </a:cubicBezTo>
                  <a:cubicBezTo>
                    <a:pt x="41" y="14"/>
                    <a:pt x="40" y="15"/>
                    <a:pt x="39" y="18"/>
                  </a:cubicBezTo>
                  <a:close/>
                  <a:moveTo>
                    <a:pt x="63" y="40"/>
                  </a:moveTo>
                  <a:cubicBezTo>
                    <a:pt x="63" y="40"/>
                    <a:pt x="63" y="40"/>
                    <a:pt x="63" y="41"/>
                  </a:cubicBezTo>
                  <a:cubicBezTo>
                    <a:pt x="59" y="44"/>
                    <a:pt x="56" y="47"/>
                    <a:pt x="52" y="50"/>
                  </a:cubicBezTo>
                  <a:cubicBezTo>
                    <a:pt x="46" y="55"/>
                    <a:pt x="41" y="61"/>
                    <a:pt x="36" y="67"/>
                  </a:cubicBezTo>
                  <a:cubicBezTo>
                    <a:pt x="36" y="68"/>
                    <a:pt x="36" y="68"/>
                    <a:pt x="36" y="68"/>
                  </a:cubicBezTo>
                  <a:cubicBezTo>
                    <a:pt x="36" y="69"/>
                    <a:pt x="36" y="70"/>
                    <a:pt x="36" y="71"/>
                  </a:cubicBezTo>
                  <a:cubicBezTo>
                    <a:pt x="36" y="71"/>
                    <a:pt x="37" y="71"/>
                    <a:pt x="37" y="70"/>
                  </a:cubicBezTo>
                  <a:cubicBezTo>
                    <a:pt x="41" y="68"/>
                    <a:pt x="44" y="65"/>
                    <a:pt x="47" y="62"/>
                  </a:cubicBezTo>
                  <a:cubicBezTo>
                    <a:pt x="53" y="57"/>
                    <a:pt x="59" y="52"/>
                    <a:pt x="65" y="47"/>
                  </a:cubicBezTo>
                  <a:cubicBezTo>
                    <a:pt x="66" y="46"/>
                    <a:pt x="67" y="45"/>
                    <a:pt x="68" y="44"/>
                  </a:cubicBezTo>
                  <a:cubicBezTo>
                    <a:pt x="68" y="44"/>
                    <a:pt x="67" y="43"/>
                    <a:pt x="67" y="42"/>
                  </a:cubicBezTo>
                  <a:cubicBezTo>
                    <a:pt x="66" y="42"/>
                    <a:pt x="64" y="42"/>
                    <a:pt x="63" y="40"/>
                  </a:cubicBezTo>
                  <a:close/>
                  <a:moveTo>
                    <a:pt x="64" y="21"/>
                  </a:moveTo>
                  <a:cubicBezTo>
                    <a:pt x="63" y="23"/>
                    <a:pt x="37" y="48"/>
                    <a:pt x="36" y="50"/>
                  </a:cubicBezTo>
                  <a:cubicBezTo>
                    <a:pt x="36" y="50"/>
                    <a:pt x="36" y="50"/>
                    <a:pt x="37" y="49"/>
                  </a:cubicBezTo>
                  <a:cubicBezTo>
                    <a:pt x="39" y="47"/>
                    <a:pt x="42" y="45"/>
                    <a:pt x="44" y="43"/>
                  </a:cubicBezTo>
                  <a:cubicBezTo>
                    <a:pt x="49" y="40"/>
                    <a:pt x="53" y="36"/>
                    <a:pt x="58" y="33"/>
                  </a:cubicBezTo>
                  <a:cubicBezTo>
                    <a:pt x="58" y="32"/>
                    <a:pt x="59" y="32"/>
                    <a:pt x="60" y="31"/>
                  </a:cubicBezTo>
                  <a:cubicBezTo>
                    <a:pt x="60" y="31"/>
                    <a:pt x="61" y="31"/>
                    <a:pt x="61" y="32"/>
                  </a:cubicBezTo>
                  <a:cubicBezTo>
                    <a:pt x="62" y="32"/>
                    <a:pt x="62" y="33"/>
                    <a:pt x="61" y="33"/>
                  </a:cubicBezTo>
                  <a:cubicBezTo>
                    <a:pt x="61" y="34"/>
                    <a:pt x="61" y="34"/>
                    <a:pt x="61" y="34"/>
                  </a:cubicBezTo>
                  <a:cubicBezTo>
                    <a:pt x="60" y="35"/>
                    <a:pt x="59" y="36"/>
                    <a:pt x="58" y="37"/>
                  </a:cubicBezTo>
                  <a:cubicBezTo>
                    <a:pt x="52" y="43"/>
                    <a:pt x="46" y="50"/>
                    <a:pt x="40" y="56"/>
                  </a:cubicBezTo>
                  <a:cubicBezTo>
                    <a:pt x="40" y="57"/>
                    <a:pt x="40" y="57"/>
                    <a:pt x="39" y="57"/>
                  </a:cubicBezTo>
                  <a:cubicBezTo>
                    <a:pt x="40" y="57"/>
                    <a:pt x="40" y="57"/>
                    <a:pt x="41" y="57"/>
                  </a:cubicBezTo>
                  <a:cubicBezTo>
                    <a:pt x="44" y="54"/>
                    <a:pt x="48" y="50"/>
                    <a:pt x="52" y="47"/>
                  </a:cubicBezTo>
                  <a:cubicBezTo>
                    <a:pt x="55" y="44"/>
                    <a:pt x="58" y="41"/>
                    <a:pt x="61" y="38"/>
                  </a:cubicBezTo>
                  <a:cubicBezTo>
                    <a:pt x="62" y="38"/>
                    <a:pt x="62" y="37"/>
                    <a:pt x="63" y="37"/>
                  </a:cubicBezTo>
                  <a:cubicBezTo>
                    <a:pt x="63" y="37"/>
                    <a:pt x="64" y="37"/>
                    <a:pt x="64" y="37"/>
                  </a:cubicBezTo>
                  <a:cubicBezTo>
                    <a:pt x="65" y="36"/>
                    <a:pt x="66" y="36"/>
                    <a:pt x="66" y="35"/>
                  </a:cubicBezTo>
                  <a:cubicBezTo>
                    <a:pt x="66" y="34"/>
                    <a:pt x="66" y="34"/>
                    <a:pt x="66" y="34"/>
                  </a:cubicBezTo>
                  <a:cubicBezTo>
                    <a:pt x="66" y="33"/>
                    <a:pt x="66" y="32"/>
                    <a:pt x="66" y="31"/>
                  </a:cubicBezTo>
                  <a:cubicBezTo>
                    <a:pt x="66" y="30"/>
                    <a:pt x="65" y="30"/>
                    <a:pt x="65" y="30"/>
                  </a:cubicBezTo>
                  <a:cubicBezTo>
                    <a:pt x="64" y="30"/>
                    <a:pt x="63" y="29"/>
                    <a:pt x="64" y="28"/>
                  </a:cubicBezTo>
                  <a:cubicBezTo>
                    <a:pt x="64" y="27"/>
                    <a:pt x="65" y="27"/>
                    <a:pt x="65" y="27"/>
                  </a:cubicBezTo>
                  <a:cubicBezTo>
                    <a:pt x="65" y="27"/>
                    <a:pt x="65" y="26"/>
                    <a:pt x="65" y="26"/>
                  </a:cubicBezTo>
                  <a:cubicBezTo>
                    <a:pt x="65" y="24"/>
                    <a:pt x="65" y="23"/>
                    <a:pt x="64" y="21"/>
                  </a:cubicBezTo>
                  <a:close/>
                  <a:moveTo>
                    <a:pt x="90" y="45"/>
                  </a:moveTo>
                  <a:cubicBezTo>
                    <a:pt x="90" y="45"/>
                    <a:pt x="90" y="44"/>
                    <a:pt x="90" y="44"/>
                  </a:cubicBezTo>
                  <a:cubicBezTo>
                    <a:pt x="89" y="44"/>
                    <a:pt x="89" y="43"/>
                    <a:pt x="89" y="43"/>
                  </a:cubicBezTo>
                  <a:cubicBezTo>
                    <a:pt x="86" y="38"/>
                    <a:pt x="83" y="33"/>
                    <a:pt x="79" y="29"/>
                  </a:cubicBezTo>
                  <a:cubicBezTo>
                    <a:pt x="78" y="28"/>
                    <a:pt x="76" y="27"/>
                    <a:pt x="75" y="26"/>
                  </a:cubicBezTo>
                  <a:cubicBezTo>
                    <a:pt x="74" y="26"/>
                    <a:pt x="74" y="27"/>
                    <a:pt x="74" y="27"/>
                  </a:cubicBezTo>
                  <a:cubicBezTo>
                    <a:pt x="75" y="28"/>
                    <a:pt x="74" y="29"/>
                    <a:pt x="74" y="30"/>
                  </a:cubicBezTo>
                  <a:cubicBezTo>
                    <a:pt x="73" y="31"/>
                    <a:pt x="72" y="31"/>
                    <a:pt x="71" y="32"/>
                  </a:cubicBezTo>
                  <a:cubicBezTo>
                    <a:pt x="71" y="33"/>
                    <a:pt x="71" y="33"/>
                    <a:pt x="71" y="34"/>
                  </a:cubicBezTo>
                  <a:cubicBezTo>
                    <a:pt x="71" y="35"/>
                    <a:pt x="71" y="36"/>
                    <a:pt x="71" y="37"/>
                  </a:cubicBezTo>
                  <a:cubicBezTo>
                    <a:pt x="72" y="37"/>
                    <a:pt x="72" y="37"/>
                    <a:pt x="72" y="37"/>
                  </a:cubicBezTo>
                  <a:cubicBezTo>
                    <a:pt x="74" y="36"/>
                    <a:pt x="77" y="34"/>
                    <a:pt x="79" y="33"/>
                  </a:cubicBezTo>
                  <a:cubicBezTo>
                    <a:pt x="79" y="33"/>
                    <a:pt x="79" y="33"/>
                    <a:pt x="80" y="33"/>
                  </a:cubicBezTo>
                  <a:cubicBezTo>
                    <a:pt x="80" y="33"/>
                    <a:pt x="81" y="33"/>
                    <a:pt x="81" y="33"/>
                  </a:cubicBezTo>
                  <a:cubicBezTo>
                    <a:pt x="82" y="34"/>
                    <a:pt x="81" y="34"/>
                    <a:pt x="81" y="35"/>
                  </a:cubicBezTo>
                  <a:cubicBezTo>
                    <a:pt x="81" y="35"/>
                    <a:pt x="80" y="36"/>
                    <a:pt x="80" y="36"/>
                  </a:cubicBezTo>
                  <a:cubicBezTo>
                    <a:pt x="78" y="38"/>
                    <a:pt x="76" y="39"/>
                    <a:pt x="75" y="41"/>
                  </a:cubicBezTo>
                  <a:cubicBezTo>
                    <a:pt x="74" y="41"/>
                    <a:pt x="74" y="42"/>
                    <a:pt x="73" y="43"/>
                  </a:cubicBezTo>
                  <a:cubicBezTo>
                    <a:pt x="74" y="43"/>
                    <a:pt x="74" y="42"/>
                    <a:pt x="75" y="42"/>
                  </a:cubicBezTo>
                  <a:cubicBezTo>
                    <a:pt x="77" y="41"/>
                    <a:pt x="79" y="40"/>
                    <a:pt x="82" y="39"/>
                  </a:cubicBezTo>
                  <a:cubicBezTo>
                    <a:pt x="83" y="39"/>
                    <a:pt x="83" y="39"/>
                    <a:pt x="84" y="39"/>
                  </a:cubicBezTo>
                  <a:cubicBezTo>
                    <a:pt x="85" y="39"/>
                    <a:pt x="86" y="40"/>
                    <a:pt x="86" y="41"/>
                  </a:cubicBezTo>
                  <a:cubicBezTo>
                    <a:pt x="85" y="42"/>
                    <a:pt x="85" y="42"/>
                    <a:pt x="85" y="43"/>
                  </a:cubicBezTo>
                  <a:cubicBezTo>
                    <a:pt x="83" y="44"/>
                    <a:pt x="82" y="46"/>
                    <a:pt x="81" y="47"/>
                  </a:cubicBezTo>
                  <a:cubicBezTo>
                    <a:pt x="81" y="48"/>
                    <a:pt x="80" y="48"/>
                    <a:pt x="80" y="49"/>
                  </a:cubicBezTo>
                  <a:cubicBezTo>
                    <a:pt x="83" y="48"/>
                    <a:pt x="86" y="46"/>
                    <a:pt x="90" y="45"/>
                  </a:cubicBezTo>
                  <a:close/>
                  <a:moveTo>
                    <a:pt x="31" y="85"/>
                  </a:moveTo>
                  <a:cubicBezTo>
                    <a:pt x="32" y="88"/>
                    <a:pt x="32" y="91"/>
                    <a:pt x="34" y="94"/>
                  </a:cubicBezTo>
                  <a:cubicBezTo>
                    <a:pt x="34" y="95"/>
                    <a:pt x="35" y="95"/>
                    <a:pt x="35" y="96"/>
                  </a:cubicBezTo>
                  <a:cubicBezTo>
                    <a:pt x="36" y="97"/>
                    <a:pt x="36" y="97"/>
                    <a:pt x="37" y="97"/>
                  </a:cubicBezTo>
                  <a:cubicBezTo>
                    <a:pt x="38" y="97"/>
                    <a:pt x="39" y="98"/>
                    <a:pt x="39" y="99"/>
                  </a:cubicBezTo>
                  <a:cubicBezTo>
                    <a:pt x="39" y="99"/>
                    <a:pt x="40" y="100"/>
                    <a:pt x="41" y="100"/>
                  </a:cubicBezTo>
                  <a:cubicBezTo>
                    <a:pt x="42" y="100"/>
                    <a:pt x="43" y="101"/>
                    <a:pt x="44" y="101"/>
                  </a:cubicBezTo>
                  <a:cubicBezTo>
                    <a:pt x="44" y="101"/>
                    <a:pt x="44" y="101"/>
                    <a:pt x="45" y="101"/>
                  </a:cubicBezTo>
                  <a:cubicBezTo>
                    <a:pt x="46" y="100"/>
                    <a:pt x="46" y="100"/>
                    <a:pt x="47" y="99"/>
                  </a:cubicBezTo>
                  <a:cubicBezTo>
                    <a:pt x="48" y="99"/>
                    <a:pt x="48" y="99"/>
                    <a:pt x="49" y="99"/>
                  </a:cubicBezTo>
                  <a:cubicBezTo>
                    <a:pt x="49" y="99"/>
                    <a:pt x="50" y="100"/>
                    <a:pt x="50" y="100"/>
                  </a:cubicBezTo>
                  <a:cubicBezTo>
                    <a:pt x="51" y="100"/>
                    <a:pt x="51" y="101"/>
                    <a:pt x="51" y="101"/>
                  </a:cubicBezTo>
                  <a:cubicBezTo>
                    <a:pt x="53" y="101"/>
                    <a:pt x="54" y="100"/>
                    <a:pt x="56" y="100"/>
                  </a:cubicBezTo>
                  <a:cubicBezTo>
                    <a:pt x="55" y="100"/>
                    <a:pt x="55" y="100"/>
                    <a:pt x="55" y="100"/>
                  </a:cubicBezTo>
                  <a:cubicBezTo>
                    <a:pt x="54" y="99"/>
                    <a:pt x="53" y="98"/>
                    <a:pt x="54" y="97"/>
                  </a:cubicBezTo>
                  <a:cubicBezTo>
                    <a:pt x="55" y="96"/>
                    <a:pt x="55" y="95"/>
                    <a:pt x="55" y="95"/>
                  </a:cubicBezTo>
                  <a:cubicBezTo>
                    <a:pt x="56" y="93"/>
                    <a:pt x="58" y="92"/>
                    <a:pt x="59" y="91"/>
                  </a:cubicBezTo>
                  <a:cubicBezTo>
                    <a:pt x="59" y="91"/>
                    <a:pt x="59" y="90"/>
                    <a:pt x="59" y="90"/>
                  </a:cubicBezTo>
                  <a:cubicBezTo>
                    <a:pt x="57" y="91"/>
                    <a:pt x="55" y="92"/>
                    <a:pt x="54" y="93"/>
                  </a:cubicBezTo>
                  <a:cubicBezTo>
                    <a:pt x="52" y="95"/>
                    <a:pt x="50" y="96"/>
                    <a:pt x="48" y="97"/>
                  </a:cubicBezTo>
                  <a:cubicBezTo>
                    <a:pt x="47" y="97"/>
                    <a:pt x="47" y="97"/>
                    <a:pt x="46" y="98"/>
                  </a:cubicBezTo>
                  <a:cubicBezTo>
                    <a:pt x="45" y="98"/>
                    <a:pt x="45" y="98"/>
                    <a:pt x="44" y="97"/>
                  </a:cubicBezTo>
                  <a:cubicBezTo>
                    <a:pt x="44" y="97"/>
                    <a:pt x="44" y="96"/>
                    <a:pt x="44" y="95"/>
                  </a:cubicBezTo>
                  <a:cubicBezTo>
                    <a:pt x="44" y="95"/>
                    <a:pt x="44" y="95"/>
                    <a:pt x="45" y="94"/>
                  </a:cubicBezTo>
                  <a:cubicBezTo>
                    <a:pt x="45" y="93"/>
                    <a:pt x="46" y="92"/>
                    <a:pt x="47" y="92"/>
                  </a:cubicBezTo>
                  <a:cubicBezTo>
                    <a:pt x="47" y="91"/>
                    <a:pt x="47" y="91"/>
                    <a:pt x="47" y="91"/>
                  </a:cubicBezTo>
                  <a:cubicBezTo>
                    <a:pt x="47" y="91"/>
                    <a:pt x="47" y="91"/>
                    <a:pt x="46" y="91"/>
                  </a:cubicBezTo>
                  <a:cubicBezTo>
                    <a:pt x="45" y="92"/>
                    <a:pt x="43" y="93"/>
                    <a:pt x="42" y="94"/>
                  </a:cubicBezTo>
                  <a:cubicBezTo>
                    <a:pt x="41" y="95"/>
                    <a:pt x="40" y="95"/>
                    <a:pt x="39" y="95"/>
                  </a:cubicBezTo>
                  <a:cubicBezTo>
                    <a:pt x="39" y="95"/>
                    <a:pt x="38" y="95"/>
                    <a:pt x="37" y="95"/>
                  </a:cubicBezTo>
                  <a:cubicBezTo>
                    <a:pt x="37" y="94"/>
                    <a:pt x="37" y="93"/>
                    <a:pt x="37" y="93"/>
                  </a:cubicBezTo>
                  <a:cubicBezTo>
                    <a:pt x="38" y="92"/>
                    <a:pt x="39" y="91"/>
                    <a:pt x="39" y="90"/>
                  </a:cubicBezTo>
                  <a:cubicBezTo>
                    <a:pt x="40" y="89"/>
                    <a:pt x="40" y="89"/>
                    <a:pt x="41" y="88"/>
                  </a:cubicBezTo>
                  <a:cubicBezTo>
                    <a:pt x="40" y="88"/>
                    <a:pt x="40" y="89"/>
                    <a:pt x="39" y="89"/>
                  </a:cubicBezTo>
                  <a:cubicBezTo>
                    <a:pt x="39" y="89"/>
                    <a:pt x="39" y="89"/>
                    <a:pt x="38" y="89"/>
                  </a:cubicBezTo>
                  <a:cubicBezTo>
                    <a:pt x="38" y="89"/>
                    <a:pt x="38" y="89"/>
                    <a:pt x="38" y="89"/>
                  </a:cubicBezTo>
                  <a:cubicBezTo>
                    <a:pt x="37" y="91"/>
                    <a:pt x="36" y="91"/>
                    <a:pt x="35" y="91"/>
                  </a:cubicBezTo>
                  <a:cubicBezTo>
                    <a:pt x="34" y="91"/>
                    <a:pt x="33" y="90"/>
                    <a:pt x="33" y="89"/>
                  </a:cubicBezTo>
                  <a:cubicBezTo>
                    <a:pt x="33" y="88"/>
                    <a:pt x="33" y="88"/>
                    <a:pt x="33" y="87"/>
                  </a:cubicBezTo>
                  <a:cubicBezTo>
                    <a:pt x="33" y="86"/>
                    <a:pt x="33" y="85"/>
                    <a:pt x="33" y="84"/>
                  </a:cubicBezTo>
                  <a:cubicBezTo>
                    <a:pt x="32" y="84"/>
                    <a:pt x="32" y="84"/>
                    <a:pt x="31" y="85"/>
                  </a:cubicBezTo>
                  <a:close/>
                  <a:moveTo>
                    <a:pt x="71" y="122"/>
                  </a:moveTo>
                  <a:cubicBezTo>
                    <a:pt x="68" y="125"/>
                    <a:pt x="66" y="128"/>
                    <a:pt x="64" y="131"/>
                  </a:cubicBezTo>
                  <a:cubicBezTo>
                    <a:pt x="64" y="131"/>
                    <a:pt x="64" y="131"/>
                    <a:pt x="64" y="131"/>
                  </a:cubicBezTo>
                  <a:cubicBezTo>
                    <a:pt x="65" y="130"/>
                    <a:pt x="66" y="130"/>
                    <a:pt x="67" y="129"/>
                  </a:cubicBezTo>
                  <a:cubicBezTo>
                    <a:pt x="68" y="129"/>
                    <a:pt x="68" y="128"/>
                    <a:pt x="69" y="128"/>
                  </a:cubicBezTo>
                  <a:cubicBezTo>
                    <a:pt x="71" y="128"/>
                    <a:pt x="72" y="129"/>
                    <a:pt x="71" y="131"/>
                  </a:cubicBezTo>
                  <a:cubicBezTo>
                    <a:pt x="71" y="131"/>
                    <a:pt x="70" y="132"/>
                    <a:pt x="70" y="133"/>
                  </a:cubicBezTo>
                  <a:cubicBezTo>
                    <a:pt x="69" y="134"/>
                    <a:pt x="68" y="136"/>
                    <a:pt x="66" y="137"/>
                  </a:cubicBezTo>
                  <a:cubicBezTo>
                    <a:pt x="66" y="137"/>
                    <a:pt x="66" y="137"/>
                    <a:pt x="66" y="138"/>
                  </a:cubicBezTo>
                  <a:cubicBezTo>
                    <a:pt x="66" y="138"/>
                    <a:pt x="66" y="138"/>
                    <a:pt x="66" y="138"/>
                  </a:cubicBezTo>
                  <a:cubicBezTo>
                    <a:pt x="67" y="137"/>
                    <a:pt x="67" y="137"/>
                    <a:pt x="68" y="137"/>
                  </a:cubicBezTo>
                  <a:cubicBezTo>
                    <a:pt x="69" y="136"/>
                    <a:pt x="69" y="136"/>
                    <a:pt x="70" y="136"/>
                  </a:cubicBezTo>
                  <a:cubicBezTo>
                    <a:pt x="71" y="136"/>
                    <a:pt x="72" y="137"/>
                    <a:pt x="72" y="138"/>
                  </a:cubicBezTo>
                  <a:cubicBezTo>
                    <a:pt x="72" y="139"/>
                    <a:pt x="71" y="139"/>
                    <a:pt x="71" y="139"/>
                  </a:cubicBezTo>
                  <a:cubicBezTo>
                    <a:pt x="71" y="140"/>
                    <a:pt x="70" y="142"/>
                    <a:pt x="69" y="143"/>
                  </a:cubicBezTo>
                  <a:cubicBezTo>
                    <a:pt x="69" y="143"/>
                    <a:pt x="68" y="144"/>
                    <a:pt x="68" y="145"/>
                  </a:cubicBezTo>
                  <a:cubicBezTo>
                    <a:pt x="68" y="145"/>
                    <a:pt x="69" y="144"/>
                    <a:pt x="70" y="144"/>
                  </a:cubicBezTo>
                  <a:cubicBezTo>
                    <a:pt x="72" y="143"/>
                    <a:pt x="73" y="143"/>
                    <a:pt x="74" y="145"/>
                  </a:cubicBezTo>
                  <a:cubicBezTo>
                    <a:pt x="74" y="145"/>
                    <a:pt x="74" y="145"/>
                    <a:pt x="74" y="145"/>
                  </a:cubicBezTo>
                  <a:cubicBezTo>
                    <a:pt x="75" y="137"/>
                    <a:pt x="73" y="130"/>
                    <a:pt x="71" y="122"/>
                  </a:cubicBezTo>
                  <a:close/>
                  <a:moveTo>
                    <a:pt x="26" y="34"/>
                  </a:moveTo>
                  <a:cubicBezTo>
                    <a:pt x="26" y="35"/>
                    <a:pt x="25" y="35"/>
                    <a:pt x="25" y="35"/>
                  </a:cubicBezTo>
                  <a:cubicBezTo>
                    <a:pt x="20" y="40"/>
                    <a:pt x="16" y="45"/>
                    <a:pt x="11" y="50"/>
                  </a:cubicBezTo>
                  <a:cubicBezTo>
                    <a:pt x="10" y="51"/>
                    <a:pt x="9" y="52"/>
                    <a:pt x="8" y="53"/>
                  </a:cubicBezTo>
                  <a:cubicBezTo>
                    <a:pt x="7" y="54"/>
                    <a:pt x="6" y="54"/>
                    <a:pt x="5" y="54"/>
                  </a:cubicBezTo>
                  <a:cubicBezTo>
                    <a:pt x="5" y="55"/>
                    <a:pt x="5" y="57"/>
                    <a:pt x="5" y="59"/>
                  </a:cubicBezTo>
                  <a:cubicBezTo>
                    <a:pt x="5" y="60"/>
                    <a:pt x="5" y="60"/>
                    <a:pt x="6" y="61"/>
                  </a:cubicBezTo>
                  <a:cubicBezTo>
                    <a:pt x="6" y="61"/>
                    <a:pt x="6" y="61"/>
                    <a:pt x="7" y="61"/>
                  </a:cubicBezTo>
                  <a:cubicBezTo>
                    <a:pt x="8" y="61"/>
                    <a:pt x="9" y="60"/>
                    <a:pt x="10" y="59"/>
                  </a:cubicBezTo>
                  <a:cubicBezTo>
                    <a:pt x="8" y="59"/>
                    <a:pt x="8" y="58"/>
                    <a:pt x="9" y="57"/>
                  </a:cubicBezTo>
                  <a:cubicBezTo>
                    <a:pt x="9" y="56"/>
                    <a:pt x="9" y="56"/>
                    <a:pt x="9" y="56"/>
                  </a:cubicBezTo>
                  <a:cubicBezTo>
                    <a:pt x="10" y="55"/>
                    <a:pt x="11" y="53"/>
                    <a:pt x="12" y="52"/>
                  </a:cubicBezTo>
                  <a:cubicBezTo>
                    <a:pt x="16" y="47"/>
                    <a:pt x="21" y="42"/>
                    <a:pt x="25" y="37"/>
                  </a:cubicBezTo>
                  <a:cubicBezTo>
                    <a:pt x="26" y="36"/>
                    <a:pt x="26" y="35"/>
                    <a:pt x="26" y="34"/>
                  </a:cubicBezTo>
                  <a:close/>
                  <a:moveTo>
                    <a:pt x="7" y="47"/>
                  </a:moveTo>
                  <a:cubicBezTo>
                    <a:pt x="7" y="47"/>
                    <a:pt x="7" y="47"/>
                    <a:pt x="7" y="47"/>
                  </a:cubicBezTo>
                  <a:cubicBezTo>
                    <a:pt x="7" y="47"/>
                    <a:pt x="7" y="47"/>
                    <a:pt x="7" y="47"/>
                  </a:cubicBezTo>
                  <a:cubicBezTo>
                    <a:pt x="14" y="39"/>
                    <a:pt x="21" y="30"/>
                    <a:pt x="27" y="22"/>
                  </a:cubicBezTo>
                  <a:cubicBezTo>
                    <a:pt x="28" y="21"/>
                    <a:pt x="28" y="20"/>
                    <a:pt x="28" y="19"/>
                  </a:cubicBezTo>
                  <a:cubicBezTo>
                    <a:pt x="27" y="20"/>
                    <a:pt x="26" y="21"/>
                    <a:pt x="25" y="22"/>
                  </a:cubicBezTo>
                  <a:cubicBezTo>
                    <a:pt x="21" y="25"/>
                    <a:pt x="18" y="29"/>
                    <a:pt x="15" y="33"/>
                  </a:cubicBezTo>
                  <a:cubicBezTo>
                    <a:pt x="12" y="37"/>
                    <a:pt x="9" y="42"/>
                    <a:pt x="7" y="47"/>
                  </a:cubicBezTo>
                  <a:cubicBezTo>
                    <a:pt x="7" y="47"/>
                    <a:pt x="7" y="47"/>
                    <a:pt x="7" y="47"/>
                  </a:cubicBezTo>
                  <a:close/>
                  <a:moveTo>
                    <a:pt x="38" y="85"/>
                  </a:moveTo>
                  <a:cubicBezTo>
                    <a:pt x="44" y="79"/>
                    <a:pt x="49" y="72"/>
                    <a:pt x="55" y="66"/>
                  </a:cubicBezTo>
                  <a:cubicBezTo>
                    <a:pt x="54" y="66"/>
                    <a:pt x="54" y="66"/>
                    <a:pt x="53" y="67"/>
                  </a:cubicBezTo>
                  <a:cubicBezTo>
                    <a:pt x="48" y="71"/>
                    <a:pt x="43" y="75"/>
                    <a:pt x="38" y="80"/>
                  </a:cubicBezTo>
                  <a:cubicBezTo>
                    <a:pt x="37" y="80"/>
                    <a:pt x="37" y="81"/>
                    <a:pt x="37" y="81"/>
                  </a:cubicBezTo>
                  <a:cubicBezTo>
                    <a:pt x="37" y="83"/>
                    <a:pt x="38" y="84"/>
                    <a:pt x="38" y="85"/>
                  </a:cubicBezTo>
                  <a:close/>
                  <a:moveTo>
                    <a:pt x="38" y="116"/>
                  </a:moveTo>
                  <a:cubicBezTo>
                    <a:pt x="38" y="116"/>
                    <a:pt x="38" y="117"/>
                    <a:pt x="38" y="117"/>
                  </a:cubicBezTo>
                  <a:cubicBezTo>
                    <a:pt x="38" y="116"/>
                    <a:pt x="38" y="116"/>
                    <a:pt x="39" y="116"/>
                  </a:cubicBezTo>
                  <a:cubicBezTo>
                    <a:pt x="40" y="115"/>
                    <a:pt x="42" y="114"/>
                    <a:pt x="44" y="113"/>
                  </a:cubicBezTo>
                  <a:cubicBezTo>
                    <a:pt x="44" y="113"/>
                    <a:pt x="45" y="113"/>
                    <a:pt x="45" y="113"/>
                  </a:cubicBezTo>
                  <a:cubicBezTo>
                    <a:pt x="46" y="112"/>
                    <a:pt x="46" y="113"/>
                    <a:pt x="47" y="113"/>
                  </a:cubicBezTo>
                  <a:cubicBezTo>
                    <a:pt x="47" y="110"/>
                    <a:pt x="47" y="108"/>
                    <a:pt x="48" y="106"/>
                  </a:cubicBezTo>
                  <a:cubicBezTo>
                    <a:pt x="45" y="104"/>
                    <a:pt x="43" y="105"/>
                    <a:pt x="42" y="107"/>
                  </a:cubicBezTo>
                  <a:cubicBezTo>
                    <a:pt x="44" y="107"/>
                    <a:pt x="44" y="108"/>
                    <a:pt x="43" y="110"/>
                  </a:cubicBezTo>
                  <a:cubicBezTo>
                    <a:pt x="43" y="110"/>
                    <a:pt x="42" y="111"/>
                    <a:pt x="42" y="111"/>
                  </a:cubicBezTo>
                  <a:cubicBezTo>
                    <a:pt x="41" y="113"/>
                    <a:pt x="39" y="115"/>
                    <a:pt x="38" y="116"/>
                  </a:cubicBezTo>
                  <a:close/>
                  <a:moveTo>
                    <a:pt x="43" y="140"/>
                  </a:moveTo>
                  <a:cubicBezTo>
                    <a:pt x="43" y="140"/>
                    <a:pt x="43" y="140"/>
                    <a:pt x="43" y="140"/>
                  </a:cubicBezTo>
                  <a:cubicBezTo>
                    <a:pt x="40" y="141"/>
                    <a:pt x="38" y="142"/>
                    <a:pt x="35" y="143"/>
                  </a:cubicBezTo>
                  <a:cubicBezTo>
                    <a:pt x="35" y="144"/>
                    <a:pt x="35" y="145"/>
                    <a:pt x="35" y="146"/>
                  </a:cubicBezTo>
                  <a:cubicBezTo>
                    <a:pt x="36" y="148"/>
                    <a:pt x="36" y="150"/>
                    <a:pt x="36" y="152"/>
                  </a:cubicBezTo>
                  <a:cubicBezTo>
                    <a:pt x="37" y="154"/>
                    <a:pt x="37" y="155"/>
                    <a:pt x="38" y="156"/>
                  </a:cubicBezTo>
                  <a:cubicBezTo>
                    <a:pt x="38" y="154"/>
                    <a:pt x="39" y="153"/>
                    <a:pt x="40" y="152"/>
                  </a:cubicBezTo>
                  <a:cubicBezTo>
                    <a:pt x="39" y="152"/>
                    <a:pt x="39" y="152"/>
                    <a:pt x="39" y="152"/>
                  </a:cubicBezTo>
                  <a:cubicBezTo>
                    <a:pt x="37" y="152"/>
                    <a:pt x="36" y="151"/>
                    <a:pt x="37" y="150"/>
                  </a:cubicBezTo>
                  <a:cubicBezTo>
                    <a:pt x="37" y="149"/>
                    <a:pt x="37" y="149"/>
                    <a:pt x="38" y="148"/>
                  </a:cubicBezTo>
                  <a:cubicBezTo>
                    <a:pt x="39" y="147"/>
                    <a:pt x="40" y="145"/>
                    <a:pt x="41" y="144"/>
                  </a:cubicBezTo>
                  <a:cubicBezTo>
                    <a:pt x="42" y="143"/>
                    <a:pt x="42" y="141"/>
                    <a:pt x="43" y="140"/>
                  </a:cubicBezTo>
                  <a:close/>
                  <a:moveTo>
                    <a:pt x="66" y="108"/>
                  </a:moveTo>
                  <a:cubicBezTo>
                    <a:pt x="65" y="108"/>
                    <a:pt x="65" y="108"/>
                    <a:pt x="65" y="109"/>
                  </a:cubicBezTo>
                  <a:cubicBezTo>
                    <a:pt x="64" y="110"/>
                    <a:pt x="63" y="112"/>
                    <a:pt x="61" y="113"/>
                  </a:cubicBezTo>
                  <a:cubicBezTo>
                    <a:pt x="61" y="114"/>
                    <a:pt x="61" y="114"/>
                    <a:pt x="61" y="115"/>
                  </a:cubicBezTo>
                  <a:cubicBezTo>
                    <a:pt x="61" y="115"/>
                    <a:pt x="61" y="115"/>
                    <a:pt x="62" y="115"/>
                  </a:cubicBezTo>
                  <a:cubicBezTo>
                    <a:pt x="62" y="114"/>
                    <a:pt x="63" y="114"/>
                    <a:pt x="64" y="113"/>
                  </a:cubicBezTo>
                  <a:cubicBezTo>
                    <a:pt x="64" y="113"/>
                    <a:pt x="65" y="113"/>
                    <a:pt x="65" y="113"/>
                  </a:cubicBezTo>
                  <a:cubicBezTo>
                    <a:pt x="67" y="113"/>
                    <a:pt x="68" y="114"/>
                    <a:pt x="67" y="115"/>
                  </a:cubicBezTo>
                  <a:cubicBezTo>
                    <a:pt x="67" y="116"/>
                    <a:pt x="67" y="116"/>
                    <a:pt x="67" y="117"/>
                  </a:cubicBezTo>
                  <a:cubicBezTo>
                    <a:pt x="65" y="118"/>
                    <a:pt x="64" y="120"/>
                    <a:pt x="63" y="122"/>
                  </a:cubicBezTo>
                  <a:cubicBezTo>
                    <a:pt x="62" y="123"/>
                    <a:pt x="62" y="123"/>
                    <a:pt x="62" y="123"/>
                  </a:cubicBezTo>
                  <a:cubicBezTo>
                    <a:pt x="64" y="123"/>
                    <a:pt x="65" y="122"/>
                    <a:pt x="67" y="121"/>
                  </a:cubicBezTo>
                  <a:cubicBezTo>
                    <a:pt x="68" y="120"/>
                    <a:pt x="69" y="120"/>
                    <a:pt x="70" y="120"/>
                  </a:cubicBezTo>
                  <a:cubicBezTo>
                    <a:pt x="69" y="116"/>
                    <a:pt x="67" y="112"/>
                    <a:pt x="66" y="108"/>
                  </a:cubicBezTo>
                  <a:close/>
                  <a:moveTo>
                    <a:pt x="93" y="57"/>
                  </a:moveTo>
                  <a:cubicBezTo>
                    <a:pt x="92" y="57"/>
                    <a:pt x="92" y="57"/>
                    <a:pt x="91" y="57"/>
                  </a:cubicBezTo>
                  <a:cubicBezTo>
                    <a:pt x="91" y="57"/>
                    <a:pt x="90" y="57"/>
                    <a:pt x="89" y="57"/>
                  </a:cubicBezTo>
                  <a:cubicBezTo>
                    <a:pt x="89" y="56"/>
                    <a:pt x="88" y="56"/>
                    <a:pt x="87" y="56"/>
                  </a:cubicBezTo>
                  <a:cubicBezTo>
                    <a:pt x="86" y="56"/>
                    <a:pt x="85" y="55"/>
                    <a:pt x="83" y="55"/>
                  </a:cubicBezTo>
                  <a:cubicBezTo>
                    <a:pt x="81" y="54"/>
                    <a:pt x="81" y="53"/>
                    <a:pt x="82" y="51"/>
                  </a:cubicBezTo>
                  <a:cubicBezTo>
                    <a:pt x="83" y="51"/>
                    <a:pt x="83" y="51"/>
                    <a:pt x="83" y="51"/>
                  </a:cubicBezTo>
                  <a:cubicBezTo>
                    <a:pt x="83" y="50"/>
                    <a:pt x="83" y="50"/>
                    <a:pt x="83" y="50"/>
                  </a:cubicBezTo>
                  <a:cubicBezTo>
                    <a:pt x="82" y="51"/>
                    <a:pt x="80" y="51"/>
                    <a:pt x="79" y="52"/>
                  </a:cubicBezTo>
                  <a:cubicBezTo>
                    <a:pt x="79" y="53"/>
                    <a:pt x="80" y="54"/>
                    <a:pt x="81" y="55"/>
                  </a:cubicBezTo>
                  <a:cubicBezTo>
                    <a:pt x="84" y="58"/>
                    <a:pt x="87" y="59"/>
                    <a:pt x="90" y="60"/>
                  </a:cubicBezTo>
                  <a:cubicBezTo>
                    <a:pt x="92" y="60"/>
                    <a:pt x="92" y="60"/>
                    <a:pt x="93" y="59"/>
                  </a:cubicBezTo>
                  <a:cubicBezTo>
                    <a:pt x="93" y="58"/>
                    <a:pt x="93" y="57"/>
                    <a:pt x="93" y="57"/>
                  </a:cubicBezTo>
                  <a:close/>
                  <a:moveTo>
                    <a:pt x="37" y="127"/>
                  </a:moveTo>
                  <a:cubicBezTo>
                    <a:pt x="37" y="127"/>
                    <a:pt x="37" y="127"/>
                    <a:pt x="37" y="127"/>
                  </a:cubicBezTo>
                  <a:cubicBezTo>
                    <a:pt x="38" y="127"/>
                    <a:pt x="39" y="126"/>
                    <a:pt x="40" y="126"/>
                  </a:cubicBezTo>
                  <a:cubicBezTo>
                    <a:pt x="42" y="125"/>
                    <a:pt x="43" y="124"/>
                    <a:pt x="45" y="124"/>
                  </a:cubicBezTo>
                  <a:cubicBezTo>
                    <a:pt x="45" y="121"/>
                    <a:pt x="46" y="119"/>
                    <a:pt x="46" y="116"/>
                  </a:cubicBezTo>
                  <a:cubicBezTo>
                    <a:pt x="46" y="116"/>
                    <a:pt x="46" y="116"/>
                    <a:pt x="46" y="116"/>
                  </a:cubicBezTo>
                  <a:cubicBezTo>
                    <a:pt x="43" y="119"/>
                    <a:pt x="40" y="123"/>
                    <a:pt x="37" y="127"/>
                  </a:cubicBezTo>
                  <a:close/>
                  <a:moveTo>
                    <a:pt x="48" y="120"/>
                  </a:moveTo>
                  <a:cubicBezTo>
                    <a:pt x="47" y="130"/>
                    <a:pt x="46" y="140"/>
                    <a:pt x="45" y="151"/>
                  </a:cubicBezTo>
                  <a:cubicBezTo>
                    <a:pt x="47" y="143"/>
                    <a:pt x="49" y="130"/>
                    <a:pt x="48" y="120"/>
                  </a:cubicBezTo>
                  <a:close/>
                  <a:moveTo>
                    <a:pt x="48" y="44"/>
                  </a:moveTo>
                  <a:cubicBezTo>
                    <a:pt x="47" y="44"/>
                    <a:pt x="47" y="44"/>
                    <a:pt x="47" y="44"/>
                  </a:cubicBezTo>
                  <a:cubicBezTo>
                    <a:pt x="44" y="47"/>
                    <a:pt x="40" y="50"/>
                    <a:pt x="36" y="53"/>
                  </a:cubicBezTo>
                  <a:cubicBezTo>
                    <a:pt x="36" y="53"/>
                    <a:pt x="36" y="54"/>
                    <a:pt x="35" y="54"/>
                  </a:cubicBezTo>
                  <a:cubicBezTo>
                    <a:pt x="35" y="55"/>
                    <a:pt x="35" y="56"/>
                    <a:pt x="35" y="58"/>
                  </a:cubicBezTo>
                  <a:cubicBezTo>
                    <a:pt x="40" y="53"/>
                    <a:pt x="44" y="49"/>
                    <a:pt x="48" y="44"/>
                  </a:cubicBezTo>
                  <a:close/>
                  <a:moveTo>
                    <a:pt x="38" y="139"/>
                  </a:moveTo>
                  <a:cubicBezTo>
                    <a:pt x="38" y="139"/>
                    <a:pt x="38" y="139"/>
                    <a:pt x="38" y="139"/>
                  </a:cubicBezTo>
                  <a:cubicBezTo>
                    <a:pt x="40" y="138"/>
                    <a:pt x="42" y="138"/>
                    <a:pt x="44" y="137"/>
                  </a:cubicBezTo>
                  <a:cubicBezTo>
                    <a:pt x="44" y="134"/>
                    <a:pt x="44" y="132"/>
                    <a:pt x="45" y="130"/>
                  </a:cubicBezTo>
                  <a:cubicBezTo>
                    <a:pt x="45" y="130"/>
                    <a:pt x="44" y="129"/>
                    <a:pt x="44" y="129"/>
                  </a:cubicBezTo>
                  <a:cubicBezTo>
                    <a:pt x="42" y="133"/>
                    <a:pt x="40" y="136"/>
                    <a:pt x="38" y="139"/>
                  </a:cubicBezTo>
                  <a:close/>
                  <a:moveTo>
                    <a:pt x="60" y="145"/>
                  </a:moveTo>
                  <a:cubicBezTo>
                    <a:pt x="61" y="147"/>
                    <a:pt x="61" y="149"/>
                    <a:pt x="62" y="152"/>
                  </a:cubicBezTo>
                  <a:cubicBezTo>
                    <a:pt x="63" y="153"/>
                    <a:pt x="64" y="154"/>
                    <a:pt x="65" y="156"/>
                  </a:cubicBezTo>
                  <a:cubicBezTo>
                    <a:pt x="65" y="156"/>
                    <a:pt x="66" y="157"/>
                    <a:pt x="67" y="157"/>
                  </a:cubicBezTo>
                  <a:cubicBezTo>
                    <a:pt x="67" y="158"/>
                    <a:pt x="68" y="158"/>
                    <a:pt x="69" y="157"/>
                  </a:cubicBezTo>
                  <a:cubicBezTo>
                    <a:pt x="66" y="156"/>
                    <a:pt x="65" y="154"/>
                    <a:pt x="64" y="152"/>
                  </a:cubicBezTo>
                  <a:cubicBezTo>
                    <a:pt x="64" y="150"/>
                    <a:pt x="63" y="148"/>
                    <a:pt x="62" y="146"/>
                  </a:cubicBezTo>
                  <a:cubicBezTo>
                    <a:pt x="62" y="145"/>
                    <a:pt x="62" y="145"/>
                    <a:pt x="62" y="144"/>
                  </a:cubicBezTo>
                  <a:cubicBezTo>
                    <a:pt x="61" y="144"/>
                    <a:pt x="61" y="144"/>
                    <a:pt x="60" y="145"/>
                  </a:cubicBezTo>
                  <a:close/>
                  <a:moveTo>
                    <a:pt x="35" y="137"/>
                  </a:moveTo>
                  <a:cubicBezTo>
                    <a:pt x="38" y="134"/>
                    <a:pt x="42" y="129"/>
                    <a:pt x="42" y="128"/>
                  </a:cubicBezTo>
                  <a:cubicBezTo>
                    <a:pt x="40" y="129"/>
                    <a:pt x="38" y="130"/>
                    <a:pt x="36" y="131"/>
                  </a:cubicBezTo>
                  <a:cubicBezTo>
                    <a:pt x="36" y="133"/>
                    <a:pt x="36" y="135"/>
                    <a:pt x="35" y="137"/>
                  </a:cubicBezTo>
                  <a:close/>
                  <a:moveTo>
                    <a:pt x="40" y="3"/>
                  </a:moveTo>
                  <a:cubicBezTo>
                    <a:pt x="39" y="3"/>
                    <a:pt x="37" y="3"/>
                    <a:pt x="36" y="4"/>
                  </a:cubicBezTo>
                  <a:cubicBezTo>
                    <a:pt x="34" y="6"/>
                    <a:pt x="34" y="8"/>
                    <a:pt x="33" y="10"/>
                  </a:cubicBezTo>
                  <a:cubicBezTo>
                    <a:pt x="34" y="11"/>
                    <a:pt x="34" y="11"/>
                    <a:pt x="35" y="11"/>
                  </a:cubicBezTo>
                  <a:cubicBezTo>
                    <a:pt x="36" y="8"/>
                    <a:pt x="38" y="5"/>
                    <a:pt x="40" y="3"/>
                  </a:cubicBezTo>
                  <a:close/>
                  <a:moveTo>
                    <a:pt x="14" y="43"/>
                  </a:moveTo>
                  <a:cubicBezTo>
                    <a:pt x="14" y="43"/>
                    <a:pt x="14" y="43"/>
                    <a:pt x="14" y="43"/>
                  </a:cubicBezTo>
                  <a:cubicBezTo>
                    <a:pt x="14" y="43"/>
                    <a:pt x="15" y="43"/>
                    <a:pt x="15" y="42"/>
                  </a:cubicBezTo>
                  <a:cubicBezTo>
                    <a:pt x="18" y="38"/>
                    <a:pt x="22" y="35"/>
                    <a:pt x="26" y="31"/>
                  </a:cubicBezTo>
                  <a:cubicBezTo>
                    <a:pt x="27" y="30"/>
                    <a:pt x="27" y="28"/>
                    <a:pt x="27" y="27"/>
                  </a:cubicBezTo>
                  <a:cubicBezTo>
                    <a:pt x="22" y="32"/>
                    <a:pt x="18" y="38"/>
                    <a:pt x="14" y="43"/>
                  </a:cubicBezTo>
                  <a:close/>
                  <a:moveTo>
                    <a:pt x="81" y="42"/>
                  </a:moveTo>
                  <a:cubicBezTo>
                    <a:pt x="81" y="42"/>
                    <a:pt x="81" y="42"/>
                    <a:pt x="81" y="42"/>
                  </a:cubicBezTo>
                  <a:cubicBezTo>
                    <a:pt x="79" y="43"/>
                    <a:pt x="76" y="44"/>
                    <a:pt x="74" y="45"/>
                  </a:cubicBezTo>
                  <a:cubicBezTo>
                    <a:pt x="75" y="47"/>
                    <a:pt x="76" y="48"/>
                    <a:pt x="76" y="49"/>
                  </a:cubicBezTo>
                  <a:cubicBezTo>
                    <a:pt x="78" y="47"/>
                    <a:pt x="80" y="45"/>
                    <a:pt x="81" y="42"/>
                  </a:cubicBezTo>
                  <a:close/>
                  <a:moveTo>
                    <a:pt x="73" y="149"/>
                  </a:moveTo>
                  <a:cubicBezTo>
                    <a:pt x="72" y="151"/>
                    <a:pt x="71" y="152"/>
                    <a:pt x="69" y="152"/>
                  </a:cubicBezTo>
                  <a:cubicBezTo>
                    <a:pt x="68" y="151"/>
                    <a:pt x="67" y="150"/>
                    <a:pt x="68" y="148"/>
                  </a:cubicBezTo>
                  <a:cubicBezTo>
                    <a:pt x="67" y="148"/>
                    <a:pt x="66" y="148"/>
                    <a:pt x="66" y="148"/>
                  </a:cubicBezTo>
                  <a:cubicBezTo>
                    <a:pt x="66" y="150"/>
                    <a:pt x="67" y="151"/>
                    <a:pt x="68" y="153"/>
                  </a:cubicBezTo>
                  <a:cubicBezTo>
                    <a:pt x="68" y="153"/>
                    <a:pt x="69" y="154"/>
                    <a:pt x="69" y="154"/>
                  </a:cubicBezTo>
                  <a:cubicBezTo>
                    <a:pt x="70" y="155"/>
                    <a:pt x="70" y="155"/>
                    <a:pt x="71" y="154"/>
                  </a:cubicBezTo>
                  <a:cubicBezTo>
                    <a:pt x="72" y="153"/>
                    <a:pt x="73" y="151"/>
                    <a:pt x="73" y="149"/>
                  </a:cubicBezTo>
                  <a:close/>
                  <a:moveTo>
                    <a:pt x="95" y="61"/>
                  </a:moveTo>
                  <a:cubicBezTo>
                    <a:pt x="96" y="60"/>
                    <a:pt x="96" y="60"/>
                    <a:pt x="97" y="59"/>
                  </a:cubicBezTo>
                  <a:cubicBezTo>
                    <a:pt x="97" y="58"/>
                    <a:pt x="97" y="57"/>
                    <a:pt x="97" y="56"/>
                  </a:cubicBezTo>
                  <a:cubicBezTo>
                    <a:pt x="97" y="55"/>
                    <a:pt x="97" y="54"/>
                    <a:pt x="96" y="53"/>
                  </a:cubicBezTo>
                  <a:cubicBezTo>
                    <a:pt x="96" y="51"/>
                    <a:pt x="95" y="50"/>
                    <a:pt x="94" y="48"/>
                  </a:cubicBezTo>
                  <a:cubicBezTo>
                    <a:pt x="94" y="51"/>
                    <a:pt x="95" y="53"/>
                    <a:pt x="95" y="56"/>
                  </a:cubicBezTo>
                  <a:cubicBezTo>
                    <a:pt x="95" y="57"/>
                    <a:pt x="95" y="59"/>
                    <a:pt x="95" y="61"/>
                  </a:cubicBezTo>
                  <a:close/>
                  <a:moveTo>
                    <a:pt x="33" y="56"/>
                  </a:moveTo>
                  <a:cubicBezTo>
                    <a:pt x="32" y="56"/>
                    <a:pt x="32" y="56"/>
                    <a:pt x="32" y="56"/>
                  </a:cubicBezTo>
                  <a:cubicBezTo>
                    <a:pt x="31" y="57"/>
                    <a:pt x="30" y="57"/>
                    <a:pt x="30" y="58"/>
                  </a:cubicBezTo>
                  <a:cubicBezTo>
                    <a:pt x="31" y="60"/>
                    <a:pt x="30" y="61"/>
                    <a:pt x="30" y="63"/>
                  </a:cubicBezTo>
                  <a:cubicBezTo>
                    <a:pt x="30" y="63"/>
                    <a:pt x="30" y="63"/>
                    <a:pt x="30" y="64"/>
                  </a:cubicBezTo>
                  <a:cubicBezTo>
                    <a:pt x="31" y="63"/>
                    <a:pt x="32" y="62"/>
                    <a:pt x="32" y="62"/>
                  </a:cubicBezTo>
                  <a:cubicBezTo>
                    <a:pt x="32" y="61"/>
                    <a:pt x="33" y="61"/>
                    <a:pt x="33" y="61"/>
                  </a:cubicBezTo>
                  <a:cubicBezTo>
                    <a:pt x="33" y="59"/>
                    <a:pt x="33" y="57"/>
                    <a:pt x="33" y="56"/>
                  </a:cubicBezTo>
                  <a:close/>
                  <a:moveTo>
                    <a:pt x="91" y="47"/>
                  </a:moveTo>
                  <a:cubicBezTo>
                    <a:pt x="90" y="48"/>
                    <a:pt x="89" y="49"/>
                    <a:pt x="88" y="50"/>
                  </a:cubicBezTo>
                  <a:cubicBezTo>
                    <a:pt x="88" y="50"/>
                    <a:pt x="87" y="51"/>
                    <a:pt x="86" y="52"/>
                  </a:cubicBezTo>
                  <a:cubicBezTo>
                    <a:pt x="88" y="52"/>
                    <a:pt x="90" y="52"/>
                    <a:pt x="92" y="52"/>
                  </a:cubicBezTo>
                  <a:cubicBezTo>
                    <a:pt x="92" y="50"/>
                    <a:pt x="91" y="49"/>
                    <a:pt x="91" y="47"/>
                  </a:cubicBezTo>
                  <a:close/>
                  <a:moveTo>
                    <a:pt x="64" y="105"/>
                  </a:moveTo>
                  <a:cubicBezTo>
                    <a:pt x="64" y="104"/>
                    <a:pt x="64" y="103"/>
                    <a:pt x="63" y="103"/>
                  </a:cubicBezTo>
                  <a:cubicBezTo>
                    <a:pt x="62" y="104"/>
                    <a:pt x="60" y="104"/>
                    <a:pt x="59" y="105"/>
                  </a:cubicBezTo>
                  <a:cubicBezTo>
                    <a:pt x="59" y="106"/>
                    <a:pt x="59" y="107"/>
                    <a:pt x="59" y="108"/>
                  </a:cubicBezTo>
                  <a:cubicBezTo>
                    <a:pt x="61" y="107"/>
                    <a:pt x="62" y="106"/>
                    <a:pt x="64" y="105"/>
                  </a:cubicBezTo>
                  <a:close/>
                  <a:moveTo>
                    <a:pt x="35" y="103"/>
                  </a:moveTo>
                  <a:cubicBezTo>
                    <a:pt x="34" y="104"/>
                    <a:pt x="33" y="115"/>
                    <a:pt x="34" y="117"/>
                  </a:cubicBezTo>
                  <a:cubicBezTo>
                    <a:pt x="34" y="117"/>
                    <a:pt x="34" y="117"/>
                    <a:pt x="34" y="116"/>
                  </a:cubicBezTo>
                  <a:cubicBezTo>
                    <a:pt x="34" y="115"/>
                    <a:pt x="34" y="113"/>
                    <a:pt x="35" y="112"/>
                  </a:cubicBezTo>
                  <a:cubicBezTo>
                    <a:pt x="35" y="112"/>
                    <a:pt x="34" y="111"/>
                    <a:pt x="34" y="111"/>
                  </a:cubicBezTo>
                  <a:cubicBezTo>
                    <a:pt x="34" y="110"/>
                    <a:pt x="34" y="110"/>
                    <a:pt x="34" y="109"/>
                  </a:cubicBezTo>
                  <a:cubicBezTo>
                    <a:pt x="35" y="109"/>
                    <a:pt x="35" y="108"/>
                    <a:pt x="35" y="108"/>
                  </a:cubicBezTo>
                  <a:cubicBezTo>
                    <a:pt x="35" y="106"/>
                    <a:pt x="35" y="105"/>
                    <a:pt x="35" y="104"/>
                  </a:cubicBezTo>
                  <a:cubicBezTo>
                    <a:pt x="35" y="104"/>
                    <a:pt x="35" y="103"/>
                    <a:pt x="35" y="103"/>
                  </a:cubicBezTo>
                  <a:close/>
                  <a:moveTo>
                    <a:pt x="45" y="4"/>
                  </a:moveTo>
                  <a:cubicBezTo>
                    <a:pt x="42" y="5"/>
                    <a:pt x="38" y="8"/>
                    <a:pt x="38" y="11"/>
                  </a:cubicBezTo>
                  <a:cubicBezTo>
                    <a:pt x="41" y="9"/>
                    <a:pt x="42" y="6"/>
                    <a:pt x="45" y="4"/>
                  </a:cubicBezTo>
                  <a:close/>
                  <a:moveTo>
                    <a:pt x="18" y="49"/>
                  </a:moveTo>
                  <a:cubicBezTo>
                    <a:pt x="18" y="49"/>
                    <a:pt x="18" y="49"/>
                    <a:pt x="18" y="49"/>
                  </a:cubicBezTo>
                  <a:cubicBezTo>
                    <a:pt x="20" y="47"/>
                    <a:pt x="23" y="45"/>
                    <a:pt x="25" y="43"/>
                  </a:cubicBezTo>
                  <a:cubicBezTo>
                    <a:pt x="26" y="42"/>
                    <a:pt x="26" y="42"/>
                    <a:pt x="25" y="41"/>
                  </a:cubicBezTo>
                  <a:cubicBezTo>
                    <a:pt x="23" y="43"/>
                    <a:pt x="20" y="46"/>
                    <a:pt x="18" y="49"/>
                  </a:cubicBezTo>
                  <a:close/>
                  <a:moveTo>
                    <a:pt x="27" y="57"/>
                  </a:moveTo>
                  <a:cubicBezTo>
                    <a:pt x="27" y="63"/>
                    <a:pt x="27" y="68"/>
                    <a:pt x="27" y="74"/>
                  </a:cubicBezTo>
                  <a:cubicBezTo>
                    <a:pt x="28" y="71"/>
                    <a:pt x="28" y="69"/>
                    <a:pt x="28" y="67"/>
                  </a:cubicBezTo>
                  <a:cubicBezTo>
                    <a:pt x="28" y="64"/>
                    <a:pt x="28" y="61"/>
                    <a:pt x="28" y="58"/>
                  </a:cubicBezTo>
                  <a:cubicBezTo>
                    <a:pt x="28" y="58"/>
                    <a:pt x="28" y="57"/>
                    <a:pt x="27" y="57"/>
                  </a:cubicBezTo>
                  <a:close/>
                  <a:moveTo>
                    <a:pt x="40" y="119"/>
                  </a:moveTo>
                  <a:cubicBezTo>
                    <a:pt x="40" y="119"/>
                    <a:pt x="40" y="119"/>
                    <a:pt x="40" y="118"/>
                  </a:cubicBezTo>
                  <a:cubicBezTo>
                    <a:pt x="39" y="119"/>
                    <a:pt x="38" y="119"/>
                    <a:pt x="37" y="120"/>
                  </a:cubicBezTo>
                  <a:cubicBezTo>
                    <a:pt x="37" y="120"/>
                    <a:pt x="37" y="120"/>
                    <a:pt x="37" y="120"/>
                  </a:cubicBezTo>
                  <a:cubicBezTo>
                    <a:pt x="36" y="121"/>
                    <a:pt x="36" y="122"/>
                    <a:pt x="36" y="124"/>
                  </a:cubicBezTo>
                  <a:cubicBezTo>
                    <a:pt x="38" y="122"/>
                    <a:pt x="39" y="120"/>
                    <a:pt x="40" y="119"/>
                  </a:cubicBezTo>
                  <a:close/>
                  <a:moveTo>
                    <a:pt x="32" y="36"/>
                  </a:moveTo>
                  <a:cubicBezTo>
                    <a:pt x="32" y="36"/>
                    <a:pt x="32" y="36"/>
                    <a:pt x="32" y="36"/>
                  </a:cubicBezTo>
                  <a:cubicBezTo>
                    <a:pt x="33" y="36"/>
                    <a:pt x="34" y="35"/>
                    <a:pt x="34" y="35"/>
                  </a:cubicBezTo>
                  <a:cubicBezTo>
                    <a:pt x="34" y="34"/>
                    <a:pt x="34" y="32"/>
                    <a:pt x="34" y="31"/>
                  </a:cubicBezTo>
                  <a:cubicBezTo>
                    <a:pt x="32" y="32"/>
                    <a:pt x="32" y="34"/>
                    <a:pt x="32" y="36"/>
                  </a:cubicBezTo>
                  <a:close/>
                  <a:moveTo>
                    <a:pt x="63" y="137"/>
                  </a:moveTo>
                  <a:cubicBezTo>
                    <a:pt x="64" y="136"/>
                    <a:pt x="66" y="134"/>
                    <a:pt x="67" y="133"/>
                  </a:cubicBezTo>
                  <a:cubicBezTo>
                    <a:pt x="67" y="133"/>
                    <a:pt x="67" y="133"/>
                    <a:pt x="67" y="132"/>
                  </a:cubicBezTo>
                  <a:cubicBezTo>
                    <a:pt x="65" y="133"/>
                    <a:pt x="64" y="134"/>
                    <a:pt x="62" y="135"/>
                  </a:cubicBezTo>
                  <a:cubicBezTo>
                    <a:pt x="63" y="136"/>
                    <a:pt x="63" y="136"/>
                    <a:pt x="63" y="137"/>
                  </a:cubicBezTo>
                  <a:close/>
                  <a:moveTo>
                    <a:pt x="38" y="102"/>
                  </a:moveTo>
                  <a:cubicBezTo>
                    <a:pt x="38" y="103"/>
                    <a:pt x="38" y="105"/>
                    <a:pt x="38" y="106"/>
                  </a:cubicBezTo>
                  <a:cubicBezTo>
                    <a:pt x="39" y="105"/>
                    <a:pt x="40" y="104"/>
                    <a:pt x="41" y="104"/>
                  </a:cubicBezTo>
                  <a:cubicBezTo>
                    <a:pt x="40" y="103"/>
                    <a:pt x="39" y="103"/>
                    <a:pt x="38" y="102"/>
                  </a:cubicBezTo>
                  <a:close/>
                  <a:moveTo>
                    <a:pt x="34" y="22"/>
                  </a:moveTo>
                  <a:cubicBezTo>
                    <a:pt x="34" y="22"/>
                    <a:pt x="35" y="22"/>
                    <a:pt x="35" y="22"/>
                  </a:cubicBezTo>
                  <a:cubicBezTo>
                    <a:pt x="35" y="22"/>
                    <a:pt x="36" y="21"/>
                    <a:pt x="36" y="20"/>
                  </a:cubicBezTo>
                  <a:cubicBezTo>
                    <a:pt x="36" y="19"/>
                    <a:pt x="36" y="18"/>
                    <a:pt x="37" y="16"/>
                  </a:cubicBezTo>
                  <a:cubicBezTo>
                    <a:pt x="36" y="17"/>
                    <a:pt x="36" y="17"/>
                    <a:pt x="35" y="18"/>
                  </a:cubicBezTo>
                  <a:cubicBezTo>
                    <a:pt x="35" y="19"/>
                    <a:pt x="35" y="21"/>
                    <a:pt x="34" y="22"/>
                  </a:cubicBezTo>
                  <a:close/>
                  <a:moveTo>
                    <a:pt x="30" y="70"/>
                  </a:moveTo>
                  <a:cubicBezTo>
                    <a:pt x="30" y="70"/>
                    <a:pt x="30" y="71"/>
                    <a:pt x="31" y="71"/>
                  </a:cubicBezTo>
                  <a:cubicBezTo>
                    <a:pt x="31" y="69"/>
                    <a:pt x="33" y="69"/>
                    <a:pt x="32" y="67"/>
                  </a:cubicBezTo>
                  <a:cubicBezTo>
                    <a:pt x="32" y="67"/>
                    <a:pt x="31" y="67"/>
                    <a:pt x="30" y="67"/>
                  </a:cubicBezTo>
                  <a:cubicBezTo>
                    <a:pt x="30" y="68"/>
                    <a:pt x="30" y="69"/>
                    <a:pt x="30" y="70"/>
                  </a:cubicBezTo>
                  <a:close/>
                  <a:moveTo>
                    <a:pt x="65" y="125"/>
                  </a:moveTo>
                  <a:cubicBezTo>
                    <a:pt x="65" y="125"/>
                    <a:pt x="65" y="125"/>
                    <a:pt x="65" y="125"/>
                  </a:cubicBezTo>
                  <a:cubicBezTo>
                    <a:pt x="64" y="126"/>
                    <a:pt x="63" y="126"/>
                    <a:pt x="61" y="127"/>
                  </a:cubicBezTo>
                  <a:cubicBezTo>
                    <a:pt x="62" y="128"/>
                    <a:pt x="62" y="128"/>
                    <a:pt x="62" y="129"/>
                  </a:cubicBezTo>
                  <a:cubicBezTo>
                    <a:pt x="62" y="129"/>
                    <a:pt x="62" y="129"/>
                    <a:pt x="62" y="129"/>
                  </a:cubicBezTo>
                  <a:cubicBezTo>
                    <a:pt x="63" y="128"/>
                    <a:pt x="64" y="127"/>
                    <a:pt x="65" y="125"/>
                  </a:cubicBezTo>
                  <a:close/>
                  <a:moveTo>
                    <a:pt x="64" y="144"/>
                  </a:moveTo>
                  <a:cubicBezTo>
                    <a:pt x="65" y="143"/>
                    <a:pt x="67" y="141"/>
                    <a:pt x="67" y="140"/>
                  </a:cubicBezTo>
                  <a:cubicBezTo>
                    <a:pt x="66" y="141"/>
                    <a:pt x="65" y="142"/>
                    <a:pt x="64" y="142"/>
                  </a:cubicBezTo>
                  <a:cubicBezTo>
                    <a:pt x="64" y="143"/>
                    <a:pt x="64" y="144"/>
                    <a:pt x="64" y="144"/>
                  </a:cubicBezTo>
                  <a:close/>
                  <a:moveTo>
                    <a:pt x="57" y="114"/>
                  </a:moveTo>
                  <a:cubicBezTo>
                    <a:pt x="56" y="112"/>
                    <a:pt x="56" y="112"/>
                    <a:pt x="55" y="112"/>
                  </a:cubicBezTo>
                  <a:cubicBezTo>
                    <a:pt x="55" y="113"/>
                    <a:pt x="55" y="114"/>
                    <a:pt x="56" y="115"/>
                  </a:cubicBezTo>
                  <a:cubicBezTo>
                    <a:pt x="56" y="115"/>
                    <a:pt x="56" y="115"/>
                    <a:pt x="56" y="116"/>
                  </a:cubicBezTo>
                  <a:cubicBezTo>
                    <a:pt x="56" y="115"/>
                    <a:pt x="57" y="115"/>
                    <a:pt x="57" y="114"/>
                  </a:cubicBezTo>
                  <a:close/>
                  <a:moveTo>
                    <a:pt x="30" y="77"/>
                  </a:moveTo>
                  <a:cubicBezTo>
                    <a:pt x="30" y="78"/>
                    <a:pt x="30" y="78"/>
                    <a:pt x="30" y="79"/>
                  </a:cubicBezTo>
                  <a:cubicBezTo>
                    <a:pt x="30" y="79"/>
                    <a:pt x="30" y="80"/>
                    <a:pt x="31" y="80"/>
                  </a:cubicBezTo>
                  <a:cubicBezTo>
                    <a:pt x="32" y="79"/>
                    <a:pt x="32" y="78"/>
                    <a:pt x="32" y="77"/>
                  </a:cubicBezTo>
                  <a:cubicBezTo>
                    <a:pt x="31" y="77"/>
                    <a:pt x="31" y="77"/>
                    <a:pt x="30" y="77"/>
                  </a:cubicBezTo>
                  <a:close/>
                  <a:moveTo>
                    <a:pt x="30" y="92"/>
                  </a:moveTo>
                  <a:cubicBezTo>
                    <a:pt x="30" y="91"/>
                    <a:pt x="30" y="90"/>
                    <a:pt x="29" y="89"/>
                  </a:cubicBezTo>
                  <a:cubicBezTo>
                    <a:pt x="29" y="87"/>
                    <a:pt x="29" y="86"/>
                    <a:pt x="28" y="85"/>
                  </a:cubicBezTo>
                  <a:cubicBezTo>
                    <a:pt x="28" y="88"/>
                    <a:pt x="29" y="90"/>
                    <a:pt x="30" y="92"/>
                  </a:cubicBezTo>
                  <a:close/>
                  <a:moveTo>
                    <a:pt x="31" y="22"/>
                  </a:moveTo>
                  <a:cubicBezTo>
                    <a:pt x="30" y="23"/>
                    <a:pt x="30" y="24"/>
                    <a:pt x="30" y="26"/>
                  </a:cubicBezTo>
                  <a:cubicBezTo>
                    <a:pt x="31" y="26"/>
                    <a:pt x="31" y="24"/>
                    <a:pt x="31" y="22"/>
                  </a:cubicBezTo>
                  <a:close/>
                  <a:moveTo>
                    <a:pt x="17" y="54"/>
                  </a:moveTo>
                  <a:cubicBezTo>
                    <a:pt x="15" y="55"/>
                    <a:pt x="13" y="57"/>
                    <a:pt x="11" y="59"/>
                  </a:cubicBezTo>
                  <a:cubicBezTo>
                    <a:pt x="14" y="57"/>
                    <a:pt x="16" y="56"/>
                    <a:pt x="17" y="54"/>
                  </a:cubicBezTo>
                  <a:close/>
                  <a:moveTo>
                    <a:pt x="33" y="48"/>
                  </a:moveTo>
                  <a:cubicBezTo>
                    <a:pt x="31" y="49"/>
                    <a:pt x="31" y="49"/>
                    <a:pt x="31" y="50"/>
                  </a:cubicBezTo>
                  <a:cubicBezTo>
                    <a:pt x="33" y="49"/>
                    <a:pt x="33" y="49"/>
                    <a:pt x="33" y="48"/>
                  </a:cubicBezTo>
                  <a:close/>
                  <a:moveTo>
                    <a:pt x="34" y="119"/>
                  </a:moveTo>
                  <a:cubicBezTo>
                    <a:pt x="33" y="121"/>
                    <a:pt x="33" y="123"/>
                    <a:pt x="34" y="124"/>
                  </a:cubicBezTo>
                  <a:cubicBezTo>
                    <a:pt x="34" y="122"/>
                    <a:pt x="34" y="121"/>
                    <a:pt x="34" y="119"/>
                  </a:cubicBezTo>
                  <a:close/>
                  <a:moveTo>
                    <a:pt x="43" y="146"/>
                  </a:moveTo>
                  <a:cubicBezTo>
                    <a:pt x="43" y="146"/>
                    <a:pt x="42" y="146"/>
                    <a:pt x="42" y="146"/>
                  </a:cubicBezTo>
                  <a:cubicBezTo>
                    <a:pt x="42" y="147"/>
                    <a:pt x="41" y="148"/>
                    <a:pt x="41" y="148"/>
                  </a:cubicBezTo>
                  <a:cubicBezTo>
                    <a:pt x="41" y="148"/>
                    <a:pt x="42" y="148"/>
                    <a:pt x="42" y="148"/>
                  </a:cubicBezTo>
                  <a:cubicBezTo>
                    <a:pt x="42" y="148"/>
                    <a:pt x="43" y="147"/>
                    <a:pt x="43" y="146"/>
                  </a:cubicBezTo>
                  <a:close/>
                  <a:moveTo>
                    <a:pt x="27" y="55"/>
                  </a:moveTo>
                  <a:cubicBezTo>
                    <a:pt x="28" y="54"/>
                    <a:pt x="28" y="53"/>
                    <a:pt x="28" y="51"/>
                  </a:cubicBezTo>
                  <a:cubicBezTo>
                    <a:pt x="27" y="52"/>
                    <a:pt x="27" y="52"/>
                    <a:pt x="27" y="55"/>
                  </a:cubicBezTo>
                  <a:close/>
                  <a:moveTo>
                    <a:pt x="32" y="42"/>
                  </a:moveTo>
                  <a:cubicBezTo>
                    <a:pt x="32" y="41"/>
                    <a:pt x="33" y="40"/>
                    <a:pt x="33" y="39"/>
                  </a:cubicBezTo>
                  <a:cubicBezTo>
                    <a:pt x="33" y="40"/>
                    <a:pt x="31" y="40"/>
                    <a:pt x="32" y="42"/>
                  </a:cubicBezTo>
                  <a:close/>
                  <a:moveTo>
                    <a:pt x="28" y="79"/>
                  </a:moveTo>
                  <a:cubicBezTo>
                    <a:pt x="28" y="79"/>
                    <a:pt x="28" y="79"/>
                    <a:pt x="28" y="79"/>
                  </a:cubicBezTo>
                  <a:cubicBezTo>
                    <a:pt x="28" y="80"/>
                    <a:pt x="28" y="82"/>
                    <a:pt x="28" y="83"/>
                  </a:cubicBezTo>
                  <a:cubicBezTo>
                    <a:pt x="28" y="83"/>
                    <a:pt x="28" y="83"/>
                    <a:pt x="28" y="83"/>
                  </a:cubicBezTo>
                  <a:cubicBezTo>
                    <a:pt x="28" y="82"/>
                    <a:pt x="28" y="80"/>
                    <a:pt x="28" y="79"/>
                  </a:cubicBezTo>
                  <a:close/>
                  <a:moveTo>
                    <a:pt x="28" y="46"/>
                  </a:moveTo>
                  <a:cubicBezTo>
                    <a:pt x="29" y="45"/>
                    <a:pt x="29" y="44"/>
                    <a:pt x="29" y="43"/>
                  </a:cubicBezTo>
                  <a:cubicBezTo>
                    <a:pt x="28" y="44"/>
                    <a:pt x="28" y="45"/>
                    <a:pt x="28" y="46"/>
                  </a:cubicBezTo>
                  <a:close/>
                  <a:moveTo>
                    <a:pt x="63" y="117"/>
                  </a:moveTo>
                  <a:cubicBezTo>
                    <a:pt x="61" y="118"/>
                    <a:pt x="61" y="118"/>
                    <a:pt x="62" y="119"/>
                  </a:cubicBezTo>
                  <a:cubicBezTo>
                    <a:pt x="62" y="119"/>
                    <a:pt x="62" y="118"/>
                    <a:pt x="63" y="117"/>
                  </a:cubicBezTo>
                  <a:close/>
                  <a:moveTo>
                    <a:pt x="37" y="113"/>
                  </a:moveTo>
                  <a:cubicBezTo>
                    <a:pt x="38" y="112"/>
                    <a:pt x="38" y="111"/>
                    <a:pt x="39" y="111"/>
                  </a:cubicBezTo>
                  <a:cubicBezTo>
                    <a:pt x="37" y="111"/>
                    <a:pt x="37" y="111"/>
                    <a:pt x="37" y="113"/>
                  </a:cubicBezTo>
                  <a:close/>
                  <a:moveTo>
                    <a:pt x="38" y="44"/>
                  </a:moveTo>
                  <a:cubicBezTo>
                    <a:pt x="37" y="44"/>
                    <a:pt x="36" y="45"/>
                    <a:pt x="36" y="45"/>
                  </a:cubicBezTo>
                  <a:cubicBezTo>
                    <a:pt x="36" y="45"/>
                    <a:pt x="37" y="44"/>
                    <a:pt x="38" y="44"/>
                  </a:cubicBezTo>
                  <a:close/>
                  <a:moveTo>
                    <a:pt x="33" y="16"/>
                  </a:moveTo>
                  <a:cubicBezTo>
                    <a:pt x="32" y="17"/>
                    <a:pt x="31" y="17"/>
                    <a:pt x="31" y="18"/>
                  </a:cubicBezTo>
                  <a:cubicBezTo>
                    <a:pt x="32" y="17"/>
                    <a:pt x="32" y="17"/>
                    <a:pt x="33" y="16"/>
                  </a:cubicBezTo>
                  <a:close/>
                  <a:moveTo>
                    <a:pt x="30" y="30"/>
                  </a:moveTo>
                  <a:cubicBezTo>
                    <a:pt x="29" y="31"/>
                    <a:pt x="29" y="31"/>
                    <a:pt x="29" y="32"/>
                  </a:cubicBezTo>
                  <a:cubicBezTo>
                    <a:pt x="30" y="32"/>
                    <a:pt x="30" y="31"/>
                    <a:pt x="30" y="30"/>
                  </a:cubicBezTo>
                  <a:close/>
                  <a:moveTo>
                    <a:pt x="67" y="39"/>
                  </a:moveTo>
                  <a:cubicBezTo>
                    <a:pt x="67" y="38"/>
                    <a:pt x="67" y="38"/>
                    <a:pt x="67" y="38"/>
                  </a:cubicBezTo>
                  <a:cubicBezTo>
                    <a:pt x="67" y="39"/>
                    <a:pt x="67" y="39"/>
                    <a:pt x="66" y="39"/>
                  </a:cubicBezTo>
                  <a:cubicBezTo>
                    <a:pt x="67" y="39"/>
                    <a:pt x="67" y="39"/>
                    <a:pt x="67" y="39"/>
                  </a:cubicBezTo>
                  <a:cubicBezTo>
                    <a:pt x="67" y="39"/>
                    <a:pt x="67" y="39"/>
                    <a:pt x="67" y="39"/>
                  </a:cubicBezTo>
                  <a:close/>
                  <a:moveTo>
                    <a:pt x="33" y="27"/>
                  </a:moveTo>
                  <a:cubicBezTo>
                    <a:pt x="34" y="27"/>
                    <a:pt x="34" y="27"/>
                    <a:pt x="34" y="26"/>
                  </a:cubicBezTo>
                  <a:cubicBezTo>
                    <a:pt x="34" y="27"/>
                    <a:pt x="33" y="27"/>
                    <a:pt x="33" y="27"/>
                  </a:cubicBezTo>
                  <a:close/>
                  <a:moveTo>
                    <a:pt x="61" y="110"/>
                  </a:moveTo>
                  <a:cubicBezTo>
                    <a:pt x="60" y="110"/>
                    <a:pt x="60" y="110"/>
                    <a:pt x="60" y="111"/>
                  </a:cubicBezTo>
                  <a:cubicBezTo>
                    <a:pt x="60" y="111"/>
                    <a:pt x="61" y="110"/>
                    <a:pt x="61" y="110"/>
                  </a:cubicBezTo>
                  <a:close/>
                </a:path>
              </a:pathLst>
            </a:custGeom>
            <a:grpFill/>
            <a:ln>
              <a:noFill/>
            </a:ln>
          </p:spPr>
          <p:txBody>
            <a:bodyPr vert="horz" wrap="square" lIns="91440" tIns="45720" rIns="91440" bIns="45720" numCol="1" anchor="t" anchorCtr="0" compatLnSpc="1"/>
            <a:lstStyle/>
            <a:p>
              <a:endParaRPr lang="zh-CN" altLang="en-US"/>
            </a:p>
          </p:txBody>
        </p:sp>
        <p:sp>
          <p:nvSpPr>
            <p:cNvPr id="9" name="Freeform 447"/>
            <p:cNvSpPr>
              <a:spLocks noEditPoints="1"/>
            </p:cNvSpPr>
            <p:nvPr/>
          </p:nvSpPr>
          <p:spPr bwMode="auto">
            <a:xfrm>
              <a:off x="10899776" y="4821238"/>
              <a:ext cx="225425" cy="369888"/>
            </a:xfrm>
            <a:custGeom>
              <a:avLst/>
              <a:gdLst>
                <a:gd name="T0" fmla="*/ 67 w 91"/>
                <a:gd name="T1" fmla="*/ 100 h 150"/>
                <a:gd name="T2" fmla="*/ 52 w 91"/>
                <a:gd name="T3" fmla="*/ 116 h 150"/>
                <a:gd name="T4" fmla="*/ 38 w 91"/>
                <a:gd name="T5" fmla="*/ 149 h 150"/>
                <a:gd name="T6" fmla="*/ 31 w 91"/>
                <a:gd name="T7" fmla="*/ 91 h 150"/>
                <a:gd name="T8" fmla="*/ 29 w 91"/>
                <a:gd name="T9" fmla="*/ 62 h 150"/>
                <a:gd name="T10" fmla="*/ 26 w 91"/>
                <a:gd name="T11" fmla="*/ 47 h 150"/>
                <a:gd name="T12" fmla="*/ 11 w 91"/>
                <a:gd name="T13" fmla="*/ 54 h 150"/>
                <a:gd name="T14" fmla="*/ 14 w 91"/>
                <a:gd name="T15" fmla="*/ 24 h 150"/>
                <a:gd name="T16" fmla="*/ 34 w 91"/>
                <a:gd name="T17" fmla="*/ 5 h 150"/>
                <a:gd name="T18" fmla="*/ 59 w 91"/>
                <a:gd name="T19" fmla="*/ 6 h 150"/>
                <a:gd name="T20" fmla="*/ 90 w 91"/>
                <a:gd name="T21" fmla="*/ 50 h 150"/>
                <a:gd name="T22" fmla="*/ 62 w 91"/>
                <a:gd name="T23" fmla="*/ 55 h 150"/>
                <a:gd name="T24" fmla="*/ 62 w 91"/>
                <a:gd name="T25" fmla="*/ 65 h 150"/>
                <a:gd name="T26" fmla="*/ 50 w 91"/>
                <a:gd name="T27" fmla="*/ 89 h 150"/>
                <a:gd name="T28" fmla="*/ 34 w 91"/>
                <a:gd name="T29" fmla="*/ 29 h 150"/>
                <a:gd name="T30" fmla="*/ 34 w 91"/>
                <a:gd name="T31" fmla="*/ 39 h 150"/>
                <a:gd name="T32" fmla="*/ 33 w 91"/>
                <a:gd name="T33" fmla="*/ 29 h 150"/>
                <a:gd name="T34" fmla="*/ 34 w 91"/>
                <a:gd name="T35" fmla="*/ 55 h 150"/>
                <a:gd name="T36" fmla="*/ 38 w 91"/>
                <a:gd name="T37" fmla="*/ 107 h 150"/>
                <a:gd name="T38" fmla="*/ 37 w 91"/>
                <a:gd name="T39" fmla="*/ 120 h 150"/>
                <a:gd name="T40" fmla="*/ 35 w 91"/>
                <a:gd name="T41" fmla="*/ 132 h 150"/>
                <a:gd name="T42" fmla="*/ 46 w 91"/>
                <a:gd name="T43" fmla="*/ 101 h 150"/>
                <a:gd name="T44" fmla="*/ 37 w 91"/>
                <a:gd name="T45" fmla="*/ 107 h 150"/>
                <a:gd name="T46" fmla="*/ 33 w 91"/>
                <a:gd name="T47" fmla="*/ 78 h 150"/>
                <a:gd name="T48" fmla="*/ 34 w 91"/>
                <a:gd name="T49" fmla="*/ 78 h 150"/>
                <a:gd name="T50" fmla="*/ 38 w 91"/>
                <a:gd name="T51" fmla="*/ 68 h 150"/>
                <a:gd name="T52" fmla="*/ 54 w 91"/>
                <a:gd name="T53" fmla="*/ 39 h 150"/>
                <a:gd name="T54" fmla="*/ 63 w 91"/>
                <a:gd name="T55" fmla="*/ 41 h 150"/>
                <a:gd name="T56" fmla="*/ 66 w 91"/>
                <a:gd name="T57" fmla="*/ 142 h 150"/>
                <a:gd name="T58" fmla="*/ 62 w 91"/>
                <a:gd name="T59" fmla="*/ 132 h 150"/>
                <a:gd name="T60" fmla="*/ 39 w 91"/>
                <a:gd name="T61" fmla="*/ 63 h 150"/>
                <a:gd name="T62" fmla="*/ 37 w 91"/>
                <a:gd name="T63" fmla="*/ 6 h 150"/>
                <a:gd name="T64" fmla="*/ 44 w 91"/>
                <a:gd name="T65" fmla="*/ 9 h 150"/>
                <a:gd name="T66" fmla="*/ 16 w 91"/>
                <a:gd name="T67" fmla="*/ 41 h 150"/>
                <a:gd name="T68" fmla="*/ 38 w 91"/>
                <a:gd name="T69" fmla="*/ 89 h 150"/>
                <a:gd name="T70" fmla="*/ 35 w 91"/>
                <a:gd name="T71" fmla="*/ 93 h 150"/>
                <a:gd name="T72" fmla="*/ 38 w 91"/>
                <a:gd name="T73" fmla="*/ 136 h 150"/>
                <a:gd name="T74" fmla="*/ 40 w 91"/>
                <a:gd name="T75" fmla="*/ 109 h 150"/>
                <a:gd name="T76" fmla="*/ 38 w 91"/>
                <a:gd name="T77" fmla="*/ 122 h 150"/>
                <a:gd name="T78" fmla="*/ 68 w 91"/>
                <a:gd name="T79" fmla="*/ 124 h 150"/>
                <a:gd name="T80" fmla="*/ 73 w 91"/>
                <a:gd name="T81" fmla="*/ 21 h 150"/>
                <a:gd name="T82" fmla="*/ 73 w 91"/>
                <a:gd name="T83" fmla="*/ 21 h 150"/>
                <a:gd name="T84" fmla="*/ 26 w 91"/>
                <a:gd name="T85" fmla="*/ 15 h 150"/>
                <a:gd name="T86" fmla="*/ 47 w 91"/>
                <a:gd name="T87" fmla="*/ 32 h 150"/>
                <a:gd name="T88" fmla="*/ 57 w 91"/>
                <a:gd name="T89" fmla="*/ 115 h 150"/>
                <a:gd name="T90" fmla="*/ 67 w 91"/>
                <a:gd name="T91" fmla="*/ 35 h 150"/>
                <a:gd name="T92" fmla="*/ 79 w 91"/>
                <a:gd name="T93" fmla="*/ 33 h 150"/>
                <a:gd name="T94" fmla="*/ 65 w 91"/>
                <a:gd name="T95" fmla="*/ 18 h 150"/>
                <a:gd name="T96" fmla="*/ 11 w 91"/>
                <a:gd name="T97" fmla="*/ 42 h 150"/>
                <a:gd name="T98" fmla="*/ 85 w 91"/>
                <a:gd name="T99" fmla="*/ 51 h 150"/>
                <a:gd name="T100" fmla="*/ 53 w 91"/>
                <a:gd name="T101" fmla="*/ 97 h 150"/>
                <a:gd name="T102" fmla="*/ 33 w 91"/>
                <a:gd name="T103" fmla="*/ 36 h 150"/>
                <a:gd name="T104" fmla="*/ 54 w 91"/>
                <a:gd name="T105" fmla="*/ 91 h 150"/>
                <a:gd name="T106" fmla="*/ 73 w 91"/>
                <a:gd name="T107" fmla="*/ 43 h 150"/>
                <a:gd name="T108" fmla="*/ 21 w 91"/>
                <a:gd name="T109" fmla="*/ 39 h 150"/>
                <a:gd name="T110" fmla="*/ 59 w 91"/>
                <a:gd name="T111" fmla="*/ 107 h 150"/>
                <a:gd name="T112" fmla="*/ 65 w 91"/>
                <a:gd name="T113" fmla="*/ 33 h 150"/>
                <a:gd name="T114" fmla="*/ 28 w 91"/>
                <a:gd name="T115" fmla="*/ 33 h 150"/>
                <a:gd name="T116" fmla="*/ 72 w 91"/>
                <a:gd name="T117" fmla="*/ 24 h 150"/>
                <a:gd name="T118" fmla="*/ 51 w 91"/>
                <a:gd name="T119" fmla="*/ 64 h 150"/>
                <a:gd name="T120" fmla="*/ 61 w 91"/>
                <a:gd name="T121" fmla="*/ 89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1" h="150">
                  <a:moveTo>
                    <a:pt x="66" y="43"/>
                  </a:moveTo>
                  <a:cubicBezTo>
                    <a:pt x="67" y="48"/>
                    <a:pt x="68" y="53"/>
                    <a:pt x="68" y="57"/>
                  </a:cubicBezTo>
                  <a:cubicBezTo>
                    <a:pt x="69" y="63"/>
                    <a:pt x="70" y="69"/>
                    <a:pt x="69" y="75"/>
                  </a:cubicBezTo>
                  <a:cubicBezTo>
                    <a:pt x="68" y="79"/>
                    <a:pt x="68" y="83"/>
                    <a:pt x="66" y="86"/>
                  </a:cubicBezTo>
                  <a:cubicBezTo>
                    <a:pt x="65" y="88"/>
                    <a:pt x="64" y="89"/>
                    <a:pt x="63" y="91"/>
                  </a:cubicBezTo>
                  <a:cubicBezTo>
                    <a:pt x="64" y="91"/>
                    <a:pt x="65" y="92"/>
                    <a:pt x="65" y="93"/>
                  </a:cubicBezTo>
                  <a:cubicBezTo>
                    <a:pt x="66" y="95"/>
                    <a:pt x="67" y="98"/>
                    <a:pt x="67" y="100"/>
                  </a:cubicBezTo>
                  <a:cubicBezTo>
                    <a:pt x="68" y="106"/>
                    <a:pt x="69" y="111"/>
                    <a:pt x="70" y="116"/>
                  </a:cubicBezTo>
                  <a:cubicBezTo>
                    <a:pt x="72" y="123"/>
                    <a:pt x="72" y="130"/>
                    <a:pt x="70" y="137"/>
                  </a:cubicBezTo>
                  <a:cubicBezTo>
                    <a:pt x="70" y="139"/>
                    <a:pt x="70" y="141"/>
                    <a:pt x="69" y="143"/>
                  </a:cubicBezTo>
                  <a:cubicBezTo>
                    <a:pt x="67" y="146"/>
                    <a:pt x="65" y="146"/>
                    <a:pt x="62" y="144"/>
                  </a:cubicBezTo>
                  <a:cubicBezTo>
                    <a:pt x="60" y="143"/>
                    <a:pt x="59" y="141"/>
                    <a:pt x="58" y="139"/>
                  </a:cubicBezTo>
                  <a:cubicBezTo>
                    <a:pt x="56" y="135"/>
                    <a:pt x="54" y="131"/>
                    <a:pt x="53" y="127"/>
                  </a:cubicBezTo>
                  <a:cubicBezTo>
                    <a:pt x="53" y="123"/>
                    <a:pt x="52" y="120"/>
                    <a:pt x="52" y="116"/>
                  </a:cubicBezTo>
                  <a:cubicBezTo>
                    <a:pt x="52" y="115"/>
                    <a:pt x="51" y="114"/>
                    <a:pt x="51" y="113"/>
                  </a:cubicBezTo>
                  <a:cubicBezTo>
                    <a:pt x="50" y="112"/>
                    <a:pt x="50" y="110"/>
                    <a:pt x="49" y="108"/>
                  </a:cubicBezTo>
                  <a:cubicBezTo>
                    <a:pt x="49" y="109"/>
                    <a:pt x="49" y="109"/>
                    <a:pt x="49" y="109"/>
                  </a:cubicBezTo>
                  <a:cubicBezTo>
                    <a:pt x="49" y="115"/>
                    <a:pt x="47" y="121"/>
                    <a:pt x="46" y="127"/>
                  </a:cubicBezTo>
                  <a:cubicBezTo>
                    <a:pt x="46" y="133"/>
                    <a:pt x="44" y="138"/>
                    <a:pt x="42" y="142"/>
                  </a:cubicBezTo>
                  <a:cubicBezTo>
                    <a:pt x="42" y="144"/>
                    <a:pt x="41" y="146"/>
                    <a:pt x="39" y="147"/>
                  </a:cubicBezTo>
                  <a:cubicBezTo>
                    <a:pt x="39" y="148"/>
                    <a:pt x="38" y="148"/>
                    <a:pt x="38" y="149"/>
                  </a:cubicBezTo>
                  <a:cubicBezTo>
                    <a:pt x="35" y="150"/>
                    <a:pt x="33" y="149"/>
                    <a:pt x="32" y="147"/>
                  </a:cubicBezTo>
                  <a:cubicBezTo>
                    <a:pt x="31" y="145"/>
                    <a:pt x="31" y="143"/>
                    <a:pt x="30" y="141"/>
                  </a:cubicBezTo>
                  <a:cubicBezTo>
                    <a:pt x="29" y="132"/>
                    <a:pt x="29" y="123"/>
                    <a:pt x="29" y="113"/>
                  </a:cubicBezTo>
                  <a:cubicBezTo>
                    <a:pt x="29" y="109"/>
                    <a:pt x="29" y="105"/>
                    <a:pt x="29" y="101"/>
                  </a:cubicBezTo>
                  <a:cubicBezTo>
                    <a:pt x="30" y="100"/>
                    <a:pt x="29" y="98"/>
                    <a:pt x="29" y="96"/>
                  </a:cubicBezTo>
                  <a:cubicBezTo>
                    <a:pt x="29" y="95"/>
                    <a:pt x="29" y="95"/>
                    <a:pt x="29" y="94"/>
                  </a:cubicBezTo>
                  <a:cubicBezTo>
                    <a:pt x="29" y="92"/>
                    <a:pt x="30" y="92"/>
                    <a:pt x="31" y="91"/>
                  </a:cubicBezTo>
                  <a:cubicBezTo>
                    <a:pt x="31" y="91"/>
                    <a:pt x="32" y="91"/>
                    <a:pt x="32" y="91"/>
                  </a:cubicBezTo>
                  <a:cubicBezTo>
                    <a:pt x="32" y="91"/>
                    <a:pt x="33" y="91"/>
                    <a:pt x="33" y="91"/>
                  </a:cubicBezTo>
                  <a:cubicBezTo>
                    <a:pt x="33" y="90"/>
                    <a:pt x="33" y="90"/>
                    <a:pt x="33" y="90"/>
                  </a:cubicBezTo>
                  <a:cubicBezTo>
                    <a:pt x="32" y="87"/>
                    <a:pt x="31" y="84"/>
                    <a:pt x="31" y="81"/>
                  </a:cubicBezTo>
                  <a:cubicBezTo>
                    <a:pt x="31" y="79"/>
                    <a:pt x="30" y="77"/>
                    <a:pt x="30" y="75"/>
                  </a:cubicBezTo>
                  <a:cubicBezTo>
                    <a:pt x="29" y="71"/>
                    <a:pt x="29" y="67"/>
                    <a:pt x="29" y="63"/>
                  </a:cubicBezTo>
                  <a:cubicBezTo>
                    <a:pt x="29" y="62"/>
                    <a:pt x="29" y="62"/>
                    <a:pt x="29" y="62"/>
                  </a:cubicBezTo>
                  <a:cubicBezTo>
                    <a:pt x="27" y="61"/>
                    <a:pt x="27" y="60"/>
                    <a:pt x="28" y="58"/>
                  </a:cubicBezTo>
                  <a:cubicBezTo>
                    <a:pt x="28" y="58"/>
                    <a:pt x="28" y="58"/>
                    <a:pt x="28" y="58"/>
                  </a:cubicBezTo>
                  <a:cubicBezTo>
                    <a:pt x="29" y="56"/>
                    <a:pt x="29" y="54"/>
                    <a:pt x="29" y="52"/>
                  </a:cubicBezTo>
                  <a:cubicBezTo>
                    <a:pt x="29" y="51"/>
                    <a:pt x="29" y="51"/>
                    <a:pt x="29" y="50"/>
                  </a:cubicBezTo>
                  <a:cubicBezTo>
                    <a:pt x="29" y="50"/>
                    <a:pt x="28" y="50"/>
                    <a:pt x="28" y="50"/>
                  </a:cubicBezTo>
                  <a:cubicBezTo>
                    <a:pt x="27" y="50"/>
                    <a:pt x="26" y="50"/>
                    <a:pt x="26" y="49"/>
                  </a:cubicBezTo>
                  <a:cubicBezTo>
                    <a:pt x="26" y="48"/>
                    <a:pt x="26" y="47"/>
                    <a:pt x="26" y="47"/>
                  </a:cubicBezTo>
                  <a:cubicBezTo>
                    <a:pt x="27" y="45"/>
                    <a:pt x="28" y="44"/>
                    <a:pt x="29" y="43"/>
                  </a:cubicBezTo>
                  <a:cubicBezTo>
                    <a:pt x="29" y="42"/>
                    <a:pt x="30" y="41"/>
                    <a:pt x="30" y="40"/>
                  </a:cubicBezTo>
                  <a:cubicBezTo>
                    <a:pt x="30" y="39"/>
                    <a:pt x="30" y="38"/>
                    <a:pt x="30" y="37"/>
                  </a:cubicBezTo>
                  <a:cubicBezTo>
                    <a:pt x="29" y="37"/>
                    <a:pt x="29" y="38"/>
                    <a:pt x="29" y="38"/>
                  </a:cubicBezTo>
                  <a:cubicBezTo>
                    <a:pt x="27" y="40"/>
                    <a:pt x="24" y="42"/>
                    <a:pt x="22" y="44"/>
                  </a:cubicBezTo>
                  <a:cubicBezTo>
                    <a:pt x="20" y="47"/>
                    <a:pt x="17" y="50"/>
                    <a:pt x="14" y="53"/>
                  </a:cubicBezTo>
                  <a:cubicBezTo>
                    <a:pt x="13" y="53"/>
                    <a:pt x="12" y="54"/>
                    <a:pt x="11" y="54"/>
                  </a:cubicBezTo>
                  <a:cubicBezTo>
                    <a:pt x="9" y="55"/>
                    <a:pt x="8" y="55"/>
                    <a:pt x="6" y="55"/>
                  </a:cubicBezTo>
                  <a:cubicBezTo>
                    <a:pt x="6" y="55"/>
                    <a:pt x="5" y="55"/>
                    <a:pt x="5" y="55"/>
                  </a:cubicBezTo>
                  <a:cubicBezTo>
                    <a:pt x="2" y="55"/>
                    <a:pt x="0" y="53"/>
                    <a:pt x="0" y="50"/>
                  </a:cubicBezTo>
                  <a:cubicBezTo>
                    <a:pt x="0" y="49"/>
                    <a:pt x="0" y="48"/>
                    <a:pt x="1" y="47"/>
                  </a:cubicBezTo>
                  <a:cubicBezTo>
                    <a:pt x="1" y="44"/>
                    <a:pt x="2" y="42"/>
                    <a:pt x="3" y="40"/>
                  </a:cubicBezTo>
                  <a:cubicBezTo>
                    <a:pt x="5" y="37"/>
                    <a:pt x="6" y="35"/>
                    <a:pt x="8" y="33"/>
                  </a:cubicBezTo>
                  <a:cubicBezTo>
                    <a:pt x="10" y="30"/>
                    <a:pt x="12" y="27"/>
                    <a:pt x="14" y="24"/>
                  </a:cubicBezTo>
                  <a:cubicBezTo>
                    <a:pt x="17" y="19"/>
                    <a:pt x="20" y="15"/>
                    <a:pt x="23" y="12"/>
                  </a:cubicBezTo>
                  <a:cubicBezTo>
                    <a:pt x="24" y="11"/>
                    <a:pt x="25" y="10"/>
                    <a:pt x="25" y="9"/>
                  </a:cubicBezTo>
                  <a:cubicBezTo>
                    <a:pt x="26" y="9"/>
                    <a:pt x="27" y="8"/>
                    <a:pt x="28" y="8"/>
                  </a:cubicBezTo>
                  <a:cubicBezTo>
                    <a:pt x="28" y="8"/>
                    <a:pt x="28" y="8"/>
                    <a:pt x="29" y="8"/>
                  </a:cubicBezTo>
                  <a:cubicBezTo>
                    <a:pt x="29" y="7"/>
                    <a:pt x="29" y="7"/>
                    <a:pt x="29" y="6"/>
                  </a:cubicBezTo>
                  <a:cubicBezTo>
                    <a:pt x="30" y="4"/>
                    <a:pt x="32" y="4"/>
                    <a:pt x="33" y="5"/>
                  </a:cubicBezTo>
                  <a:cubicBezTo>
                    <a:pt x="33" y="5"/>
                    <a:pt x="34" y="5"/>
                    <a:pt x="34" y="5"/>
                  </a:cubicBezTo>
                  <a:cubicBezTo>
                    <a:pt x="35" y="4"/>
                    <a:pt x="35" y="4"/>
                    <a:pt x="36" y="3"/>
                  </a:cubicBezTo>
                  <a:cubicBezTo>
                    <a:pt x="37" y="1"/>
                    <a:pt x="39" y="1"/>
                    <a:pt x="41" y="0"/>
                  </a:cubicBezTo>
                  <a:cubicBezTo>
                    <a:pt x="43" y="0"/>
                    <a:pt x="45" y="0"/>
                    <a:pt x="46" y="0"/>
                  </a:cubicBezTo>
                  <a:cubicBezTo>
                    <a:pt x="47" y="0"/>
                    <a:pt x="48" y="0"/>
                    <a:pt x="48" y="0"/>
                  </a:cubicBezTo>
                  <a:cubicBezTo>
                    <a:pt x="49" y="1"/>
                    <a:pt x="49" y="1"/>
                    <a:pt x="50" y="1"/>
                  </a:cubicBezTo>
                  <a:cubicBezTo>
                    <a:pt x="53" y="2"/>
                    <a:pt x="56" y="3"/>
                    <a:pt x="58" y="6"/>
                  </a:cubicBezTo>
                  <a:cubicBezTo>
                    <a:pt x="58" y="6"/>
                    <a:pt x="59" y="6"/>
                    <a:pt x="59" y="6"/>
                  </a:cubicBezTo>
                  <a:cubicBezTo>
                    <a:pt x="60" y="6"/>
                    <a:pt x="60" y="7"/>
                    <a:pt x="61" y="8"/>
                  </a:cubicBezTo>
                  <a:cubicBezTo>
                    <a:pt x="61" y="9"/>
                    <a:pt x="61" y="10"/>
                    <a:pt x="62" y="11"/>
                  </a:cubicBezTo>
                  <a:cubicBezTo>
                    <a:pt x="64" y="10"/>
                    <a:pt x="65" y="11"/>
                    <a:pt x="67" y="12"/>
                  </a:cubicBezTo>
                  <a:cubicBezTo>
                    <a:pt x="71" y="14"/>
                    <a:pt x="74" y="17"/>
                    <a:pt x="77" y="21"/>
                  </a:cubicBezTo>
                  <a:cubicBezTo>
                    <a:pt x="79" y="24"/>
                    <a:pt x="82" y="27"/>
                    <a:pt x="84" y="30"/>
                  </a:cubicBezTo>
                  <a:cubicBezTo>
                    <a:pt x="87" y="34"/>
                    <a:pt x="89" y="38"/>
                    <a:pt x="90" y="43"/>
                  </a:cubicBezTo>
                  <a:cubicBezTo>
                    <a:pt x="90" y="45"/>
                    <a:pt x="91" y="47"/>
                    <a:pt x="90" y="50"/>
                  </a:cubicBezTo>
                  <a:cubicBezTo>
                    <a:pt x="90" y="50"/>
                    <a:pt x="90" y="50"/>
                    <a:pt x="90" y="50"/>
                  </a:cubicBezTo>
                  <a:cubicBezTo>
                    <a:pt x="89" y="54"/>
                    <a:pt x="86" y="55"/>
                    <a:pt x="83" y="54"/>
                  </a:cubicBezTo>
                  <a:cubicBezTo>
                    <a:pt x="82" y="53"/>
                    <a:pt x="82" y="53"/>
                    <a:pt x="81" y="53"/>
                  </a:cubicBezTo>
                  <a:cubicBezTo>
                    <a:pt x="76" y="51"/>
                    <a:pt x="71" y="47"/>
                    <a:pt x="67" y="43"/>
                  </a:cubicBezTo>
                  <a:cubicBezTo>
                    <a:pt x="67" y="43"/>
                    <a:pt x="67" y="43"/>
                    <a:pt x="66" y="43"/>
                  </a:cubicBezTo>
                  <a:close/>
                  <a:moveTo>
                    <a:pt x="64" y="51"/>
                  </a:moveTo>
                  <a:cubicBezTo>
                    <a:pt x="63" y="52"/>
                    <a:pt x="63" y="54"/>
                    <a:pt x="62" y="55"/>
                  </a:cubicBezTo>
                  <a:cubicBezTo>
                    <a:pt x="60" y="57"/>
                    <a:pt x="59" y="60"/>
                    <a:pt x="57" y="62"/>
                  </a:cubicBezTo>
                  <a:cubicBezTo>
                    <a:pt x="51" y="69"/>
                    <a:pt x="46" y="76"/>
                    <a:pt x="40" y="83"/>
                  </a:cubicBezTo>
                  <a:cubicBezTo>
                    <a:pt x="40" y="83"/>
                    <a:pt x="40" y="83"/>
                    <a:pt x="40" y="84"/>
                  </a:cubicBezTo>
                  <a:cubicBezTo>
                    <a:pt x="40" y="84"/>
                    <a:pt x="41" y="83"/>
                    <a:pt x="41" y="83"/>
                  </a:cubicBezTo>
                  <a:cubicBezTo>
                    <a:pt x="45" y="80"/>
                    <a:pt x="49" y="76"/>
                    <a:pt x="53" y="73"/>
                  </a:cubicBezTo>
                  <a:cubicBezTo>
                    <a:pt x="55" y="71"/>
                    <a:pt x="57" y="69"/>
                    <a:pt x="60" y="67"/>
                  </a:cubicBezTo>
                  <a:cubicBezTo>
                    <a:pt x="60" y="66"/>
                    <a:pt x="61" y="66"/>
                    <a:pt x="62" y="65"/>
                  </a:cubicBezTo>
                  <a:cubicBezTo>
                    <a:pt x="62" y="65"/>
                    <a:pt x="63" y="65"/>
                    <a:pt x="63" y="66"/>
                  </a:cubicBezTo>
                  <a:cubicBezTo>
                    <a:pt x="64" y="66"/>
                    <a:pt x="64" y="67"/>
                    <a:pt x="64" y="67"/>
                  </a:cubicBezTo>
                  <a:cubicBezTo>
                    <a:pt x="63" y="68"/>
                    <a:pt x="63" y="68"/>
                    <a:pt x="63" y="69"/>
                  </a:cubicBezTo>
                  <a:cubicBezTo>
                    <a:pt x="62" y="70"/>
                    <a:pt x="60" y="72"/>
                    <a:pt x="59" y="73"/>
                  </a:cubicBezTo>
                  <a:cubicBezTo>
                    <a:pt x="56" y="78"/>
                    <a:pt x="52" y="83"/>
                    <a:pt x="49" y="87"/>
                  </a:cubicBezTo>
                  <a:cubicBezTo>
                    <a:pt x="48" y="88"/>
                    <a:pt x="48" y="88"/>
                    <a:pt x="48" y="89"/>
                  </a:cubicBezTo>
                  <a:cubicBezTo>
                    <a:pt x="48" y="89"/>
                    <a:pt x="49" y="89"/>
                    <a:pt x="50" y="89"/>
                  </a:cubicBezTo>
                  <a:cubicBezTo>
                    <a:pt x="53" y="86"/>
                    <a:pt x="56" y="84"/>
                    <a:pt x="59" y="82"/>
                  </a:cubicBezTo>
                  <a:cubicBezTo>
                    <a:pt x="60" y="81"/>
                    <a:pt x="61" y="81"/>
                    <a:pt x="62" y="82"/>
                  </a:cubicBezTo>
                  <a:cubicBezTo>
                    <a:pt x="62" y="81"/>
                    <a:pt x="63" y="81"/>
                    <a:pt x="63" y="81"/>
                  </a:cubicBezTo>
                  <a:cubicBezTo>
                    <a:pt x="63" y="79"/>
                    <a:pt x="64" y="77"/>
                    <a:pt x="64" y="74"/>
                  </a:cubicBezTo>
                  <a:cubicBezTo>
                    <a:pt x="65" y="67"/>
                    <a:pt x="65" y="59"/>
                    <a:pt x="64" y="51"/>
                  </a:cubicBezTo>
                  <a:close/>
                  <a:moveTo>
                    <a:pt x="33" y="29"/>
                  </a:moveTo>
                  <a:cubicBezTo>
                    <a:pt x="33" y="29"/>
                    <a:pt x="34" y="29"/>
                    <a:pt x="34" y="29"/>
                  </a:cubicBezTo>
                  <a:cubicBezTo>
                    <a:pt x="37" y="26"/>
                    <a:pt x="40" y="23"/>
                    <a:pt x="43" y="20"/>
                  </a:cubicBezTo>
                  <a:cubicBezTo>
                    <a:pt x="45" y="18"/>
                    <a:pt x="47" y="15"/>
                    <a:pt x="49" y="13"/>
                  </a:cubicBezTo>
                  <a:cubicBezTo>
                    <a:pt x="49" y="13"/>
                    <a:pt x="50" y="12"/>
                    <a:pt x="51" y="12"/>
                  </a:cubicBezTo>
                  <a:cubicBezTo>
                    <a:pt x="52" y="12"/>
                    <a:pt x="53" y="13"/>
                    <a:pt x="53" y="14"/>
                  </a:cubicBezTo>
                  <a:cubicBezTo>
                    <a:pt x="52" y="14"/>
                    <a:pt x="52" y="15"/>
                    <a:pt x="52" y="15"/>
                  </a:cubicBezTo>
                  <a:cubicBezTo>
                    <a:pt x="51" y="17"/>
                    <a:pt x="49" y="19"/>
                    <a:pt x="48" y="21"/>
                  </a:cubicBezTo>
                  <a:cubicBezTo>
                    <a:pt x="43" y="27"/>
                    <a:pt x="39" y="33"/>
                    <a:pt x="34" y="39"/>
                  </a:cubicBezTo>
                  <a:cubicBezTo>
                    <a:pt x="34" y="40"/>
                    <a:pt x="34" y="40"/>
                    <a:pt x="33" y="41"/>
                  </a:cubicBezTo>
                  <a:cubicBezTo>
                    <a:pt x="33" y="41"/>
                    <a:pt x="33" y="41"/>
                    <a:pt x="33" y="42"/>
                  </a:cubicBezTo>
                  <a:cubicBezTo>
                    <a:pt x="42" y="33"/>
                    <a:pt x="49" y="24"/>
                    <a:pt x="58" y="16"/>
                  </a:cubicBezTo>
                  <a:cubicBezTo>
                    <a:pt x="57" y="12"/>
                    <a:pt x="54" y="10"/>
                    <a:pt x="50" y="9"/>
                  </a:cubicBezTo>
                  <a:cubicBezTo>
                    <a:pt x="49" y="9"/>
                    <a:pt x="49" y="9"/>
                    <a:pt x="49" y="9"/>
                  </a:cubicBezTo>
                  <a:cubicBezTo>
                    <a:pt x="44" y="14"/>
                    <a:pt x="39" y="20"/>
                    <a:pt x="34" y="25"/>
                  </a:cubicBezTo>
                  <a:cubicBezTo>
                    <a:pt x="33" y="27"/>
                    <a:pt x="33" y="28"/>
                    <a:pt x="33" y="29"/>
                  </a:cubicBezTo>
                  <a:close/>
                  <a:moveTo>
                    <a:pt x="60" y="20"/>
                  </a:moveTo>
                  <a:cubicBezTo>
                    <a:pt x="60" y="20"/>
                    <a:pt x="60" y="20"/>
                    <a:pt x="59" y="20"/>
                  </a:cubicBezTo>
                  <a:cubicBezTo>
                    <a:pt x="59" y="20"/>
                    <a:pt x="59" y="21"/>
                    <a:pt x="59" y="21"/>
                  </a:cubicBezTo>
                  <a:cubicBezTo>
                    <a:pt x="52" y="29"/>
                    <a:pt x="46" y="36"/>
                    <a:pt x="40" y="44"/>
                  </a:cubicBezTo>
                  <a:cubicBezTo>
                    <a:pt x="38" y="47"/>
                    <a:pt x="36" y="51"/>
                    <a:pt x="34" y="54"/>
                  </a:cubicBezTo>
                  <a:cubicBezTo>
                    <a:pt x="33" y="54"/>
                    <a:pt x="33" y="55"/>
                    <a:pt x="33" y="56"/>
                  </a:cubicBezTo>
                  <a:cubicBezTo>
                    <a:pt x="34" y="55"/>
                    <a:pt x="34" y="55"/>
                    <a:pt x="34" y="55"/>
                  </a:cubicBezTo>
                  <a:cubicBezTo>
                    <a:pt x="38" y="51"/>
                    <a:pt x="42" y="47"/>
                    <a:pt x="46" y="43"/>
                  </a:cubicBezTo>
                  <a:cubicBezTo>
                    <a:pt x="51" y="38"/>
                    <a:pt x="56" y="33"/>
                    <a:pt x="61" y="28"/>
                  </a:cubicBezTo>
                  <a:cubicBezTo>
                    <a:pt x="61" y="28"/>
                    <a:pt x="62" y="28"/>
                    <a:pt x="62" y="27"/>
                  </a:cubicBezTo>
                  <a:cubicBezTo>
                    <a:pt x="61" y="25"/>
                    <a:pt x="60" y="22"/>
                    <a:pt x="60" y="20"/>
                  </a:cubicBezTo>
                  <a:close/>
                  <a:moveTo>
                    <a:pt x="37" y="107"/>
                  </a:moveTo>
                  <a:cubicBezTo>
                    <a:pt x="37" y="107"/>
                    <a:pt x="37" y="107"/>
                    <a:pt x="37" y="107"/>
                  </a:cubicBezTo>
                  <a:cubicBezTo>
                    <a:pt x="37" y="107"/>
                    <a:pt x="37" y="107"/>
                    <a:pt x="38" y="107"/>
                  </a:cubicBezTo>
                  <a:cubicBezTo>
                    <a:pt x="38" y="107"/>
                    <a:pt x="39" y="106"/>
                    <a:pt x="40" y="105"/>
                  </a:cubicBezTo>
                  <a:cubicBezTo>
                    <a:pt x="40" y="105"/>
                    <a:pt x="41" y="105"/>
                    <a:pt x="41" y="105"/>
                  </a:cubicBezTo>
                  <a:cubicBezTo>
                    <a:pt x="43" y="104"/>
                    <a:pt x="44" y="105"/>
                    <a:pt x="44" y="106"/>
                  </a:cubicBezTo>
                  <a:cubicBezTo>
                    <a:pt x="44" y="107"/>
                    <a:pt x="43" y="107"/>
                    <a:pt x="43" y="108"/>
                  </a:cubicBezTo>
                  <a:cubicBezTo>
                    <a:pt x="43" y="109"/>
                    <a:pt x="43" y="109"/>
                    <a:pt x="42" y="110"/>
                  </a:cubicBezTo>
                  <a:cubicBezTo>
                    <a:pt x="41" y="113"/>
                    <a:pt x="39" y="116"/>
                    <a:pt x="37" y="119"/>
                  </a:cubicBezTo>
                  <a:cubicBezTo>
                    <a:pt x="37" y="119"/>
                    <a:pt x="37" y="119"/>
                    <a:pt x="37" y="120"/>
                  </a:cubicBezTo>
                  <a:cubicBezTo>
                    <a:pt x="38" y="120"/>
                    <a:pt x="38" y="119"/>
                    <a:pt x="38" y="119"/>
                  </a:cubicBezTo>
                  <a:cubicBezTo>
                    <a:pt x="39" y="119"/>
                    <a:pt x="39" y="119"/>
                    <a:pt x="40" y="119"/>
                  </a:cubicBezTo>
                  <a:cubicBezTo>
                    <a:pt x="40" y="118"/>
                    <a:pt x="41" y="119"/>
                    <a:pt x="42" y="119"/>
                  </a:cubicBezTo>
                  <a:cubicBezTo>
                    <a:pt x="42" y="120"/>
                    <a:pt x="42" y="120"/>
                    <a:pt x="42" y="121"/>
                  </a:cubicBezTo>
                  <a:cubicBezTo>
                    <a:pt x="42" y="122"/>
                    <a:pt x="41" y="122"/>
                    <a:pt x="41" y="123"/>
                  </a:cubicBezTo>
                  <a:cubicBezTo>
                    <a:pt x="40" y="124"/>
                    <a:pt x="39" y="125"/>
                    <a:pt x="39" y="127"/>
                  </a:cubicBezTo>
                  <a:cubicBezTo>
                    <a:pt x="38" y="129"/>
                    <a:pt x="36" y="130"/>
                    <a:pt x="35" y="132"/>
                  </a:cubicBezTo>
                  <a:cubicBezTo>
                    <a:pt x="35" y="133"/>
                    <a:pt x="35" y="133"/>
                    <a:pt x="35" y="134"/>
                  </a:cubicBezTo>
                  <a:cubicBezTo>
                    <a:pt x="36" y="134"/>
                    <a:pt x="36" y="133"/>
                    <a:pt x="37" y="133"/>
                  </a:cubicBezTo>
                  <a:cubicBezTo>
                    <a:pt x="39" y="133"/>
                    <a:pt x="40" y="132"/>
                    <a:pt x="42" y="133"/>
                  </a:cubicBezTo>
                  <a:cubicBezTo>
                    <a:pt x="42" y="132"/>
                    <a:pt x="42" y="132"/>
                    <a:pt x="42" y="131"/>
                  </a:cubicBezTo>
                  <a:cubicBezTo>
                    <a:pt x="43" y="128"/>
                    <a:pt x="43" y="125"/>
                    <a:pt x="44" y="122"/>
                  </a:cubicBezTo>
                  <a:cubicBezTo>
                    <a:pt x="45" y="116"/>
                    <a:pt x="46" y="111"/>
                    <a:pt x="46" y="105"/>
                  </a:cubicBezTo>
                  <a:cubicBezTo>
                    <a:pt x="46" y="104"/>
                    <a:pt x="46" y="103"/>
                    <a:pt x="46" y="101"/>
                  </a:cubicBezTo>
                  <a:cubicBezTo>
                    <a:pt x="46" y="100"/>
                    <a:pt x="47" y="100"/>
                    <a:pt x="48" y="100"/>
                  </a:cubicBezTo>
                  <a:cubicBezTo>
                    <a:pt x="48" y="100"/>
                    <a:pt x="48" y="100"/>
                    <a:pt x="48" y="100"/>
                  </a:cubicBezTo>
                  <a:cubicBezTo>
                    <a:pt x="49" y="99"/>
                    <a:pt x="49" y="98"/>
                    <a:pt x="50" y="97"/>
                  </a:cubicBezTo>
                  <a:cubicBezTo>
                    <a:pt x="49" y="97"/>
                    <a:pt x="48" y="97"/>
                    <a:pt x="47" y="97"/>
                  </a:cubicBezTo>
                  <a:cubicBezTo>
                    <a:pt x="46" y="97"/>
                    <a:pt x="46" y="97"/>
                    <a:pt x="45" y="98"/>
                  </a:cubicBezTo>
                  <a:cubicBezTo>
                    <a:pt x="44" y="99"/>
                    <a:pt x="42" y="101"/>
                    <a:pt x="41" y="103"/>
                  </a:cubicBezTo>
                  <a:cubicBezTo>
                    <a:pt x="39" y="104"/>
                    <a:pt x="38" y="106"/>
                    <a:pt x="37" y="107"/>
                  </a:cubicBezTo>
                  <a:close/>
                  <a:moveTo>
                    <a:pt x="54" y="39"/>
                  </a:moveTo>
                  <a:cubicBezTo>
                    <a:pt x="54" y="39"/>
                    <a:pt x="54" y="39"/>
                    <a:pt x="54" y="39"/>
                  </a:cubicBezTo>
                  <a:cubicBezTo>
                    <a:pt x="54" y="39"/>
                    <a:pt x="53" y="39"/>
                    <a:pt x="53" y="40"/>
                  </a:cubicBezTo>
                  <a:cubicBezTo>
                    <a:pt x="51" y="42"/>
                    <a:pt x="49" y="44"/>
                    <a:pt x="47" y="46"/>
                  </a:cubicBezTo>
                  <a:cubicBezTo>
                    <a:pt x="42" y="50"/>
                    <a:pt x="38" y="55"/>
                    <a:pt x="34" y="59"/>
                  </a:cubicBezTo>
                  <a:cubicBezTo>
                    <a:pt x="33" y="59"/>
                    <a:pt x="33" y="60"/>
                    <a:pt x="33" y="60"/>
                  </a:cubicBezTo>
                  <a:cubicBezTo>
                    <a:pt x="33" y="66"/>
                    <a:pt x="33" y="72"/>
                    <a:pt x="33" y="78"/>
                  </a:cubicBezTo>
                  <a:cubicBezTo>
                    <a:pt x="33" y="80"/>
                    <a:pt x="34" y="82"/>
                    <a:pt x="35" y="85"/>
                  </a:cubicBezTo>
                  <a:cubicBezTo>
                    <a:pt x="37" y="83"/>
                    <a:pt x="51" y="66"/>
                    <a:pt x="51" y="65"/>
                  </a:cubicBezTo>
                  <a:cubicBezTo>
                    <a:pt x="51" y="65"/>
                    <a:pt x="50" y="66"/>
                    <a:pt x="50" y="66"/>
                  </a:cubicBezTo>
                  <a:cubicBezTo>
                    <a:pt x="48" y="69"/>
                    <a:pt x="45" y="71"/>
                    <a:pt x="43" y="74"/>
                  </a:cubicBezTo>
                  <a:cubicBezTo>
                    <a:pt x="41" y="75"/>
                    <a:pt x="40" y="77"/>
                    <a:pt x="38" y="78"/>
                  </a:cubicBezTo>
                  <a:cubicBezTo>
                    <a:pt x="38" y="79"/>
                    <a:pt x="37" y="79"/>
                    <a:pt x="37" y="79"/>
                  </a:cubicBezTo>
                  <a:cubicBezTo>
                    <a:pt x="35" y="80"/>
                    <a:pt x="34" y="79"/>
                    <a:pt x="34" y="78"/>
                  </a:cubicBezTo>
                  <a:cubicBezTo>
                    <a:pt x="34" y="77"/>
                    <a:pt x="34" y="77"/>
                    <a:pt x="35" y="76"/>
                  </a:cubicBezTo>
                  <a:cubicBezTo>
                    <a:pt x="35" y="75"/>
                    <a:pt x="36" y="75"/>
                    <a:pt x="36" y="74"/>
                  </a:cubicBezTo>
                  <a:cubicBezTo>
                    <a:pt x="39" y="70"/>
                    <a:pt x="41" y="66"/>
                    <a:pt x="44" y="63"/>
                  </a:cubicBezTo>
                  <a:cubicBezTo>
                    <a:pt x="44" y="63"/>
                    <a:pt x="44" y="62"/>
                    <a:pt x="44" y="62"/>
                  </a:cubicBezTo>
                  <a:cubicBezTo>
                    <a:pt x="44" y="62"/>
                    <a:pt x="44" y="62"/>
                    <a:pt x="44" y="62"/>
                  </a:cubicBezTo>
                  <a:cubicBezTo>
                    <a:pt x="44" y="62"/>
                    <a:pt x="44" y="62"/>
                    <a:pt x="43" y="62"/>
                  </a:cubicBezTo>
                  <a:cubicBezTo>
                    <a:pt x="42" y="64"/>
                    <a:pt x="40" y="66"/>
                    <a:pt x="38" y="68"/>
                  </a:cubicBezTo>
                  <a:cubicBezTo>
                    <a:pt x="37" y="68"/>
                    <a:pt x="37" y="69"/>
                    <a:pt x="36" y="69"/>
                  </a:cubicBezTo>
                  <a:cubicBezTo>
                    <a:pt x="35" y="70"/>
                    <a:pt x="35" y="70"/>
                    <a:pt x="34" y="69"/>
                  </a:cubicBezTo>
                  <a:cubicBezTo>
                    <a:pt x="33" y="69"/>
                    <a:pt x="33" y="68"/>
                    <a:pt x="33" y="67"/>
                  </a:cubicBezTo>
                  <a:cubicBezTo>
                    <a:pt x="34" y="67"/>
                    <a:pt x="34" y="66"/>
                    <a:pt x="34" y="65"/>
                  </a:cubicBezTo>
                  <a:cubicBezTo>
                    <a:pt x="35" y="63"/>
                    <a:pt x="36" y="62"/>
                    <a:pt x="38" y="60"/>
                  </a:cubicBezTo>
                  <a:cubicBezTo>
                    <a:pt x="42" y="53"/>
                    <a:pt x="48" y="47"/>
                    <a:pt x="53" y="40"/>
                  </a:cubicBezTo>
                  <a:cubicBezTo>
                    <a:pt x="53" y="40"/>
                    <a:pt x="54" y="39"/>
                    <a:pt x="54" y="39"/>
                  </a:cubicBezTo>
                  <a:close/>
                  <a:moveTo>
                    <a:pt x="41" y="72"/>
                  </a:moveTo>
                  <a:cubicBezTo>
                    <a:pt x="41" y="72"/>
                    <a:pt x="41" y="71"/>
                    <a:pt x="42" y="71"/>
                  </a:cubicBezTo>
                  <a:cubicBezTo>
                    <a:pt x="47" y="65"/>
                    <a:pt x="53" y="59"/>
                    <a:pt x="58" y="53"/>
                  </a:cubicBezTo>
                  <a:cubicBezTo>
                    <a:pt x="59" y="52"/>
                    <a:pt x="60" y="51"/>
                    <a:pt x="61" y="51"/>
                  </a:cubicBezTo>
                  <a:cubicBezTo>
                    <a:pt x="61" y="50"/>
                    <a:pt x="62" y="50"/>
                    <a:pt x="62" y="50"/>
                  </a:cubicBezTo>
                  <a:cubicBezTo>
                    <a:pt x="63" y="50"/>
                    <a:pt x="63" y="50"/>
                    <a:pt x="64" y="50"/>
                  </a:cubicBezTo>
                  <a:cubicBezTo>
                    <a:pt x="64" y="47"/>
                    <a:pt x="63" y="44"/>
                    <a:pt x="63" y="41"/>
                  </a:cubicBezTo>
                  <a:cubicBezTo>
                    <a:pt x="63" y="41"/>
                    <a:pt x="63" y="41"/>
                    <a:pt x="63" y="41"/>
                  </a:cubicBezTo>
                  <a:cubicBezTo>
                    <a:pt x="55" y="51"/>
                    <a:pt x="47" y="61"/>
                    <a:pt x="41" y="72"/>
                  </a:cubicBezTo>
                  <a:close/>
                  <a:moveTo>
                    <a:pt x="58" y="127"/>
                  </a:moveTo>
                  <a:cubicBezTo>
                    <a:pt x="58" y="127"/>
                    <a:pt x="58" y="127"/>
                    <a:pt x="58" y="128"/>
                  </a:cubicBezTo>
                  <a:cubicBezTo>
                    <a:pt x="59" y="132"/>
                    <a:pt x="60" y="136"/>
                    <a:pt x="62" y="139"/>
                  </a:cubicBezTo>
                  <a:cubicBezTo>
                    <a:pt x="63" y="140"/>
                    <a:pt x="63" y="141"/>
                    <a:pt x="64" y="142"/>
                  </a:cubicBezTo>
                  <a:cubicBezTo>
                    <a:pt x="64" y="142"/>
                    <a:pt x="65" y="142"/>
                    <a:pt x="66" y="142"/>
                  </a:cubicBezTo>
                  <a:cubicBezTo>
                    <a:pt x="67" y="141"/>
                    <a:pt x="67" y="140"/>
                    <a:pt x="68" y="139"/>
                  </a:cubicBezTo>
                  <a:cubicBezTo>
                    <a:pt x="68" y="136"/>
                    <a:pt x="68" y="133"/>
                    <a:pt x="68" y="129"/>
                  </a:cubicBezTo>
                  <a:cubicBezTo>
                    <a:pt x="68" y="130"/>
                    <a:pt x="68" y="131"/>
                    <a:pt x="68" y="131"/>
                  </a:cubicBezTo>
                  <a:cubicBezTo>
                    <a:pt x="67" y="132"/>
                    <a:pt x="67" y="134"/>
                    <a:pt x="67" y="135"/>
                  </a:cubicBezTo>
                  <a:cubicBezTo>
                    <a:pt x="66" y="136"/>
                    <a:pt x="65" y="137"/>
                    <a:pt x="64" y="136"/>
                  </a:cubicBezTo>
                  <a:cubicBezTo>
                    <a:pt x="62" y="136"/>
                    <a:pt x="61" y="135"/>
                    <a:pt x="62" y="133"/>
                  </a:cubicBezTo>
                  <a:cubicBezTo>
                    <a:pt x="62" y="133"/>
                    <a:pt x="62" y="132"/>
                    <a:pt x="62" y="132"/>
                  </a:cubicBezTo>
                  <a:cubicBezTo>
                    <a:pt x="62" y="131"/>
                    <a:pt x="63" y="129"/>
                    <a:pt x="63" y="128"/>
                  </a:cubicBezTo>
                  <a:cubicBezTo>
                    <a:pt x="64" y="127"/>
                    <a:pt x="64" y="126"/>
                    <a:pt x="63" y="126"/>
                  </a:cubicBezTo>
                  <a:cubicBezTo>
                    <a:pt x="62" y="126"/>
                    <a:pt x="60" y="127"/>
                    <a:pt x="58" y="127"/>
                  </a:cubicBezTo>
                  <a:close/>
                  <a:moveTo>
                    <a:pt x="62" y="34"/>
                  </a:moveTo>
                  <a:cubicBezTo>
                    <a:pt x="62" y="34"/>
                    <a:pt x="62" y="34"/>
                    <a:pt x="61" y="34"/>
                  </a:cubicBezTo>
                  <a:cubicBezTo>
                    <a:pt x="58" y="38"/>
                    <a:pt x="55" y="42"/>
                    <a:pt x="51" y="46"/>
                  </a:cubicBezTo>
                  <a:cubicBezTo>
                    <a:pt x="47" y="52"/>
                    <a:pt x="43" y="57"/>
                    <a:pt x="39" y="63"/>
                  </a:cubicBezTo>
                  <a:cubicBezTo>
                    <a:pt x="39" y="63"/>
                    <a:pt x="39" y="63"/>
                    <a:pt x="38" y="64"/>
                  </a:cubicBezTo>
                  <a:cubicBezTo>
                    <a:pt x="38" y="64"/>
                    <a:pt x="38" y="64"/>
                    <a:pt x="39" y="64"/>
                  </a:cubicBezTo>
                  <a:cubicBezTo>
                    <a:pt x="40" y="62"/>
                    <a:pt x="41" y="61"/>
                    <a:pt x="43" y="59"/>
                  </a:cubicBezTo>
                  <a:cubicBezTo>
                    <a:pt x="49" y="52"/>
                    <a:pt x="55" y="45"/>
                    <a:pt x="62" y="38"/>
                  </a:cubicBezTo>
                  <a:cubicBezTo>
                    <a:pt x="63" y="37"/>
                    <a:pt x="63" y="35"/>
                    <a:pt x="62" y="34"/>
                  </a:cubicBezTo>
                  <a:close/>
                  <a:moveTo>
                    <a:pt x="38" y="6"/>
                  </a:moveTo>
                  <a:cubicBezTo>
                    <a:pt x="37" y="6"/>
                    <a:pt x="37" y="6"/>
                    <a:pt x="37" y="6"/>
                  </a:cubicBezTo>
                  <a:cubicBezTo>
                    <a:pt x="36" y="8"/>
                    <a:pt x="35" y="8"/>
                    <a:pt x="36" y="10"/>
                  </a:cubicBezTo>
                  <a:cubicBezTo>
                    <a:pt x="36" y="10"/>
                    <a:pt x="36" y="11"/>
                    <a:pt x="36" y="11"/>
                  </a:cubicBezTo>
                  <a:cubicBezTo>
                    <a:pt x="35" y="12"/>
                    <a:pt x="34" y="13"/>
                    <a:pt x="34" y="15"/>
                  </a:cubicBezTo>
                  <a:cubicBezTo>
                    <a:pt x="34" y="17"/>
                    <a:pt x="34" y="19"/>
                    <a:pt x="33" y="20"/>
                  </a:cubicBezTo>
                  <a:cubicBezTo>
                    <a:pt x="33" y="20"/>
                    <a:pt x="34" y="20"/>
                    <a:pt x="34" y="20"/>
                  </a:cubicBezTo>
                  <a:cubicBezTo>
                    <a:pt x="38" y="17"/>
                    <a:pt x="41" y="13"/>
                    <a:pt x="45" y="8"/>
                  </a:cubicBezTo>
                  <a:cubicBezTo>
                    <a:pt x="45" y="8"/>
                    <a:pt x="44" y="9"/>
                    <a:pt x="44" y="9"/>
                  </a:cubicBezTo>
                  <a:cubicBezTo>
                    <a:pt x="43" y="9"/>
                    <a:pt x="42" y="9"/>
                    <a:pt x="41" y="9"/>
                  </a:cubicBezTo>
                  <a:cubicBezTo>
                    <a:pt x="39" y="9"/>
                    <a:pt x="38" y="8"/>
                    <a:pt x="38" y="7"/>
                  </a:cubicBezTo>
                  <a:cubicBezTo>
                    <a:pt x="38" y="6"/>
                    <a:pt x="38" y="6"/>
                    <a:pt x="38" y="6"/>
                  </a:cubicBezTo>
                  <a:close/>
                  <a:moveTo>
                    <a:pt x="31" y="18"/>
                  </a:moveTo>
                  <a:cubicBezTo>
                    <a:pt x="31" y="18"/>
                    <a:pt x="31" y="17"/>
                    <a:pt x="31" y="17"/>
                  </a:cubicBezTo>
                  <a:cubicBezTo>
                    <a:pt x="25" y="25"/>
                    <a:pt x="20" y="33"/>
                    <a:pt x="15" y="41"/>
                  </a:cubicBezTo>
                  <a:cubicBezTo>
                    <a:pt x="16" y="41"/>
                    <a:pt x="16" y="41"/>
                    <a:pt x="16" y="41"/>
                  </a:cubicBezTo>
                  <a:cubicBezTo>
                    <a:pt x="18" y="39"/>
                    <a:pt x="19" y="37"/>
                    <a:pt x="21" y="35"/>
                  </a:cubicBezTo>
                  <a:cubicBezTo>
                    <a:pt x="24" y="32"/>
                    <a:pt x="27" y="28"/>
                    <a:pt x="30" y="25"/>
                  </a:cubicBezTo>
                  <a:cubicBezTo>
                    <a:pt x="30" y="25"/>
                    <a:pt x="30" y="24"/>
                    <a:pt x="30" y="24"/>
                  </a:cubicBezTo>
                  <a:cubicBezTo>
                    <a:pt x="31" y="22"/>
                    <a:pt x="31" y="20"/>
                    <a:pt x="31" y="18"/>
                  </a:cubicBezTo>
                  <a:close/>
                  <a:moveTo>
                    <a:pt x="55" y="74"/>
                  </a:moveTo>
                  <a:cubicBezTo>
                    <a:pt x="55" y="74"/>
                    <a:pt x="55" y="74"/>
                    <a:pt x="55" y="74"/>
                  </a:cubicBezTo>
                  <a:cubicBezTo>
                    <a:pt x="49" y="79"/>
                    <a:pt x="43" y="84"/>
                    <a:pt x="38" y="89"/>
                  </a:cubicBezTo>
                  <a:cubicBezTo>
                    <a:pt x="39" y="91"/>
                    <a:pt x="41" y="92"/>
                    <a:pt x="43" y="92"/>
                  </a:cubicBezTo>
                  <a:cubicBezTo>
                    <a:pt x="43" y="91"/>
                    <a:pt x="44" y="90"/>
                    <a:pt x="44" y="89"/>
                  </a:cubicBezTo>
                  <a:cubicBezTo>
                    <a:pt x="45" y="89"/>
                    <a:pt x="45" y="88"/>
                    <a:pt x="45" y="88"/>
                  </a:cubicBezTo>
                  <a:cubicBezTo>
                    <a:pt x="48" y="84"/>
                    <a:pt x="51" y="80"/>
                    <a:pt x="54" y="76"/>
                  </a:cubicBezTo>
                  <a:cubicBezTo>
                    <a:pt x="54" y="75"/>
                    <a:pt x="55" y="75"/>
                    <a:pt x="55" y="74"/>
                  </a:cubicBezTo>
                  <a:close/>
                  <a:moveTo>
                    <a:pt x="35" y="92"/>
                  </a:moveTo>
                  <a:cubicBezTo>
                    <a:pt x="34" y="92"/>
                    <a:pt x="35" y="93"/>
                    <a:pt x="35" y="93"/>
                  </a:cubicBezTo>
                  <a:cubicBezTo>
                    <a:pt x="35" y="94"/>
                    <a:pt x="35" y="95"/>
                    <a:pt x="35" y="96"/>
                  </a:cubicBezTo>
                  <a:cubicBezTo>
                    <a:pt x="34" y="97"/>
                    <a:pt x="34" y="99"/>
                    <a:pt x="34" y="100"/>
                  </a:cubicBezTo>
                  <a:cubicBezTo>
                    <a:pt x="34" y="102"/>
                    <a:pt x="34" y="104"/>
                    <a:pt x="34" y="105"/>
                  </a:cubicBezTo>
                  <a:cubicBezTo>
                    <a:pt x="34" y="106"/>
                    <a:pt x="34" y="106"/>
                    <a:pt x="34" y="106"/>
                  </a:cubicBezTo>
                  <a:cubicBezTo>
                    <a:pt x="37" y="103"/>
                    <a:pt x="40" y="100"/>
                    <a:pt x="42" y="96"/>
                  </a:cubicBezTo>
                  <a:cubicBezTo>
                    <a:pt x="40" y="94"/>
                    <a:pt x="37" y="93"/>
                    <a:pt x="35" y="92"/>
                  </a:cubicBezTo>
                  <a:close/>
                  <a:moveTo>
                    <a:pt x="38" y="136"/>
                  </a:moveTo>
                  <a:cubicBezTo>
                    <a:pt x="36" y="136"/>
                    <a:pt x="35" y="136"/>
                    <a:pt x="33" y="136"/>
                  </a:cubicBezTo>
                  <a:cubicBezTo>
                    <a:pt x="33" y="139"/>
                    <a:pt x="33" y="141"/>
                    <a:pt x="34" y="143"/>
                  </a:cubicBezTo>
                  <a:cubicBezTo>
                    <a:pt x="34" y="144"/>
                    <a:pt x="35" y="144"/>
                    <a:pt x="35" y="145"/>
                  </a:cubicBezTo>
                  <a:cubicBezTo>
                    <a:pt x="36" y="146"/>
                    <a:pt x="37" y="145"/>
                    <a:pt x="38" y="144"/>
                  </a:cubicBezTo>
                  <a:cubicBezTo>
                    <a:pt x="39" y="143"/>
                    <a:pt x="39" y="141"/>
                    <a:pt x="40" y="140"/>
                  </a:cubicBezTo>
                  <a:cubicBezTo>
                    <a:pt x="39" y="139"/>
                    <a:pt x="38" y="138"/>
                    <a:pt x="38" y="136"/>
                  </a:cubicBezTo>
                  <a:close/>
                  <a:moveTo>
                    <a:pt x="40" y="109"/>
                  </a:moveTo>
                  <a:cubicBezTo>
                    <a:pt x="40" y="109"/>
                    <a:pt x="40" y="109"/>
                    <a:pt x="39" y="109"/>
                  </a:cubicBezTo>
                  <a:cubicBezTo>
                    <a:pt x="39" y="109"/>
                    <a:pt x="39" y="109"/>
                    <a:pt x="39" y="110"/>
                  </a:cubicBezTo>
                  <a:cubicBezTo>
                    <a:pt x="37" y="111"/>
                    <a:pt x="36" y="112"/>
                    <a:pt x="35" y="113"/>
                  </a:cubicBezTo>
                  <a:cubicBezTo>
                    <a:pt x="34" y="113"/>
                    <a:pt x="34" y="114"/>
                    <a:pt x="34" y="114"/>
                  </a:cubicBezTo>
                  <a:cubicBezTo>
                    <a:pt x="34" y="119"/>
                    <a:pt x="33" y="124"/>
                    <a:pt x="33" y="130"/>
                  </a:cubicBezTo>
                  <a:cubicBezTo>
                    <a:pt x="33" y="130"/>
                    <a:pt x="33" y="130"/>
                    <a:pt x="33" y="131"/>
                  </a:cubicBezTo>
                  <a:cubicBezTo>
                    <a:pt x="35" y="128"/>
                    <a:pt x="37" y="125"/>
                    <a:pt x="38" y="122"/>
                  </a:cubicBezTo>
                  <a:cubicBezTo>
                    <a:pt x="37" y="122"/>
                    <a:pt x="37" y="123"/>
                    <a:pt x="36" y="123"/>
                  </a:cubicBezTo>
                  <a:cubicBezTo>
                    <a:pt x="34" y="123"/>
                    <a:pt x="33" y="122"/>
                    <a:pt x="34" y="120"/>
                  </a:cubicBezTo>
                  <a:cubicBezTo>
                    <a:pt x="34" y="120"/>
                    <a:pt x="34" y="119"/>
                    <a:pt x="35" y="119"/>
                  </a:cubicBezTo>
                  <a:cubicBezTo>
                    <a:pt x="36" y="116"/>
                    <a:pt x="37" y="114"/>
                    <a:pt x="38" y="111"/>
                  </a:cubicBezTo>
                  <a:cubicBezTo>
                    <a:pt x="39" y="111"/>
                    <a:pt x="39" y="110"/>
                    <a:pt x="40" y="109"/>
                  </a:cubicBezTo>
                  <a:close/>
                  <a:moveTo>
                    <a:pt x="67" y="124"/>
                  </a:moveTo>
                  <a:cubicBezTo>
                    <a:pt x="67" y="124"/>
                    <a:pt x="68" y="124"/>
                    <a:pt x="68" y="124"/>
                  </a:cubicBezTo>
                  <a:cubicBezTo>
                    <a:pt x="67" y="121"/>
                    <a:pt x="66" y="118"/>
                    <a:pt x="66" y="115"/>
                  </a:cubicBezTo>
                  <a:cubicBezTo>
                    <a:pt x="66" y="115"/>
                    <a:pt x="66" y="115"/>
                    <a:pt x="66" y="114"/>
                  </a:cubicBezTo>
                  <a:cubicBezTo>
                    <a:pt x="64" y="118"/>
                    <a:pt x="61" y="120"/>
                    <a:pt x="60" y="124"/>
                  </a:cubicBezTo>
                  <a:cubicBezTo>
                    <a:pt x="61" y="124"/>
                    <a:pt x="62" y="123"/>
                    <a:pt x="64" y="123"/>
                  </a:cubicBezTo>
                  <a:cubicBezTo>
                    <a:pt x="65" y="122"/>
                    <a:pt x="66" y="123"/>
                    <a:pt x="67" y="124"/>
                  </a:cubicBezTo>
                  <a:cubicBezTo>
                    <a:pt x="67" y="124"/>
                    <a:pt x="67" y="124"/>
                    <a:pt x="67" y="124"/>
                  </a:cubicBezTo>
                  <a:close/>
                  <a:moveTo>
                    <a:pt x="73" y="21"/>
                  </a:moveTo>
                  <a:cubicBezTo>
                    <a:pt x="73" y="21"/>
                    <a:pt x="73" y="21"/>
                    <a:pt x="73" y="22"/>
                  </a:cubicBezTo>
                  <a:cubicBezTo>
                    <a:pt x="77" y="25"/>
                    <a:pt x="80" y="30"/>
                    <a:pt x="82" y="34"/>
                  </a:cubicBezTo>
                  <a:cubicBezTo>
                    <a:pt x="85" y="39"/>
                    <a:pt x="86" y="44"/>
                    <a:pt x="87" y="50"/>
                  </a:cubicBezTo>
                  <a:cubicBezTo>
                    <a:pt x="88" y="49"/>
                    <a:pt x="88" y="49"/>
                    <a:pt x="88" y="48"/>
                  </a:cubicBezTo>
                  <a:cubicBezTo>
                    <a:pt x="88" y="44"/>
                    <a:pt x="87" y="41"/>
                    <a:pt x="85" y="38"/>
                  </a:cubicBezTo>
                  <a:cubicBezTo>
                    <a:pt x="83" y="33"/>
                    <a:pt x="80" y="28"/>
                    <a:pt x="76" y="24"/>
                  </a:cubicBezTo>
                  <a:cubicBezTo>
                    <a:pt x="75" y="23"/>
                    <a:pt x="74" y="22"/>
                    <a:pt x="73" y="21"/>
                  </a:cubicBezTo>
                  <a:close/>
                  <a:moveTo>
                    <a:pt x="20" y="26"/>
                  </a:moveTo>
                  <a:cubicBezTo>
                    <a:pt x="20" y="26"/>
                    <a:pt x="21" y="26"/>
                    <a:pt x="21" y="25"/>
                  </a:cubicBezTo>
                  <a:cubicBezTo>
                    <a:pt x="24" y="21"/>
                    <a:pt x="28" y="16"/>
                    <a:pt x="32" y="12"/>
                  </a:cubicBezTo>
                  <a:cubicBezTo>
                    <a:pt x="32" y="11"/>
                    <a:pt x="32" y="11"/>
                    <a:pt x="32" y="10"/>
                  </a:cubicBezTo>
                  <a:cubicBezTo>
                    <a:pt x="31" y="11"/>
                    <a:pt x="31" y="11"/>
                    <a:pt x="30" y="12"/>
                  </a:cubicBezTo>
                  <a:cubicBezTo>
                    <a:pt x="30" y="12"/>
                    <a:pt x="29" y="13"/>
                    <a:pt x="29" y="13"/>
                  </a:cubicBezTo>
                  <a:cubicBezTo>
                    <a:pt x="28" y="14"/>
                    <a:pt x="27" y="14"/>
                    <a:pt x="26" y="15"/>
                  </a:cubicBezTo>
                  <a:cubicBezTo>
                    <a:pt x="24" y="18"/>
                    <a:pt x="22" y="21"/>
                    <a:pt x="19" y="24"/>
                  </a:cubicBezTo>
                  <a:cubicBezTo>
                    <a:pt x="19" y="24"/>
                    <a:pt x="19" y="24"/>
                    <a:pt x="19" y="25"/>
                  </a:cubicBezTo>
                  <a:cubicBezTo>
                    <a:pt x="19" y="25"/>
                    <a:pt x="20" y="25"/>
                    <a:pt x="20" y="26"/>
                  </a:cubicBezTo>
                  <a:close/>
                  <a:moveTo>
                    <a:pt x="33" y="50"/>
                  </a:moveTo>
                  <a:cubicBezTo>
                    <a:pt x="33" y="49"/>
                    <a:pt x="33" y="49"/>
                    <a:pt x="33" y="49"/>
                  </a:cubicBezTo>
                  <a:cubicBezTo>
                    <a:pt x="38" y="43"/>
                    <a:pt x="42" y="38"/>
                    <a:pt x="47" y="32"/>
                  </a:cubicBezTo>
                  <a:cubicBezTo>
                    <a:pt x="47" y="32"/>
                    <a:pt x="47" y="32"/>
                    <a:pt x="47" y="32"/>
                  </a:cubicBezTo>
                  <a:cubicBezTo>
                    <a:pt x="47" y="32"/>
                    <a:pt x="46" y="32"/>
                    <a:pt x="46" y="31"/>
                  </a:cubicBezTo>
                  <a:cubicBezTo>
                    <a:pt x="46" y="32"/>
                    <a:pt x="46" y="32"/>
                    <a:pt x="46" y="32"/>
                  </a:cubicBezTo>
                  <a:cubicBezTo>
                    <a:pt x="42" y="36"/>
                    <a:pt x="39" y="40"/>
                    <a:pt x="35" y="44"/>
                  </a:cubicBezTo>
                  <a:cubicBezTo>
                    <a:pt x="33" y="46"/>
                    <a:pt x="33" y="46"/>
                    <a:pt x="33" y="49"/>
                  </a:cubicBezTo>
                  <a:cubicBezTo>
                    <a:pt x="33" y="49"/>
                    <a:pt x="33" y="49"/>
                    <a:pt x="33" y="50"/>
                  </a:cubicBezTo>
                  <a:close/>
                  <a:moveTo>
                    <a:pt x="57" y="115"/>
                  </a:moveTo>
                  <a:cubicBezTo>
                    <a:pt x="57" y="115"/>
                    <a:pt x="57" y="115"/>
                    <a:pt x="57" y="115"/>
                  </a:cubicBezTo>
                  <a:cubicBezTo>
                    <a:pt x="57" y="115"/>
                    <a:pt x="58" y="115"/>
                    <a:pt x="58" y="115"/>
                  </a:cubicBezTo>
                  <a:cubicBezTo>
                    <a:pt x="59" y="114"/>
                    <a:pt x="61" y="113"/>
                    <a:pt x="62" y="112"/>
                  </a:cubicBezTo>
                  <a:cubicBezTo>
                    <a:pt x="63" y="112"/>
                    <a:pt x="64" y="111"/>
                    <a:pt x="65" y="111"/>
                  </a:cubicBezTo>
                  <a:cubicBezTo>
                    <a:pt x="65" y="109"/>
                    <a:pt x="64" y="107"/>
                    <a:pt x="64" y="105"/>
                  </a:cubicBezTo>
                  <a:cubicBezTo>
                    <a:pt x="61" y="108"/>
                    <a:pt x="59" y="112"/>
                    <a:pt x="57" y="115"/>
                  </a:cubicBezTo>
                  <a:close/>
                  <a:moveTo>
                    <a:pt x="74" y="27"/>
                  </a:moveTo>
                  <a:cubicBezTo>
                    <a:pt x="72" y="29"/>
                    <a:pt x="69" y="32"/>
                    <a:pt x="67" y="35"/>
                  </a:cubicBezTo>
                  <a:cubicBezTo>
                    <a:pt x="69" y="35"/>
                    <a:pt x="75" y="31"/>
                    <a:pt x="77" y="30"/>
                  </a:cubicBezTo>
                  <a:cubicBezTo>
                    <a:pt x="76" y="29"/>
                    <a:pt x="75" y="28"/>
                    <a:pt x="74" y="27"/>
                  </a:cubicBezTo>
                  <a:close/>
                  <a:moveTo>
                    <a:pt x="79" y="33"/>
                  </a:moveTo>
                  <a:cubicBezTo>
                    <a:pt x="78" y="34"/>
                    <a:pt x="77" y="35"/>
                    <a:pt x="76" y="36"/>
                  </a:cubicBezTo>
                  <a:cubicBezTo>
                    <a:pt x="75" y="37"/>
                    <a:pt x="74" y="39"/>
                    <a:pt x="73" y="40"/>
                  </a:cubicBezTo>
                  <a:cubicBezTo>
                    <a:pt x="74" y="40"/>
                    <a:pt x="80" y="38"/>
                    <a:pt x="81" y="37"/>
                  </a:cubicBezTo>
                  <a:cubicBezTo>
                    <a:pt x="80" y="36"/>
                    <a:pt x="79" y="34"/>
                    <a:pt x="79" y="33"/>
                  </a:cubicBezTo>
                  <a:close/>
                  <a:moveTo>
                    <a:pt x="62" y="97"/>
                  </a:moveTo>
                  <a:cubicBezTo>
                    <a:pt x="62" y="97"/>
                    <a:pt x="62" y="97"/>
                    <a:pt x="62" y="97"/>
                  </a:cubicBezTo>
                  <a:cubicBezTo>
                    <a:pt x="60" y="100"/>
                    <a:pt x="57" y="103"/>
                    <a:pt x="56" y="106"/>
                  </a:cubicBezTo>
                  <a:cubicBezTo>
                    <a:pt x="58" y="105"/>
                    <a:pt x="60" y="103"/>
                    <a:pt x="63" y="101"/>
                  </a:cubicBezTo>
                  <a:cubicBezTo>
                    <a:pt x="63" y="100"/>
                    <a:pt x="63" y="99"/>
                    <a:pt x="62" y="97"/>
                  </a:cubicBezTo>
                  <a:close/>
                  <a:moveTo>
                    <a:pt x="68" y="20"/>
                  </a:moveTo>
                  <a:cubicBezTo>
                    <a:pt x="67" y="19"/>
                    <a:pt x="66" y="19"/>
                    <a:pt x="65" y="18"/>
                  </a:cubicBezTo>
                  <a:cubicBezTo>
                    <a:pt x="64" y="17"/>
                    <a:pt x="64" y="16"/>
                    <a:pt x="63" y="16"/>
                  </a:cubicBezTo>
                  <a:cubicBezTo>
                    <a:pt x="63" y="19"/>
                    <a:pt x="64" y="21"/>
                    <a:pt x="64" y="24"/>
                  </a:cubicBezTo>
                  <a:cubicBezTo>
                    <a:pt x="65" y="23"/>
                    <a:pt x="66" y="21"/>
                    <a:pt x="68" y="20"/>
                  </a:cubicBezTo>
                  <a:close/>
                  <a:moveTo>
                    <a:pt x="9" y="51"/>
                  </a:moveTo>
                  <a:cubicBezTo>
                    <a:pt x="8" y="50"/>
                    <a:pt x="8" y="49"/>
                    <a:pt x="9" y="48"/>
                  </a:cubicBezTo>
                  <a:cubicBezTo>
                    <a:pt x="9" y="47"/>
                    <a:pt x="10" y="45"/>
                    <a:pt x="11" y="43"/>
                  </a:cubicBezTo>
                  <a:cubicBezTo>
                    <a:pt x="11" y="43"/>
                    <a:pt x="11" y="43"/>
                    <a:pt x="11" y="42"/>
                  </a:cubicBezTo>
                  <a:cubicBezTo>
                    <a:pt x="10" y="44"/>
                    <a:pt x="8" y="46"/>
                    <a:pt x="6" y="48"/>
                  </a:cubicBezTo>
                  <a:cubicBezTo>
                    <a:pt x="5" y="49"/>
                    <a:pt x="5" y="50"/>
                    <a:pt x="6" y="52"/>
                  </a:cubicBezTo>
                  <a:cubicBezTo>
                    <a:pt x="7" y="51"/>
                    <a:pt x="8" y="51"/>
                    <a:pt x="9" y="51"/>
                  </a:cubicBezTo>
                  <a:close/>
                  <a:moveTo>
                    <a:pt x="81" y="44"/>
                  </a:moveTo>
                  <a:cubicBezTo>
                    <a:pt x="82" y="45"/>
                    <a:pt x="83" y="46"/>
                    <a:pt x="83" y="47"/>
                  </a:cubicBezTo>
                  <a:cubicBezTo>
                    <a:pt x="83" y="48"/>
                    <a:pt x="82" y="49"/>
                    <a:pt x="82" y="50"/>
                  </a:cubicBezTo>
                  <a:cubicBezTo>
                    <a:pt x="82" y="51"/>
                    <a:pt x="83" y="51"/>
                    <a:pt x="85" y="51"/>
                  </a:cubicBezTo>
                  <a:cubicBezTo>
                    <a:pt x="84" y="48"/>
                    <a:pt x="84" y="44"/>
                    <a:pt x="82" y="41"/>
                  </a:cubicBezTo>
                  <a:cubicBezTo>
                    <a:pt x="82" y="42"/>
                    <a:pt x="82" y="42"/>
                    <a:pt x="82" y="43"/>
                  </a:cubicBezTo>
                  <a:cubicBezTo>
                    <a:pt x="81" y="43"/>
                    <a:pt x="81" y="44"/>
                    <a:pt x="81" y="44"/>
                  </a:cubicBezTo>
                  <a:close/>
                  <a:moveTo>
                    <a:pt x="62" y="93"/>
                  </a:moveTo>
                  <a:cubicBezTo>
                    <a:pt x="61" y="93"/>
                    <a:pt x="61" y="93"/>
                    <a:pt x="61" y="93"/>
                  </a:cubicBezTo>
                  <a:cubicBezTo>
                    <a:pt x="59" y="95"/>
                    <a:pt x="57" y="96"/>
                    <a:pt x="54" y="97"/>
                  </a:cubicBezTo>
                  <a:cubicBezTo>
                    <a:pt x="54" y="97"/>
                    <a:pt x="53" y="97"/>
                    <a:pt x="53" y="97"/>
                  </a:cubicBezTo>
                  <a:cubicBezTo>
                    <a:pt x="53" y="98"/>
                    <a:pt x="53" y="99"/>
                    <a:pt x="53" y="100"/>
                  </a:cubicBezTo>
                  <a:cubicBezTo>
                    <a:pt x="56" y="98"/>
                    <a:pt x="59" y="95"/>
                    <a:pt x="62" y="94"/>
                  </a:cubicBezTo>
                  <a:cubicBezTo>
                    <a:pt x="62" y="93"/>
                    <a:pt x="62" y="93"/>
                    <a:pt x="62" y="93"/>
                  </a:cubicBezTo>
                  <a:close/>
                  <a:moveTo>
                    <a:pt x="41" y="26"/>
                  </a:moveTo>
                  <a:cubicBezTo>
                    <a:pt x="41" y="26"/>
                    <a:pt x="41" y="25"/>
                    <a:pt x="41" y="25"/>
                  </a:cubicBezTo>
                  <a:cubicBezTo>
                    <a:pt x="38" y="28"/>
                    <a:pt x="36" y="30"/>
                    <a:pt x="34" y="33"/>
                  </a:cubicBezTo>
                  <a:cubicBezTo>
                    <a:pt x="33" y="34"/>
                    <a:pt x="33" y="35"/>
                    <a:pt x="33" y="36"/>
                  </a:cubicBezTo>
                  <a:cubicBezTo>
                    <a:pt x="36" y="33"/>
                    <a:pt x="38" y="29"/>
                    <a:pt x="41" y="26"/>
                  </a:cubicBezTo>
                  <a:close/>
                  <a:moveTo>
                    <a:pt x="56" y="119"/>
                  </a:moveTo>
                  <a:cubicBezTo>
                    <a:pt x="57" y="120"/>
                    <a:pt x="57" y="121"/>
                    <a:pt x="57" y="123"/>
                  </a:cubicBezTo>
                  <a:cubicBezTo>
                    <a:pt x="59" y="121"/>
                    <a:pt x="61" y="117"/>
                    <a:pt x="61" y="116"/>
                  </a:cubicBezTo>
                  <a:cubicBezTo>
                    <a:pt x="60" y="117"/>
                    <a:pt x="58" y="118"/>
                    <a:pt x="56" y="119"/>
                  </a:cubicBezTo>
                  <a:close/>
                  <a:moveTo>
                    <a:pt x="50" y="92"/>
                  </a:moveTo>
                  <a:cubicBezTo>
                    <a:pt x="52" y="92"/>
                    <a:pt x="53" y="92"/>
                    <a:pt x="54" y="91"/>
                  </a:cubicBezTo>
                  <a:cubicBezTo>
                    <a:pt x="55" y="90"/>
                    <a:pt x="56" y="89"/>
                    <a:pt x="57" y="87"/>
                  </a:cubicBezTo>
                  <a:cubicBezTo>
                    <a:pt x="57" y="87"/>
                    <a:pt x="57" y="87"/>
                    <a:pt x="57" y="87"/>
                  </a:cubicBezTo>
                  <a:cubicBezTo>
                    <a:pt x="55" y="88"/>
                    <a:pt x="53" y="90"/>
                    <a:pt x="51" y="91"/>
                  </a:cubicBezTo>
                  <a:cubicBezTo>
                    <a:pt x="51" y="91"/>
                    <a:pt x="51" y="92"/>
                    <a:pt x="50" y="92"/>
                  </a:cubicBezTo>
                  <a:close/>
                  <a:moveTo>
                    <a:pt x="76" y="46"/>
                  </a:moveTo>
                  <a:cubicBezTo>
                    <a:pt x="77" y="44"/>
                    <a:pt x="78" y="43"/>
                    <a:pt x="78" y="41"/>
                  </a:cubicBezTo>
                  <a:cubicBezTo>
                    <a:pt x="76" y="42"/>
                    <a:pt x="75" y="42"/>
                    <a:pt x="73" y="43"/>
                  </a:cubicBezTo>
                  <a:cubicBezTo>
                    <a:pt x="74" y="44"/>
                    <a:pt x="75" y="45"/>
                    <a:pt x="76" y="46"/>
                  </a:cubicBezTo>
                  <a:close/>
                  <a:moveTo>
                    <a:pt x="67" y="38"/>
                  </a:moveTo>
                  <a:cubicBezTo>
                    <a:pt x="68" y="39"/>
                    <a:pt x="69" y="39"/>
                    <a:pt x="70" y="40"/>
                  </a:cubicBezTo>
                  <a:cubicBezTo>
                    <a:pt x="71" y="39"/>
                    <a:pt x="72" y="37"/>
                    <a:pt x="73" y="35"/>
                  </a:cubicBezTo>
                  <a:cubicBezTo>
                    <a:pt x="72" y="36"/>
                    <a:pt x="71" y="36"/>
                    <a:pt x="70" y="37"/>
                  </a:cubicBezTo>
                  <a:cubicBezTo>
                    <a:pt x="69" y="37"/>
                    <a:pt x="68" y="37"/>
                    <a:pt x="67" y="38"/>
                  </a:cubicBezTo>
                  <a:close/>
                  <a:moveTo>
                    <a:pt x="21" y="39"/>
                  </a:moveTo>
                  <a:cubicBezTo>
                    <a:pt x="19" y="42"/>
                    <a:pt x="16" y="44"/>
                    <a:pt x="14" y="47"/>
                  </a:cubicBezTo>
                  <a:cubicBezTo>
                    <a:pt x="14" y="47"/>
                    <a:pt x="14" y="47"/>
                    <a:pt x="14" y="47"/>
                  </a:cubicBezTo>
                  <a:cubicBezTo>
                    <a:pt x="16" y="46"/>
                    <a:pt x="18" y="44"/>
                    <a:pt x="20" y="42"/>
                  </a:cubicBezTo>
                  <a:cubicBezTo>
                    <a:pt x="20" y="42"/>
                    <a:pt x="20" y="42"/>
                    <a:pt x="20" y="42"/>
                  </a:cubicBezTo>
                  <a:cubicBezTo>
                    <a:pt x="21" y="41"/>
                    <a:pt x="21" y="40"/>
                    <a:pt x="21" y="39"/>
                  </a:cubicBezTo>
                  <a:close/>
                  <a:moveTo>
                    <a:pt x="59" y="108"/>
                  </a:moveTo>
                  <a:cubicBezTo>
                    <a:pt x="59" y="107"/>
                    <a:pt x="59" y="107"/>
                    <a:pt x="59" y="107"/>
                  </a:cubicBezTo>
                  <a:cubicBezTo>
                    <a:pt x="57" y="108"/>
                    <a:pt x="56" y="109"/>
                    <a:pt x="55" y="110"/>
                  </a:cubicBezTo>
                  <a:cubicBezTo>
                    <a:pt x="55" y="111"/>
                    <a:pt x="55" y="112"/>
                    <a:pt x="55" y="113"/>
                  </a:cubicBezTo>
                  <a:cubicBezTo>
                    <a:pt x="57" y="111"/>
                    <a:pt x="58" y="109"/>
                    <a:pt x="59" y="108"/>
                  </a:cubicBezTo>
                  <a:close/>
                  <a:moveTo>
                    <a:pt x="68" y="29"/>
                  </a:moveTo>
                  <a:cubicBezTo>
                    <a:pt x="68" y="29"/>
                    <a:pt x="68" y="29"/>
                    <a:pt x="68" y="29"/>
                  </a:cubicBezTo>
                  <a:cubicBezTo>
                    <a:pt x="67" y="30"/>
                    <a:pt x="66" y="30"/>
                    <a:pt x="65" y="31"/>
                  </a:cubicBezTo>
                  <a:cubicBezTo>
                    <a:pt x="65" y="31"/>
                    <a:pt x="65" y="32"/>
                    <a:pt x="65" y="33"/>
                  </a:cubicBezTo>
                  <a:cubicBezTo>
                    <a:pt x="66" y="32"/>
                    <a:pt x="67" y="30"/>
                    <a:pt x="68" y="29"/>
                  </a:cubicBezTo>
                  <a:close/>
                  <a:moveTo>
                    <a:pt x="49" y="4"/>
                  </a:moveTo>
                  <a:cubicBezTo>
                    <a:pt x="50" y="4"/>
                    <a:pt x="51" y="5"/>
                    <a:pt x="53" y="5"/>
                  </a:cubicBezTo>
                  <a:cubicBezTo>
                    <a:pt x="54" y="6"/>
                    <a:pt x="55" y="6"/>
                    <a:pt x="56" y="7"/>
                  </a:cubicBezTo>
                  <a:cubicBezTo>
                    <a:pt x="54" y="5"/>
                    <a:pt x="51" y="3"/>
                    <a:pt x="49" y="4"/>
                  </a:cubicBezTo>
                  <a:close/>
                  <a:moveTo>
                    <a:pt x="30" y="31"/>
                  </a:moveTo>
                  <a:cubicBezTo>
                    <a:pt x="29" y="32"/>
                    <a:pt x="29" y="33"/>
                    <a:pt x="28" y="33"/>
                  </a:cubicBezTo>
                  <a:cubicBezTo>
                    <a:pt x="28" y="33"/>
                    <a:pt x="28" y="34"/>
                    <a:pt x="28" y="34"/>
                  </a:cubicBezTo>
                  <a:cubicBezTo>
                    <a:pt x="29" y="34"/>
                    <a:pt x="29" y="34"/>
                    <a:pt x="29" y="34"/>
                  </a:cubicBezTo>
                  <a:cubicBezTo>
                    <a:pt x="30" y="33"/>
                    <a:pt x="30" y="32"/>
                    <a:pt x="30" y="31"/>
                  </a:cubicBezTo>
                  <a:close/>
                  <a:moveTo>
                    <a:pt x="72" y="24"/>
                  </a:moveTo>
                  <a:cubicBezTo>
                    <a:pt x="71" y="24"/>
                    <a:pt x="71" y="23"/>
                    <a:pt x="71" y="24"/>
                  </a:cubicBezTo>
                  <a:cubicBezTo>
                    <a:pt x="70" y="24"/>
                    <a:pt x="69" y="24"/>
                    <a:pt x="69" y="25"/>
                  </a:cubicBezTo>
                  <a:cubicBezTo>
                    <a:pt x="70" y="25"/>
                    <a:pt x="71" y="25"/>
                    <a:pt x="72" y="24"/>
                  </a:cubicBezTo>
                  <a:close/>
                  <a:moveTo>
                    <a:pt x="53" y="104"/>
                  </a:moveTo>
                  <a:cubicBezTo>
                    <a:pt x="54" y="103"/>
                    <a:pt x="54" y="103"/>
                    <a:pt x="55" y="102"/>
                  </a:cubicBezTo>
                  <a:cubicBezTo>
                    <a:pt x="53" y="103"/>
                    <a:pt x="53" y="103"/>
                    <a:pt x="53" y="104"/>
                  </a:cubicBezTo>
                  <a:close/>
                  <a:moveTo>
                    <a:pt x="41" y="4"/>
                  </a:moveTo>
                  <a:cubicBezTo>
                    <a:pt x="42" y="4"/>
                    <a:pt x="42" y="4"/>
                    <a:pt x="43" y="3"/>
                  </a:cubicBezTo>
                  <a:cubicBezTo>
                    <a:pt x="42" y="3"/>
                    <a:pt x="41" y="3"/>
                    <a:pt x="41" y="4"/>
                  </a:cubicBezTo>
                  <a:close/>
                  <a:moveTo>
                    <a:pt x="51" y="64"/>
                  </a:moveTo>
                  <a:cubicBezTo>
                    <a:pt x="51" y="64"/>
                    <a:pt x="52" y="64"/>
                    <a:pt x="52" y="65"/>
                  </a:cubicBezTo>
                  <a:cubicBezTo>
                    <a:pt x="52" y="64"/>
                    <a:pt x="52" y="64"/>
                    <a:pt x="52" y="64"/>
                  </a:cubicBezTo>
                  <a:cubicBezTo>
                    <a:pt x="52" y="64"/>
                    <a:pt x="52" y="64"/>
                    <a:pt x="52" y="64"/>
                  </a:cubicBezTo>
                  <a:cubicBezTo>
                    <a:pt x="52" y="64"/>
                    <a:pt x="52" y="64"/>
                    <a:pt x="51" y="64"/>
                  </a:cubicBezTo>
                  <a:close/>
                  <a:moveTo>
                    <a:pt x="61" y="89"/>
                  </a:moveTo>
                  <a:cubicBezTo>
                    <a:pt x="61" y="89"/>
                    <a:pt x="61" y="89"/>
                    <a:pt x="61" y="89"/>
                  </a:cubicBezTo>
                  <a:cubicBezTo>
                    <a:pt x="61" y="89"/>
                    <a:pt x="61" y="89"/>
                    <a:pt x="61" y="89"/>
                  </a:cubicBezTo>
                  <a:cubicBezTo>
                    <a:pt x="61" y="89"/>
                    <a:pt x="61" y="89"/>
                    <a:pt x="61" y="90"/>
                  </a:cubicBezTo>
                  <a:cubicBezTo>
                    <a:pt x="61" y="89"/>
                    <a:pt x="61" y="89"/>
                    <a:pt x="61" y="89"/>
                  </a:cubicBezTo>
                  <a:close/>
                </a:path>
              </a:pathLst>
            </a:custGeom>
            <a:grpFill/>
            <a:ln>
              <a:noFill/>
            </a:ln>
          </p:spPr>
          <p:txBody>
            <a:bodyPr vert="horz" wrap="square" lIns="91440" tIns="45720" rIns="91440" bIns="45720" numCol="1" anchor="t" anchorCtr="0" compatLnSpc="1"/>
            <a:lstStyle/>
            <a:p>
              <a:endParaRPr lang="zh-CN" altLang="en-US"/>
            </a:p>
          </p:txBody>
        </p:sp>
        <p:sp>
          <p:nvSpPr>
            <p:cNvPr id="10" name="Freeform 448"/>
            <p:cNvSpPr>
              <a:spLocks noEditPoints="1"/>
            </p:cNvSpPr>
            <p:nvPr/>
          </p:nvSpPr>
          <p:spPr bwMode="auto">
            <a:xfrm>
              <a:off x="10939463" y="4652963"/>
              <a:ext cx="153988" cy="152400"/>
            </a:xfrm>
            <a:custGeom>
              <a:avLst/>
              <a:gdLst>
                <a:gd name="T0" fmla="*/ 26 w 62"/>
                <a:gd name="T1" fmla="*/ 1 h 62"/>
                <a:gd name="T2" fmla="*/ 62 w 62"/>
                <a:gd name="T3" fmla="*/ 31 h 62"/>
                <a:gd name="T4" fmla="*/ 24 w 62"/>
                <a:gd name="T5" fmla="*/ 61 h 62"/>
                <a:gd name="T6" fmla="*/ 14 w 62"/>
                <a:gd name="T7" fmla="*/ 38 h 62"/>
                <a:gd name="T8" fmla="*/ 41 w 62"/>
                <a:gd name="T9" fmla="*/ 16 h 62"/>
                <a:gd name="T10" fmla="*/ 44 w 62"/>
                <a:gd name="T11" fmla="*/ 17 h 62"/>
                <a:gd name="T12" fmla="*/ 21 w 62"/>
                <a:gd name="T13" fmla="*/ 41 h 62"/>
                <a:gd name="T14" fmla="*/ 46 w 62"/>
                <a:gd name="T15" fmla="*/ 20 h 62"/>
                <a:gd name="T16" fmla="*/ 43 w 62"/>
                <a:gd name="T17" fmla="*/ 12 h 62"/>
                <a:gd name="T18" fmla="*/ 37 w 62"/>
                <a:gd name="T19" fmla="*/ 54 h 62"/>
                <a:gd name="T20" fmla="*/ 49 w 62"/>
                <a:gd name="T21" fmla="*/ 43 h 62"/>
                <a:gd name="T22" fmla="*/ 55 w 62"/>
                <a:gd name="T23" fmla="*/ 41 h 62"/>
                <a:gd name="T24" fmla="*/ 49 w 62"/>
                <a:gd name="T25" fmla="*/ 36 h 62"/>
                <a:gd name="T26" fmla="*/ 44 w 62"/>
                <a:gd name="T27" fmla="*/ 45 h 62"/>
                <a:gd name="T28" fmla="*/ 29 w 62"/>
                <a:gd name="T29" fmla="*/ 42 h 62"/>
                <a:gd name="T30" fmla="*/ 50 w 62"/>
                <a:gd name="T31" fmla="*/ 20 h 62"/>
                <a:gd name="T32" fmla="*/ 33 w 62"/>
                <a:gd name="T33" fmla="*/ 9 h 62"/>
                <a:gd name="T34" fmla="*/ 19 w 62"/>
                <a:gd name="T35" fmla="*/ 23 h 62"/>
                <a:gd name="T36" fmla="*/ 35 w 62"/>
                <a:gd name="T37" fmla="*/ 9 h 62"/>
                <a:gd name="T38" fmla="*/ 31 w 62"/>
                <a:gd name="T39" fmla="*/ 46 h 62"/>
                <a:gd name="T40" fmla="*/ 23 w 62"/>
                <a:gd name="T41" fmla="*/ 50 h 62"/>
                <a:gd name="T42" fmla="*/ 22 w 62"/>
                <a:gd name="T43" fmla="*/ 45 h 62"/>
                <a:gd name="T44" fmla="*/ 29 w 62"/>
                <a:gd name="T45" fmla="*/ 9 h 62"/>
                <a:gd name="T46" fmla="*/ 29 w 62"/>
                <a:gd name="T47" fmla="*/ 9 h 62"/>
                <a:gd name="T48" fmla="*/ 11 w 62"/>
                <a:gd name="T49" fmla="*/ 48 h 62"/>
                <a:gd name="T50" fmla="*/ 7 w 62"/>
                <a:gd name="T51" fmla="*/ 43 h 62"/>
                <a:gd name="T52" fmla="*/ 4 w 62"/>
                <a:gd name="T53" fmla="*/ 34 h 62"/>
                <a:gd name="T54" fmla="*/ 33 w 62"/>
                <a:gd name="T55" fmla="*/ 59 h 62"/>
                <a:gd name="T56" fmla="*/ 14 w 62"/>
                <a:gd name="T57" fmla="*/ 51 h 62"/>
                <a:gd name="T58" fmla="*/ 42 w 62"/>
                <a:gd name="T59" fmla="*/ 43 h 62"/>
                <a:gd name="T60" fmla="*/ 33 w 62"/>
                <a:gd name="T61" fmla="*/ 55 h 62"/>
                <a:gd name="T62" fmla="*/ 43 w 62"/>
                <a:gd name="T63" fmla="*/ 9 h 62"/>
                <a:gd name="T64" fmla="*/ 37 w 62"/>
                <a:gd name="T65" fmla="*/ 7 h 62"/>
                <a:gd name="T66" fmla="*/ 49 w 62"/>
                <a:gd name="T67" fmla="*/ 30 h 62"/>
                <a:gd name="T68" fmla="*/ 47 w 62"/>
                <a:gd name="T69" fmla="*/ 10 h 62"/>
                <a:gd name="T70" fmla="*/ 59 w 62"/>
                <a:gd name="T71" fmla="*/ 25 h 62"/>
                <a:gd name="T72" fmla="*/ 4 w 62"/>
                <a:gd name="T73" fmla="*/ 27 h 62"/>
                <a:gd name="T74" fmla="*/ 3 w 62"/>
                <a:gd name="T75" fmla="*/ 29 h 62"/>
                <a:gd name="T76" fmla="*/ 9 w 62"/>
                <a:gd name="T77" fmla="*/ 21 h 62"/>
                <a:gd name="T78" fmla="*/ 13 w 62"/>
                <a:gd name="T79" fmla="*/ 46 h 62"/>
                <a:gd name="T80" fmla="*/ 15 w 62"/>
                <a:gd name="T81" fmla="*/ 42 h 62"/>
                <a:gd name="T82" fmla="*/ 44 w 62"/>
                <a:gd name="T83" fmla="*/ 55 h 62"/>
                <a:gd name="T84" fmla="*/ 43 w 62"/>
                <a:gd name="T85" fmla="*/ 53 h 62"/>
                <a:gd name="T86" fmla="*/ 44 w 62"/>
                <a:gd name="T87" fmla="*/ 52 h 62"/>
                <a:gd name="T88" fmla="*/ 16 w 62"/>
                <a:gd name="T89" fmla="*/ 31 h 62"/>
                <a:gd name="T90" fmla="*/ 17 w 62"/>
                <a:gd name="T91" fmla="*/ 31 h 62"/>
                <a:gd name="T92" fmla="*/ 9 w 62"/>
                <a:gd name="T93" fmla="*/ 37 h 62"/>
                <a:gd name="T94" fmla="*/ 17 w 62"/>
                <a:gd name="T95" fmla="*/ 40 h 62"/>
                <a:gd name="T96" fmla="*/ 21 w 62"/>
                <a:gd name="T97" fmla="*/ 37 h 62"/>
                <a:gd name="T98" fmla="*/ 17 w 62"/>
                <a:gd name="T99" fmla="*/ 45 h 62"/>
                <a:gd name="T100" fmla="*/ 19 w 62"/>
                <a:gd name="T101" fmla="*/ 43 h 62"/>
                <a:gd name="T102" fmla="*/ 34 w 62"/>
                <a:gd name="T103" fmla="*/ 47 h 62"/>
                <a:gd name="T104" fmla="*/ 34 w 62"/>
                <a:gd name="T105" fmla="*/ 46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2" h="62">
                  <a:moveTo>
                    <a:pt x="0" y="32"/>
                  </a:moveTo>
                  <a:cubicBezTo>
                    <a:pt x="0" y="26"/>
                    <a:pt x="2" y="19"/>
                    <a:pt x="5" y="14"/>
                  </a:cubicBezTo>
                  <a:cubicBezTo>
                    <a:pt x="10" y="6"/>
                    <a:pt x="17" y="2"/>
                    <a:pt x="26" y="1"/>
                  </a:cubicBezTo>
                  <a:cubicBezTo>
                    <a:pt x="29" y="0"/>
                    <a:pt x="32" y="1"/>
                    <a:pt x="35" y="1"/>
                  </a:cubicBezTo>
                  <a:cubicBezTo>
                    <a:pt x="44" y="3"/>
                    <a:pt x="52" y="8"/>
                    <a:pt x="57" y="16"/>
                  </a:cubicBezTo>
                  <a:cubicBezTo>
                    <a:pt x="61" y="21"/>
                    <a:pt x="62" y="26"/>
                    <a:pt x="62" y="31"/>
                  </a:cubicBezTo>
                  <a:cubicBezTo>
                    <a:pt x="62" y="34"/>
                    <a:pt x="61" y="37"/>
                    <a:pt x="60" y="40"/>
                  </a:cubicBezTo>
                  <a:cubicBezTo>
                    <a:pt x="57" y="49"/>
                    <a:pt x="51" y="55"/>
                    <a:pt x="43" y="59"/>
                  </a:cubicBezTo>
                  <a:cubicBezTo>
                    <a:pt x="37" y="62"/>
                    <a:pt x="31" y="62"/>
                    <a:pt x="24" y="61"/>
                  </a:cubicBezTo>
                  <a:cubicBezTo>
                    <a:pt x="17" y="59"/>
                    <a:pt x="11" y="55"/>
                    <a:pt x="6" y="49"/>
                  </a:cubicBezTo>
                  <a:cubicBezTo>
                    <a:pt x="2" y="45"/>
                    <a:pt x="0" y="39"/>
                    <a:pt x="0" y="32"/>
                  </a:cubicBezTo>
                  <a:close/>
                  <a:moveTo>
                    <a:pt x="14" y="38"/>
                  </a:moveTo>
                  <a:cubicBezTo>
                    <a:pt x="14" y="38"/>
                    <a:pt x="15" y="38"/>
                    <a:pt x="15" y="38"/>
                  </a:cubicBezTo>
                  <a:cubicBezTo>
                    <a:pt x="15" y="38"/>
                    <a:pt x="16" y="38"/>
                    <a:pt x="16" y="37"/>
                  </a:cubicBezTo>
                  <a:cubicBezTo>
                    <a:pt x="24" y="30"/>
                    <a:pt x="33" y="23"/>
                    <a:pt x="41" y="16"/>
                  </a:cubicBezTo>
                  <a:cubicBezTo>
                    <a:pt x="42" y="15"/>
                    <a:pt x="42" y="15"/>
                    <a:pt x="42" y="15"/>
                  </a:cubicBezTo>
                  <a:cubicBezTo>
                    <a:pt x="43" y="15"/>
                    <a:pt x="44" y="15"/>
                    <a:pt x="44" y="15"/>
                  </a:cubicBezTo>
                  <a:cubicBezTo>
                    <a:pt x="45" y="16"/>
                    <a:pt x="45" y="16"/>
                    <a:pt x="44" y="17"/>
                  </a:cubicBezTo>
                  <a:cubicBezTo>
                    <a:pt x="44" y="17"/>
                    <a:pt x="44" y="17"/>
                    <a:pt x="44" y="17"/>
                  </a:cubicBezTo>
                  <a:cubicBezTo>
                    <a:pt x="36" y="25"/>
                    <a:pt x="29" y="32"/>
                    <a:pt x="21" y="40"/>
                  </a:cubicBezTo>
                  <a:cubicBezTo>
                    <a:pt x="21" y="41"/>
                    <a:pt x="21" y="41"/>
                    <a:pt x="21" y="41"/>
                  </a:cubicBezTo>
                  <a:cubicBezTo>
                    <a:pt x="22" y="42"/>
                    <a:pt x="22" y="42"/>
                    <a:pt x="23" y="41"/>
                  </a:cubicBezTo>
                  <a:cubicBezTo>
                    <a:pt x="29" y="35"/>
                    <a:pt x="36" y="30"/>
                    <a:pt x="42" y="23"/>
                  </a:cubicBezTo>
                  <a:cubicBezTo>
                    <a:pt x="43" y="22"/>
                    <a:pt x="45" y="21"/>
                    <a:pt x="46" y="20"/>
                  </a:cubicBezTo>
                  <a:cubicBezTo>
                    <a:pt x="47" y="19"/>
                    <a:pt x="48" y="18"/>
                    <a:pt x="49" y="18"/>
                  </a:cubicBezTo>
                  <a:cubicBezTo>
                    <a:pt x="49" y="16"/>
                    <a:pt x="48" y="15"/>
                    <a:pt x="47" y="14"/>
                  </a:cubicBezTo>
                  <a:cubicBezTo>
                    <a:pt x="45" y="14"/>
                    <a:pt x="44" y="13"/>
                    <a:pt x="43" y="12"/>
                  </a:cubicBezTo>
                  <a:cubicBezTo>
                    <a:pt x="41" y="11"/>
                    <a:pt x="40" y="11"/>
                    <a:pt x="39" y="10"/>
                  </a:cubicBezTo>
                  <a:cubicBezTo>
                    <a:pt x="36" y="13"/>
                    <a:pt x="15" y="36"/>
                    <a:pt x="14" y="38"/>
                  </a:cubicBezTo>
                  <a:close/>
                  <a:moveTo>
                    <a:pt x="37" y="54"/>
                  </a:moveTo>
                  <a:cubicBezTo>
                    <a:pt x="37" y="54"/>
                    <a:pt x="37" y="54"/>
                    <a:pt x="37" y="54"/>
                  </a:cubicBezTo>
                  <a:cubicBezTo>
                    <a:pt x="37" y="54"/>
                    <a:pt x="38" y="53"/>
                    <a:pt x="38" y="53"/>
                  </a:cubicBezTo>
                  <a:cubicBezTo>
                    <a:pt x="42" y="50"/>
                    <a:pt x="45" y="47"/>
                    <a:pt x="49" y="43"/>
                  </a:cubicBezTo>
                  <a:cubicBezTo>
                    <a:pt x="49" y="42"/>
                    <a:pt x="50" y="41"/>
                    <a:pt x="51" y="41"/>
                  </a:cubicBezTo>
                  <a:cubicBezTo>
                    <a:pt x="52" y="40"/>
                    <a:pt x="54" y="40"/>
                    <a:pt x="55" y="41"/>
                  </a:cubicBezTo>
                  <a:cubicBezTo>
                    <a:pt x="55" y="41"/>
                    <a:pt x="55" y="41"/>
                    <a:pt x="55" y="41"/>
                  </a:cubicBezTo>
                  <a:cubicBezTo>
                    <a:pt x="57" y="39"/>
                    <a:pt x="58" y="34"/>
                    <a:pt x="57" y="29"/>
                  </a:cubicBezTo>
                  <a:cubicBezTo>
                    <a:pt x="56" y="26"/>
                    <a:pt x="54" y="21"/>
                    <a:pt x="53" y="20"/>
                  </a:cubicBezTo>
                  <a:cubicBezTo>
                    <a:pt x="53" y="26"/>
                    <a:pt x="52" y="31"/>
                    <a:pt x="49" y="36"/>
                  </a:cubicBezTo>
                  <a:cubicBezTo>
                    <a:pt x="50" y="37"/>
                    <a:pt x="50" y="38"/>
                    <a:pt x="49" y="39"/>
                  </a:cubicBezTo>
                  <a:cubicBezTo>
                    <a:pt x="49" y="39"/>
                    <a:pt x="48" y="40"/>
                    <a:pt x="48" y="40"/>
                  </a:cubicBezTo>
                  <a:cubicBezTo>
                    <a:pt x="47" y="42"/>
                    <a:pt x="45" y="44"/>
                    <a:pt x="44" y="45"/>
                  </a:cubicBezTo>
                  <a:cubicBezTo>
                    <a:pt x="42" y="48"/>
                    <a:pt x="39" y="51"/>
                    <a:pt x="37" y="54"/>
                  </a:cubicBezTo>
                  <a:close/>
                  <a:moveTo>
                    <a:pt x="28" y="43"/>
                  </a:moveTo>
                  <a:cubicBezTo>
                    <a:pt x="29" y="43"/>
                    <a:pt x="29" y="43"/>
                    <a:pt x="29" y="42"/>
                  </a:cubicBezTo>
                  <a:cubicBezTo>
                    <a:pt x="36" y="37"/>
                    <a:pt x="43" y="31"/>
                    <a:pt x="50" y="25"/>
                  </a:cubicBezTo>
                  <a:cubicBezTo>
                    <a:pt x="50" y="25"/>
                    <a:pt x="50" y="25"/>
                    <a:pt x="50" y="24"/>
                  </a:cubicBezTo>
                  <a:cubicBezTo>
                    <a:pt x="50" y="23"/>
                    <a:pt x="50" y="22"/>
                    <a:pt x="50" y="20"/>
                  </a:cubicBezTo>
                  <a:cubicBezTo>
                    <a:pt x="42" y="27"/>
                    <a:pt x="34" y="35"/>
                    <a:pt x="28" y="43"/>
                  </a:cubicBezTo>
                  <a:close/>
                  <a:moveTo>
                    <a:pt x="35" y="9"/>
                  </a:moveTo>
                  <a:cubicBezTo>
                    <a:pt x="34" y="9"/>
                    <a:pt x="34" y="9"/>
                    <a:pt x="33" y="9"/>
                  </a:cubicBezTo>
                  <a:cubicBezTo>
                    <a:pt x="32" y="10"/>
                    <a:pt x="32" y="11"/>
                    <a:pt x="31" y="11"/>
                  </a:cubicBezTo>
                  <a:cubicBezTo>
                    <a:pt x="29" y="13"/>
                    <a:pt x="27" y="15"/>
                    <a:pt x="25" y="17"/>
                  </a:cubicBezTo>
                  <a:cubicBezTo>
                    <a:pt x="23" y="19"/>
                    <a:pt x="21" y="21"/>
                    <a:pt x="19" y="23"/>
                  </a:cubicBezTo>
                  <a:cubicBezTo>
                    <a:pt x="17" y="25"/>
                    <a:pt x="15" y="27"/>
                    <a:pt x="13" y="29"/>
                  </a:cubicBezTo>
                  <a:cubicBezTo>
                    <a:pt x="13" y="30"/>
                    <a:pt x="13" y="30"/>
                    <a:pt x="13" y="30"/>
                  </a:cubicBezTo>
                  <a:cubicBezTo>
                    <a:pt x="15" y="29"/>
                    <a:pt x="32" y="13"/>
                    <a:pt x="35" y="9"/>
                  </a:cubicBezTo>
                  <a:close/>
                  <a:moveTo>
                    <a:pt x="16" y="50"/>
                  </a:moveTo>
                  <a:cubicBezTo>
                    <a:pt x="19" y="52"/>
                    <a:pt x="22" y="53"/>
                    <a:pt x="25" y="54"/>
                  </a:cubicBezTo>
                  <a:cubicBezTo>
                    <a:pt x="27" y="51"/>
                    <a:pt x="29" y="49"/>
                    <a:pt x="31" y="46"/>
                  </a:cubicBezTo>
                  <a:cubicBezTo>
                    <a:pt x="29" y="46"/>
                    <a:pt x="29" y="46"/>
                    <a:pt x="28" y="46"/>
                  </a:cubicBezTo>
                  <a:cubicBezTo>
                    <a:pt x="27" y="47"/>
                    <a:pt x="26" y="48"/>
                    <a:pt x="24" y="49"/>
                  </a:cubicBezTo>
                  <a:cubicBezTo>
                    <a:pt x="24" y="50"/>
                    <a:pt x="23" y="50"/>
                    <a:pt x="23" y="50"/>
                  </a:cubicBezTo>
                  <a:cubicBezTo>
                    <a:pt x="21" y="50"/>
                    <a:pt x="20" y="49"/>
                    <a:pt x="21" y="48"/>
                  </a:cubicBezTo>
                  <a:cubicBezTo>
                    <a:pt x="21" y="47"/>
                    <a:pt x="21" y="47"/>
                    <a:pt x="22" y="46"/>
                  </a:cubicBezTo>
                  <a:cubicBezTo>
                    <a:pt x="22" y="46"/>
                    <a:pt x="22" y="45"/>
                    <a:pt x="22" y="45"/>
                  </a:cubicBezTo>
                  <a:cubicBezTo>
                    <a:pt x="22" y="45"/>
                    <a:pt x="22" y="45"/>
                    <a:pt x="22" y="45"/>
                  </a:cubicBezTo>
                  <a:cubicBezTo>
                    <a:pt x="20" y="46"/>
                    <a:pt x="18" y="48"/>
                    <a:pt x="16" y="50"/>
                  </a:cubicBezTo>
                  <a:close/>
                  <a:moveTo>
                    <a:pt x="29" y="9"/>
                  </a:moveTo>
                  <a:cubicBezTo>
                    <a:pt x="25" y="10"/>
                    <a:pt x="23" y="12"/>
                    <a:pt x="20" y="14"/>
                  </a:cubicBezTo>
                  <a:cubicBezTo>
                    <a:pt x="18" y="16"/>
                    <a:pt x="15" y="20"/>
                    <a:pt x="15" y="22"/>
                  </a:cubicBezTo>
                  <a:cubicBezTo>
                    <a:pt x="20" y="18"/>
                    <a:pt x="24" y="14"/>
                    <a:pt x="29" y="9"/>
                  </a:cubicBezTo>
                  <a:close/>
                  <a:moveTo>
                    <a:pt x="3" y="34"/>
                  </a:moveTo>
                  <a:cubicBezTo>
                    <a:pt x="3" y="40"/>
                    <a:pt x="7" y="47"/>
                    <a:pt x="11" y="50"/>
                  </a:cubicBezTo>
                  <a:cubicBezTo>
                    <a:pt x="11" y="49"/>
                    <a:pt x="11" y="49"/>
                    <a:pt x="11" y="48"/>
                  </a:cubicBezTo>
                  <a:cubicBezTo>
                    <a:pt x="11" y="48"/>
                    <a:pt x="10" y="47"/>
                    <a:pt x="9" y="46"/>
                  </a:cubicBezTo>
                  <a:cubicBezTo>
                    <a:pt x="9" y="46"/>
                    <a:pt x="9" y="45"/>
                    <a:pt x="8" y="45"/>
                  </a:cubicBezTo>
                  <a:cubicBezTo>
                    <a:pt x="7" y="45"/>
                    <a:pt x="7" y="44"/>
                    <a:pt x="7" y="43"/>
                  </a:cubicBezTo>
                  <a:cubicBezTo>
                    <a:pt x="7" y="43"/>
                    <a:pt x="7" y="42"/>
                    <a:pt x="7" y="42"/>
                  </a:cubicBezTo>
                  <a:cubicBezTo>
                    <a:pt x="6" y="39"/>
                    <a:pt x="5" y="37"/>
                    <a:pt x="4" y="35"/>
                  </a:cubicBezTo>
                  <a:cubicBezTo>
                    <a:pt x="4" y="34"/>
                    <a:pt x="4" y="34"/>
                    <a:pt x="4" y="34"/>
                  </a:cubicBezTo>
                  <a:cubicBezTo>
                    <a:pt x="4" y="34"/>
                    <a:pt x="3" y="34"/>
                    <a:pt x="3" y="34"/>
                  </a:cubicBezTo>
                  <a:close/>
                  <a:moveTo>
                    <a:pt x="13" y="52"/>
                  </a:moveTo>
                  <a:cubicBezTo>
                    <a:pt x="16" y="56"/>
                    <a:pt x="27" y="60"/>
                    <a:pt x="33" y="59"/>
                  </a:cubicBezTo>
                  <a:cubicBezTo>
                    <a:pt x="32" y="58"/>
                    <a:pt x="31" y="58"/>
                    <a:pt x="30" y="58"/>
                  </a:cubicBezTo>
                  <a:cubicBezTo>
                    <a:pt x="27" y="57"/>
                    <a:pt x="24" y="56"/>
                    <a:pt x="21" y="55"/>
                  </a:cubicBezTo>
                  <a:cubicBezTo>
                    <a:pt x="18" y="54"/>
                    <a:pt x="16" y="53"/>
                    <a:pt x="14" y="51"/>
                  </a:cubicBezTo>
                  <a:cubicBezTo>
                    <a:pt x="14" y="51"/>
                    <a:pt x="13" y="52"/>
                    <a:pt x="13" y="52"/>
                  </a:cubicBezTo>
                  <a:close/>
                  <a:moveTo>
                    <a:pt x="42" y="44"/>
                  </a:moveTo>
                  <a:cubicBezTo>
                    <a:pt x="42" y="44"/>
                    <a:pt x="42" y="44"/>
                    <a:pt x="42" y="43"/>
                  </a:cubicBezTo>
                  <a:cubicBezTo>
                    <a:pt x="37" y="47"/>
                    <a:pt x="33" y="51"/>
                    <a:pt x="28" y="55"/>
                  </a:cubicBezTo>
                  <a:cubicBezTo>
                    <a:pt x="30" y="55"/>
                    <a:pt x="31" y="55"/>
                    <a:pt x="32" y="55"/>
                  </a:cubicBezTo>
                  <a:cubicBezTo>
                    <a:pt x="32" y="55"/>
                    <a:pt x="33" y="55"/>
                    <a:pt x="33" y="55"/>
                  </a:cubicBezTo>
                  <a:cubicBezTo>
                    <a:pt x="35" y="53"/>
                    <a:pt x="36" y="51"/>
                    <a:pt x="37" y="49"/>
                  </a:cubicBezTo>
                  <a:cubicBezTo>
                    <a:pt x="39" y="47"/>
                    <a:pt x="40" y="45"/>
                    <a:pt x="42" y="44"/>
                  </a:cubicBezTo>
                  <a:close/>
                  <a:moveTo>
                    <a:pt x="43" y="9"/>
                  </a:moveTo>
                  <a:cubicBezTo>
                    <a:pt x="40" y="6"/>
                    <a:pt x="32" y="2"/>
                    <a:pt x="29" y="4"/>
                  </a:cubicBezTo>
                  <a:cubicBezTo>
                    <a:pt x="30" y="4"/>
                    <a:pt x="30" y="5"/>
                    <a:pt x="30" y="6"/>
                  </a:cubicBezTo>
                  <a:cubicBezTo>
                    <a:pt x="33" y="6"/>
                    <a:pt x="35" y="7"/>
                    <a:pt x="37" y="7"/>
                  </a:cubicBezTo>
                  <a:cubicBezTo>
                    <a:pt x="39" y="8"/>
                    <a:pt x="41" y="9"/>
                    <a:pt x="43" y="9"/>
                  </a:cubicBezTo>
                  <a:close/>
                  <a:moveTo>
                    <a:pt x="38" y="41"/>
                  </a:moveTo>
                  <a:cubicBezTo>
                    <a:pt x="43" y="40"/>
                    <a:pt x="49" y="33"/>
                    <a:pt x="49" y="30"/>
                  </a:cubicBezTo>
                  <a:cubicBezTo>
                    <a:pt x="45" y="34"/>
                    <a:pt x="42" y="38"/>
                    <a:pt x="38" y="41"/>
                  </a:cubicBezTo>
                  <a:close/>
                  <a:moveTo>
                    <a:pt x="59" y="26"/>
                  </a:moveTo>
                  <a:cubicBezTo>
                    <a:pt x="58" y="20"/>
                    <a:pt x="51" y="12"/>
                    <a:pt x="47" y="10"/>
                  </a:cubicBezTo>
                  <a:cubicBezTo>
                    <a:pt x="48" y="10"/>
                    <a:pt x="48" y="11"/>
                    <a:pt x="49" y="12"/>
                  </a:cubicBezTo>
                  <a:cubicBezTo>
                    <a:pt x="49" y="13"/>
                    <a:pt x="51" y="14"/>
                    <a:pt x="52" y="16"/>
                  </a:cubicBezTo>
                  <a:cubicBezTo>
                    <a:pt x="55" y="18"/>
                    <a:pt x="57" y="21"/>
                    <a:pt x="59" y="25"/>
                  </a:cubicBezTo>
                  <a:cubicBezTo>
                    <a:pt x="59" y="25"/>
                    <a:pt x="59" y="25"/>
                    <a:pt x="59" y="26"/>
                  </a:cubicBezTo>
                  <a:close/>
                  <a:moveTo>
                    <a:pt x="3" y="29"/>
                  </a:moveTo>
                  <a:cubicBezTo>
                    <a:pt x="4" y="29"/>
                    <a:pt x="4" y="28"/>
                    <a:pt x="4" y="27"/>
                  </a:cubicBezTo>
                  <a:cubicBezTo>
                    <a:pt x="5" y="21"/>
                    <a:pt x="7" y="16"/>
                    <a:pt x="11" y="12"/>
                  </a:cubicBezTo>
                  <a:cubicBezTo>
                    <a:pt x="11" y="11"/>
                    <a:pt x="11" y="11"/>
                    <a:pt x="11" y="11"/>
                  </a:cubicBezTo>
                  <a:cubicBezTo>
                    <a:pt x="7" y="15"/>
                    <a:pt x="4" y="22"/>
                    <a:pt x="3" y="29"/>
                  </a:cubicBezTo>
                  <a:close/>
                  <a:moveTo>
                    <a:pt x="9" y="21"/>
                  </a:moveTo>
                  <a:cubicBezTo>
                    <a:pt x="12" y="17"/>
                    <a:pt x="15" y="13"/>
                    <a:pt x="20" y="9"/>
                  </a:cubicBezTo>
                  <a:cubicBezTo>
                    <a:pt x="16" y="10"/>
                    <a:pt x="10" y="17"/>
                    <a:pt x="9" y="21"/>
                  </a:cubicBezTo>
                  <a:close/>
                  <a:moveTo>
                    <a:pt x="15" y="42"/>
                  </a:moveTo>
                  <a:cubicBezTo>
                    <a:pt x="14" y="42"/>
                    <a:pt x="12" y="43"/>
                    <a:pt x="11" y="44"/>
                  </a:cubicBezTo>
                  <a:cubicBezTo>
                    <a:pt x="12" y="45"/>
                    <a:pt x="12" y="46"/>
                    <a:pt x="13" y="46"/>
                  </a:cubicBezTo>
                  <a:cubicBezTo>
                    <a:pt x="13" y="46"/>
                    <a:pt x="13" y="46"/>
                    <a:pt x="14" y="45"/>
                  </a:cubicBezTo>
                  <a:cubicBezTo>
                    <a:pt x="14" y="44"/>
                    <a:pt x="15" y="43"/>
                    <a:pt x="16" y="42"/>
                  </a:cubicBezTo>
                  <a:cubicBezTo>
                    <a:pt x="16" y="42"/>
                    <a:pt x="15" y="42"/>
                    <a:pt x="15" y="42"/>
                  </a:cubicBezTo>
                  <a:close/>
                  <a:moveTo>
                    <a:pt x="34" y="59"/>
                  </a:moveTo>
                  <a:cubicBezTo>
                    <a:pt x="38" y="59"/>
                    <a:pt x="44" y="57"/>
                    <a:pt x="45" y="55"/>
                  </a:cubicBezTo>
                  <a:cubicBezTo>
                    <a:pt x="45" y="55"/>
                    <a:pt x="44" y="55"/>
                    <a:pt x="44" y="55"/>
                  </a:cubicBezTo>
                  <a:cubicBezTo>
                    <a:pt x="42" y="56"/>
                    <a:pt x="40" y="57"/>
                    <a:pt x="38" y="57"/>
                  </a:cubicBezTo>
                  <a:cubicBezTo>
                    <a:pt x="36" y="58"/>
                    <a:pt x="35" y="58"/>
                    <a:pt x="34" y="59"/>
                  </a:cubicBezTo>
                  <a:close/>
                  <a:moveTo>
                    <a:pt x="43" y="53"/>
                  </a:moveTo>
                  <a:cubicBezTo>
                    <a:pt x="46" y="52"/>
                    <a:pt x="50" y="49"/>
                    <a:pt x="51" y="47"/>
                  </a:cubicBezTo>
                  <a:cubicBezTo>
                    <a:pt x="50" y="47"/>
                    <a:pt x="50" y="47"/>
                    <a:pt x="50" y="47"/>
                  </a:cubicBezTo>
                  <a:cubicBezTo>
                    <a:pt x="48" y="49"/>
                    <a:pt x="46" y="50"/>
                    <a:pt x="44" y="52"/>
                  </a:cubicBezTo>
                  <a:cubicBezTo>
                    <a:pt x="43" y="52"/>
                    <a:pt x="43" y="52"/>
                    <a:pt x="43" y="53"/>
                  </a:cubicBezTo>
                  <a:close/>
                  <a:moveTo>
                    <a:pt x="17" y="31"/>
                  </a:moveTo>
                  <a:cubicBezTo>
                    <a:pt x="17" y="31"/>
                    <a:pt x="17" y="31"/>
                    <a:pt x="16" y="31"/>
                  </a:cubicBezTo>
                  <a:cubicBezTo>
                    <a:pt x="15" y="32"/>
                    <a:pt x="13" y="34"/>
                    <a:pt x="11" y="35"/>
                  </a:cubicBezTo>
                  <a:cubicBezTo>
                    <a:pt x="12" y="35"/>
                    <a:pt x="12" y="36"/>
                    <a:pt x="12" y="36"/>
                  </a:cubicBezTo>
                  <a:cubicBezTo>
                    <a:pt x="14" y="34"/>
                    <a:pt x="15" y="33"/>
                    <a:pt x="17" y="31"/>
                  </a:cubicBezTo>
                  <a:close/>
                  <a:moveTo>
                    <a:pt x="9" y="40"/>
                  </a:moveTo>
                  <a:cubicBezTo>
                    <a:pt x="10" y="39"/>
                    <a:pt x="10" y="39"/>
                    <a:pt x="11" y="38"/>
                  </a:cubicBezTo>
                  <a:cubicBezTo>
                    <a:pt x="10" y="38"/>
                    <a:pt x="10" y="37"/>
                    <a:pt x="9" y="37"/>
                  </a:cubicBezTo>
                  <a:cubicBezTo>
                    <a:pt x="9" y="37"/>
                    <a:pt x="8" y="37"/>
                    <a:pt x="8" y="38"/>
                  </a:cubicBezTo>
                  <a:cubicBezTo>
                    <a:pt x="8" y="38"/>
                    <a:pt x="9" y="39"/>
                    <a:pt x="9" y="40"/>
                  </a:cubicBezTo>
                  <a:close/>
                  <a:moveTo>
                    <a:pt x="17" y="40"/>
                  </a:moveTo>
                  <a:cubicBezTo>
                    <a:pt x="17" y="40"/>
                    <a:pt x="17" y="40"/>
                    <a:pt x="17" y="40"/>
                  </a:cubicBezTo>
                  <a:cubicBezTo>
                    <a:pt x="18" y="40"/>
                    <a:pt x="18" y="40"/>
                    <a:pt x="18" y="40"/>
                  </a:cubicBezTo>
                  <a:cubicBezTo>
                    <a:pt x="19" y="39"/>
                    <a:pt x="20" y="38"/>
                    <a:pt x="21" y="37"/>
                  </a:cubicBezTo>
                  <a:cubicBezTo>
                    <a:pt x="21" y="37"/>
                    <a:pt x="21" y="37"/>
                    <a:pt x="21" y="37"/>
                  </a:cubicBezTo>
                  <a:cubicBezTo>
                    <a:pt x="20" y="38"/>
                    <a:pt x="18" y="39"/>
                    <a:pt x="17" y="40"/>
                  </a:cubicBezTo>
                  <a:close/>
                  <a:moveTo>
                    <a:pt x="17" y="45"/>
                  </a:moveTo>
                  <a:cubicBezTo>
                    <a:pt x="17" y="45"/>
                    <a:pt x="17" y="45"/>
                    <a:pt x="17" y="46"/>
                  </a:cubicBezTo>
                  <a:cubicBezTo>
                    <a:pt x="18" y="45"/>
                    <a:pt x="19" y="44"/>
                    <a:pt x="19" y="44"/>
                  </a:cubicBezTo>
                  <a:cubicBezTo>
                    <a:pt x="19" y="44"/>
                    <a:pt x="19" y="44"/>
                    <a:pt x="19" y="43"/>
                  </a:cubicBezTo>
                  <a:cubicBezTo>
                    <a:pt x="18" y="44"/>
                    <a:pt x="18" y="45"/>
                    <a:pt x="17" y="45"/>
                  </a:cubicBezTo>
                  <a:close/>
                  <a:moveTo>
                    <a:pt x="34" y="46"/>
                  </a:moveTo>
                  <a:cubicBezTo>
                    <a:pt x="34" y="47"/>
                    <a:pt x="34" y="47"/>
                    <a:pt x="34" y="47"/>
                  </a:cubicBezTo>
                  <a:cubicBezTo>
                    <a:pt x="34" y="46"/>
                    <a:pt x="35" y="46"/>
                    <a:pt x="35" y="45"/>
                  </a:cubicBezTo>
                  <a:cubicBezTo>
                    <a:pt x="35" y="45"/>
                    <a:pt x="35" y="45"/>
                    <a:pt x="35" y="45"/>
                  </a:cubicBezTo>
                  <a:cubicBezTo>
                    <a:pt x="34" y="46"/>
                    <a:pt x="34" y="46"/>
                    <a:pt x="34" y="46"/>
                  </a:cubicBezTo>
                  <a:close/>
                </a:path>
              </a:pathLst>
            </a:custGeom>
            <a:grpFill/>
            <a:ln>
              <a:noFill/>
            </a:ln>
          </p:spPr>
          <p:txBody>
            <a:bodyPr vert="horz" wrap="square" lIns="91440" tIns="45720" rIns="91440" bIns="45720" numCol="1" anchor="t" anchorCtr="0" compatLnSpc="1"/>
            <a:lstStyle/>
            <a:p>
              <a:endParaRPr lang="zh-CN" altLang="en-US"/>
            </a:p>
          </p:txBody>
        </p:sp>
        <p:sp>
          <p:nvSpPr>
            <p:cNvPr id="11" name="Freeform 449"/>
            <p:cNvSpPr>
              <a:spLocks noEditPoints="1"/>
            </p:cNvSpPr>
            <p:nvPr/>
          </p:nvSpPr>
          <p:spPr bwMode="auto">
            <a:xfrm>
              <a:off x="11366501" y="4627563"/>
              <a:ext cx="144463" cy="146050"/>
            </a:xfrm>
            <a:custGeom>
              <a:avLst/>
              <a:gdLst>
                <a:gd name="T0" fmla="*/ 9 w 58"/>
                <a:gd name="T1" fmla="*/ 8 h 59"/>
                <a:gd name="T2" fmla="*/ 34 w 58"/>
                <a:gd name="T3" fmla="*/ 1 h 59"/>
                <a:gd name="T4" fmla="*/ 56 w 58"/>
                <a:gd name="T5" fmla="*/ 40 h 59"/>
                <a:gd name="T6" fmla="*/ 10 w 58"/>
                <a:gd name="T7" fmla="*/ 49 h 59"/>
                <a:gd name="T8" fmla="*/ 15 w 58"/>
                <a:gd name="T9" fmla="*/ 42 h 59"/>
                <a:gd name="T10" fmla="*/ 34 w 58"/>
                <a:gd name="T11" fmla="*/ 25 h 59"/>
                <a:gd name="T12" fmla="*/ 44 w 58"/>
                <a:gd name="T13" fmla="*/ 19 h 59"/>
                <a:gd name="T14" fmla="*/ 39 w 58"/>
                <a:gd name="T15" fmla="*/ 25 h 59"/>
                <a:gd name="T16" fmla="*/ 23 w 58"/>
                <a:gd name="T17" fmla="*/ 41 h 59"/>
                <a:gd name="T18" fmla="*/ 42 w 58"/>
                <a:gd name="T19" fmla="*/ 17 h 59"/>
                <a:gd name="T20" fmla="*/ 17 w 58"/>
                <a:gd name="T21" fmla="*/ 39 h 59"/>
                <a:gd name="T22" fmla="*/ 33 w 58"/>
                <a:gd name="T23" fmla="*/ 14 h 59"/>
                <a:gd name="T24" fmla="*/ 15 w 58"/>
                <a:gd name="T25" fmla="*/ 34 h 59"/>
                <a:gd name="T26" fmla="*/ 34 w 58"/>
                <a:gd name="T27" fmla="*/ 12 h 59"/>
                <a:gd name="T28" fmla="*/ 31 w 58"/>
                <a:gd name="T29" fmla="*/ 43 h 59"/>
                <a:gd name="T30" fmla="*/ 53 w 58"/>
                <a:gd name="T31" fmla="*/ 26 h 59"/>
                <a:gd name="T32" fmla="*/ 53 w 58"/>
                <a:gd name="T33" fmla="*/ 29 h 59"/>
                <a:gd name="T34" fmla="*/ 33 w 58"/>
                <a:gd name="T35" fmla="*/ 48 h 59"/>
                <a:gd name="T36" fmla="*/ 49 w 58"/>
                <a:gd name="T37" fmla="*/ 37 h 59"/>
                <a:gd name="T38" fmla="*/ 53 w 58"/>
                <a:gd name="T39" fmla="*/ 28 h 59"/>
                <a:gd name="T40" fmla="*/ 17 w 58"/>
                <a:gd name="T41" fmla="*/ 26 h 59"/>
                <a:gd name="T42" fmla="*/ 11 w 58"/>
                <a:gd name="T43" fmla="*/ 26 h 59"/>
                <a:gd name="T44" fmla="*/ 20 w 58"/>
                <a:gd name="T45" fmla="*/ 12 h 59"/>
                <a:gd name="T46" fmla="*/ 7 w 58"/>
                <a:gd name="T47" fmla="*/ 25 h 59"/>
                <a:gd name="T48" fmla="*/ 22 w 58"/>
                <a:gd name="T49" fmla="*/ 14 h 59"/>
                <a:gd name="T50" fmla="*/ 27 w 58"/>
                <a:gd name="T51" fmla="*/ 49 h 59"/>
                <a:gd name="T52" fmla="*/ 25 w 58"/>
                <a:gd name="T53" fmla="*/ 45 h 59"/>
                <a:gd name="T54" fmla="*/ 27 w 58"/>
                <a:gd name="T55" fmla="*/ 42 h 59"/>
                <a:gd name="T56" fmla="*/ 17 w 58"/>
                <a:gd name="T57" fmla="*/ 45 h 59"/>
                <a:gd name="T58" fmla="*/ 14 w 58"/>
                <a:gd name="T59" fmla="*/ 46 h 59"/>
                <a:gd name="T60" fmla="*/ 29 w 58"/>
                <a:gd name="T61" fmla="*/ 51 h 59"/>
                <a:gd name="T62" fmla="*/ 25 w 58"/>
                <a:gd name="T63" fmla="*/ 8 h 59"/>
                <a:gd name="T64" fmla="*/ 29 w 58"/>
                <a:gd name="T65" fmla="*/ 5 h 59"/>
                <a:gd name="T66" fmla="*/ 9 w 58"/>
                <a:gd name="T67" fmla="*/ 18 h 59"/>
                <a:gd name="T68" fmla="*/ 9 w 58"/>
                <a:gd name="T69" fmla="*/ 18 h 59"/>
                <a:gd name="T70" fmla="*/ 54 w 58"/>
                <a:gd name="T71" fmla="*/ 35 h 59"/>
                <a:gd name="T72" fmla="*/ 21 w 58"/>
                <a:gd name="T73" fmla="*/ 53 h 59"/>
                <a:gd name="T74" fmla="*/ 37 w 58"/>
                <a:gd name="T75" fmla="*/ 55 h 59"/>
                <a:gd name="T76" fmla="*/ 20 w 58"/>
                <a:gd name="T77" fmla="*/ 20 h 59"/>
                <a:gd name="T78" fmla="*/ 27 w 58"/>
                <a:gd name="T79" fmla="*/ 14 h 59"/>
                <a:gd name="T80" fmla="*/ 3 w 58"/>
                <a:gd name="T81" fmla="*/ 29 h 59"/>
                <a:gd name="T82" fmla="*/ 11 w 58"/>
                <a:gd name="T83" fmla="*/ 42 h 59"/>
                <a:gd name="T84" fmla="*/ 11 w 58"/>
                <a:gd name="T85" fmla="*/ 42 h 59"/>
                <a:gd name="T86" fmla="*/ 40 w 58"/>
                <a:gd name="T87" fmla="*/ 51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8" h="59">
                  <a:moveTo>
                    <a:pt x="0" y="31"/>
                  </a:moveTo>
                  <a:cubicBezTo>
                    <a:pt x="0" y="25"/>
                    <a:pt x="1" y="20"/>
                    <a:pt x="3" y="15"/>
                  </a:cubicBezTo>
                  <a:cubicBezTo>
                    <a:pt x="5" y="13"/>
                    <a:pt x="7" y="10"/>
                    <a:pt x="9" y="8"/>
                  </a:cubicBezTo>
                  <a:cubicBezTo>
                    <a:pt x="9" y="8"/>
                    <a:pt x="10" y="7"/>
                    <a:pt x="10" y="7"/>
                  </a:cubicBezTo>
                  <a:cubicBezTo>
                    <a:pt x="14" y="3"/>
                    <a:pt x="18" y="1"/>
                    <a:pt x="23" y="0"/>
                  </a:cubicBezTo>
                  <a:cubicBezTo>
                    <a:pt x="27" y="0"/>
                    <a:pt x="30" y="0"/>
                    <a:pt x="34" y="1"/>
                  </a:cubicBezTo>
                  <a:cubicBezTo>
                    <a:pt x="44" y="4"/>
                    <a:pt x="51" y="11"/>
                    <a:pt x="55" y="21"/>
                  </a:cubicBezTo>
                  <a:cubicBezTo>
                    <a:pt x="55" y="21"/>
                    <a:pt x="55" y="22"/>
                    <a:pt x="55" y="22"/>
                  </a:cubicBezTo>
                  <a:cubicBezTo>
                    <a:pt x="58" y="28"/>
                    <a:pt x="58" y="34"/>
                    <a:pt x="56" y="40"/>
                  </a:cubicBezTo>
                  <a:cubicBezTo>
                    <a:pt x="52" y="52"/>
                    <a:pt x="41" y="59"/>
                    <a:pt x="29" y="58"/>
                  </a:cubicBezTo>
                  <a:cubicBezTo>
                    <a:pt x="22" y="58"/>
                    <a:pt x="16" y="55"/>
                    <a:pt x="12" y="50"/>
                  </a:cubicBezTo>
                  <a:cubicBezTo>
                    <a:pt x="11" y="50"/>
                    <a:pt x="11" y="49"/>
                    <a:pt x="10" y="49"/>
                  </a:cubicBezTo>
                  <a:cubicBezTo>
                    <a:pt x="5" y="46"/>
                    <a:pt x="2" y="41"/>
                    <a:pt x="0" y="35"/>
                  </a:cubicBezTo>
                  <a:cubicBezTo>
                    <a:pt x="0" y="33"/>
                    <a:pt x="0" y="32"/>
                    <a:pt x="0" y="31"/>
                  </a:cubicBezTo>
                  <a:close/>
                  <a:moveTo>
                    <a:pt x="15" y="42"/>
                  </a:moveTo>
                  <a:cubicBezTo>
                    <a:pt x="15" y="42"/>
                    <a:pt x="15" y="42"/>
                    <a:pt x="15" y="42"/>
                  </a:cubicBezTo>
                  <a:cubicBezTo>
                    <a:pt x="19" y="39"/>
                    <a:pt x="23" y="37"/>
                    <a:pt x="26" y="33"/>
                  </a:cubicBezTo>
                  <a:cubicBezTo>
                    <a:pt x="29" y="31"/>
                    <a:pt x="31" y="28"/>
                    <a:pt x="34" y="25"/>
                  </a:cubicBezTo>
                  <a:cubicBezTo>
                    <a:pt x="36" y="23"/>
                    <a:pt x="38" y="22"/>
                    <a:pt x="40" y="20"/>
                  </a:cubicBezTo>
                  <a:cubicBezTo>
                    <a:pt x="40" y="20"/>
                    <a:pt x="41" y="19"/>
                    <a:pt x="41" y="19"/>
                  </a:cubicBezTo>
                  <a:cubicBezTo>
                    <a:pt x="42" y="18"/>
                    <a:pt x="43" y="18"/>
                    <a:pt x="44" y="19"/>
                  </a:cubicBezTo>
                  <a:cubicBezTo>
                    <a:pt x="44" y="20"/>
                    <a:pt x="44" y="20"/>
                    <a:pt x="44" y="21"/>
                  </a:cubicBezTo>
                  <a:cubicBezTo>
                    <a:pt x="43" y="22"/>
                    <a:pt x="43" y="22"/>
                    <a:pt x="43" y="22"/>
                  </a:cubicBezTo>
                  <a:cubicBezTo>
                    <a:pt x="42" y="23"/>
                    <a:pt x="41" y="25"/>
                    <a:pt x="39" y="25"/>
                  </a:cubicBezTo>
                  <a:cubicBezTo>
                    <a:pt x="36" y="28"/>
                    <a:pt x="33" y="31"/>
                    <a:pt x="30" y="34"/>
                  </a:cubicBezTo>
                  <a:cubicBezTo>
                    <a:pt x="27" y="36"/>
                    <a:pt x="25" y="38"/>
                    <a:pt x="23" y="41"/>
                  </a:cubicBezTo>
                  <a:cubicBezTo>
                    <a:pt x="23" y="41"/>
                    <a:pt x="23" y="41"/>
                    <a:pt x="23" y="41"/>
                  </a:cubicBezTo>
                  <a:cubicBezTo>
                    <a:pt x="32" y="34"/>
                    <a:pt x="41" y="27"/>
                    <a:pt x="50" y="19"/>
                  </a:cubicBezTo>
                  <a:cubicBezTo>
                    <a:pt x="48" y="17"/>
                    <a:pt x="45" y="15"/>
                    <a:pt x="42" y="14"/>
                  </a:cubicBezTo>
                  <a:cubicBezTo>
                    <a:pt x="43" y="15"/>
                    <a:pt x="43" y="16"/>
                    <a:pt x="42" y="17"/>
                  </a:cubicBezTo>
                  <a:cubicBezTo>
                    <a:pt x="41" y="17"/>
                    <a:pt x="41" y="17"/>
                    <a:pt x="41" y="17"/>
                  </a:cubicBezTo>
                  <a:cubicBezTo>
                    <a:pt x="37" y="20"/>
                    <a:pt x="34" y="23"/>
                    <a:pt x="30" y="26"/>
                  </a:cubicBezTo>
                  <a:cubicBezTo>
                    <a:pt x="26" y="30"/>
                    <a:pt x="21" y="35"/>
                    <a:pt x="17" y="39"/>
                  </a:cubicBezTo>
                  <a:cubicBezTo>
                    <a:pt x="16" y="40"/>
                    <a:pt x="16" y="41"/>
                    <a:pt x="15" y="42"/>
                  </a:cubicBezTo>
                  <a:close/>
                  <a:moveTo>
                    <a:pt x="34" y="12"/>
                  </a:moveTo>
                  <a:cubicBezTo>
                    <a:pt x="34" y="13"/>
                    <a:pt x="33" y="14"/>
                    <a:pt x="33" y="14"/>
                  </a:cubicBezTo>
                  <a:cubicBezTo>
                    <a:pt x="26" y="20"/>
                    <a:pt x="20" y="27"/>
                    <a:pt x="14" y="34"/>
                  </a:cubicBezTo>
                  <a:cubicBezTo>
                    <a:pt x="14" y="35"/>
                    <a:pt x="14" y="35"/>
                    <a:pt x="13" y="35"/>
                  </a:cubicBezTo>
                  <a:cubicBezTo>
                    <a:pt x="14" y="35"/>
                    <a:pt x="14" y="35"/>
                    <a:pt x="15" y="34"/>
                  </a:cubicBezTo>
                  <a:cubicBezTo>
                    <a:pt x="22" y="29"/>
                    <a:pt x="29" y="23"/>
                    <a:pt x="36" y="18"/>
                  </a:cubicBezTo>
                  <a:cubicBezTo>
                    <a:pt x="38" y="16"/>
                    <a:pt x="39" y="15"/>
                    <a:pt x="41" y="14"/>
                  </a:cubicBezTo>
                  <a:cubicBezTo>
                    <a:pt x="39" y="13"/>
                    <a:pt x="37" y="12"/>
                    <a:pt x="34" y="12"/>
                  </a:cubicBezTo>
                  <a:close/>
                  <a:moveTo>
                    <a:pt x="52" y="21"/>
                  </a:moveTo>
                  <a:cubicBezTo>
                    <a:pt x="46" y="25"/>
                    <a:pt x="28" y="43"/>
                    <a:pt x="27" y="46"/>
                  </a:cubicBezTo>
                  <a:cubicBezTo>
                    <a:pt x="29" y="45"/>
                    <a:pt x="30" y="44"/>
                    <a:pt x="31" y="43"/>
                  </a:cubicBezTo>
                  <a:cubicBezTo>
                    <a:pt x="35" y="40"/>
                    <a:pt x="39" y="37"/>
                    <a:pt x="42" y="34"/>
                  </a:cubicBezTo>
                  <a:cubicBezTo>
                    <a:pt x="45" y="31"/>
                    <a:pt x="47" y="29"/>
                    <a:pt x="50" y="27"/>
                  </a:cubicBezTo>
                  <a:cubicBezTo>
                    <a:pt x="51" y="26"/>
                    <a:pt x="52" y="26"/>
                    <a:pt x="53" y="26"/>
                  </a:cubicBezTo>
                  <a:cubicBezTo>
                    <a:pt x="53" y="24"/>
                    <a:pt x="53" y="23"/>
                    <a:pt x="52" y="21"/>
                  </a:cubicBezTo>
                  <a:close/>
                  <a:moveTo>
                    <a:pt x="53" y="28"/>
                  </a:moveTo>
                  <a:cubicBezTo>
                    <a:pt x="53" y="29"/>
                    <a:pt x="53" y="29"/>
                    <a:pt x="53" y="29"/>
                  </a:cubicBezTo>
                  <a:cubicBezTo>
                    <a:pt x="49" y="32"/>
                    <a:pt x="46" y="35"/>
                    <a:pt x="43" y="38"/>
                  </a:cubicBezTo>
                  <a:cubicBezTo>
                    <a:pt x="39" y="40"/>
                    <a:pt x="36" y="44"/>
                    <a:pt x="34" y="47"/>
                  </a:cubicBezTo>
                  <a:cubicBezTo>
                    <a:pt x="33" y="47"/>
                    <a:pt x="33" y="48"/>
                    <a:pt x="33" y="48"/>
                  </a:cubicBezTo>
                  <a:cubicBezTo>
                    <a:pt x="34" y="48"/>
                    <a:pt x="34" y="48"/>
                    <a:pt x="35" y="48"/>
                  </a:cubicBezTo>
                  <a:cubicBezTo>
                    <a:pt x="39" y="45"/>
                    <a:pt x="44" y="41"/>
                    <a:pt x="48" y="38"/>
                  </a:cubicBezTo>
                  <a:cubicBezTo>
                    <a:pt x="48" y="38"/>
                    <a:pt x="49" y="37"/>
                    <a:pt x="49" y="37"/>
                  </a:cubicBezTo>
                  <a:cubicBezTo>
                    <a:pt x="50" y="37"/>
                    <a:pt x="51" y="36"/>
                    <a:pt x="51" y="35"/>
                  </a:cubicBezTo>
                  <a:cubicBezTo>
                    <a:pt x="52" y="34"/>
                    <a:pt x="52" y="32"/>
                    <a:pt x="53" y="31"/>
                  </a:cubicBezTo>
                  <a:cubicBezTo>
                    <a:pt x="53" y="30"/>
                    <a:pt x="53" y="29"/>
                    <a:pt x="53" y="28"/>
                  </a:cubicBezTo>
                  <a:close/>
                  <a:moveTo>
                    <a:pt x="8" y="38"/>
                  </a:moveTo>
                  <a:cubicBezTo>
                    <a:pt x="12" y="33"/>
                    <a:pt x="15" y="29"/>
                    <a:pt x="19" y="25"/>
                  </a:cubicBezTo>
                  <a:cubicBezTo>
                    <a:pt x="18" y="25"/>
                    <a:pt x="18" y="25"/>
                    <a:pt x="17" y="26"/>
                  </a:cubicBezTo>
                  <a:cubicBezTo>
                    <a:pt x="16" y="26"/>
                    <a:pt x="15" y="27"/>
                    <a:pt x="14" y="28"/>
                  </a:cubicBezTo>
                  <a:cubicBezTo>
                    <a:pt x="12" y="29"/>
                    <a:pt x="11" y="28"/>
                    <a:pt x="11" y="26"/>
                  </a:cubicBezTo>
                  <a:cubicBezTo>
                    <a:pt x="11" y="26"/>
                    <a:pt x="11" y="26"/>
                    <a:pt x="11" y="26"/>
                  </a:cubicBezTo>
                  <a:cubicBezTo>
                    <a:pt x="10" y="27"/>
                    <a:pt x="8" y="28"/>
                    <a:pt x="6" y="29"/>
                  </a:cubicBezTo>
                  <a:cubicBezTo>
                    <a:pt x="6" y="32"/>
                    <a:pt x="6" y="35"/>
                    <a:pt x="8" y="38"/>
                  </a:cubicBezTo>
                  <a:close/>
                  <a:moveTo>
                    <a:pt x="20" y="12"/>
                  </a:moveTo>
                  <a:cubicBezTo>
                    <a:pt x="18" y="13"/>
                    <a:pt x="17" y="14"/>
                    <a:pt x="16" y="15"/>
                  </a:cubicBezTo>
                  <a:cubicBezTo>
                    <a:pt x="13" y="18"/>
                    <a:pt x="10" y="21"/>
                    <a:pt x="7" y="24"/>
                  </a:cubicBezTo>
                  <a:cubicBezTo>
                    <a:pt x="7" y="24"/>
                    <a:pt x="7" y="25"/>
                    <a:pt x="7" y="25"/>
                  </a:cubicBezTo>
                  <a:cubicBezTo>
                    <a:pt x="7" y="25"/>
                    <a:pt x="7" y="25"/>
                    <a:pt x="7" y="25"/>
                  </a:cubicBezTo>
                  <a:cubicBezTo>
                    <a:pt x="7" y="25"/>
                    <a:pt x="7" y="25"/>
                    <a:pt x="7" y="25"/>
                  </a:cubicBezTo>
                  <a:cubicBezTo>
                    <a:pt x="12" y="22"/>
                    <a:pt x="17" y="18"/>
                    <a:pt x="22" y="14"/>
                  </a:cubicBezTo>
                  <a:cubicBezTo>
                    <a:pt x="21" y="14"/>
                    <a:pt x="20" y="13"/>
                    <a:pt x="20" y="12"/>
                  </a:cubicBezTo>
                  <a:close/>
                  <a:moveTo>
                    <a:pt x="30" y="48"/>
                  </a:moveTo>
                  <a:cubicBezTo>
                    <a:pt x="29" y="49"/>
                    <a:pt x="28" y="49"/>
                    <a:pt x="27" y="49"/>
                  </a:cubicBezTo>
                  <a:cubicBezTo>
                    <a:pt x="26" y="50"/>
                    <a:pt x="25" y="50"/>
                    <a:pt x="24" y="49"/>
                  </a:cubicBezTo>
                  <a:cubicBezTo>
                    <a:pt x="23" y="48"/>
                    <a:pt x="23" y="47"/>
                    <a:pt x="24" y="46"/>
                  </a:cubicBezTo>
                  <a:cubicBezTo>
                    <a:pt x="24" y="46"/>
                    <a:pt x="24" y="45"/>
                    <a:pt x="25" y="45"/>
                  </a:cubicBezTo>
                  <a:cubicBezTo>
                    <a:pt x="26" y="44"/>
                    <a:pt x="26" y="43"/>
                    <a:pt x="27" y="42"/>
                  </a:cubicBezTo>
                  <a:cubicBezTo>
                    <a:pt x="27" y="42"/>
                    <a:pt x="27" y="42"/>
                    <a:pt x="28" y="41"/>
                  </a:cubicBezTo>
                  <a:cubicBezTo>
                    <a:pt x="27" y="41"/>
                    <a:pt x="27" y="41"/>
                    <a:pt x="27" y="42"/>
                  </a:cubicBezTo>
                  <a:cubicBezTo>
                    <a:pt x="25" y="43"/>
                    <a:pt x="23" y="44"/>
                    <a:pt x="21" y="45"/>
                  </a:cubicBezTo>
                  <a:cubicBezTo>
                    <a:pt x="21" y="46"/>
                    <a:pt x="20" y="46"/>
                    <a:pt x="20" y="46"/>
                  </a:cubicBezTo>
                  <a:cubicBezTo>
                    <a:pt x="18" y="47"/>
                    <a:pt x="17" y="46"/>
                    <a:pt x="17" y="45"/>
                  </a:cubicBezTo>
                  <a:cubicBezTo>
                    <a:pt x="17" y="44"/>
                    <a:pt x="17" y="44"/>
                    <a:pt x="17" y="44"/>
                  </a:cubicBezTo>
                  <a:cubicBezTo>
                    <a:pt x="17" y="44"/>
                    <a:pt x="16" y="44"/>
                    <a:pt x="16" y="45"/>
                  </a:cubicBezTo>
                  <a:cubicBezTo>
                    <a:pt x="15" y="45"/>
                    <a:pt x="15" y="45"/>
                    <a:pt x="14" y="46"/>
                  </a:cubicBezTo>
                  <a:cubicBezTo>
                    <a:pt x="14" y="46"/>
                    <a:pt x="14" y="46"/>
                    <a:pt x="14" y="46"/>
                  </a:cubicBezTo>
                  <a:cubicBezTo>
                    <a:pt x="17" y="48"/>
                    <a:pt x="20" y="50"/>
                    <a:pt x="23" y="51"/>
                  </a:cubicBezTo>
                  <a:cubicBezTo>
                    <a:pt x="25" y="51"/>
                    <a:pt x="27" y="51"/>
                    <a:pt x="29" y="51"/>
                  </a:cubicBezTo>
                  <a:cubicBezTo>
                    <a:pt x="30" y="50"/>
                    <a:pt x="30" y="49"/>
                    <a:pt x="30" y="48"/>
                  </a:cubicBezTo>
                  <a:close/>
                  <a:moveTo>
                    <a:pt x="25" y="8"/>
                  </a:moveTo>
                  <a:cubicBezTo>
                    <a:pt x="25" y="8"/>
                    <a:pt x="25" y="8"/>
                    <a:pt x="25" y="8"/>
                  </a:cubicBezTo>
                  <a:cubicBezTo>
                    <a:pt x="32" y="7"/>
                    <a:pt x="38" y="8"/>
                    <a:pt x="45" y="11"/>
                  </a:cubicBezTo>
                  <a:cubicBezTo>
                    <a:pt x="41" y="7"/>
                    <a:pt x="38" y="5"/>
                    <a:pt x="33" y="4"/>
                  </a:cubicBezTo>
                  <a:cubicBezTo>
                    <a:pt x="32" y="6"/>
                    <a:pt x="31" y="6"/>
                    <a:pt x="29" y="5"/>
                  </a:cubicBezTo>
                  <a:cubicBezTo>
                    <a:pt x="29" y="6"/>
                    <a:pt x="28" y="7"/>
                    <a:pt x="27" y="7"/>
                  </a:cubicBezTo>
                  <a:cubicBezTo>
                    <a:pt x="26" y="7"/>
                    <a:pt x="26" y="8"/>
                    <a:pt x="25" y="8"/>
                  </a:cubicBezTo>
                  <a:close/>
                  <a:moveTo>
                    <a:pt x="9" y="18"/>
                  </a:moveTo>
                  <a:cubicBezTo>
                    <a:pt x="13" y="14"/>
                    <a:pt x="17" y="9"/>
                    <a:pt x="22" y="5"/>
                  </a:cubicBezTo>
                  <a:cubicBezTo>
                    <a:pt x="22" y="5"/>
                    <a:pt x="22" y="5"/>
                    <a:pt x="22" y="5"/>
                  </a:cubicBezTo>
                  <a:cubicBezTo>
                    <a:pt x="16" y="8"/>
                    <a:pt x="11" y="12"/>
                    <a:pt x="9" y="18"/>
                  </a:cubicBezTo>
                  <a:close/>
                  <a:moveTo>
                    <a:pt x="45" y="49"/>
                  </a:moveTo>
                  <a:cubicBezTo>
                    <a:pt x="45" y="49"/>
                    <a:pt x="45" y="49"/>
                    <a:pt x="45" y="49"/>
                  </a:cubicBezTo>
                  <a:cubicBezTo>
                    <a:pt x="50" y="46"/>
                    <a:pt x="53" y="41"/>
                    <a:pt x="54" y="35"/>
                  </a:cubicBezTo>
                  <a:cubicBezTo>
                    <a:pt x="53" y="38"/>
                    <a:pt x="52" y="40"/>
                    <a:pt x="50" y="42"/>
                  </a:cubicBezTo>
                  <a:cubicBezTo>
                    <a:pt x="48" y="44"/>
                    <a:pt x="47" y="46"/>
                    <a:pt x="45" y="49"/>
                  </a:cubicBezTo>
                  <a:close/>
                  <a:moveTo>
                    <a:pt x="21" y="53"/>
                  </a:moveTo>
                  <a:cubicBezTo>
                    <a:pt x="21" y="53"/>
                    <a:pt x="21" y="54"/>
                    <a:pt x="21" y="54"/>
                  </a:cubicBezTo>
                  <a:cubicBezTo>
                    <a:pt x="27" y="56"/>
                    <a:pt x="32" y="56"/>
                    <a:pt x="38" y="55"/>
                  </a:cubicBezTo>
                  <a:cubicBezTo>
                    <a:pt x="37" y="55"/>
                    <a:pt x="37" y="55"/>
                    <a:pt x="37" y="55"/>
                  </a:cubicBezTo>
                  <a:cubicBezTo>
                    <a:pt x="32" y="55"/>
                    <a:pt x="28" y="55"/>
                    <a:pt x="24" y="54"/>
                  </a:cubicBezTo>
                  <a:cubicBezTo>
                    <a:pt x="23" y="54"/>
                    <a:pt x="22" y="54"/>
                    <a:pt x="21" y="53"/>
                  </a:cubicBezTo>
                  <a:close/>
                  <a:moveTo>
                    <a:pt x="20" y="20"/>
                  </a:moveTo>
                  <a:cubicBezTo>
                    <a:pt x="20" y="20"/>
                    <a:pt x="20" y="20"/>
                    <a:pt x="21" y="20"/>
                  </a:cubicBezTo>
                  <a:cubicBezTo>
                    <a:pt x="23" y="19"/>
                    <a:pt x="29" y="13"/>
                    <a:pt x="30" y="13"/>
                  </a:cubicBezTo>
                  <a:cubicBezTo>
                    <a:pt x="29" y="13"/>
                    <a:pt x="28" y="13"/>
                    <a:pt x="27" y="14"/>
                  </a:cubicBezTo>
                  <a:cubicBezTo>
                    <a:pt x="26" y="15"/>
                    <a:pt x="25" y="15"/>
                    <a:pt x="24" y="16"/>
                  </a:cubicBezTo>
                  <a:cubicBezTo>
                    <a:pt x="23" y="17"/>
                    <a:pt x="22" y="19"/>
                    <a:pt x="20" y="20"/>
                  </a:cubicBezTo>
                  <a:close/>
                  <a:moveTo>
                    <a:pt x="3" y="29"/>
                  </a:moveTo>
                  <a:cubicBezTo>
                    <a:pt x="2" y="32"/>
                    <a:pt x="3" y="36"/>
                    <a:pt x="5" y="40"/>
                  </a:cubicBezTo>
                  <a:cubicBezTo>
                    <a:pt x="4" y="36"/>
                    <a:pt x="3" y="32"/>
                    <a:pt x="3" y="29"/>
                  </a:cubicBezTo>
                  <a:close/>
                  <a:moveTo>
                    <a:pt x="11" y="42"/>
                  </a:moveTo>
                  <a:cubicBezTo>
                    <a:pt x="12" y="41"/>
                    <a:pt x="14" y="39"/>
                    <a:pt x="14" y="38"/>
                  </a:cubicBezTo>
                  <a:cubicBezTo>
                    <a:pt x="13" y="39"/>
                    <a:pt x="11" y="40"/>
                    <a:pt x="10" y="41"/>
                  </a:cubicBezTo>
                  <a:cubicBezTo>
                    <a:pt x="10" y="41"/>
                    <a:pt x="10" y="42"/>
                    <a:pt x="11" y="42"/>
                  </a:cubicBezTo>
                  <a:close/>
                  <a:moveTo>
                    <a:pt x="39" y="50"/>
                  </a:moveTo>
                  <a:cubicBezTo>
                    <a:pt x="37" y="51"/>
                    <a:pt x="35" y="51"/>
                    <a:pt x="34" y="52"/>
                  </a:cubicBezTo>
                  <a:cubicBezTo>
                    <a:pt x="36" y="52"/>
                    <a:pt x="38" y="52"/>
                    <a:pt x="40" y="51"/>
                  </a:cubicBezTo>
                  <a:cubicBezTo>
                    <a:pt x="39" y="51"/>
                    <a:pt x="39" y="50"/>
                    <a:pt x="39" y="50"/>
                  </a:cubicBezTo>
                  <a:close/>
                </a:path>
              </a:pathLst>
            </a:custGeom>
            <a:grpFill/>
            <a:ln>
              <a:noFill/>
            </a:ln>
          </p:spPr>
          <p:txBody>
            <a:bodyPr vert="horz" wrap="square" lIns="91440" tIns="45720" rIns="91440" bIns="45720" numCol="1" anchor="t" anchorCtr="0" compatLnSpc="1"/>
            <a:lstStyle/>
            <a:p>
              <a:endParaRPr lang="zh-CN" altLang="en-US"/>
            </a:p>
          </p:txBody>
        </p:sp>
        <p:sp>
          <p:nvSpPr>
            <p:cNvPr id="12" name="Freeform 450"/>
            <p:cNvSpPr>
              <a:spLocks noEditPoints="1"/>
            </p:cNvSpPr>
            <p:nvPr/>
          </p:nvSpPr>
          <p:spPr bwMode="auto">
            <a:xfrm>
              <a:off x="11042651" y="4467226"/>
              <a:ext cx="34925" cy="44450"/>
            </a:xfrm>
            <a:custGeom>
              <a:avLst/>
              <a:gdLst>
                <a:gd name="T0" fmla="*/ 13 w 14"/>
                <a:gd name="T1" fmla="*/ 4 h 18"/>
                <a:gd name="T2" fmla="*/ 13 w 14"/>
                <a:gd name="T3" fmla="*/ 10 h 18"/>
                <a:gd name="T4" fmla="*/ 12 w 14"/>
                <a:gd name="T5" fmla="*/ 13 h 18"/>
                <a:gd name="T6" fmla="*/ 2 w 14"/>
                <a:gd name="T7" fmla="*/ 15 h 18"/>
                <a:gd name="T8" fmla="*/ 0 w 14"/>
                <a:gd name="T9" fmla="*/ 12 h 18"/>
                <a:gd name="T10" fmla="*/ 6 w 14"/>
                <a:gd name="T11" fmla="*/ 3 h 18"/>
                <a:gd name="T12" fmla="*/ 9 w 14"/>
                <a:gd name="T13" fmla="*/ 1 h 18"/>
                <a:gd name="T14" fmla="*/ 10 w 14"/>
                <a:gd name="T15" fmla="*/ 0 h 18"/>
                <a:gd name="T16" fmla="*/ 13 w 14"/>
                <a:gd name="T17" fmla="*/ 4 h 18"/>
                <a:gd name="T18" fmla="*/ 3 w 14"/>
                <a:gd name="T19" fmla="*/ 11 h 18"/>
                <a:gd name="T20" fmla="*/ 3 w 14"/>
                <a:gd name="T21" fmla="*/ 13 h 18"/>
                <a:gd name="T22" fmla="*/ 7 w 14"/>
                <a:gd name="T23" fmla="*/ 13 h 18"/>
                <a:gd name="T24" fmla="*/ 5 w 14"/>
                <a:gd name="T25" fmla="*/ 12 h 18"/>
                <a:gd name="T26" fmla="*/ 3 w 14"/>
                <a:gd name="T27" fmla="*/ 11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4" h="18">
                  <a:moveTo>
                    <a:pt x="13" y="4"/>
                  </a:moveTo>
                  <a:cubicBezTo>
                    <a:pt x="14" y="6"/>
                    <a:pt x="14" y="8"/>
                    <a:pt x="13" y="10"/>
                  </a:cubicBezTo>
                  <a:cubicBezTo>
                    <a:pt x="13" y="11"/>
                    <a:pt x="12" y="12"/>
                    <a:pt x="12" y="13"/>
                  </a:cubicBezTo>
                  <a:cubicBezTo>
                    <a:pt x="10" y="17"/>
                    <a:pt x="5" y="18"/>
                    <a:pt x="2" y="15"/>
                  </a:cubicBezTo>
                  <a:cubicBezTo>
                    <a:pt x="1" y="14"/>
                    <a:pt x="0" y="13"/>
                    <a:pt x="0" y="12"/>
                  </a:cubicBezTo>
                  <a:cubicBezTo>
                    <a:pt x="0" y="8"/>
                    <a:pt x="2" y="4"/>
                    <a:pt x="6" y="3"/>
                  </a:cubicBezTo>
                  <a:cubicBezTo>
                    <a:pt x="7" y="2"/>
                    <a:pt x="8" y="2"/>
                    <a:pt x="9" y="1"/>
                  </a:cubicBezTo>
                  <a:cubicBezTo>
                    <a:pt x="10" y="1"/>
                    <a:pt x="10" y="0"/>
                    <a:pt x="10" y="0"/>
                  </a:cubicBezTo>
                  <a:cubicBezTo>
                    <a:pt x="12" y="0"/>
                    <a:pt x="14" y="2"/>
                    <a:pt x="13" y="4"/>
                  </a:cubicBezTo>
                  <a:close/>
                  <a:moveTo>
                    <a:pt x="3" y="11"/>
                  </a:moveTo>
                  <a:cubicBezTo>
                    <a:pt x="3" y="11"/>
                    <a:pt x="3" y="12"/>
                    <a:pt x="3" y="13"/>
                  </a:cubicBezTo>
                  <a:cubicBezTo>
                    <a:pt x="4" y="14"/>
                    <a:pt x="6" y="14"/>
                    <a:pt x="7" y="13"/>
                  </a:cubicBezTo>
                  <a:cubicBezTo>
                    <a:pt x="6" y="13"/>
                    <a:pt x="6" y="13"/>
                    <a:pt x="5" y="12"/>
                  </a:cubicBezTo>
                  <a:cubicBezTo>
                    <a:pt x="4" y="12"/>
                    <a:pt x="4" y="11"/>
                    <a:pt x="3" y="11"/>
                  </a:cubicBezTo>
                  <a:close/>
                </a:path>
              </a:pathLst>
            </a:custGeom>
            <a:grpFill/>
            <a:ln>
              <a:noFill/>
            </a:ln>
          </p:spPr>
          <p:txBody>
            <a:bodyPr vert="horz" wrap="square" lIns="91440" tIns="45720" rIns="91440" bIns="45720" numCol="1" anchor="t" anchorCtr="0" compatLnSpc="1"/>
            <a:lstStyle/>
            <a:p>
              <a:endParaRPr lang="zh-CN" altLang="en-US"/>
            </a:p>
          </p:txBody>
        </p:sp>
        <p:sp>
          <p:nvSpPr>
            <p:cNvPr id="13" name="Freeform 451"/>
            <p:cNvSpPr>
              <a:spLocks noEditPoints="1"/>
            </p:cNvSpPr>
            <p:nvPr/>
          </p:nvSpPr>
          <p:spPr bwMode="auto">
            <a:xfrm>
              <a:off x="10991851" y="4592638"/>
              <a:ext cx="31750" cy="33338"/>
            </a:xfrm>
            <a:custGeom>
              <a:avLst/>
              <a:gdLst>
                <a:gd name="T0" fmla="*/ 7 w 13"/>
                <a:gd name="T1" fmla="*/ 1 h 13"/>
                <a:gd name="T2" fmla="*/ 9 w 13"/>
                <a:gd name="T3" fmla="*/ 1 h 13"/>
                <a:gd name="T4" fmla="*/ 12 w 13"/>
                <a:gd name="T5" fmla="*/ 3 h 13"/>
                <a:gd name="T6" fmla="*/ 13 w 13"/>
                <a:gd name="T7" fmla="*/ 5 h 13"/>
                <a:gd name="T8" fmla="*/ 12 w 13"/>
                <a:gd name="T9" fmla="*/ 8 h 13"/>
                <a:gd name="T10" fmla="*/ 9 w 13"/>
                <a:gd name="T11" fmla="*/ 12 h 13"/>
                <a:gd name="T12" fmla="*/ 6 w 13"/>
                <a:gd name="T13" fmla="*/ 13 h 13"/>
                <a:gd name="T14" fmla="*/ 3 w 13"/>
                <a:gd name="T15" fmla="*/ 12 h 13"/>
                <a:gd name="T16" fmla="*/ 1 w 13"/>
                <a:gd name="T17" fmla="*/ 11 h 13"/>
                <a:gd name="T18" fmla="*/ 0 w 13"/>
                <a:gd name="T19" fmla="*/ 7 h 13"/>
                <a:gd name="T20" fmla="*/ 1 w 13"/>
                <a:gd name="T21" fmla="*/ 5 h 13"/>
                <a:gd name="T22" fmla="*/ 7 w 13"/>
                <a:gd name="T23" fmla="*/ 1 h 13"/>
                <a:gd name="T24" fmla="*/ 6 w 13"/>
                <a:gd name="T25" fmla="*/ 9 h 13"/>
                <a:gd name="T26" fmla="*/ 3 w 13"/>
                <a:gd name="T27" fmla="*/ 7 h 13"/>
                <a:gd name="T28" fmla="*/ 6 w 13"/>
                <a:gd name="T29" fmla="*/ 9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 h="13">
                  <a:moveTo>
                    <a:pt x="7" y="1"/>
                  </a:moveTo>
                  <a:cubicBezTo>
                    <a:pt x="8" y="1"/>
                    <a:pt x="8" y="1"/>
                    <a:pt x="9" y="1"/>
                  </a:cubicBezTo>
                  <a:cubicBezTo>
                    <a:pt x="11" y="0"/>
                    <a:pt x="12" y="1"/>
                    <a:pt x="12" y="3"/>
                  </a:cubicBezTo>
                  <a:cubicBezTo>
                    <a:pt x="12" y="4"/>
                    <a:pt x="12" y="4"/>
                    <a:pt x="13" y="5"/>
                  </a:cubicBezTo>
                  <a:cubicBezTo>
                    <a:pt x="13" y="6"/>
                    <a:pt x="13" y="7"/>
                    <a:pt x="12" y="8"/>
                  </a:cubicBezTo>
                  <a:cubicBezTo>
                    <a:pt x="11" y="9"/>
                    <a:pt x="10" y="11"/>
                    <a:pt x="9" y="12"/>
                  </a:cubicBezTo>
                  <a:cubicBezTo>
                    <a:pt x="8" y="13"/>
                    <a:pt x="7" y="13"/>
                    <a:pt x="6" y="13"/>
                  </a:cubicBezTo>
                  <a:cubicBezTo>
                    <a:pt x="5" y="13"/>
                    <a:pt x="4" y="12"/>
                    <a:pt x="3" y="12"/>
                  </a:cubicBezTo>
                  <a:cubicBezTo>
                    <a:pt x="2" y="11"/>
                    <a:pt x="2" y="11"/>
                    <a:pt x="1" y="11"/>
                  </a:cubicBezTo>
                  <a:cubicBezTo>
                    <a:pt x="0" y="10"/>
                    <a:pt x="0" y="8"/>
                    <a:pt x="0" y="7"/>
                  </a:cubicBezTo>
                  <a:cubicBezTo>
                    <a:pt x="0" y="6"/>
                    <a:pt x="1" y="6"/>
                    <a:pt x="1" y="5"/>
                  </a:cubicBezTo>
                  <a:cubicBezTo>
                    <a:pt x="2" y="3"/>
                    <a:pt x="5" y="1"/>
                    <a:pt x="7" y="1"/>
                  </a:cubicBezTo>
                  <a:close/>
                  <a:moveTo>
                    <a:pt x="6" y="9"/>
                  </a:moveTo>
                  <a:cubicBezTo>
                    <a:pt x="5" y="8"/>
                    <a:pt x="4" y="8"/>
                    <a:pt x="3" y="7"/>
                  </a:cubicBezTo>
                  <a:cubicBezTo>
                    <a:pt x="3" y="9"/>
                    <a:pt x="4" y="9"/>
                    <a:pt x="6" y="9"/>
                  </a:cubicBezTo>
                  <a:close/>
                </a:path>
              </a:pathLst>
            </a:custGeom>
            <a:grpFill/>
            <a:ln>
              <a:noFill/>
            </a:ln>
          </p:spPr>
          <p:txBody>
            <a:bodyPr vert="horz" wrap="square" lIns="91440" tIns="45720" rIns="91440" bIns="45720" numCol="1" anchor="t" anchorCtr="0" compatLnSpc="1"/>
            <a:lstStyle/>
            <a:p>
              <a:endParaRPr lang="zh-CN" altLang="en-US"/>
            </a:p>
          </p:txBody>
        </p:sp>
        <p:sp>
          <p:nvSpPr>
            <p:cNvPr id="14" name="Freeform 452"/>
            <p:cNvSpPr/>
            <p:nvPr/>
          </p:nvSpPr>
          <p:spPr bwMode="auto">
            <a:xfrm>
              <a:off x="11298238" y="4464051"/>
              <a:ext cx="34925" cy="30163"/>
            </a:xfrm>
            <a:custGeom>
              <a:avLst/>
              <a:gdLst>
                <a:gd name="T0" fmla="*/ 14 w 14"/>
                <a:gd name="T1" fmla="*/ 6 h 12"/>
                <a:gd name="T2" fmla="*/ 12 w 14"/>
                <a:gd name="T3" fmla="*/ 11 h 12"/>
                <a:gd name="T4" fmla="*/ 8 w 14"/>
                <a:gd name="T5" fmla="*/ 12 h 12"/>
                <a:gd name="T6" fmla="*/ 5 w 14"/>
                <a:gd name="T7" fmla="*/ 11 h 12"/>
                <a:gd name="T8" fmla="*/ 2 w 14"/>
                <a:gd name="T9" fmla="*/ 10 h 12"/>
                <a:gd name="T10" fmla="*/ 0 w 14"/>
                <a:gd name="T11" fmla="*/ 7 h 12"/>
                <a:gd name="T12" fmla="*/ 6 w 14"/>
                <a:gd name="T13" fmla="*/ 1 h 12"/>
                <a:gd name="T14" fmla="*/ 7 w 14"/>
                <a:gd name="T15" fmla="*/ 0 h 12"/>
                <a:gd name="T16" fmla="*/ 9 w 14"/>
                <a:gd name="T17" fmla="*/ 1 h 12"/>
                <a:gd name="T18" fmla="*/ 11 w 14"/>
                <a:gd name="T19" fmla="*/ 2 h 12"/>
                <a:gd name="T20" fmla="*/ 14 w 14"/>
                <a:gd name="T21"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4" h="12">
                  <a:moveTo>
                    <a:pt x="14" y="6"/>
                  </a:moveTo>
                  <a:cubicBezTo>
                    <a:pt x="14" y="8"/>
                    <a:pt x="13" y="9"/>
                    <a:pt x="12" y="11"/>
                  </a:cubicBezTo>
                  <a:cubicBezTo>
                    <a:pt x="11" y="12"/>
                    <a:pt x="9" y="12"/>
                    <a:pt x="8" y="12"/>
                  </a:cubicBezTo>
                  <a:cubicBezTo>
                    <a:pt x="7" y="11"/>
                    <a:pt x="6" y="11"/>
                    <a:pt x="5" y="11"/>
                  </a:cubicBezTo>
                  <a:cubicBezTo>
                    <a:pt x="4" y="11"/>
                    <a:pt x="3" y="11"/>
                    <a:pt x="2" y="10"/>
                  </a:cubicBezTo>
                  <a:cubicBezTo>
                    <a:pt x="1" y="10"/>
                    <a:pt x="0" y="9"/>
                    <a:pt x="0" y="7"/>
                  </a:cubicBezTo>
                  <a:cubicBezTo>
                    <a:pt x="1" y="4"/>
                    <a:pt x="3" y="2"/>
                    <a:pt x="6" y="1"/>
                  </a:cubicBezTo>
                  <a:cubicBezTo>
                    <a:pt x="6" y="1"/>
                    <a:pt x="7" y="1"/>
                    <a:pt x="7" y="0"/>
                  </a:cubicBezTo>
                  <a:cubicBezTo>
                    <a:pt x="8" y="0"/>
                    <a:pt x="9" y="0"/>
                    <a:pt x="9" y="1"/>
                  </a:cubicBezTo>
                  <a:cubicBezTo>
                    <a:pt x="10" y="1"/>
                    <a:pt x="11" y="2"/>
                    <a:pt x="11" y="2"/>
                  </a:cubicBezTo>
                  <a:cubicBezTo>
                    <a:pt x="13" y="3"/>
                    <a:pt x="14" y="4"/>
                    <a:pt x="14" y="6"/>
                  </a:cubicBezTo>
                  <a:close/>
                </a:path>
              </a:pathLst>
            </a:custGeom>
            <a:grpFill/>
            <a:ln>
              <a:noFill/>
            </a:ln>
          </p:spPr>
          <p:txBody>
            <a:bodyPr vert="horz" wrap="square" lIns="91440" tIns="45720" rIns="91440" bIns="45720" numCol="1" anchor="t" anchorCtr="0" compatLnSpc="1"/>
            <a:lstStyle/>
            <a:p>
              <a:endParaRPr lang="zh-CN" altLang="en-US"/>
            </a:p>
          </p:txBody>
        </p:sp>
        <p:sp>
          <p:nvSpPr>
            <p:cNvPr id="15" name="Freeform 453"/>
            <p:cNvSpPr>
              <a:spLocks noEditPoints="1"/>
            </p:cNvSpPr>
            <p:nvPr/>
          </p:nvSpPr>
          <p:spPr bwMode="auto">
            <a:xfrm>
              <a:off x="11361738" y="4459288"/>
              <a:ext cx="30163" cy="33338"/>
            </a:xfrm>
            <a:custGeom>
              <a:avLst/>
              <a:gdLst>
                <a:gd name="T0" fmla="*/ 12 w 12"/>
                <a:gd name="T1" fmla="*/ 6 h 13"/>
                <a:gd name="T2" fmla="*/ 10 w 12"/>
                <a:gd name="T3" fmla="*/ 11 h 13"/>
                <a:gd name="T4" fmla="*/ 7 w 12"/>
                <a:gd name="T5" fmla="*/ 13 h 13"/>
                <a:gd name="T6" fmla="*/ 1 w 12"/>
                <a:gd name="T7" fmla="*/ 11 h 13"/>
                <a:gd name="T8" fmla="*/ 0 w 12"/>
                <a:gd name="T9" fmla="*/ 7 h 13"/>
                <a:gd name="T10" fmla="*/ 2 w 12"/>
                <a:gd name="T11" fmla="*/ 2 h 13"/>
                <a:gd name="T12" fmla="*/ 7 w 12"/>
                <a:gd name="T13" fmla="*/ 0 h 13"/>
                <a:gd name="T14" fmla="*/ 12 w 12"/>
                <a:gd name="T15" fmla="*/ 6 h 13"/>
                <a:gd name="T16" fmla="*/ 8 w 12"/>
                <a:gd name="T17" fmla="*/ 9 h 13"/>
                <a:gd name="T18" fmla="*/ 5 w 12"/>
                <a:gd name="T19" fmla="*/ 9 h 13"/>
                <a:gd name="T20" fmla="*/ 3 w 12"/>
                <a:gd name="T21" fmla="*/ 8 h 13"/>
                <a:gd name="T22" fmla="*/ 8 w 12"/>
                <a:gd name="T23" fmla="*/ 9 h 13"/>
                <a:gd name="T24" fmla="*/ 4 w 12"/>
                <a:gd name="T25" fmla="*/ 4 h 13"/>
                <a:gd name="T26" fmla="*/ 5 w 12"/>
                <a:gd name="T27" fmla="*/ 6 h 13"/>
                <a:gd name="T28" fmla="*/ 4 w 12"/>
                <a:gd name="T29"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 h="13">
                  <a:moveTo>
                    <a:pt x="12" y="6"/>
                  </a:moveTo>
                  <a:cubicBezTo>
                    <a:pt x="12" y="8"/>
                    <a:pt x="11" y="10"/>
                    <a:pt x="10" y="11"/>
                  </a:cubicBezTo>
                  <a:cubicBezTo>
                    <a:pt x="9" y="12"/>
                    <a:pt x="8" y="12"/>
                    <a:pt x="7" y="13"/>
                  </a:cubicBezTo>
                  <a:cubicBezTo>
                    <a:pt x="5" y="13"/>
                    <a:pt x="3" y="12"/>
                    <a:pt x="1" y="11"/>
                  </a:cubicBezTo>
                  <a:cubicBezTo>
                    <a:pt x="0" y="10"/>
                    <a:pt x="0" y="9"/>
                    <a:pt x="0" y="7"/>
                  </a:cubicBezTo>
                  <a:cubicBezTo>
                    <a:pt x="0" y="5"/>
                    <a:pt x="1" y="4"/>
                    <a:pt x="2" y="2"/>
                  </a:cubicBezTo>
                  <a:cubicBezTo>
                    <a:pt x="4" y="1"/>
                    <a:pt x="5" y="0"/>
                    <a:pt x="7" y="0"/>
                  </a:cubicBezTo>
                  <a:cubicBezTo>
                    <a:pt x="10" y="1"/>
                    <a:pt x="12" y="2"/>
                    <a:pt x="12" y="6"/>
                  </a:cubicBezTo>
                  <a:close/>
                  <a:moveTo>
                    <a:pt x="8" y="9"/>
                  </a:moveTo>
                  <a:cubicBezTo>
                    <a:pt x="7" y="9"/>
                    <a:pt x="6" y="9"/>
                    <a:pt x="5" y="9"/>
                  </a:cubicBezTo>
                  <a:cubicBezTo>
                    <a:pt x="4" y="9"/>
                    <a:pt x="3" y="9"/>
                    <a:pt x="3" y="8"/>
                  </a:cubicBezTo>
                  <a:cubicBezTo>
                    <a:pt x="3" y="10"/>
                    <a:pt x="7" y="11"/>
                    <a:pt x="8" y="9"/>
                  </a:cubicBezTo>
                  <a:close/>
                  <a:moveTo>
                    <a:pt x="4" y="4"/>
                  </a:moveTo>
                  <a:cubicBezTo>
                    <a:pt x="4" y="6"/>
                    <a:pt x="4" y="6"/>
                    <a:pt x="5" y="6"/>
                  </a:cubicBezTo>
                  <a:cubicBezTo>
                    <a:pt x="5" y="6"/>
                    <a:pt x="5" y="5"/>
                    <a:pt x="4" y="4"/>
                  </a:cubicBezTo>
                  <a:close/>
                </a:path>
              </a:pathLst>
            </a:custGeom>
            <a:grpFill/>
            <a:ln>
              <a:noFill/>
            </a:ln>
          </p:spPr>
          <p:txBody>
            <a:bodyPr vert="horz" wrap="square" lIns="91440" tIns="45720" rIns="91440" bIns="45720" numCol="1" anchor="t" anchorCtr="0" compatLnSpc="1"/>
            <a:lstStyle/>
            <a:p>
              <a:endParaRPr lang="zh-CN" altLang="en-US"/>
            </a:p>
          </p:txBody>
        </p:sp>
        <p:sp>
          <p:nvSpPr>
            <p:cNvPr id="16" name="Freeform 454"/>
            <p:cNvSpPr>
              <a:spLocks noEditPoints="1"/>
            </p:cNvSpPr>
            <p:nvPr/>
          </p:nvSpPr>
          <p:spPr bwMode="auto">
            <a:xfrm>
              <a:off x="11228388" y="4462463"/>
              <a:ext cx="36513" cy="26988"/>
            </a:xfrm>
            <a:custGeom>
              <a:avLst/>
              <a:gdLst>
                <a:gd name="T0" fmla="*/ 9 w 15"/>
                <a:gd name="T1" fmla="*/ 10 h 11"/>
                <a:gd name="T2" fmla="*/ 7 w 15"/>
                <a:gd name="T3" fmla="*/ 11 h 11"/>
                <a:gd name="T4" fmla="*/ 2 w 15"/>
                <a:gd name="T5" fmla="*/ 10 h 11"/>
                <a:gd name="T6" fmla="*/ 1 w 15"/>
                <a:gd name="T7" fmla="*/ 6 h 11"/>
                <a:gd name="T8" fmla="*/ 4 w 15"/>
                <a:gd name="T9" fmla="*/ 3 h 11"/>
                <a:gd name="T10" fmla="*/ 8 w 15"/>
                <a:gd name="T11" fmla="*/ 1 h 11"/>
                <a:gd name="T12" fmla="*/ 13 w 15"/>
                <a:gd name="T13" fmla="*/ 2 h 11"/>
                <a:gd name="T14" fmla="*/ 14 w 15"/>
                <a:gd name="T15" fmla="*/ 3 h 11"/>
                <a:gd name="T16" fmla="*/ 14 w 15"/>
                <a:gd name="T17" fmla="*/ 5 h 11"/>
                <a:gd name="T18" fmla="*/ 14 w 15"/>
                <a:gd name="T19" fmla="*/ 8 h 11"/>
                <a:gd name="T20" fmla="*/ 9 w 15"/>
                <a:gd name="T21" fmla="*/ 10 h 11"/>
                <a:gd name="T22" fmla="*/ 6 w 15"/>
                <a:gd name="T23" fmla="*/ 5 h 11"/>
                <a:gd name="T24" fmla="*/ 7 w 15"/>
                <a:gd name="T25" fmla="*/ 7 h 11"/>
                <a:gd name="T26" fmla="*/ 6 w 15"/>
                <a:gd name="T27" fmla="*/ 5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5" h="11">
                  <a:moveTo>
                    <a:pt x="9" y="10"/>
                  </a:moveTo>
                  <a:cubicBezTo>
                    <a:pt x="8" y="10"/>
                    <a:pt x="8" y="10"/>
                    <a:pt x="7" y="11"/>
                  </a:cubicBezTo>
                  <a:cubicBezTo>
                    <a:pt x="5" y="11"/>
                    <a:pt x="3" y="11"/>
                    <a:pt x="2" y="10"/>
                  </a:cubicBezTo>
                  <a:cubicBezTo>
                    <a:pt x="0" y="9"/>
                    <a:pt x="0" y="7"/>
                    <a:pt x="1" y="6"/>
                  </a:cubicBezTo>
                  <a:cubicBezTo>
                    <a:pt x="1" y="4"/>
                    <a:pt x="2" y="3"/>
                    <a:pt x="4" y="3"/>
                  </a:cubicBezTo>
                  <a:cubicBezTo>
                    <a:pt x="5" y="2"/>
                    <a:pt x="7" y="1"/>
                    <a:pt x="8" y="1"/>
                  </a:cubicBezTo>
                  <a:cubicBezTo>
                    <a:pt x="10" y="0"/>
                    <a:pt x="12" y="1"/>
                    <a:pt x="13" y="2"/>
                  </a:cubicBezTo>
                  <a:cubicBezTo>
                    <a:pt x="14" y="2"/>
                    <a:pt x="14" y="3"/>
                    <a:pt x="14" y="3"/>
                  </a:cubicBezTo>
                  <a:cubicBezTo>
                    <a:pt x="14" y="4"/>
                    <a:pt x="14" y="4"/>
                    <a:pt x="14" y="5"/>
                  </a:cubicBezTo>
                  <a:cubicBezTo>
                    <a:pt x="15" y="6"/>
                    <a:pt x="14" y="7"/>
                    <a:pt x="14" y="8"/>
                  </a:cubicBezTo>
                  <a:cubicBezTo>
                    <a:pt x="12" y="10"/>
                    <a:pt x="11" y="10"/>
                    <a:pt x="9" y="10"/>
                  </a:cubicBezTo>
                  <a:close/>
                  <a:moveTo>
                    <a:pt x="6" y="5"/>
                  </a:moveTo>
                  <a:cubicBezTo>
                    <a:pt x="6" y="7"/>
                    <a:pt x="6" y="7"/>
                    <a:pt x="7" y="7"/>
                  </a:cubicBezTo>
                  <a:cubicBezTo>
                    <a:pt x="7" y="6"/>
                    <a:pt x="7" y="6"/>
                    <a:pt x="6" y="5"/>
                  </a:cubicBezTo>
                  <a:close/>
                </a:path>
              </a:pathLst>
            </a:custGeom>
            <a:grpFill/>
            <a:ln>
              <a:noFill/>
            </a:ln>
          </p:spPr>
          <p:txBody>
            <a:bodyPr vert="horz" wrap="square" lIns="91440" tIns="45720" rIns="91440" bIns="45720" numCol="1" anchor="t" anchorCtr="0" compatLnSpc="1"/>
            <a:lstStyle/>
            <a:p>
              <a:endParaRPr lang="zh-CN" altLang="en-US"/>
            </a:p>
          </p:txBody>
        </p:sp>
        <p:sp>
          <p:nvSpPr>
            <p:cNvPr id="17" name="Freeform 455"/>
            <p:cNvSpPr/>
            <p:nvPr/>
          </p:nvSpPr>
          <p:spPr bwMode="auto">
            <a:xfrm>
              <a:off x="11423651" y="4516438"/>
              <a:ext cx="31750" cy="30163"/>
            </a:xfrm>
            <a:custGeom>
              <a:avLst/>
              <a:gdLst>
                <a:gd name="T0" fmla="*/ 6 w 13"/>
                <a:gd name="T1" fmla="*/ 12 h 12"/>
                <a:gd name="T2" fmla="*/ 3 w 13"/>
                <a:gd name="T3" fmla="*/ 11 h 12"/>
                <a:gd name="T4" fmla="*/ 1 w 13"/>
                <a:gd name="T5" fmla="*/ 6 h 12"/>
                <a:gd name="T6" fmla="*/ 2 w 13"/>
                <a:gd name="T7" fmla="*/ 3 h 12"/>
                <a:gd name="T8" fmla="*/ 8 w 13"/>
                <a:gd name="T9" fmla="*/ 1 h 12"/>
                <a:gd name="T10" fmla="*/ 12 w 13"/>
                <a:gd name="T11" fmla="*/ 4 h 12"/>
                <a:gd name="T12" fmla="*/ 12 w 13"/>
                <a:gd name="T13" fmla="*/ 5 h 12"/>
                <a:gd name="T14" fmla="*/ 12 w 13"/>
                <a:gd name="T15" fmla="*/ 9 h 12"/>
                <a:gd name="T16" fmla="*/ 6 w 13"/>
                <a:gd name="T17" fmla="*/ 12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 h="12">
                  <a:moveTo>
                    <a:pt x="6" y="12"/>
                  </a:moveTo>
                  <a:cubicBezTo>
                    <a:pt x="6" y="12"/>
                    <a:pt x="5" y="12"/>
                    <a:pt x="3" y="11"/>
                  </a:cubicBezTo>
                  <a:cubicBezTo>
                    <a:pt x="1" y="10"/>
                    <a:pt x="0" y="8"/>
                    <a:pt x="1" y="6"/>
                  </a:cubicBezTo>
                  <a:cubicBezTo>
                    <a:pt x="1" y="5"/>
                    <a:pt x="2" y="4"/>
                    <a:pt x="2" y="3"/>
                  </a:cubicBezTo>
                  <a:cubicBezTo>
                    <a:pt x="4" y="1"/>
                    <a:pt x="5" y="0"/>
                    <a:pt x="8" y="1"/>
                  </a:cubicBezTo>
                  <a:cubicBezTo>
                    <a:pt x="10" y="1"/>
                    <a:pt x="11" y="2"/>
                    <a:pt x="12" y="4"/>
                  </a:cubicBezTo>
                  <a:cubicBezTo>
                    <a:pt x="12" y="5"/>
                    <a:pt x="12" y="5"/>
                    <a:pt x="12" y="5"/>
                  </a:cubicBezTo>
                  <a:cubicBezTo>
                    <a:pt x="13" y="7"/>
                    <a:pt x="13" y="8"/>
                    <a:pt x="12" y="9"/>
                  </a:cubicBezTo>
                  <a:cubicBezTo>
                    <a:pt x="11" y="11"/>
                    <a:pt x="9" y="12"/>
                    <a:pt x="6" y="12"/>
                  </a:cubicBezTo>
                  <a:close/>
                </a:path>
              </a:pathLst>
            </a:custGeom>
            <a:grpFill/>
            <a:ln>
              <a:noFill/>
            </a:ln>
          </p:spPr>
          <p:txBody>
            <a:bodyPr vert="horz" wrap="square" lIns="91440" tIns="45720" rIns="91440" bIns="45720" numCol="1" anchor="t" anchorCtr="0" compatLnSpc="1"/>
            <a:lstStyle/>
            <a:p>
              <a:endParaRPr lang="zh-CN" altLang="en-US"/>
            </a:p>
          </p:txBody>
        </p:sp>
        <p:sp>
          <p:nvSpPr>
            <p:cNvPr id="18" name="Freeform 456"/>
            <p:cNvSpPr/>
            <p:nvPr/>
          </p:nvSpPr>
          <p:spPr bwMode="auto">
            <a:xfrm>
              <a:off x="11418888" y="4457701"/>
              <a:ext cx="34925" cy="26988"/>
            </a:xfrm>
            <a:custGeom>
              <a:avLst/>
              <a:gdLst>
                <a:gd name="T0" fmla="*/ 6 w 14"/>
                <a:gd name="T1" fmla="*/ 11 h 11"/>
                <a:gd name="T2" fmla="*/ 2 w 14"/>
                <a:gd name="T3" fmla="*/ 10 h 11"/>
                <a:gd name="T4" fmla="*/ 1 w 14"/>
                <a:gd name="T5" fmla="*/ 7 h 11"/>
                <a:gd name="T6" fmla="*/ 5 w 14"/>
                <a:gd name="T7" fmla="*/ 2 h 11"/>
                <a:gd name="T8" fmla="*/ 9 w 14"/>
                <a:gd name="T9" fmla="*/ 0 h 11"/>
                <a:gd name="T10" fmla="*/ 13 w 14"/>
                <a:gd name="T11" fmla="*/ 6 h 11"/>
                <a:gd name="T12" fmla="*/ 9 w 14"/>
                <a:gd name="T13" fmla="*/ 11 h 11"/>
                <a:gd name="T14" fmla="*/ 6 w 14"/>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4" h="11">
                  <a:moveTo>
                    <a:pt x="6" y="11"/>
                  </a:moveTo>
                  <a:cubicBezTo>
                    <a:pt x="4" y="11"/>
                    <a:pt x="3" y="11"/>
                    <a:pt x="2" y="10"/>
                  </a:cubicBezTo>
                  <a:cubicBezTo>
                    <a:pt x="0" y="10"/>
                    <a:pt x="0" y="8"/>
                    <a:pt x="1" y="7"/>
                  </a:cubicBezTo>
                  <a:cubicBezTo>
                    <a:pt x="2" y="5"/>
                    <a:pt x="3" y="3"/>
                    <a:pt x="5" y="2"/>
                  </a:cubicBezTo>
                  <a:cubicBezTo>
                    <a:pt x="6" y="1"/>
                    <a:pt x="8" y="0"/>
                    <a:pt x="9" y="0"/>
                  </a:cubicBezTo>
                  <a:cubicBezTo>
                    <a:pt x="12" y="1"/>
                    <a:pt x="14" y="3"/>
                    <a:pt x="13" y="6"/>
                  </a:cubicBezTo>
                  <a:cubicBezTo>
                    <a:pt x="12" y="8"/>
                    <a:pt x="11" y="10"/>
                    <a:pt x="9" y="11"/>
                  </a:cubicBezTo>
                  <a:cubicBezTo>
                    <a:pt x="8" y="11"/>
                    <a:pt x="7" y="11"/>
                    <a:pt x="6" y="11"/>
                  </a:cubicBezTo>
                  <a:close/>
                </a:path>
              </a:pathLst>
            </a:custGeom>
            <a:grpFill/>
            <a:ln>
              <a:noFill/>
            </a:ln>
          </p:spPr>
          <p:txBody>
            <a:bodyPr vert="horz" wrap="square" lIns="91440" tIns="45720" rIns="91440" bIns="45720" numCol="1" anchor="t" anchorCtr="0" compatLnSpc="1"/>
            <a:lstStyle/>
            <a:p>
              <a:endParaRPr lang="zh-CN" altLang="en-US"/>
            </a:p>
          </p:txBody>
        </p:sp>
        <p:sp>
          <p:nvSpPr>
            <p:cNvPr id="19" name="Freeform 457"/>
            <p:cNvSpPr>
              <a:spLocks noEditPoints="1"/>
            </p:cNvSpPr>
            <p:nvPr/>
          </p:nvSpPr>
          <p:spPr bwMode="auto">
            <a:xfrm>
              <a:off x="10988676" y="4538663"/>
              <a:ext cx="30163" cy="31750"/>
            </a:xfrm>
            <a:custGeom>
              <a:avLst/>
              <a:gdLst>
                <a:gd name="T0" fmla="*/ 10 w 12"/>
                <a:gd name="T1" fmla="*/ 4 h 13"/>
                <a:gd name="T2" fmla="*/ 10 w 12"/>
                <a:gd name="T3" fmla="*/ 5 h 13"/>
                <a:gd name="T4" fmla="*/ 11 w 12"/>
                <a:gd name="T5" fmla="*/ 7 h 13"/>
                <a:gd name="T6" fmla="*/ 8 w 12"/>
                <a:gd name="T7" fmla="*/ 12 h 13"/>
                <a:gd name="T8" fmla="*/ 1 w 12"/>
                <a:gd name="T9" fmla="*/ 9 h 13"/>
                <a:gd name="T10" fmla="*/ 1 w 12"/>
                <a:gd name="T11" fmla="*/ 5 h 13"/>
                <a:gd name="T12" fmla="*/ 2 w 12"/>
                <a:gd name="T13" fmla="*/ 3 h 13"/>
                <a:gd name="T14" fmla="*/ 5 w 12"/>
                <a:gd name="T15" fmla="*/ 1 h 13"/>
                <a:gd name="T16" fmla="*/ 10 w 12"/>
                <a:gd name="T17" fmla="*/ 2 h 13"/>
                <a:gd name="T18" fmla="*/ 10 w 12"/>
                <a:gd name="T19" fmla="*/ 4 h 13"/>
                <a:gd name="T20" fmla="*/ 10 w 12"/>
                <a:gd name="T21" fmla="*/ 4 h 13"/>
                <a:gd name="T22" fmla="*/ 9 w 12"/>
                <a:gd name="T23" fmla="*/ 8 h 13"/>
                <a:gd name="T24" fmla="*/ 7 w 12"/>
                <a:gd name="T25" fmla="*/ 10 h 13"/>
                <a:gd name="T26" fmla="*/ 9 w 12"/>
                <a:gd name="T27" fmla="*/ 8 h 13"/>
                <a:gd name="T28" fmla="*/ 5 w 12"/>
                <a:gd name="T29" fmla="*/ 6 h 13"/>
                <a:gd name="T30" fmla="*/ 4 w 12"/>
                <a:gd name="T31" fmla="*/ 6 h 13"/>
                <a:gd name="T32" fmla="*/ 5 w 12"/>
                <a:gd name="T33" fmla="*/ 6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2" h="13">
                  <a:moveTo>
                    <a:pt x="10" y="4"/>
                  </a:moveTo>
                  <a:cubicBezTo>
                    <a:pt x="10" y="5"/>
                    <a:pt x="10" y="5"/>
                    <a:pt x="10" y="5"/>
                  </a:cubicBezTo>
                  <a:cubicBezTo>
                    <a:pt x="11" y="6"/>
                    <a:pt x="11" y="6"/>
                    <a:pt x="11" y="7"/>
                  </a:cubicBezTo>
                  <a:cubicBezTo>
                    <a:pt x="12" y="10"/>
                    <a:pt x="10" y="12"/>
                    <a:pt x="8" y="12"/>
                  </a:cubicBezTo>
                  <a:cubicBezTo>
                    <a:pt x="6" y="13"/>
                    <a:pt x="2" y="11"/>
                    <a:pt x="1" y="9"/>
                  </a:cubicBezTo>
                  <a:cubicBezTo>
                    <a:pt x="1" y="8"/>
                    <a:pt x="0" y="7"/>
                    <a:pt x="1" y="5"/>
                  </a:cubicBezTo>
                  <a:cubicBezTo>
                    <a:pt x="1" y="4"/>
                    <a:pt x="1" y="4"/>
                    <a:pt x="2" y="3"/>
                  </a:cubicBezTo>
                  <a:cubicBezTo>
                    <a:pt x="2" y="1"/>
                    <a:pt x="3" y="1"/>
                    <a:pt x="5" y="1"/>
                  </a:cubicBezTo>
                  <a:cubicBezTo>
                    <a:pt x="7" y="0"/>
                    <a:pt x="8" y="1"/>
                    <a:pt x="10" y="2"/>
                  </a:cubicBezTo>
                  <a:cubicBezTo>
                    <a:pt x="10" y="3"/>
                    <a:pt x="10" y="4"/>
                    <a:pt x="10" y="4"/>
                  </a:cubicBezTo>
                  <a:cubicBezTo>
                    <a:pt x="10" y="4"/>
                    <a:pt x="10" y="4"/>
                    <a:pt x="10" y="4"/>
                  </a:cubicBezTo>
                  <a:close/>
                  <a:moveTo>
                    <a:pt x="9" y="8"/>
                  </a:moveTo>
                  <a:cubicBezTo>
                    <a:pt x="8" y="8"/>
                    <a:pt x="8" y="9"/>
                    <a:pt x="7" y="10"/>
                  </a:cubicBezTo>
                  <a:cubicBezTo>
                    <a:pt x="9" y="9"/>
                    <a:pt x="9" y="9"/>
                    <a:pt x="9" y="8"/>
                  </a:cubicBezTo>
                  <a:close/>
                  <a:moveTo>
                    <a:pt x="5" y="6"/>
                  </a:moveTo>
                  <a:cubicBezTo>
                    <a:pt x="5" y="6"/>
                    <a:pt x="4" y="6"/>
                    <a:pt x="4" y="6"/>
                  </a:cubicBezTo>
                  <a:cubicBezTo>
                    <a:pt x="5" y="7"/>
                    <a:pt x="5" y="7"/>
                    <a:pt x="5" y="6"/>
                  </a:cubicBezTo>
                  <a:close/>
                </a:path>
              </a:pathLst>
            </a:custGeom>
            <a:grpFill/>
            <a:ln>
              <a:noFill/>
            </a:ln>
          </p:spPr>
          <p:txBody>
            <a:bodyPr vert="horz" wrap="square" lIns="91440" tIns="45720" rIns="91440" bIns="45720" numCol="1" anchor="t" anchorCtr="0" compatLnSpc="1"/>
            <a:lstStyle/>
            <a:p>
              <a:endParaRPr lang="zh-CN" altLang="en-US"/>
            </a:p>
          </p:txBody>
        </p:sp>
        <p:sp>
          <p:nvSpPr>
            <p:cNvPr id="20" name="Freeform 458"/>
            <p:cNvSpPr>
              <a:spLocks noEditPoints="1"/>
            </p:cNvSpPr>
            <p:nvPr/>
          </p:nvSpPr>
          <p:spPr bwMode="auto">
            <a:xfrm>
              <a:off x="11423651" y="4570413"/>
              <a:ext cx="26988" cy="33338"/>
            </a:xfrm>
            <a:custGeom>
              <a:avLst/>
              <a:gdLst>
                <a:gd name="T0" fmla="*/ 5 w 11"/>
                <a:gd name="T1" fmla="*/ 13 h 13"/>
                <a:gd name="T2" fmla="*/ 2 w 11"/>
                <a:gd name="T3" fmla="*/ 11 h 13"/>
                <a:gd name="T4" fmla="*/ 0 w 11"/>
                <a:gd name="T5" fmla="*/ 8 h 13"/>
                <a:gd name="T6" fmla="*/ 1 w 11"/>
                <a:gd name="T7" fmla="*/ 5 h 13"/>
                <a:gd name="T8" fmla="*/ 1 w 11"/>
                <a:gd name="T9" fmla="*/ 2 h 13"/>
                <a:gd name="T10" fmla="*/ 1 w 11"/>
                <a:gd name="T11" fmla="*/ 1 h 13"/>
                <a:gd name="T12" fmla="*/ 4 w 11"/>
                <a:gd name="T13" fmla="*/ 1 h 13"/>
                <a:gd name="T14" fmla="*/ 5 w 11"/>
                <a:gd name="T15" fmla="*/ 1 h 13"/>
                <a:gd name="T16" fmla="*/ 10 w 11"/>
                <a:gd name="T17" fmla="*/ 5 h 13"/>
                <a:gd name="T18" fmla="*/ 9 w 11"/>
                <a:gd name="T19" fmla="*/ 10 h 13"/>
                <a:gd name="T20" fmla="*/ 8 w 11"/>
                <a:gd name="T21" fmla="*/ 11 h 13"/>
                <a:gd name="T22" fmla="*/ 5 w 11"/>
                <a:gd name="T23" fmla="*/ 13 h 13"/>
                <a:gd name="T24" fmla="*/ 7 w 11"/>
                <a:gd name="T25" fmla="*/ 8 h 13"/>
                <a:gd name="T26" fmla="*/ 7 w 11"/>
                <a:gd name="T27" fmla="*/ 7 h 13"/>
                <a:gd name="T28" fmla="*/ 7 w 11"/>
                <a:gd name="T29" fmla="*/ 8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1" h="13">
                  <a:moveTo>
                    <a:pt x="5" y="13"/>
                  </a:moveTo>
                  <a:cubicBezTo>
                    <a:pt x="4" y="12"/>
                    <a:pt x="3" y="12"/>
                    <a:pt x="2" y="11"/>
                  </a:cubicBezTo>
                  <a:cubicBezTo>
                    <a:pt x="1" y="10"/>
                    <a:pt x="0" y="9"/>
                    <a:pt x="0" y="8"/>
                  </a:cubicBezTo>
                  <a:cubicBezTo>
                    <a:pt x="1" y="7"/>
                    <a:pt x="1" y="6"/>
                    <a:pt x="1" y="5"/>
                  </a:cubicBezTo>
                  <a:cubicBezTo>
                    <a:pt x="1" y="4"/>
                    <a:pt x="1" y="3"/>
                    <a:pt x="1" y="2"/>
                  </a:cubicBezTo>
                  <a:cubicBezTo>
                    <a:pt x="1" y="1"/>
                    <a:pt x="1" y="1"/>
                    <a:pt x="1" y="1"/>
                  </a:cubicBezTo>
                  <a:cubicBezTo>
                    <a:pt x="2" y="0"/>
                    <a:pt x="3" y="0"/>
                    <a:pt x="4" y="1"/>
                  </a:cubicBezTo>
                  <a:cubicBezTo>
                    <a:pt x="5" y="1"/>
                    <a:pt x="5" y="1"/>
                    <a:pt x="5" y="1"/>
                  </a:cubicBezTo>
                  <a:cubicBezTo>
                    <a:pt x="8" y="1"/>
                    <a:pt x="9" y="3"/>
                    <a:pt x="10" y="5"/>
                  </a:cubicBezTo>
                  <a:cubicBezTo>
                    <a:pt x="11" y="7"/>
                    <a:pt x="11" y="8"/>
                    <a:pt x="9" y="10"/>
                  </a:cubicBezTo>
                  <a:cubicBezTo>
                    <a:pt x="9" y="10"/>
                    <a:pt x="8" y="11"/>
                    <a:pt x="8" y="11"/>
                  </a:cubicBezTo>
                  <a:cubicBezTo>
                    <a:pt x="7" y="12"/>
                    <a:pt x="6" y="13"/>
                    <a:pt x="5" y="13"/>
                  </a:cubicBezTo>
                  <a:close/>
                  <a:moveTo>
                    <a:pt x="7" y="8"/>
                  </a:moveTo>
                  <a:cubicBezTo>
                    <a:pt x="7" y="7"/>
                    <a:pt x="7" y="7"/>
                    <a:pt x="7" y="7"/>
                  </a:cubicBezTo>
                  <a:cubicBezTo>
                    <a:pt x="7" y="7"/>
                    <a:pt x="7" y="7"/>
                    <a:pt x="7" y="8"/>
                  </a:cubicBezTo>
                  <a:close/>
                </a:path>
              </a:pathLst>
            </a:custGeom>
            <a:grpFill/>
            <a:ln>
              <a:noFill/>
            </a:ln>
          </p:spPr>
          <p:txBody>
            <a:bodyPr vert="horz" wrap="square" lIns="91440" tIns="45720" rIns="91440" bIns="45720" numCol="1" anchor="t" anchorCtr="0" compatLnSpc="1"/>
            <a:lstStyle/>
            <a:p>
              <a:endParaRPr lang="zh-CN" altLang="en-US"/>
            </a:p>
          </p:txBody>
        </p:sp>
        <p:sp>
          <p:nvSpPr>
            <p:cNvPr id="21" name="Freeform 459"/>
            <p:cNvSpPr>
              <a:spLocks noEditPoints="1"/>
            </p:cNvSpPr>
            <p:nvPr/>
          </p:nvSpPr>
          <p:spPr bwMode="auto">
            <a:xfrm>
              <a:off x="11098213" y="4470401"/>
              <a:ext cx="28575" cy="28575"/>
            </a:xfrm>
            <a:custGeom>
              <a:avLst/>
              <a:gdLst>
                <a:gd name="T0" fmla="*/ 12 w 12"/>
                <a:gd name="T1" fmla="*/ 5 h 12"/>
                <a:gd name="T2" fmla="*/ 10 w 12"/>
                <a:gd name="T3" fmla="*/ 8 h 12"/>
                <a:gd name="T4" fmla="*/ 9 w 12"/>
                <a:gd name="T5" fmla="*/ 9 h 12"/>
                <a:gd name="T6" fmla="*/ 1 w 12"/>
                <a:gd name="T7" fmla="*/ 9 h 12"/>
                <a:gd name="T8" fmla="*/ 0 w 12"/>
                <a:gd name="T9" fmla="*/ 6 h 12"/>
                <a:gd name="T10" fmla="*/ 3 w 12"/>
                <a:gd name="T11" fmla="*/ 2 h 12"/>
                <a:gd name="T12" fmla="*/ 7 w 12"/>
                <a:gd name="T13" fmla="*/ 1 h 12"/>
                <a:gd name="T14" fmla="*/ 9 w 12"/>
                <a:gd name="T15" fmla="*/ 1 h 12"/>
                <a:gd name="T16" fmla="*/ 12 w 12"/>
                <a:gd name="T17" fmla="*/ 4 h 12"/>
                <a:gd name="T18" fmla="*/ 12 w 12"/>
                <a:gd name="T19" fmla="*/ 5 h 12"/>
                <a:gd name="T20" fmla="*/ 3 w 12"/>
                <a:gd name="T21" fmla="*/ 6 h 12"/>
                <a:gd name="T22" fmla="*/ 4 w 12"/>
                <a:gd name="T23" fmla="*/ 8 h 12"/>
                <a:gd name="T24" fmla="*/ 3 w 12"/>
                <a:gd name="T25" fmla="*/ 6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2" h="12">
                  <a:moveTo>
                    <a:pt x="12" y="5"/>
                  </a:moveTo>
                  <a:cubicBezTo>
                    <a:pt x="12" y="6"/>
                    <a:pt x="11" y="7"/>
                    <a:pt x="10" y="8"/>
                  </a:cubicBezTo>
                  <a:cubicBezTo>
                    <a:pt x="10" y="8"/>
                    <a:pt x="10" y="9"/>
                    <a:pt x="9" y="9"/>
                  </a:cubicBezTo>
                  <a:cubicBezTo>
                    <a:pt x="8" y="12"/>
                    <a:pt x="3" y="12"/>
                    <a:pt x="1" y="9"/>
                  </a:cubicBezTo>
                  <a:cubicBezTo>
                    <a:pt x="1" y="9"/>
                    <a:pt x="0" y="7"/>
                    <a:pt x="0" y="6"/>
                  </a:cubicBezTo>
                  <a:cubicBezTo>
                    <a:pt x="1" y="5"/>
                    <a:pt x="1" y="3"/>
                    <a:pt x="3" y="2"/>
                  </a:cubicBezTo>
                  <a:cubicBezTo>
                    <a:pt x="4" y="1"/>
                    <a:pt x="6" y="0"/>
                    <a:pt x="7" y="1"/>
                  </a:cubicBezTo>
                  <a:cubicBezTo>
                    <a:pt x="8" y="1"/>
                    <a:pt x="8" y="1"/>
                    <a:pt x="9" y="1"/>
                  </a:cubicBezTo>
                  <a:cubicBezTo>
                    <a:pt x="11" y="1"/>
                    <a:pt x="12" y="2"/>
                    <a:pt x="12" y="4"/>
                  </a:cubicBezTo>
                  <a:cubicBezTo>
                    <a:pt x="12" y="4"/>
                    <a:pt x="12" y="4"/>
                    <a:pt x="12" y="5"/>
                  </a:cubicBezTo>
                  <a:close/>
                  <a:moveTo>
                    <a:pt x="3" y="6"/>
                  </a:moveTo>
                  <a:cubicBezTo>
                    <a:pt x="3" y="7"/>
                    <a:pt x="3" y="8"/>
                    <a:pt x="4" y="8"/>
                  </a:cubicBezTo>
                  <a:cubicBezTo>
                    <a:pt x="4" y="7"/>
                    <a:pt x="4" y="7"/>
                    <a:pt x="3" y="6"/>
                  </a:cubicBezTo>
                  <a:close/>
                </a:path>
              </a:pathLst>
            </a:custGeom>
            <a:grpFill/>
            <a:ln>
              <a:noFill/>
            </a:ln>
          </p:spPr>
          <p:txBody>
            <a:bodyPr vert="horz" wrap="square" lIns="91440" tIns="45720" rIns="91440" bIns="45720" numCol="1" anchor="t" anchorCtr="0" compatLnSpc="1"/>
            <a:lstStyle/>
            <a:p>
              <a:endParaRPr lang="zh-CN" altLang="en-US"/>
            </a:p>
          </p:txBody>
        </p:sp>
        <p:sp>
          <p:nvSpPr>
            <p:cNvPr id="22" name="Freeform 460"/>
            <p:cNvSpPr/>
            <p:nvPr/>
          </p:nvSpPr>
          <p:spPr bwMode="auto">
            <a:xfrm>
              <a:off x="11164888" y="4464051"/>
              <a:ext cx="31750" cy="28575"/>
            </a:xfrm>
            <a:custGeom>
              <a:avLst/>
              <a:gdLst>
                <a:gd name="T0" fmla="*/ 7 w 13"/>
                <a:gd name="T1" fmla="*/ 0 h 11"/>
                <a:gd name="T2" fmla="*/ 12 w 13"/>
                <a:gd name="T3" fmla="*/ 3 h 11"/>
                <a:gd name="T4" fmla="*/ 10 w 13"/>
                <a:gd name="T5" fmla="*/ 9 h 11"/>
                <a:gd name="T6" fmla="*/ 8 w 13"/>
                <a:gd name="T7" fmla="*/ 10 h 11"/>
                <a:gd name="T8" fmla="*/ 4 w 13"/>
                <a:gd name="T9" fmla="*/ 10 h 11"/>
                <a:gd name="T10" fmla="*/ 2 w 13"/>
                <a:gd name="T11" fmla="*/ 8 h 11"/>
                <a:gd name="T12" fmla="*/ 1 w 13"/>
                <a:gd name="T13" fmla="*/ 4 h 11"/>
                <a:gd name="T14" fmla="*/ 4 w 13"/>
                <a:gd name="T15" fmla="*/ 1 h 11"/>
                <a:gd name="T16" fmla="*/ 5 w 13"/>
                <a:gd name="T17" fmla="*/ 1 h 11"/>
                <a:gd name="T18" fmla="*/ 7 w 13"/>
                <a:gd name="T19" fmla="*/ 0 h 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3" h="11">
                  <a:moveTo>
                    <a:pt x="7" y="0"/>
                  </a:moveTo>
                  <a:cubicBezTo>
                    <a:pt x="9" y="1"/>
                    <a:pt x="11" y="2"/>
                    <a:pt x="12" y="3"/>
                  </a:cubicBezTo>
                  <a:cubicBezTo>
                    <a:pt x="13" y="5"/>
                    <a:pt x="12" y="8"/>
                    <a:pt x="10" y="9"/>
                  </a:cubicBezTo>
                  <a:cubicBezTo>
                    <a:pt x="10" y="9"/>
                    <a:pt x="9" y="10"/>
                    <a:pt x="8" y="10"/>
                  </a:cubicBezTo>
                  <a:cubicBezTo>
                    <a:pt x="7" y="11"/>
                    <a:pt x="6" y="10"/>
                    <a:pt x="4" y="10"/>
                  </a:cubicBezTo>
                  <a:cubicBezTo>
                    <a:pt x="4" y="9"/>
                    <a:pt x="3" y="9"/>
                    <a:pt x="2" y="8"/>
                  </a:cubicBezTo>
                  <a:cubicBezTo>
                    <a:pt x="1" y="7"/>
                    <a:pt x="0" y="6"/>
                    <a:pt x="1" y="4"/>
                  </a:cubicBezTo>
                  <a:cubicBezTo>
                    <a:pt x="1" y="3"/>
                    <a:pt x="2" y="1"/>
                    <a:pt x="4" y="1"/>
                  </a:cubicBezTo>
                  <a:cubicBezTo>
                    <a:pt x="4" y="1"/>
                    <a:pt x="5" y="1"/>
                    <a:pt x="5" y="1"/>
                  </a:cubicBezTo>
                  <a:cubicBezTo>
                    <a:pt x="6" y="1"/>
                    <a:pt x="6" y="0"/>
                    <a:pt x="7" y="0"/>
                  </a:cubicBezTo>
                  <a:close/>
                </a:path>
              </a:pathLst>
            </a:custGeom>
            <a:grpFill/>
            <a:ln>
              <a:noFill/>
            </a:ln>
          </p:spPr>
          <p:txBody>
            <a:bodyPr vert="horz" wrap="square" lIns="91440" tIns="45720" rIns="91440" bIns="45720" numCol="1" anchor="t" anchorCtr="0" compatLnSpc="1"/>
            <a:lstStyle/>
            <a:p>
              <a:endParaRPr lang="zh-CN" altLang="en-US"/>
            </a:p>
          </p:txBody>
        </p:sp>
        <p:sp>
          <p:nvSpPr>
            <p:cNvPr id="23" name="Freeform 461"/>
            <p:cNvSpPr/>
            <p:nvPr/>
          </p:nvSpPr>
          <p:spPr bwMode="auto">
            <a:xfrm>
              <a:off x="10987088" y="4486276"/>
              <a:ext cx="28575" cy="28575"/>
            </a:xfrm>
            <a:custGeom>
              <a:avLst/>
              <a:gdLst>
                <a:gd name="T0" fmla="*/ 6 w 12"/>
                <a:gd name="T1" fmla="*/ 11 h 11"/>
                <a:gd name="T2" fmla="*/ 2 w 12"/>
                <a:gd name="T3" fmla="*/ 9 h 11"/>
                <a:gd name="T4" fmla="*/ 3 w 12"/>
                <a:gd name="T5" fmla="*/ 2 h 11"/>
                <a:gd name="T6" fmla="*/ 4 w 12"/>
                <a:gd name="T7" fmla="*/ 1 h 11"/>
                <a:gd name="T8" fmla="*/ 11 w 12"/>
                <a:gd name="T9" fmla="*/ 2 h 11"/>
                <a:gd name="T10" fmla="*/ 12 w 12"/>
                <a:gd name="T11" fmla="*/ 4 h 11"/>
                <a:gd name="T12" fmla="*/ 8 w 12"/>
                <a:gd name="T13" fmla="*/ 10 h 11"/>
                <a:gd name="T14" fmla="*/ 6 w 12"/>
                <a:gd name="T15" fmla="*/ 11 h 1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1">
                  <a:moveTo>
                    <a:pt x="6" y="11"/>
                  </a:moveTo>
                  <a:cubicBezTo>
                    <a:pt x="4" y="11"/>
                    <a:pt x="3" y="10"/>
                    <a:pt x="2" y="9"/>
                  </a:cubicBezTo>
                  <a:cubicBezTo>
                    <a:pt x="0" y="7"/>
                    <a:pt x="1" y="4"/>
                    <a:pt x="3" y="2"/>
                  </a:cubicBezTo>
                  <a:cubicBezTo>
                    <a:pt x="3" y="2"/>
                    <a:pt x="4" y="2"/>
                    <a:pt x="4" y="1"/>
                  </a:cubicBezTo>
                  <a:cubicBezTo>
                    <a:pt x="6" y="0"/>
                    <a:pt x="9" y="0"/>
                    <a:pt x="11" y="2"/>
                  </a:cubicBezTo>
                  <a:cubicBezTo>
                    <a:pt x="11" y="3"/>
                    <a:pt x="12" y="4"/>
                    <a:pt x="12" y="4"/>
                  </a:cubicBezTo>
                  <a:cubicBezTo>
                    <a:pt x="11" y="7"/>
                    <a:pt x="11" y="9"/>
                    <a:pt x="8" y="10"/>
                  </a:cubicBezTo>
                  <a:cubicBezTo>
                    <a:pt x="8" y="10"/>
                    <a:pt x="7" y="11"/>
                    <a:pt x="6" y="11"/>
                  </a:cubicBezTo>
                  <a:close/>
                </a:path>
              </a:pathLst>
            </a:custGeom>
            <a:grpFill/>
            <a:ln>
              <a:noFill/>
            </a:ln>
          </p:spPr>
          <p:txBody>
            <a:bodyPr vert="horz" wrap="square" lIns="91440" tIns="45720" rIns="91440" bIns="45720" numCol="1" anchor="t" anchorCtr="0" compatLnSpc="1"/>
            <a:lstStyle/>
            <a:p>
              <a:endParaRPr lang="zh-CN" altLang="en-US"/>
            </a:p>
          </p:txBody>
        </p:sp>
      </p:grpSp>
      <p:sp>
        <p:nvSpPr>
          <p:cNvPr id="35" name="TextBox 48"/>
          <p:cNvSpPr txBox="1"/>
          <p:nvPr/>
        </p:nvSpPr>
        <p:spPr>
          <a:xfrm>
            <a:off x="9060155" y="4251805"/>
            <a:ext cx="2548439" cy="1015663"/>
          </a:xfrm>
          <a:prstGeom prst="rect">
            <a:avLst/>
          </a:prstGeom>
          <a:noFill/>
        </p:spPr>
        <p:txBody>
          <a:bodyPr wrap="square" rtlCol="0">
            <a:spAutoFit/>
          </a:bodyPr>
          <a:lstStyle/>
          <a:p>
            <a:pPr>
              <a:lnSpc>
                <a:spcPct val="150000"/>
              </a:lnSpc>
            </a:pPr>
            <a:r>
              <a:rPr lang="en-US" altLang="zh-CN"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rPr>
              <a:t>01</a:t>
            </a:r>
            <a:endParaRPr lang="zh-CN" altLang="en-US"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endParaRPr>
          </a:p>
          <a:p>
            <a:pP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36" name="TextBox 48"/>
          <p:cNvSpPr txBox="1"/>
          <p:nvPr/>
        </p:nvSpPr>
        <p:spPr>
          <a:xfrm>
            <a:off x="7594098" y="2144519"/>
            <a:ext cx="2548439" cy="1015663"/>
          </a:xfrm>
          <a:prstGeom prst="rect">
            <a:avLst/>
          </a:prstGeom>
          <a:noFill/>
        </p:spPr>
        <p:txBody>
          <a:bodyPr wrap="square" rtlCol="0">
            <a:spAutoFit/>
          </a:bodyPr>
          <a:lstStyle/>
          <a:p>
            <a:pPr>
              <a:lnSpc>
                <a:spcPct val="150000"/>
              </a:lnSpc>
            </a:pPr>
            <a:r>
              <a:rPr lang="en-US" altLang="zh-CN"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rPr>
              <a:t>02</a:t>
            </a:r>
            <a:endParaRPr lang="zh-CN" altLang="en-US"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endParaRPr>
          </a:p>
          <a:p>
            <a:pP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37" name="TextBox 48"/>
          <p:cNvSpPr txBox="1"/>
          <p:nvPr/>
        </p:nvSpPr>
        <p:spPr>
          <a:xfrm>
            <a:off x="2260098" y="2328671"/>
            <a:ext cx="2548439" cy="1015663"/>
          </a:xfrm>
          <a:prstGeom prst="rect">
            <a:avLst/>
          </a:prstGeom>
          <a:noFill/>
        </p:spPr>
        <p:txBody>
          <a:bodyPr wrap="square" rtlCol="0">
            <a:spAutoFit/>
          </a:bodyPr>
          <a:lstStyle/>
          <a:p>
            <a:pPr algn="r">
              <a:lnSpc>
                <a:spcPct val="150000"/>
              </a:lnSpc>
            </a:pPr>
            <a:r>
              <a:rPr lang="en-US" altLang="zh-CN"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rPr>
              <a:t>03</a:t>
            </a:r>
            <a:endParaRPr lang="zh-CN" altLang="en-US"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endParaRPr>
          </a:p>
          <a:p>
            <a:pPr algn="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38" name="TextBox 48"/>
          <p:cNvSpPr txBox="1"/>
          <p:nvPr/>
        </p:nvSpPr>
        <p:spPr>
          <a:xfrm>
            <a:off x="1143850" y="4311987"/>
            <a:ext cx="2548439" cy="1015663"/>
          </a:xfrm>
          <a:prstGeom prst="rect">
            <a:avLst/>
          </a:prstGeom>
          <a:noFill/>
        </p:spPr>
        <p:txBody>
          <a:bodyPr wrap="square" rtlCol="0">
            <a:spAutoFit/>
          </a:bodyPr>
          <a:lstStyle/>
          <a:p>
            <a:pPr algn="r">
              <a:lnSpc>
                <a:spcPct val="150000"/>
              </a:lnSpc>
            </a:pPr>
            <a:r>
              <a:rPr lang="en-US" altLang="zh-CN"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rPr>
              <a:t>04</a:t>
            </a:r>
            <a:endParaRPr lang="zh-CN" altLang="en-US"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endParaRPr>
          </a:p>
          <a:p>
            <a:pPr algn="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grpSp>
        <p:nvGrpSpPr>
          <p:cNvPr id="28" name="组合 27"/>
          <p:cNvGrpSpPr/>
          <p:nvPr/>
        </p:nvGrpSpPr>
        <p:grpSpPr>
          <a:xfrm>
            <a:off x="912019" y="588963"/>
            <a:ext cx="1158948" cy="1233487"/>
            <a:chOff x="912019" y="563141"/>
            <a:chExt cx="1158948" cy="1233487"/>
          </a:xfrm>
        </p:grpSpPr>
        <p:sp>
          <p:nvSpPr>
            <p:cNvPr id="33"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9"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课前准备</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14:bounceEnd="60000">
                                          <p:cBhvr additive="base">
                                            <p:cTn id="11" dur="500" fill="hold"/>
                                            <p:tgtEl>
                                              <p:spTgt spid="28"/>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5"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ppt_w</p:attrName>
                                            </p:attrNameLst>
                                          </p:cBhvr>
                                          <p:tavLst>
                                            <p:tav tm="0" fmla="#ppt_w*sin(2.5*pi*$)">
                                              <p:val>
                                                <p:fltVal val="0"/>
                                              </p:val>
                                            </p:tav>
                                            <p:tav tm="100000">
                                              <p:val>
                                                <p:fltVal val="1"/>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childTnLst>
                                    </p:cTn>
                                  </p:par>
                                </p:childTnLst>
                              </p:cTn>
                            </p:par>
                            <p:par>
                              <p:cTn id="19" fill="hold">
                                <p:stCondLst>
                                  <p:cond delay="2000"/>
                                </p:stCondLst>
                                <p:childTnLst>
                                  <p:par>
                                    <p:cTn id="20" presetID="14" presetClass="entr" presetSubtype="10"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randombar(horizontal)">
                                          <p:cBhvr>
                                            <p:cTn id="22" dur="500"/>
                                            <p:tgtEl>
                                              <p:spTgt spid="35"/>
                                            </p:tgtEl>
                                          </p:cBhvr>
                                        </p:animEffect>
                                      </p:childTnLst>
                                    </p:cTn>
                                  </p:par>
                                </p:childTnLst>
                              </p:cTn>
                            </p:par>
                            <p:par>
                              <p:cTn id="23" fill="hold">
                                <p:stCondLst>
                                  <p:cond delay="2500"/>
                                </p:stCondLst>
                                <p:childTnLst>
                                  <p:par>
                                    <p:cTn id="24" presetID="14" presetClass="entr" presetSubtype="10"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randombar(horizontal)">
                                          <p:cBhvr>
                                            <p:cTn id="26" dur="500"/>
                                            <p:tgtEl>
                                              <p:spTgt spid="36"/>
                                            </p:tgtEl>
                                          </p:cBhvr>
                                        </p:animEffect>
                                      </p:childTnLst>
                                    </p:cTn>
                                  </p:par>
                                </p:childTnLst>
                              </p:cTn>
                            </p:par>
                            <p:par>
                              <p:cTn id="27" fill="hold">
                                <p:stCondLst>
                                  <p:cond delay="3000"/>
                                </p:stCondLst>
                                <p:childTnLst>
                                  <p:par>
                                    <p:cTn id="28" presetID="14" presetClass="entr" presetSubtype="10"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randombar(horizontal)">
                                          <p:cBhvr>
                                            <p:cTn id="30" dur="500"/>
                                            <p:tgtEl>
                                              <p:spTgt spid="37"/>
                                            </p:tgtEl>
                                          </p:cBhvr>
                                        </p:animEffect>
                                      </p:childTnLst>
                                    </p:cTn>
                                  </p:par>
                                </p:childTnLst>
                              </p:cTn>
                            </p:par>
                            <p:par>
                              <p:cTn id="31" fill="hold">
                                <p:stCondLst>
                                  <p:cond delay="3500"/>
                                </p:stCondLst>
                                <p:childTnLst>
                                  <p:par>
                                    <p:cTn id="32" presetID="14" presetClass="entr" presetSubtype="1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randombar(horizontal)">
                                          <p:cBhvr>
                                            <p:cTn id="3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5"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1000"/>
                                            <p:tgtEl>
                                              <p:spTgt spid="7"/>
                                            </p:tgtEl>
                                          </p:cBhvr>
                                        </p:animEffect>
                                        <p:anim calcmode="lin" valueType="num">
                                          <p:cBhvr>
                                            <p:cTn id="17" dur="1000" fill="hold"/>
                                            <p:tgtEl>
                                              <p:spTgt spid="7"/>
                                            </p:tgtEl>
                                            <p:attrNameLst>
                                              <p:attrName>ppt_w</p:attrName>
                                            </p:attrNameLst>
                                          </p:cBhvr>
                                          <p:tavLst>
                                            <p:tav tm="0" fmla="#ppt_w*sin(2.5*pi*$)">
                                              <p:val>
                                                <p:fltVal val="0"/>
                                              </p:val>
                                            </p:tav>
                                            <p:tav tm="100000">
                                              <p:val>
                                                <p:fltVal val="1"/>
                                              </p:val>
                                            </p:tav>
                                          </p:tavLst>
                                        </p:anim>
                                        <p:anim calcmode="lin" valueType="num">
                                          <p:cBhvr>
                                            <p:cTn id="18" dur="1000" fill="hold"/>
                                            <p:tgtEl>
                                              <p:spTgt spid="7"/>
                                            </p:tgtEl>
                                            <p:attrNameLst>
                                              <p:attrName>ppt_h</p:attrName>
                                            </p:attrNameLst>
                                          </p:cBhvr>
                                          <p:tavLst>
                                            <p:tav tm="0">
                                              <p:val>
                                                <p:strVal val="#ppt_h"/>
                                              </p:val>
                                            </p:tav>
                                            <p:tav tm="100000">
                                              <p:val>
                                                <p:strVal val="#ppt_h"/>
                                              </p:val>
                                            </p:tav>
                                          </p:tavLst>
                                        </p:anim>
                                      </p:childTnLst>
                                    </p:cTn>
                                  </p:par>
                                </p:childTnLst>
                              </p:cTn>
                            </p:par>
                            <p:par>
                              <p:cTn id="19" fill="hold">
                                <p:stCondLst>
                                  <p:cond delay="2000"/>
                                </p:stCondLst>
                                <p:childTnLst>
                                  <p:par>
                                    <p:cTn id="20" presetID="14" presetClass="entr" presetSubtype="10" fill="hold" grpId="0" nodeType="afterEffect">
                                      <p:stCondLst>
                                        <p:cond delay="0"/>
                                      </p:stCondLst>
                                      <p:childTnLst>
                                        <p:set>
                                          <p:cBhvr>
                                            <p:cTn id="21" dur="1" fill="hold">
                                              <p:stCondLst>
                                                <p:cond delay="0"/>
                                              </p:stCondLst>
                                            </p:cTn>
                                            <p:tgtEl>
                                              <p:spTgt spid="35"/>
                                            </p:tgtEl>
                                            <p:attrNameLst>
                                              <p:attrName>style.visibility</p:attrName>
                                            </p:attrNameLst>
                                          </p:cBhvr>
                                          <p:to>
                                            <p:strVal val="visible"/>
                                          </p:to>
                                        </p:set>
                                        <p:animEffect transition="in" filter="randombar(horizontal)">
                                          <p:cBhvr>
                                            <p:cTn id="22" dur="500"/>
                                            <p:tgtEl>
                                              <p:spTgt spid="35"/>
                                            </p:tgtEl>
                                          </p:cBhvr>
                                        </p:animEffect>
                                      </p:childTnLst>
                                    </p:cTn>
                                  </p:par>
                                </p:childTnLst>
                              </p:cTn>
                            </p:par>
                            <p:par>
                              <p:cTn id="23" fill="hold">
                                <p:stCondLst>
                                  <p:cond delay="2500"/>
                                </p:stCondLst>
                                <p:childTnLst>
                                  <p:par>
                                    <p:cTn id="24" presetID="14" presetClass="entr" presetSubtype="10" fill="hold" grpId="0" nodeType="afterEffect">
                                      <p:stCondLst>
                                        <p:cond delay="0"/>
                                      </p:stCondLst>
                                      <p:childTnLst>
                                        <p:set>
                                          <p:cBhvr>
                                            <p:cTn id="25" dur="1" fill="hold">
                                              <p:stCondLst>
                                                <p:cond delay="0"/>
                                              </p:stCondLst>
                                            </p:cTn>
                                            <p:tgtEl>
                                              <p:spTgt spid="36"/>
                                            </p:tgtEl>
                                            <p:attrNameLst>
                                              <p:attrName>style.visibility</p:attrName>
                                            </p:attrNameLst>
                                          </p:cBhvr>
                                          <p:to>
                                            <p:strVal val="visible"/>
                                          </p:to>
                                        </p:set>
                                        <p:animEffect transition="in" filter="randombar(horizontal)">
                                          <p:cBhvr>
                                            <p:cTn id="26" dur="500"/>
                                            <p:tgtEl>
                                              <p:spTgt spid="36"/>
                                            </p:tgtEl>
                                          </p:cBhvr>
                                        </p:animEffect>
                                      </p:childTnLst>
                                    </p:cTn>
                                  </p:par>
                                </p:childTnLst>
                              </p:cTn>
                            </p:par>
                            <p:par>
                              <p:cTn id="27" fill="hold">
                                <p:stCondLst>
                                  <p:cond delay="3000"/>
                                </p:stCondLst>
                                <p:childTnLst>
                                  <p:par>
                                    <p:cTn id="28" presetID="14" presetClass="entr" presetSubtype="10" fill="hold" grpId="0" nodeType="afterEffect">
                                      <p:stCondLst>
                                        <p:cond delay="0"/>
                                      </p:stCondLst>
                                      <p:childTnLst>
                                        <p:set>
                                          <p:cBhvr>
                                            <p:cTn id="29" dur="1" fill="hold">
                                              <p:stCondLst>
                                                <p:cond delay="0"/>
                                              </p:stCondLst>
                                            </p:cTn>
                                            <p:tgtEl>
                                              <p:spTgt spid="37"/>
                                            </p:tgtEl>
                                            <p:attrNameLst>
                                              <p:attrName>style.visibility</p:attrName>
                                            </p:attrNameLst>
                                          </p:cBhvr>
                                          <p:to>
                                            <p:strVal val="visible"/>
                                          </p:to>
                                        </p:set>
                                        <p:animEffect transition="in" filter="randombar(horizontal)">
                                          <p:cBhvr>
                                            <p:cTn id="30" dur="500"/>
                                            <p:tgtEl>
                                              <p:spTgt spid="37"/>
                                            </p:tgtEl>
                                          </p:cBhvr>
                                        </p:animEffect>
                                      </p:childTnLst>
                                    </p:cTn>
                                  </p:par>
                                </p:childTnLst>
                              </p:cTn>
                            </p:par>
                            <p:par>
                              <p:cTn id="31" fill="hold">
                                <p:stCondLst>
                                  <p:cond delay="3500"/>
                                </p:stCondLst>
                                <p:childTnLst>
                                  <p:par>
                                    <p:cTn id="32" presetID="14" presetClass="entr" presetSubtype="10" fill="hold" grpId="0" nodeType="afterEffect">
                                      <p:stCondLst>
                                        <p:cond delay="0"/>
                                      </p:stCondLst>
                                      <p:childTnLst>
                                        <p:set>
                                          <p:cBhvr>
                                            <p:cTn id="33" dur="1" fill="hold">
                                              <p:stCondLst>
                                                <p:cond delay="0"/>
                                              </p:stCondLst>
                                            </p:cTn>
                                            <p:tgtEl>
                                              <p:spTgt spid="38"/>
                                            </p:tgtEl>
                                            <p:attrNameLst>
                                              <p:attrName>style.visibility</p:attrName>
                                            </p:attrNameLst>
                                          </p:cBhvr>
                                          <p:to>
                                            <p:strVal val="visible"/>
                                          </p:to>
                                        </p:set>
                                        <p:animEffect transition="in" filter="randombar(horizontal)">
                                          <p:cBhvr>
                                            <p:cTn id="34"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36" grpId="0"/>
          <p:bldP spid="37" grpId="0"/>
          <p:bldP spid="38"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教学过程</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6" name="组合 5"/>
          <p:cNvGrpSpPr/>
          <p:nvPr/>
        </p:nvGrpSpPr>
        <p:grpSpPr>
          <a:xfrm>
            <a:off x="3984874" y="2537254"/>
            <a:ext cx="3861105" cy="648072"/>
            <a:chOff x="3984874" y="2238084"/>
            <a:chExt cx="3861105" cy="648072"/>
          </a:xfrm>
        </p:grpSpPr>
        <p:sp>
          <p:nvSpPr>
            <p:cNvPr id="14" name="圆角矩形 13"/>
            <p:cNvSpPr/>
            <p:nvPr/>
          </p:nvSpPr>
          <p:spPr>
            <a:xfrm>
              <a:off x="3984874" y="2238084"/>
              <a:ext cx="3861105" cy="648072"/>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4952068" y="2300510"/>
              <a:ext cx="2521082" cy="523220"/>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4128890" y="3293338"/>
            <a:ext cx="4797209" cy="648072"/>
            <a:chOff x="4128890" y="2994168"/>
            <a:chExt cx="4797209" cy="648072"/>
          </a:xfrm>
        </p:grpSpPr>
        <p:sp>
          <p:nvSpPr>
            <p:cNvPr id="11" name="圆角矩形 10"/>
            <p:cNvSpPr/>
            <p:nvPr/>
          </p:nvSpPr>
          <p:spPr>
            <a:xfrm>
              <a:off x="4128890" y="2994168"/>
              <a:ext cx="4797209" cy="648072"/>
            </a:xfrm>
            <a:prstGeom prst="round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TextBox 24"/>
            <p:cNvSpPr txBox="1"/>
            <p:nvPr/>
          </p:nvSpPr>
          <p:spPr>
            <a:xfrm>
              <a:off x="4952068" y="3056594"/>
              <a:ext cx="3497302" cy="523220"/>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38" name="组合 37"/>
          <p:cNvGrpSpPr/>
          <p:nvPr/>
        </p:nvGrpSpPr>
        <p:grpSpPr>
          <a:xfrm>
            <a:off x="4412269" y="4049422"/>
            <a:ext cx="5698929" cy="648072"/>
            <a:chOff x="4412269" y="3750252"/>
            <a:chExt cx="5698929" cy="648072"/>
          </a:xfrm>
        </p:grpSpPr>
        <p:sp>
          <p:nvSpPr>
            <p:cNvPr id="8" name="圆角矩形 7"/>
            <p:cNvSpPr/>
            <p:nvPr/>
          </p:nvSpPr>
          <p:spPr>
            <a:xfrm>
              <a:off x="4412269" y="3750252"/>
              <a:ext cx="5698929" cy="648072"/>
            </a:xfrm>
            <a:prstGeom prst="roundRect">
              <a:avLst/>
            </a:prstGeom>
            <a:solidFill>
              <a:srgbClr val="463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TextBox 25"/>
            <p:cNvSpPr txBox="1"/>
            <p:nvPr/>
          </p:nvSpPr>
          <p:spPr>
            <a:xfrm>
              <a:off x="4952068" y="3809856"/>
              <a:ext cx="4721438" cy="523220"/>
            </a:xfrm>
            <a:prstGeom prst="rect">
              <a:avLst/>
            </a:prstGeom>
            <a:noFill/>
          </p:spPr>
          <p:txBody>
            <a:bodyPr wrap="square" rtlCol="0">
              <a:spAutoFit/>
            </a:bodyPr>
            <a:lstStyle/>
            <a:p>
              <a:r>
                <a:rPr lang="zh-CN" altLang="en-US" sz="1400" dirty="0">
                  <a:solidFill>
                    <a:schemeClr val="bg1"/>
                  </a:solidFill>
                  <a:latin typeface="微软雅黑" panose="020B0503020204020204" pitchFamily="34" charset="-122"/>
                  <a:ea typeface="微软雅黑" panose="020B0503020204020204" pitchFamily="34" charset="-122"/>
                </a:rPr>
                <a:t>点击添加文本点击添加文本点击添加文本点击添加文本点击添加文本点击添加文本点击添加文本</a:t>
              </a: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7473150" y="2504072"/>
            <a:ext cx="714436" cy="714436"/>
            <a:chOff x="7473150" y="2204902"/>
            <a:chExt cx="714436" cy="714436"/>
          </a:xfrm>
        </p:grpSpPr>
        <p:sp>
          <p:nvSpPr>
            <p:cNvPr id="15" name="椭圆 14"/>
            <p:cNvSpPr/>
            <p:nvPr/>
          </p:nvSpPr>
          <p:spPr>
            <a:xfrm>
              <a:off x="7473150" y="2204902"/>
              <a:ext cx="714436" cy="714436"/>
            </a:xfrm>
            <a:prstGeom prst="ellipse">
              <a:avLst/>
            </a:prstGeom>
            <a:solidFill>
              <a:schemeClr val="bg1">
                <a:lumMod val="6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TextBox 26"/>
            <p:cNvSpPr txBox="1"/>
            <p:nvPr/>
          </p:nvSpPr>
          <p:spPr>
            <a:xfrm>
              <a:off x="7614344" y="2362065"/>
              <a:ext cx="432048" cy="400110"/>
            </a:xfrm>
            <a:prstGeom prst="rect">
              <a:avLst/>
            </a:prstGeom>
            <a:noFill/>
          </p:spPr>
          <p:txBody>
            <a:bodyPr wrap="square" rtlCol="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1</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4" name="组合 3"/>
          <p:cNvGrpSpPr/>
          <p:nvPr/>
        </p:nvGrpSpPr>
        <p:grpSpPr>
          <a:xfrm>
            <a:off x="8566059" y="3260156"/>
            <a:ext cx="714436" cy="714436"/>
            <a:chOff x="8566059" y="2960986"/>
            <a:chExt cx="714436" cy="714436"/>
          </a:xfrm>
        </p:grpSpPr>
        <p:sp>
          <p:nvSpPr>
            <p:cNvPr id="12" name="椭圆 11"/>
            <p:cNvSpPr/>
            <p:nvPr/>
          </p:nvSpPr>
          <p:spPr>
            <a:xfrm>
              <a:off x="8566059" y="2960986"/>
              <a:ext cx="714436" cy="714436"/>
            </a:xfrm>
            <a:prstGeom prst="ellipse">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TextBox 27"/>
            <p:cNvSpPr txBox="1"/>
            <p:nvPr/>
          </p:nvSpPr>
          <p:spPr>
            <a:xfrm>
              <a:off x="8707253" y="3118149"/>
              <a:ext cx="432048" cy="400110"/>
            </a:xfrm>
            <a:prstGeom prst="rect">
              <a:avLst/>
            </a:prstGeom>
            <a:noFill/>
          </p:spPr>
          <p:txBody>
            <a:bodyPr wrap="square" rtlCol="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2</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5" name="组合 4"/>
          <p:cNvGrpSpPr/>
          <p:nvPr/>
        </p:nvGrpSpPr>
        <p:grpSpPr>
          <a:xfrm>
            <a:off x="9751158" y="4016240"/>
            <a:ext cx="714436" cy="714436"/>
            <a:chOff x="9751158" y="3717070"/>
            <a:chExt cx="714436" cy="714436"/>
          </a:xfrm>
        </p:grpSpPr>
        <p:sp>
          <p:nvSpPr>
            <p:cNvPr id="9" name="椭圆 8"/>
            <p:cNvSpPr/>
            <p:nvPr/>
          </p:nvSpPr>
          <p:spPr>
            <a:xfrm>
              <a:off x="9751158" y="3717070"/>
              <a:ext cx="714436" cy="714436"/>
            </a:xfrm>
            <a:prstGeom prst="ellipse">
              <a:avLst/>
            </a:prstGeom>
            <a:solidFill>
              <a:srgbClr val="463B3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TextBox 32"/>
            <p:cNvSpPr txBox="1"/>
            <p:nvPr/>
          </p:nvSpPr>
          <p:spPr>
            <a:xfrm>
              <a:off x="9892352" y="3871411"/>
              <a:ext cx="432048" cy="400110"/>
            </a:xfrm>
            <a:prstGeom prst="rect">
              <a:avLst/>
            </a:prstGeom>
            <a:noFill/>
          </p:spPr>
          <p:txBody>
            <a:bodyPr wrap="square" rtlCol="0">
              <a:spAutoFit/>
            </a:bodyPr>
            <a:lstStyle/>
            <a:p>
              <a:pPr algn="ctr"/>
              <a:r>
                <a:rPr lang="en-US" altLang="zh-CN" sz="2000" b="1" dirty="0">
                  <a:solidFill>
                    <a:schemeClr val="bg1"/>
                  </a:solidFill>
                  <a:latin typeface="微软雅黑" panose="020B0503020204020204" pitchFamily="34" charset="-122"/>
                  <a:ea typeface="微软雅黑" panose="020B0503020204020204" pitchFamily="34" charset="-122"/>
                </a:rPr>
                <a:t>3</a:t>
              </a:r>
              <a:endParaRPr lang="zh-CN" altLang="en-US" sz="2000" b="1" dirty="0">
                <a:solidFill>
                  <a:schemeClr val="bg1"/>
                </a:solidFill>
                <a:latin typeface="微软雅黑" panose="020B0503020204020204" pitchFamily="34" charset="-122"/>
                <a:ea typeface="微软雅黑" panose="020B0503020204020204" pitchFamily="34" charset="-122"/>
              </a:endParaRPr>
            </a:p>
          </p:txBody>
        </p:sp>
      </p:grpSp>
      <p:grpSp>
        <p:nvGrpSpPr>
          <p:cNvPr id="2" name="组合 1"/>
          <p:cNvGrpSpPr/>
          <p:nvPr/>
        </p:nvGrpSpPr>
        <p:grpSpPr>
          <a:xfrm>
            <a:off x="2359780" y="2426420"/>
            <a:ext cx="2592288" cy="3739430"/>
            <a:chOff x="2359780" y="2127250"/>
            <a:chExt cx="2592288" cy="3739430"/>
          </a:xfrm>
        </p:grpSpPr>
        <p:grpSp>
          <p:nvGrpSpPr>
            <p:cNvPr id="16" name="组合 15"/>
            <p:cNvGrpSpPr/>
            <p:nvPr/>
          </p:nvGrpSpPr>
          <p:grpSpPr>
            <a:xfrm>
              <a:off x="2359780" y="2127250"/>
              <a:ext cx="2592288" cy="3739430"/>
              <a:chOff x="1230546" y="1484784"/>
              <a:chExt cx="2592288" cy="3739430"/>
            </a:xfrm>
            <a:solidFill>
              <a:schemeClr val="accent6"/>
            </a:solidFill>
          </p:grpSpPr>
          <p:sp>
            <p:nvSpPr>
              <p:cNvPr id="17" name="椭圆 16"/>
              <p:cNvSpPr/>
              <p:nvPr/>
            </p:nvSpPr>
            <p:spPr>
              <a:xfrm>
                <a:off x="1230546" y="1484784"/>
                <a:ext cx="2592288" cy="2592288"/>
              </a:xfrm>
              <a:prstGeom prst="ellips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圆角矩形 17"/>
              <p:cNvSpPr/>
              <p:nvPr/>
            </p:nvSpPr>
            <p:spPr>
              <a:xfrm rot="20213207" flipV="1">
                <a:off x="2685130" y="3863552"/>
                <a:ext cx="643419" cy="363461"/>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rot="20263974">
                <a:off x="3127584" y="4144214"/>
                <a:ext cx="339462" cy="1080000"/>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3" name="TextBox 22"/>
            <p:cNvSpPr txBox="1"/>
            <p:nvPr/>
          </p:nvSpPr>
          <p:spPr>
            <a:xfrm>
              <a:off x="2731039" y="3632140"/>
              <a:ext cx="1849770" cy="400110"/>
            </a:xfrm>
            <a:prstGeom prst="rect">
              <a:avLst/>
            </a:prstGeom>
            <a:noFill/>
          </p:spPr>
          <p:txBody>
            <a:bodyPr wrap="square" rtlCol="0">
              <a:spAutoFit/>
            </a:bodyPr>
            <a:lstStyle/>
            <a:p>
              <a:pPr algn="dist"/>
              <a:r>
                <a:rPr lang="zh-CN" altLang="en-US" sz="2000" b="1" dirty="0">
                  <a:solidFill>
                    <a:schemeClr val="bg1"/>
                  </a:solidFill>
                  <a:latin typeface="汉仪PP体简" panose="00020600040101010101" pitchFamily="18" charset="-122"/>
                  <a:ea typeface="汉仪PP体简" panose="00020600040101010101" pitchFamily="18" charset="-122"/>
                </a:rPr>
                <a:t>点击添加标题</a:t>
              </a:r>
              <a:endParaRPr lang="zh-CN" altLang="en-US" sz="2000" b="1" dirty="0">
                <a:solidFill>
                  <a:schemeClr val="bg1"/>
                </a:solidFill>
                <a:latin typeface="汉仪PP体简" panose="00020600040101010101" pitchFamily="18" charset="-122"/>
                <a:ea typeface="汉仪PP体简" panose="00020600040101010101" pitchFamily="18" charset="-122"/>
              </a:endParaRPr>
            </a:p>
          </p:txBody>
        </p:sp>
        <p:sp>
          <p:nvSpPr>
            <p:cNvPr id="35" name="Freeform 266"/>
            <p:cNvSpPr>
              <a:spLocks noChangeAspect="1" noEditPoints="1"/>
            </p:cNvSpPr>
            <p:nvPr/>
          </p:nvSpPr>
          <p:spPr bwMode="auto">
            <a:xfrm>
              <a:off x="3296024" y="2691057"/>
              <a:ext cx="755004" cy="827202"/>
            </a:xfrm>
            <a:custGeom>
              <a:avLst/>
              <a:gdLst>
                <a:gd name="T0" fmla="*/ 62 w 183"/>
                <a:gd name="T1" fmla="*/ 22 h 200"/>
                <a:gd name="T2" fmla="*/ 36 w 183"/>
                <a:gd name="T3" fmla="*/ 11 h 200"/>
                <a:gd name="T4" fmla="*/ 0 w 183"/>
                <a:gd name="T5" fmla="*/ 48 h 200"/>
                <a:gd name="T6" fmla="*/ 9 w 183"/>
                <a:gd name="T7" fmla="*/ 73 h 200"/>
                <a:gd name="T8" fmla="*/ 62 w 183"/>
                <a:gd name="T9" fmla="*/ 22 h 200"/>
                <a:gd name="T10" fmla="*/ 147 w 183"/>
                <a:gd name="T11" fmla="*/ 11 h 200"/>
                <a:gd name="T12" fmla="*/ 119 w 183"/>
                <a:gd name="T13" fmla="*/ 23 h 200"/>
                <a:gd name="T14" fmla="*/ 170 w 183"/>
                <a:gd name="T15" fmla="*/ 76 h 200"/>
                <a:gd name="T16" fmla="*/ 183 w 183"/>
                <a:gd name="T17" fmla="*/ 48 h 200"/>
                <a:gd name="T18" fmla="*/ 147 w 183"/>
                <a:gd name="T19" fmla="*/ 11 h 200"/>
                <a:gd name="T20" fmla="*/ 169 w 183"/>
                <a:gd name="T21" fmla="*/ 103 h 200"/>
                <a:gd name="T22" fmla="*/ 96 w 183"/>
                <a:gd name="T23" fmla="*/ 23 h 200"/>
                <a:gd name="T24" fmla="*/ 96 w 183"/>
                <a:gd name="T25" fmla="*/ 6 h 200"/>
                <a:gd name="T26" fmla="*/ 98 w 183"/>
                <a:gd name="T27" fmla="*/ 6 h 200"/>
                <a:gd name="T28" fmla="*/ 102 w 183"/>
                <a:gd name="T29" fmla="*/ 3 h 200"/>
                <a:gd name="T30" fmla="*/ 98 w 183"/>
                <a:gd name="T31" fmla="*/ 0 h 200"/>
                <a:gd name="T32" fmla="*/ 81 w 183"/>
                <a:gd name="T33" fmla="*/ 0 h 200"/>
                <a:gd name="T34" fmla="*/ 78 w 183"/>
                <a:gd name="T35" fmla="*/ 3 h 200"/>
                <a:gd name="T36" fmla="*/ 81 w 183"/>
                <a:gd name="T37" fmla="*/ 6 h 200"/>
                <a:gd name="T38" fmla="*/ 84 w 183"/>
                <a:gd name="T39" fmla="*/ 6 h 200"/>
                <a:gd name="T40" fmla="*/ 84 w 183"/>
                <a:gd name="T41" fmla="*/ 23 h 200"/>
                <a:gd name="T42" fmla="*/ 9 w 183"/>
                <a:gd name="T43" fmla="*/ 103 h 200"/>
                <a:gd name="T44" fmla="*/ 38 w 183"/>
                <a:gd name="T45" fmla="*/ 164 h 200"/>
                <a:gd name="T46" fmla="*/ 29 w 183"/>
                <a:gd name="T47" fmla="*/ 190 h 200"/>
                <a:gd name="T48" fmla="*/ 33 w 183"/>
                <a:gd name="T49" fmla="*/ 198 h 200"/>
                <a:gd name="T50" fmla="*/ 35 w 183"/>
                <a:gd name="T51" fmla="*/ 199 h 200"/>
                <a:gd name="T52" fmla="*/ 43 w 183"/>
                <a:gd name="T53" fmla="*/ 196 h 200"/>
                <a:gd name="T54" fmla="*/ 53 w 183"/>
                <a:gd name="T55" fmla="*/ 174 h 200"/>
                <a:gd name="T56" fmla="*/ 89 w 183"/>
                <a:gd name="T57" fmla="*/ 183 h 200"/>
                <a:gd name="T58" fmla="*/ 125 w 183"/>
                <a:gd name="T59" fmla="*/ 174 h 200"/>
                <a:gd name="T60" fmla="*/ 136 w 183"/>
                <a:gd name="T61" fmla="*/ 196 h 200"/>
                <a:gd name="T62" fmla="*/ 144 w 183"/>
                <a:gd name="T63" fmla="*/ 199 h 200"/>
                <a:gd name="T64" fmla="*/ 146 w 183"/>
                <a:gd name="T65" fmla="*/ 198 h 200"/>
                <a:gd name="T66" fmla="*/ 149 w 183"/>
                <a:gd name="T67" fmla="*/ 190 h 200"/>
                <a:gd name="T68" fmla="*/ 141 w 183"/>
                <a:gd name="T69" fmla="*/ 164 h 200"/>
                <a:gd name="T70" fmla="*/ 169 w 183"/>
                <a:gd name="T71" fmla="*/ 103 h 200"/>
                <a:gd name="T72" fmla="*/ 89 w 183"/>
                <a:gd name="T73" fmla="*/ 167 h 200"/>
                <a:gd name="T74" fmla="*/ 25 w 183"/>
                <a:gd name="T75" fmla="*/ 103 h 200"/>
                <a:gd name="T76" fmla="*/ 89 w 183"/>
                <a:gd name="T77" fmla="*/ 39 h 200"/>
                <a:gd name="T78" fmla="*/ 153 w 183"/>
                <a:gd name="T79" fmla="*/ 103 h 200"/>
                <a:gd name="T80" fmla="*/ 89 w 183"/>
                <a:gd name="T81" fmla="*/ 167 h 200"/>
                <a:gd name="T82" fmla="*/ 97 w 183"/>
                <a:gd name="T83" fmla="*/ 111 h 200"/>
                <a:gd name="T84" fmla="*/ 100 w 183"/>
                <a:gd name="T85" fmla="*/ 103 h 200"/>
                <a:gd name="T86" fmla="*/ 91 w 183"/>
                <a:gd name="T87" fmla="*/ 92 h 200"/>
                <a:gd name="T88" fmla="*/ 91 w 183"/>
                <a:gd name="T89" fmla="*/ 55 h 200"/>
                <a:gd name="T90" fmla="*/ 89 w 183"/>
                <a:gd name="T91" fmla="*/ 53 h 200"/>
                <a:gd name="T92" fmla="*/ 87 w 183"/>
                <a:gd name="T93" fmla="*/ 55 h 200"/>
                <a:gd name="T94" fmla="*/ 87 w 183"/>
                <a:gd name="T95" fmla="*/ 92 h 200"/>
                <a:gd name="T96" fmla="*/ 78 w 183"/>
                <a:gd name="T97" fmla="*/ 103 h 200"/>
                <a:gd name="T98" fmla="*/ 89 w 183"/>
                <a:gd name="T99" fmla="*/ 114 h 200"/>
                <a:gd name="T100" fmla="*/ 93 w 183"/>
                <a:gd name="T101" fmla="*/ 113 h 200"/>
                <a:gd name="T102" fmla="*/ 104 w 183"/>
                <a:gd name="T103" fmla="*/ 131 h 200"/>
                <a:gd name="T104" fmla="*/ 107 w 183"/>
                <a:gd name="T105" fmla="*/ 132 h 200"/>
                <a:gd name="T106" fmla="*/ 108 w 183"/>
                <a:gd name="T107" fmla="*/ 129 h 200"/>
                <a:gd name="T108" fmla="*/ 97 w 183"/>
                <a:gd name="T109" fmla="*/ 111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83" h="200">
                  <a:moveTo>
                    <a:pt x="62" y="22"/>
                  </a:moveTo>
                  <a:cubicBezTo>
                    <a:pt x="56" y="15"/>
                    <a:pt x="46" y="11"/>
                    <a:pt x="36" y="11"/>
                  </a:cubicBezTo>
                  <a:cubicBezTo>
                    <a:pt x="16" y="11"/>
                    <a:pt x="0" y="28"/>
                    <a:pt x="0" y="48"/>
                  </a:cubicBezTo>
                  <a:cubicBezTo>
                    <a:pt x="0" y="57"/>
                    <a:pt x="3" y="66"/>
                    <a:pt x="9" y="73"/>
                  </a:cubicBezTo>
                  <a:cubicBezTo>
                    <a:pt x="18" y="49"/>
                    <a:pt x="38" y="30"/>
                    <a:pt x="62" y="22"/>
                  </a:cubicBezTo>
                  <a:close/>
                  <a:moveTo>
                    <a:pt x="147" y="11"/>
                  </a:moveTo>
                  <a:cubicBezTo>
                    <a:pt x="136" y="11"/>
                    <a:pt x="126" y="16"/>
                    <a:pt x="119" y="23"/>
                  </a:cubicBezTo>
                  <a:cubicBezTo>
                    <a:pt x="143" y="32"/>
                    <a:pt x="162" y="52"/>
                    <a:pt x="170" y="76"/>
                  </a:cubicBezTo>
                  <a:cubicBezTo>
                    <a:pt x="178" y="69"/>
                    <a:pt x="183" y="59"/>
                    <a:pt x="183" y="48"/>
                  </a:cubicBezTo>
                  <a:cubicBezTo>
                    <a:pt x="183" y="28"/>
                    <a:pt x="167" y="11"/>
                    <a:pt x="147" y="11"/>
                  </a:cubicBezTo>
                  <a:close/>
                  <a:moveTo>
                    <a:pt x="169" y="103"/>
                  </a:moveTo>
                  <a:cubicBezTo>
                    <a:pt x="169" y="61"/>
                    <a:pt x="137" y="26"/>
                    <a:pt x="96" y="23"/>
                  </a:cubicBezTo>
                  <a:cubicBezTo>
                    <a:pt x="96" y="6"/>
                    <a:pt x="96" y="6"/>
                    <a:pt x="96" y="6"/>
                  </a:cubicBezTo>
                  <a:cubicBezTo>
                    <a:pt x="98" y="6"/>
                    <a:pt x="98" y="6"/>
                    <a:pt x="98" y="6"/>
                  </a:cubicBezTo>
                  <a:cubicBezTo>
                    <a:pt x="100" y="6"/>
                    <a:pt x="102" y="5"/>
                    <a:pt x="102" y="3"/>
                  </a:cubicBezTo>
                  <a:cubicBezTo>
                    <a:pt x="102" y="1"/>
                    <a:pt x="100" y="0"/>
                    <a:pt x="98" y="0"/>
                  </a:cubicBezTo>
                  <a:cubicBezTo>
                    <a:pt x="81" y="0"/>
                    <a:pt x="81" y="0"/>
                    <a:pt x="81" y="0"/>
                  </a:cubicBezTo>
                  <a:cubicBezTo>
                    <a:pt x="80" y="0"/>
                    <a:pt x="78" y="1"/>
                    <a:pt x="78" y="3"/>
                  </a:cubicBezTo>
                  <a:cubicBezTo>
                    <a:pt x="78" y="5"/>
                    <a:pt x="80" y="6"/>
                    <a:pt x="81" y="6"/>
                  </a:cubicBezTo>
                  <a:cubicBezTo>
                    <a:pt x="84" y="6"/>
                    <a:pt x="84" y="6"/>
                    <a:pt x="84" y="6"/>
                  </a:cubicBezTo>
                  <a:cubicBezTo>
                    <a:pt x="84" y="23"/>
                    <a:pt x="84" y="23"/>
                    <a:pt x="84" y="23"/>
                  </a:cubicBezTo>
                  <a:cubicBezTo>
                    <a:pt x="42" y="25"/>
                    <a:pt x="9" y="60"/>
                    <a:pt x="9" y="103"/>
                  </a:cubicBezTo>
                  <a:cubicBezTo>
                    <a:pt x="9" y="127"/>
                    <a:pt x="20" y="150"/>
                    <a:pt x="38" y="164"/>
                  </a:cubicBezTo>
                  <a:cubicBezTo>
                    <a:pt x="29" y="190"/>
                    <a:pt x="29" y="190"/>
                    <a:pt x="29" y="190"/>
                  </a:cubicBezTo>
                  <a:cubicBezTo>
                    <a:pt x="28" y="194"/>
                    <a:pt x="30" y="197"/>
                    <a:pt x="33" y="198"/>
                  </a:cubicBezTo>
                  <a:cubicBezTo>
                    <a:pt x="35" y="199"/>
                    <a:pt x="35" y="199"/>
                    <a:pt x="35" y="199"/>
                  </a:cubicBezTo>
                  <a:cubicBezTo>
                    <a:pt x="38" y="200"/>
                    <a:pt x="41" y="199"/>
                    <a:pt x="43" y="196"/>
                  </a:cubicBezTo>
                  <a:cubicBezTo>
                    <a:pt x="53" y="174"/>
                    <a:pt x="53" y="174"/>
                    <a:pt x="53" y="174"/>
                  </a:cubicBezTo>
                  <a:cubicBezTo>
                    <a:pt x="64" y="180"/>
                    <a:pt x="76" y="183"/>
                    <a:pt x="89" y="183"/>
                  </a:cubicBezTo>
                  <a:cubicBezTo>
                    <a:pt x="102" y="183"/>
                    <a:pt x="114" y="180"/>
                    <a:pt x="125" y="174"/>
                  </a:cubicBezTo>
                  <a:cubicBezTo>
                    <a:pt x="136" y="196"/>
                    <a:pt x="136" y="196"/>
                    <a:pt x="136" y="196"/>
                  </a:cubicBezTo>
                  <a:cubicBezTo>
                    <a:pt x="137" y="199"/>
                    <a:pt x="141" y="200"/>
                    <a:pt x="144" y="199"/>
                  </a:cubicBezTo>
                  <a:cubicBezTo>
                    <a:pt x="146" y="198"/>
                    <a:pt x="146" y="198"/>
                    <a:pt x="146" y="198"/>
                  </a:cubicBezTo>
                  <a:cubicBezTo>
                    <a:pt x="149" y="197"/>
                    <a:pt x="150" y="194"/>
                    <a:pt x="149" y="190"/>
                  </a:cubicBezTo>
                  <a:cubicBezTo>
                    <a:pt x="141" y="164"/>
                    <a:pt x="141" y="164"/>
                    <a:pt x="141" y="164"/>
                  </a:cubicBezTo>
                  <a:cubicBezTo>
                    <a:pt x="158" y="149"/>
                    <a:pt x="169" y="127"/>
                    <a:pt x="169" y="103"/>
                  </a:cubicBezTo>
                  <a:close/>
                  <a:moveTo>
                    <a:pt x="89" y="167"/>
                  </a:moveTo>
                  <a:cubicBezTo>
                    <a:pt x="54" y="167"/>
                    <a:pt x="25" y="138"/>
                    <a:pt x="25" y="103"/>
                  </a:cubicBezTo>
                  <a:cubicBezTo>
                    <a:pt x="25" y="67"/>
                    <a:pt x="54" y="39"/>
                    <a:pt x="89" y="39"/>
                  </a:cubicBezTo>
                  <a:cubicBezTo>
                    <a:pt x="124" y="39"/>
                    <a:pt x="153" y="67"/>
                    <a:pt x="153" y="103"/>
                  </a:cubicBezTo>
                  <a:cubicBezTo>
                    <a:pt x="153" y="138"/>
                    <a:pt x="124" y="167"/>
                    <a:pt x="89" y="167"/>
                  </a:cubicBezTo>
                  <a:close/>
                  <a:moveTo>
                    <a:pt x="97" y="111"/>
                  </a:moveTo>
                  <a:cubicBezTo>
                    <a:pt x="99" y="109"/>
                    <a:pt x="100" y="106"/>
                    <a:pt x="100" y="103"/>
                  </a:cubicBezTo>
                  <a:cubicBezTo>
                    <a:pt x="100" y="97"/>
                    <a:pt x="96" y="93"/>
                    <a:pt x="91" y="92"/>
                  </a:cubicBezTo>
                  <a:cubicBezTo>
                    <a:pt x="91" y="55"/>
                    <a:pt x="91" y="55"/>
                    <a:pt x="91" y="55"/>
                  </a:cubicBezTo>
                  <a:cubicBezTo>
                    <a:pt x="91" y="54"/>
                    <a:pt x="90" y="53"/>
                    <a:pt x="89" y="53"/>
                  </a:cubicBezTo>
                  <a:cubicBezTo>
                    <a:pt x="88" y="53"/>
                    <a:pt x="87" y="54"/>
                    <a:pt x="87" y="55"/>
                  </a:cubicBezTo>
                  <a:cubicBezTo>
                    <a:pt x="87" y="92"/>
                    <a:pt x="87" y="92"/>
                    <a:pt x="87" y="92"/>
                  </a:cubicBezTo>
                  <a:cubicBezTo>
                    <a:pt x="82" y="93"/>
                    <a:pt x="78" y="97"/>
                    <a:pt x="78" y="103"/>
                  </a:cubicBezTo>
                  <a:cubicBezTo>
                    <a:pt x="78" y="109"/>
                    <a:pt x="83" y="114"/>
                    <a:pt x="89" y="114"/>
                  </a:cubicBezTo>
                  <a:cubicBezTo>
                    <a:pt x="90" y="114"/>
                    <a:pt x="92" y="114"/>
                    <a:pt x="93" y="113"/>
                  </a:cubicBezTo>
                  <a:cubicBezTo>
                    <a:pt x="104" y="131"/>
                    <a:pt x="104" y="131"/>
                    <a:pt x="104" y="131"/>
                  </a:cubicBezTo>
                  <a:cubicBezTo>
                    <a:pt x="105" y="132"/>
                    <a:pt x="106" y="133"/>
                    <a:pt x="107" y="132"/>
                  </a:cubicBezTo>
                  <a:cubicBezTo>
                    <a:pt x="108" y="131"/>
                    <a:pt x="109" y="130"/>
                    <a:pt x="108" y="129"/>
                  </a:cubicBezTo>
                  <a:lnTo>
                    <a:pt x="97" y="111"/>
                  </a:lnTo>
                  <a:close/>
                </a:path>
              </a:pathLst>
            </a:custGeom>
            <a:solidFill>
              <a:schemeClr val="bg1"/>
            </a:solidFill>
            <a:ln>
              <a:noFill/>
            </a:ln>
          </p:spPr>
          <p:txBody>
            <a:bodyPr vert="horz" wrap="square" lIns="91440" tIns="45720" rIns="91440" bIns="45720" numCol="1" anchor="t" anchorCtr="0" compatLnSpc="1"/>
            <a:lstStyle/>
            <a:p>
              <a:endParaRPr lang="zh-CN" altLang="en-US"/>
            </a:p>
          </p:txBody>
        </p:sp>
      </p:grpSp>
      <p:grpSp>
        <p:nvGrpSpPr>
          <p:cNvPr id="36" name="组合 35"/>
          <p:cNvGrpSpPr/>
          <p:nvPr/>
        </p:nvGrpSpPr>
        <p:grpSpPr>
          <a:xfrm>
            <a:off x="912019" y="588963"/>
            <a:ext cx="1158948" cy="1233487"/>
            <a:chOff x="912019" y="563141"/>
            <a:chExt cx="1158948" cy="1233487"/>
          </a:xfrm>
        </p:grpSpPr>
        <p:sp>
          <p:nvSpPr>
            <p:cNvPr id="39"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40"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课前准备</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14:bounceEnd="60000">
                                          <p:cBhvr additive="base">
                                            <p:cTn id="11" dur="500" fill="hold"/>
                                            <p:tgtEl>
                                              <p:spTgt spid="36"/>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3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5"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9" dur="1000" fill="hold"/>
                                            <p:tgtEl>
                                              <p:spTgt spid="2"/>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2"/>
                                            </p:tgtEl>
                                          </p:cBhvr>
                                        </p:animEffect>
                                      </p:childTnLst>
                                    </p:cTn>
                                  </p:par>
                                </p:childTnLst>
                              </p:cTn>
                            </p:par>
                            <p:par>
                              <p:cTn id="24" fill="hold">
                                <p:stCondLst>
                                  <p:cond delay="2000"/>
                                </p:stCondLst>
                                <p:childTnLst>
                                  <p:par>
                                    <p:cTn id="25" presetID="21" presetClass="entr" presetSubtype="1"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heel(1)">
                                          <p:cBhvr>
                                            <p:cTn id="27" dur="500"/>
                                            <p:tgtEl>
                                              <p:spTgt spid="3"/>
                                            </p:tgtEl>
                                          </p:cBhvr>
                                        </p:animEffect>
                                      </p:childTnLst>
                                    </p:cTn>
                                  </p:par>
                                </p:childTnLst>
                              </p:cTn>
                            </p:par>
                            <p:par>
                              <p:cTn id="28" fill="hold">
                                <p:stCondLst>
                                  <p:cond delay="2500"/>
                                </p:stCondLst>
                                <p:childTnLst>
                                  <p:par>
                                    <p:cTn id="29" presetID="22" presetClass="entr" presetSubtype="2"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right)">
                                          <p:cBhvr>
                                            <p:cTn id="31" dur="500"/>
                                            <p:tgtEl>
                                              <p:spTgt spid="6"/>
                                            </p:tgtEl>
                                          </p:cBhvr>
                                        </p:animEffect>
                                      </p:childTnLst>
                                    </p:cTn>
                                  </p:par>
                                </p:childTnLst>
                              </p:cTn>
                            </p:par>
                            <p:par>
                              <p:cTn id="32" fill="hold">
                                <p:stCondLst>
                                  <p:cond delay="3000"/>
                                </p:stCondLst>
                                <p:childTnLst>
                                  <p:par>
                                    <p:cTn id="33" presetID="21" presetClass="entr" presetSubtype="1"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heel(1)">
                                          <p:cBhvr>
                                            <p:cTn id="35" dur="500"/>
                                            <p:tgtEl>
                                              <p:spTgt spid="4"/>
                                            </p:tgtEl>
                                          </p:cBhvr>
                                        </p:animEffect>
                                      </p:childTnLst>
                                    </p:cTn>
                                  </p:par>
                                </p:childTnLst>
                              </p:cTn>
                            </p:par>
                            <p:par>
                              <p:cTn id="36" fill="hold">
                                <p:stCondLst>
                                  <p:cond delay="3500"/>
                                </p:stCondLst>
                                <p:childTnLst>
                                  <p:par>
                                    <p:cTn id="37" presetID="22" presetClass="entr" presetSubtype="2"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4000"/>
                                </p:stCondLst>
                                <p:childTnLst>
                                  <p:par>
                                    <p:cTn id="41" presetID="21" presetClass="entr" presetSubtype="1"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heel(1)">
                                          <p:cBhvr>
                                            <p:cTn id="43" dur="500"/>
                                            <p:tgtEl>
                                              <p:spTgt spid="5"/>
                                            </p:tgtEl>
                                          </p:cBhvr>
                                        </p:animEffect>
                                      </p:childTnLst>
                                    </p:cTn>
                                  </p:par>
                                </p:childTnLst>
                              </p:cTn>
                            </p:par>
                            <p:par>
                              <p:cTn id="44" fill="hold">
                                <p:stCondLst>
                                  <p:cond delay="4500"/>
                                </p:stCondLst>
                                <p:childTnLst>
                                  <p:par>
                                    <p:cTn id="45" presetID="22" presetClass="entr" presetSubtype="2"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right)">
                                          <p:cBhvr>
                                            <p:cTn id="4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0-#ppt_w/2"/>
                                              </p:val>
                                            </p:tav>
                                            <p:tav tm="100000">
                                              <p:val>
                                                <p:strVal val="#ppt_x"/>
                                              </p:val>
                                            </p:tav>
                                          </p:tavLst>
                                        </p:anim>
                                        <p:anim calcmode="lin" valueType="num">
                                          <p:cBhvr additive="base">
                                            <p:cTn id="12" dur="500" fill="hold"/>
                                            <p:tgtEl>
                                              <p:spTgt spid="3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5"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9" dur="1000" fill="hold"/>
                                            <p:tgtEl>
                                              <p:spTgt spid="2"/>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2"/>
                                            </p:tgtEl>
                                          </p:cBhvr>
                                        </p:animEffect>
                                      </p:childTnLst>
                                    </p:cTn>
                                  </p:par>
                                </p:childTnLst>
                              </p:cTn>
                            </p:par>
                            <p:par>
                              <p:cTn id="24" fill="hold">
                                <p:stCondLst>
                                  <p:cond delay="2000"/>
                                </p:stCondLst>
                                <p:childTnLst>
                                  <p:par>
                                    <p:cTn id="25" presetID="21" presetClass="entr" presetSubtype="1"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heel(1)">
                                          <p:cBhvr>
                                            <p:cTn id="27" dur="500"/>
                                            <p:tgtEl>
                                              <p:spTgt spid="3"/>
                                            </p:tgtEl>
                                          </p:cBhvr>
                                        </p:animEffect>
                                      </p:childTnLst>
                                    </p:cTn>
                                  </p:par>
                                </p:childTnLst>
                              </p:cTn>
                            </p:par>
                            <p:par>
                              <p:cTn id="28" fill="hold">
                                <p:stCondLst>
                                  <p:cond delay="2500"/>
                                </p:stCondLst>
                                <p:childTnLst>
                                  <p:par>
                                    <p:cTn id="29" presetID="22" presetClass="entr" presetSubtype="2"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right)">
                                          <p:cBhvr>
                                            <p:cTn id="31" dur="500"/>
                                            <p:tgtEl>
                                              <p:spTgt spid="6"/>
                                            </p:tgtEl>
                                          </p:cBhvr>
                                        </p:animEffect>
                                      </p:childTnLst>
                                    </p:cTn>
                                  </p:par>
                                </p:childTnLst>
                              </p:cTn>
                            </p:par>
                            <p:par>
                              <p:cTn id="32" fill="hold">
                                <p:stCondLst>
                                  <p:cond delay="3000"/>
                                </p:stCondLst>
                                <p:childTnLst>
                                  <p:par>
                                    <p:cTn id="33" presetID="21" presetClass="entr" presetSubtype="1"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wheel(1)">
                                          <p:cBhvr>
                                            <p:cTn id="35" dur="500"/>
                                            <p:tgtEl>
                                              <p:spTgt spid="4"/>
                                            </p:tgtEl>
                                          </p:cBhvr>
                                        </p:animEffect>
                                      </p:childTnLst>
                                    </p:cTn>
                                  </p:par>
                                </p:childTnLst>
                              </p:cTn>
                            </p:par>
                            <p:par>
                              <p:cTn id="36" fill="hold">
                                <p:stCondLst>
                                  <p:cond delay="3500"/>
                                </p:stCondLst>
                                <p:childTnLst>
                                  <p:par>
                                    <p:cTn id="37" presetID="22" presetClass="entr" presetSubtype="2" fill="hold" nodeType="afterEffect">
                                      <p:stCondLst>
                                        <p:cond delay="0"/>
                                      </p:stCondLst>
                                      <p:childTnLst>
                                        <p:set>
                                          <p:cBhvr>
                                            <p:cTn id="38" dur="1" fill="hold">
                                              <p:stCondLst>
                                                <p:cond delay="0"/>
                                              </p:stCondLst>
                                            </p:cTn>
                                            <p:tgtEl>
                                              <p:spTgt spid="37"/>
                                            </p:tgtEl>
                                            <p:attrNameLst>
                                              <p:attrName>style.visibility</p:attrName>
                                            </p:attrNameLst>
                                          </p:cBhvr>
                                          <p:to>
                                            <p:strVal val="visible"/>
                                          </p:to>
                                        </p:set>
                                        <p:animEffect transition="in" filter="wipe(right)">
                                          <p:cBhvr>
                                            <p:cTn id="39" dur="500"/>
                                            <p:tgtEl>
                                              <p:spTgt spid="37"/>
                                            </p:tgtEl>
                                          </p:cBhvr>
                                        </p:animEffect>
                                      </p:childTnLst>
                                    </p:cTn>
                                  </p:par>
                                </p:childTnLst>
                              </p:cTn>
                            </p:par>
                            <p:par>
                              <p:cTn id="40" fill="hold">
                                <p:stCondLst>
                                  <p:cond delay="4000"/>
                                </p:stCondLst>
                                <p:childTnLst>
                                  <p:par>
                                    <p:cTn id="41" presetID="21" presetClass="entr" presetSubtype="1" fill="hold" nodeType="after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heel(1)">
                                          <p:cBhvr>
                                            <p:cTn id="43" dur="500"/>
                                            <p:tgtEl>
                                              <p:spTgt spid="5"/>
                                            </p:tgtEl>
                                          </p:cBhvr>
                                        </p:animEffect>
                                      </p:childTnLst>
                                    </p:cTn>
                                  </p:par>
                                </p:childTnLst>
                              </p:cTn>
                            </p:par>
                            <p:par>
                              <p:cTn id="44" fill="hold">
                                <p:stCondLst>
                                  <p:cond delay="4500"/>
                                </p:stCondLst>
                                <p:childTnLst>
                                  <p:par>
                                    <p:cTn id="45" presetID="22" presetClass="entr" presetSubtype="2" fill="hold" nodeType="afterEffect">
                                      <p:stCondLst>
                                        <p:cond delay="0"/>
                                      </p:stCondLst>
                                      <p:childTnLst>
                                        <p:set>
                                          <p:cBhvr>
                                            <p:cTn id="46" dur="1" fill="hold">
                                              <p:stCondLst>
                                                <p:cond delay="0"/>
                                              </p:stCondLst>
                                            </p:cTn>
                                            <p:tgtEl>
                                              <p:spTgt spid="38"/>
                                            </p:tgtEl>
                                            <p:attrNameLst>
                                              <p:attrName>style.visibility</p:attrName>
                                            </p:attrNameLst>
                                          </p:cBhvr>
                                          <p:to>
                                            <p:strVal val="visible"/>
                                          </p:to>
                                        </p:set>
                                        <p:animEffect transition="in" filter="wipe(right)">
                                          <p:cBhvr>
                                            <p:cTn id="4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教学过程</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13" name="组合 163"/>
          <p:cNvGrpSpPr/>
          <p:nvPr/>
        </p:nvGrpSpPr>
        <p:grpSpPr bwMode="auto">
          <a:xfrm>
            <a:off x="4577375" y="3817938"/>
            <a:ext cx="977900" cy="1123950"/>
            <a:chOff x="0" y="0"/>
            <a:chExt cx="977900" cy="1123950"/>
          </a:xfrm>
        </p:grpSpPr>
        <p:sp>
          <p:nvSpPr>
            <p:cNvPr id="14" name="Line 102"/>
            <p:cNvSpPr>
              <a:spLocks noChangeShapeType="1"/>
            </p:cNvSpPr>
            <p:nvPr/>
          </p:nvSpPr>
          <p:spPr bwMode="auto">
            <a:xfrm flipV="1">
              <a:off x="977900" y="1057275"/>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5" name="Line 103"/>
            <p:cNvSpPr>
              <a:spLocks noChangeShapeType="1"/>
            </p:cNvSpPr>
            <p:nvPr/>
          </p:nvSpPr>
          <p:spPr bwMode="auto">
            <a:xfrm flipV="1">
              <a:off x="977900" y="920750"/>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6" name="Line 104"/>
            <p:cNvSpPr>
              <a:spLocks noChangeShapeType="1"/>
            </p:cNvSpPr>
            <p:nvPr/>
          </p:nvSpPr>
          <p:spPr bwMode="auto">
            <a:xfrm flipV="1">
              <a:off x="977900" y="785813"/>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7" name="Line 105"/>
            <p:cNvSpPr>
              <a:spLocks noChangeShapeType="1"/>
            </p:cNvSpPr>
            <p:nvPr/>
          </p:nvSpPr>
          <p:spPr bwMode="auto">
            <a:xfrm flipV="1">
              <a:off x="977900" y="649288"/>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8" name="Line 106"/>
            <p:cNvSpPr>
              <a:spLocks noChangeShapeType="1"/>
            </p:cNvSpPr>
            <p:nvPr/>
          </p:nvSpPr>
          <p:spPr bwMode="auto">
            <a:xfrm flipV="1">
              <a:off x="977900" y="514350"/>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9" name="Line 107"/>
            <p:cNvSpPr>
              <a:spLocks noChangeShapeType="1"/>
            </p:cNvSpPr>
            <p:nvPr/>
          </p:nvSpPr>
          <p:spPr bwMode="auto">
            <a:xfrm flipV="1">
              <a:off x="977900" y="377825"/>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0" name="Line 108"/>
            <p:cNvSpPr>
              <a:spLocks noChangeShapeType="1"/>
            </p:cNvSpPr>
            <p:nvPr/>
          </p:nvSpPr>
          <p:spPr bwMode="auto">
            <a:xfrm flipV="1">
              <a:off x="977900" y="242888"/>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1" name="Line 109"/>
            <p:cNvSpPr>
              <a:spLocks noChangeShapeType="1"/>
            </p:cNvSpPr>
            <p:nvPr/>
          </p:nvSpPr>
          <p:spPr bwMode="auto">
            <a:xfrm flipV="1">
              <a:off x="977900" y="107950"/>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2" name="Freeform 110"/>
            <p:cNvSpPr>
              <a:spLocks noChangeArrowheads="1"/>
            </p:cNvSpPr>
            <p:nvPr/>
          </p:nvSpPr>
          <p:spPr bwMode="auto">
            <a:xfrm>
              <a:off x="949325" y="0"/>
              <a:ext cx="28575" cy="39688"/>
            </a:xfrm>
            <a:custGeom>
              <a:avLst/>
              <a:gdLst>
                <a:gd name="T0" fmla="*/ 36 w 36"/>
                <a:gd name="T1" fmla="*/ 51 h 51"/>
                <a:gd name="T2" fmla="*/ 36 w 36"/>
                <a:gd name="T3" fmla="*/ 0 h 51"/>
                <a:gd name="T4" fmla="*/ 0 w 36"/>
                <a:gd name="T5" fmla="*/ 0 h 51"/>
                <a:gd name="T6" fmla="*/ 0 60000 65536"/>
                <a:gd name="T7" fmla="*/ 0 60000 65536"/>
                <a:gd name="T8" fmla="*/ 0 60000 65536"/>
                <a:gd name="T9" fmla="*/ 0 w 36"/>
                <a:gd name="T10" fmla="*/ 0 h 51"/>
                <a:gd name="T11" fmla="*/ 36 w 36"/>
                <a:gd name="T12" fmla="*/ 51 h 51"/>
              </a:gdLst>
              <a:ahLst/>
              <a:cxnLst>
                <a:cxn ang="T6">
                  <a:pos x="T0" y="T1"/>
                </a:cxn>
                <a:cxn ang="T7">
                  <a:pos x="T2" y="T3"/>
                </a:cxn>
                <a:cxn ang="T8">
                  <a:pos x="T4" y="T5"/>
                </a:cxn>
              </a:cxnLst>
              <a:rect l="T9" t="T10" r="T11" b="T12"/>
              <a:pathLst>
                <a:path w="36" h="51">
                  <a:moveTo>
                    <a:pt x="36" y="51"/>
                  </a:moveTo>
                  <a:lnTo>
                    <a:pt x="36" y="0"/>
                  </a:lnTo>
                  <a:lnTo>
                    <a:pt x="0" y="0"/>
                  </a:lnTo>
                </a:path>
              </a:pathLst>
            </a:custGeom>
            <a:noFill/>
            <a:ln w="28575" cmpd="sng">
              <a:solidFill>
                <a:schemeClr val="bg1">
                  <a:lumMod val="50000"/>
                </a:schemeClr>
              </a:solidFill>
              <a:bevel/>
            </a:ln>
            <a:extLst>
              <a:ext uri="{909E8E84-426E-40DD-AFC4-6F175D3DCCD1}">
                <a14:hiddenFill xmlns:a14="http://schemas.microsoft.com/office/drawing/2010/main">
                  <a:solidFill>
                    <a:srgbClr val="FFFFFF"/>
                  </a:solid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3" name="Line 111"/>
            <p:cNvSpPr>
              <a:spLocks noChangeShapeType="1"/>
            </p:cNvSpPr>
            <p:nvPr/>
          </p:nvSpPr>
          <p:spPr bwMode="auto">
            <a:xfrm flipH="1">
              <a:off x="814388" y="0"/>
              <a:ext cx="66675"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4" name="Line 112"/>
            <p:cNvSpPr>
              <a:spLocks noChangeShapeType="1"/>
            </p:cNvSpPr>
            <p:nvPr/>
          </p:nvSpPr>
          <p:spPr bwMode="auto">
            <a:xfrm flipH="1">
              <a:off x="677863"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5" name="Line 113"/>
            <p:cNvSpPr>
              <a:spLocks noChangeShapeType="1"/>
            </p:cNvSpPr>
            <p:nvPr/>
          </p:nvSpPr>
          <p:spPr bwMode="auto">
            <a:xfrm flipH="1">
              <a:off x="542925" y="0"/>
              <a:ext cx="66675"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6" name="Line 114"/>
            <p:cNvSpPr>
              <a:spLocks noChangeShapeType="1"/>
            </p:cNvSpPr>
            <p:nvPr/>
          </p:nvSpPr>
          <p:spPr bwMode="auto">
            <a:xfrm flipH="1">
              <a:off x="406400"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7" name="Line 115"/>
            <p:cNvSpPr>
              <a:spLocks noChangeShapeType="1"/>
            </p:cNvSpPr>
            <p:nvPr/>
          </p:nvSpPr>
          <p:spPr bwMode="auto">
            <a:xfrm flipH="1">
              <a:off x="271463"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8" name="Line 116"/>
            <p:cNvSpPr>
              <a:spLocks noChangeShapeType="1"/>
            </p:cNvSpPr>
            <p:nvPr/>
          </p:nvSpPr>
          <p:spPr bwMode="auto">
            <a:xfrm flipH="1">
              <a:off x="134938"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33" name="Line 117"/>
            <p:cNvSpPr>
              <a:spLocks noChangeShapeType="1"/>
            </p:cNvSpPr>
            <p:nvPr/>
          </p:nvSpPr>
          <p:spPr bwMode="auto">
            <a:xfrm flipH="1">
              <a:off x="0"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35" name="组合 164"/>
          <p:cNvGrpSpPr/>
          <p:nvPr/>
        </p:nvGrpSpPr>
        <p:grpSpPr bwMode="auto">
          <a:xfrm>
            <a:off x="7326925" y="3482975"/>
            <a:ext cx="619125" cy="1482725"/>
            <a:chOff x="0" y="0"/>
            <a:chExt cx="619126" cy="1482725"/>
          </a:xfrm>
        </p:grpSpPr>
        <p:sp>
          <p:nvSpPr>
            <p:cNvPr id="36" name="Line 118"/>
            <p:cNvSpPr>
              <a:spLocks noChangeShapeType="1"/>
            </p:cNvSpPr>
            <p:nvPr/>
          </p:nvSpPr>
          <p:spPr bwMode="auto">
            <a:xfrm flipV="1">
              <a:off x="0" y="1416050"/>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37" name="Line 119"/>
            <p:cNvSpPr>
              <a:spLocks noChangeShapeType="1"/>
            </p:cNvSpPr>
            <p:nvPr/>
          </p:nvSpPr>
          <p:spPr bwMode="auto">
            <a:xfrm flipV="1">
              <a:off x="0" y="1279525"/>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38" name="Line 120"/>
            <p:cNvSpPr>
              <a:spLocks noChangeShapeType="1"/>
            </p:cNvSpPr>
            <p:nvPr/>
          </p:nvSpPr>
          <p:spPr bwMode="auto">
            <a:xfrm flipV="1">
              <a:off x="0" y="1144587"/>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39" name="Line 121"/>
            <p:cNvSpPr>
              <a:spLocks noChangeShapeType="1"/>
            </p:cNvSpPr>
            <p:nvPr/>
          </p:nvSpPr>
          <p:spPr bwMode="auto">
            <a:xfrm flipV="1">
              <a:off x="0" y="1008062"/>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0" name="Line 122"/>
            <p:cNvSpPr>
              <a:spLocks noChangeShapeType="1"/>
            </p:cNvSpPr>
            <p:nvPr/>
          </p:nvSpPr>
          <p:spPr bwMode="auto">
            <a:xfrm flipV="1">
              <a:off x="0" y="873125"/>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1" name="Line 123"/>
            <p:cNvSpPr>
              <a:spLocks noChangeShapeType="1"/>
            </p:cNvSpPr>
            <p:nvPr/>
          </p:nvSpPr>
          <p:spPr bwMode="auto">
            <a:xfrm flipV="1">
              <a:off x="0" y="738187"/>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2" name="Line 124"/>
            <p:cNvSpPr>
              <a:spLocks noChangeShapeType="1"/>
            </p:cNvSpPr>
            <p:nvPr/>
          </p:nvSpPr>
          <p:spPr bwMode="auto">
            <a:xfrm flipV="1">
              <a:off x="0" y="601662"/>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3" name="Line 125"/>
            <p:cNvSpPr>
              <a:spLocks noChangeShapeType="1"/>
            </p:cNvSpPr>
            <p:nvPr/>
          </p:nvSpPr>
          <p:spPr bwMode="auto">
            <a:xfrm flipV="1">
              <a:off x="0" y="466725"/>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4" name="Line 126"/>
            <p:cNvSpPr>
              <a:spLocks noChangeShapeType="1"/>
            </p:cNvSpPr>
            <p:nvPr/>
          </p:nvSpPr>
          <p:spPr bwMode="auto">
            <a:xfrm flipV="1">
              <a:off x="0" y="330200"/>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5" name="Line 127"/>
            <p:cNvSpPr>
              <a:spLocks noChangeShapeType="1"/>
            </p:cNvSpPr>
            <p:nvPr/>
          </p:nvSpPr>
          <p:spPr bwMode="auto">
            <a:xfrm flipV="1">
              <a:off x="0" y="195262"/>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6" name="Line 128"/>
            <p:cNvSpPr>
              <a:spLocks noChangeShapeType="1"/>
            </p:cNvSpPr>
            <p:nvPr/>
          </p:nvSpPr>
          <p:spPr bwMode="auto">
            <a:xfrm flipV="1">
              <a:off x="0" y="58737"/>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7" name="Line 129"/>
            <p:cNvSpPr>
              <a:spLocks noChangeShapeType="1"/>
            </p:cNvSpPr>
            <p:nvPr/>
          </p:nvSpPr>
          <p:spPr bwMode="auto">
            <a:xfrm>
              <a:off x="7938"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8" name="Line 130"/>
            <p:cNvSpPr>
              <a:spLocks noChangeShapeType="1"/>
            </p:cNvSpPr>
            <p:nvPr/>
          </p:nvSpPr>
          <p:spPr bwMode="auto">
            <a:xfrm>
              <a:off x="144463" y="0"/>
              <a:ext cx="66675"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49" name="Line 131"/>
            <p:cNvSpPr>
              <a:spLocks noChangeShapeType="1"/>
            </p:cNvSpPr>
            <p:nvPr/>
          </p:nvSpPr>
          <p:spPr bwMode="auto">
            <a:xfrm>
              <a:off x="279400"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50" name="Line 132"/>
            <p:cNvSpPr>
              <a:spLocks noChangeShapeType="1"/>
            </p:cNvSpPr>
            <p:nvPr/>
          </p:nvSpPr>
          <p:spPr bwMode="auto">
            <a:xfrm>
              <a:off x="415925" y="0"/>
              <a:ext cx="66675"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51" name="Line 133"/>
            <p:cNvSpPr>
              <a:spLocks noChangeShapeType="1"/>
            </p:cNvSpPr>
            <p:nvPr/>
          </p:nvSpPr>
          <p:spPr bwMode="auto">
            <a:xfrm>
              <a:off x="550863"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52" name="组合 165"/>
          <p:cNvGrpSpPr/>
          <p:nvPr/>
        </p:nvGrpSpPr>
        <p:grpSpPr bwMode="auto">
          <a:xfrm>
            <a:off x="8957288" y="4025900"/>
            <a:ext cx="525462" cy="1016000"/>
            <a:chOff x="0" y="0"/>
            <a:chExt cx="525463" cy="1016000"/>
          </a:xfrm>
        </p:grpSpPr>
        <p:sp>
          <p:nvSpPr>
            <p:cNvPr id="53" name="Line 134"/>
            <p:cNvSpPr>
              <a:spLocks noChangeShapeType="1"/>
            </p:cNvSpPr>
            <p:nvPr/>
          </p:nvSpPr>
          <p:spPr bwMode="auto">
            <a:xfrm flipV="1">
              <a:off x="0" y="949325"/>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54" name="Line 135"/>
            <p:cNvSpPr>
              <a:spLocks noChangeShapeType="1"/>
            </p:cNvSpPr>
            <p:nvPr/>
          </p:nvSpPr>
          <p:spPr bwMode="auto">
            <a:xfrm flipV="1">
              <a:off x="0" y="812800"/>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55" name="Line 136"/>
            <p:cNvSpPr>
              <a:spLocks noChangeShapeType="1"/>
            </p:cNvSpPr>
            <p:nvPr/>
          </p:nvSpPr>
          <p:spPr bwMode="auto">
            <a:xfrm flipV="1">
              <a:off x="0" y="677863"/>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56" name="Line 137"/>
            <p:cNvSpPr>
              <a:spLocks noChangeShapeType="1"/>
            </p:cNvSpPr>
            <p:nvPr/>
          </p:nvSpPr>
          <p:spPr bwMode="auto">
            <a:xfrm flipV="1">
              <a:off x="0" y="541338"/>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57" name="Line 138"/>
            <p:cNvSpPr>
              <a:spLocks noChangeShapeType="1"/>
            </p:cNvSpPr>
            <p:nvPr/>
          </p:nvSpPr>
          <p:spPr bwMode="auto">
            <a:xfrm flipV="1">
              <a:off x="0" y="406400"/>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58" name="Line 139"/>
            <p:cNvSpPr>
              <a:spLocks noChangeShapeType="1"/>
            </p:cNvSpPr>
            <p:nvPr/>
          </p:nvSpPr>
          <p:spPr bwMode="auto">
            <a:xfrm flipV="1">
              <a:off x="0" y="269875"/>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59" name="Line 140"/>
            <p:cNvSpPr>
              <a:spLocks noChangeShapeType="1"/>
            </p:cNvSpPr>
            <p:nvPr/>
          </p:nvSpPr>
          <p:spPr bwMode="auto">
            <a:xfrm flipV="1">
              <a:off x="0" y="134938"/>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60" name="Line 141"/>
            <p:cNvSpPr>
              <a:spLocks noChangeShapeType="1"/>
            </p:cNvSpPr>
            <p:nvPr/>
          </p:nvSpPr>
          <p:spPr bwMode="auto">
            <a:xfrm flipV="1">
              <a:off x="0" y="0"/>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61" name="Line 142"/>
            <p:cNvSpPr>
              <a:spLocks noChangeShapeType="1"/>
            </p:cNvSpPr>
            <p:nvPr/>
          </p:nvSpPr>
          <p:spPr bwMode="auto">
            <a:xfrm>
              <a:off x="66675" y="0"/>
              <a:ext cx="66675"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62" name="Line 143"/>
            <p:cNvSpPr>
              <a:spLocks noChangeShapeType="1"/>
            </p:cNvSpPr>
            <p:nvPr/>
          </p:nvSpPr>
          <p:spPr bwMode="auto">
            <a:xfrm>
              <a:off x="201712"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63" name="Line 144"/>
            <p:cNvSpPr>
              <a:spLocks noChangeShapeType="1"/>
            </p:cNvSpPr>
            <p:nvPr/>
          </p:nvSpPr>
          <p:spPr bwMode="auto">
            <a:xfrm>
              <a:off x="338137" y="0"/>
              <a:ext cx="66675"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64" name="Line 145"/>
            <p:cNvSpPr>
              <a:spLocks noChangeShapeType="1"/>
            </p:cNvSpPr>
            <p:nvPr/>
          </p:nvSpPr>
          <p:spPr bwMode="auto">
            <a:xfrm>
              <a:off x="473075" y="0"/>
              <a:ext cx="52388"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65" name="组合 64"/>
          <p:cNvGrpSpPr/>
          <p:nvPr/>
        </p:nvGrpSpPr>
        <p:grpSpPr>
          <a:xfrm>
            <a:off x="3166088" y="4972050"/>
            <a:ext cx="6621462" cy="660400"/>
            <a:chOff x="3082132" y="4191000"/>
            <a:chExt cx="6621462" cy="660400"/>
          </a:xfrm>
          <a:solidFill>
            <a:schemeClr val="bg1"/>
          </a:solidFill>
        </p:grpSpPr>
        <p:grpSp>
          <p:nvGrpSpPr>
            <p:cNvPr id="66" name="组合 161"/>
            <p:cNvGrpSpPr/>
            <p:nvPr/>
          </p:nvGrpSpPr>
          <p:grpSpPr bwMode="auto">
            <a:xfrm>
              <a:off x="4493419" y="4572000"/>
              <a:ext cx="339725" cy="1587"/>
              <a:chOff x="0" y="0"/>
              <a:chExt cx="339726" cy="1"/>
            </a:xfrm>
            <a:grpFill/>
          </p:grpSpPr>
          <p:sp>
            <p:nvSpPr>
              <p:cNvPr id="138" name="Line 10"/>
              <p:cNvSpPr>
                <a:spLocks noChangeShapeType="1"/>
              </p:cNvSpPr>
              <p:nvPr/>
            </p:nvSpPr>
            <p:spPr bwMode="auto">
              <a:xfrm>
                <a:off x="0" y="0"/>
                <a:ext cx="68263" cy="1"/>
              </a:xfrm>
              <a:prstGeom prst="line">
                <a:avLst/>
              </a:prstGeom>
              <a:grpFill/>
              <a:ln w="28575" cmpd="sng">
                <a:solidFill>
                  <a:schemeClr val="bg1">
                    <a:lumMod val="50000"/>
                  </a:schemeClr>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39" name="Line 11"/>
              <p:cNvSpPr>
                <a:spLocks noChangeShapeType="1"/>
              </p:cNvSpPr>
              <p:nvPr/>
            </p:nvSpPr>
            <p:spPr bwMode="auto">
              <a:xfrm>
                <a:off x="136525" y="0"/>
                <a:ext cx="66675" cy="1"/>
              </a:xfrm>
              <a:prstGeom prst="line">
                <a:avLst/>
              </a:prstGeom>
              <a:grpFill/>
              <a:ln w="28575" cmpd="sng">
                <a:solidFill>
                  <a:schemeClr val="bg1">
                    <a:lumMod val="50000"/>
                  </a:schemeClr>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40" name="Line 12"/>
              <p:cNvSpPr>
                <a:spLocks noChangeShapeType="1"/>
              </p:cNvSpPr>
              <p:nvPr/>
            </p:nvSpPr>
            <p:spPr bwMode="auto">
              <a:xfrm>
                <a:off x="271463" y="0"/>
                <a:ext cx="68263" cy="1"/>
              </a:xfrm>
              <a:prstGeom prst="line">
                <a:avLst/>
              </a:prstGeom>
              <a:grpFill/>
              <a:ln w="28575" cmpd="sng">
                <a:solidFill>
                  <a:schemeClr val="bg1">
                    <a:lumMod val="50000"/>
                  </a:schemeClr>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67" name="组合 159"/>
            <p:cNvGrpSpPr/>
            <p:nvPr/>
          </p:nvGrpSpPr>
          <p:grpSpPr bwMode="auto">
            <a:xfrm>
              <a:off x="6122194" y="4572000"/>
              <a:ext cx="611188" cy="1587"/>
              <a:chOff x="0" y="0"/>
              <a:chExt cx="611188" cy="1"/>
            </a:xfrm>
            <a:grpFill/>
          </p:grpSpPr>
          <p:sp>
            <p:nvSpPr>
              <p:cNvPr id="133" name="Line 22"/>
              <p:cNvSpPr>
                <a:spLocks noChangeShapeType="1"/>
              </p:cNvSpPr>
              <p:nvPr/>
            </p:nvSpPr>
            <p:spPr bwMode="auto">
              <a:xfrm>
                <a:off x="0" y="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34" name="Line 23"/>
              <p:cNvSpPr>
                <a:spLocks noChangeShapeType="1"/>
              </p:cNvSpPr>
              <p:nvPr/>
            </p:nvSpPr>
            <p:spPr bwMode="auto">
              <a:xfrm>
                <a:off x="134938" y="0"/>
                <a:ext cx="68263" cy="1"/>
              </a:xfrm>
              <a:prstGeom prst="line">
                <a:avLst/>
              </a:prstGeom>
              <a:grpFill/>
              <a:ln w="28575" cmpd="sng">
                <a:solidFill>
                  <a:schemeClr val="bg1">
                    <a:lumMod val="50000"/>
                  </a:schemeClr>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35" name="Line 24"/>
              <p:cNvSpPr>
                <a:spLocks noChangeShapeType="1"/>
              </p:cNvSpPr>
              <p:nvPr/>
            </p:nvSpPr>
            <p:spPr bwMode="auto">
              <a:xfrm>
                <a:off x="271463" y="0"/>
                <a:ext cx="68263" cy="1"/>
              </a:xfrm>
              <a:prstGeom prst="line">
                <a:avLst/>
              </a:prstGeom>
              <a:grpFill/>
              <a:ln w="28575" cmpd="sng">
                <a:solidFill>
                  <a:schemeClr val="bg1">
                    <a:lumMod val="50000"/>
                  </a:schemeClr>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36" name="Line 25"/>
              <p:cNvSpPr>
                <a:spLocks noChangeShapeType="1"/>
              </p:cNvSpPr>
              <p:nvPr/>
            </p:nvSpPr>
            <p:spPr bwMode="auto">
              <a:xfrm>
                <a:off x="406400" y="0"/>
                <a:ext cx="68263" cy="1"/>
              </a:xfrm>
              <a:prstGeom prst="line">
                <a:avLst/>
              </a:prstGeom>
              <a:grpFill/>
              <a:ln w="28575" cmpd="sng">
                <a:solidFill>
                  <a:schemeClr val="bg1">
                    <a:lumMod val="50000"/>
                  </a:schemeClr>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37" name="Line 26"/>
              <p:cNvSpPr>
                <a:spLocks noChangeShapeType="1"/>
              </p:cNvSpPr>
              <p:nvPr/>
            </p:nvSpPr>
            <p:spPr bwMode="auto">
              <a:xfrm>
                <a:off x="542925" y="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68" name="组合 160"/>
            <p:cNvGrpSpPr/>
            <p:nvPr/>
          </p:nvGrpSpPr>
          <p:grpSpPr bwMode="auto">
            <a:xfrm>
              <a:off x="7614444" y="4572000"/>
              <a:ext cx="611188" cy="1587"/>
              <a:chOff x="0" y="0"/>
              <a:chExt cx="611188" cy="1"/>
            </a:xfrm>
            <a:grpFill/>
          </p:grpSpPr>
          <p:sp>
            <p:nvSpPr>
              <p:cNvPr id="128" name="Line 33"/>
              <p:cNvSpPr>
                <a:spLocks noChangeShapeType="1"/>
              </p:cNvSpPr>
              <p:nvPr/>
            </p:nvSpPr>
            <p:spPr bwMode="auto">
              <a:xfrm>
                <a:off x="0" y="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9" name="Line 34"/>
              <p:cNvSpPr>
                <a:spLocks noChangeShapeType="1"/>
              </p:cNvSpPr>
              <p:nvPr/>
            </p:nvSpPr>
            <p:spPr bwMode="auto">
              <a:xfrm>
                <a:off x="136525" y="0"/>
                <a:ext cx="66675"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30" name="Line 35"/>
              <p:cNvSpPr>
                <a:spLocks noChangeShapeType="1"/>
              </p:cNvSpPr>
              <p:nvPr/>
            </p:nvSpPr>
            <p:spPr bwMode="auto">
              <a:xfrm>
                <a:off x="271463" y="0"/>
                <a:ext cx="68263" cy="1"/>
              </a:xfrm>
              <a:prstGeom prst="line">
                <a:avLst/>
              </a:prstGeom>
              <a:grpFill/>
              <a:ln w="28575" cmpd="sng">
                <a:solidFill>
                  <a:schemeClr val="bg1">
                    <a:lumMod val="50000"/>
                  </a:schemeClr>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31" name="Line 36"/>
              <p:cNvSpPr>
                <a:spLocks noChangeShapeType="1"/>
              </p:cNvSpPr>
              <p:nvPr/>
            </p:nvSpPr>
            <p:spPr bwMode="auto">
              <a:xfrm>
                <a:off x="407988" y="0"/>
                <a:ext cx="66675" cy="1"/>
              </a:xfrm>
              <a:prstGeom prst="line">
                <a:avLst/>
              </a:prstGeom>
              <a:grpFill/>
              <a:ln w="28575" cmpd="sng">
                <a:solidFill>
                  <a:schemeClr val="bg1">
                    <a:lumMod val="50000"/>
                  </a:schemeClr>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32" name="Line 37"/>
              <p:cNvSpPr>
                <a:spLocks noChangeShapeType="1"/>
              </p:cNvSpPr>
              <p:nvPr/>
            </p:nvSpPr>
            <p:spPr bwMode="auto">
              <a:xfrm>
                <a:off x="542925" y="0"/>
                <a:ext cx="68263" cy="1"/>
              </a:xfrm>
              <a:prstGeom prst="line">
                <a:avLst/>
              </a:prstGeom>
              <a:grpFill/>
              <a:ln w="28575" cmpd="sng">
                <a:solidFill>
                  <a:schemeClr val="bg1">
                    <a:lumMod val="50000"/>
                  </a:schemeClr>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69" name="组合 169"/>
            <p:cNvGrpSpPr/>
            <p:nvPr/>
          </p:nvGrpSpPr>
          <p:grpSpPr bwMode="auto">
            <a:xfrm>
              <a:off x="4790282" y="4191000"/>
              <a:ext cx="1497012" cy="660400"/>
              <a:chOff x="0" y="0"/>
              <a:chExt cx="1497013" cy="660400"/>
            </a:xfrm>
            <a:grpFill/>
          </p:grpSpPr>
          <p:sp>
            <p:nvSpPr>
              <p:cNvPr id="111" name="Line 13"/>
              <p:cNvSpPr>
                <a:spLocks noChangeShapeType="1"/>
              </p:cNvSpPr>
              <p:nvPr/>
            </p:nvSpPr>
            <p:spPr bwMode="auto">
              <a:xfrm>
                <a:off x="109537"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2" name="Line 14"/>
              <p:cNvSpPr>
                <a:spLocks noChangeShapeType="1"/>
              </p:cNvSpPr>
              <p:nvPr/>
            </p:nvSpPr>
            <p:spPr bwMode="auto">
              <a:xfrm>
                <a:off x="246062"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3" name="Line 15"/>
              <p:cNvSpPr>
                <a:spLocks noChangeShapeType="1"/>
              </p:cNvSpPr>
              <p:nvPr/>
            </p:nvSpPr>
            <p:spPr bwMode="auto">
              <a:xfrm>
                <a:off x="381000"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4" name="Line 16"/>
              <p:cNvSpPr>
                <a:spLocks noChangeShapeType="1"/>
              </p:cNvSpPr>
              <p:nvPr/>
            </p:nvSpPr>
            <p:spPr bwMode="auto">
              <a:xfrm>
                <a:off x="517525"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5" name="Line 17"/>
              <p:cNvSpPr>
                <a:spLocks noChangeShapeType="1"/>
              </p:cNvSpPr>
              <p:nvPr/>
            </p:nvSpPr>
            <p:spPr bwMode="auto">
              <a:xfrm>
                <a:off x="652462"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6" name="Line 18"/>
              <p:cNvSpPr>
                <a:spLocks noChangeShapeType="1"/>
              </p:cNvSpPr>
              <p:nvPr/>
            </p:nvSpPr>
            <p:spPr bwMode="auto">
              <a:xfrm>
                <a:off x="788987"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7" name="Line 19"/>
              <p:cNvSpPr>
                <a:spLocks noChangeShapeType="1"/>
              </p:cNvSpPr>
              <p:nvPr/>
            </p:nvSpPr>
            <p:spPr bwMode="auto">
              <a:xfrm>
                <a:off x="923925"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8" name="Line 20"/>
              <p:cNvSpPr>
                <a:spLocks noChangeShapeType="1"/>
              </p:cNvSpPr>
              <p:nvPr/>
            </p:nvSpPr>
            <p:spPr bwMode="auto">
              <a:xfrm>
                <a:off x="1060450"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9" name="Line 21"/>
              <p:cNvSpPr>
                <a:spLocks noChangeShapeType="1"/>
              </p:cNvSpPr>
              <p:nvPr/>
            </p:nvSpPr>
            <p:spPr bwMode="auto">
              <a:xfrm>
                <a:off x="1195387"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0" name="Freeform 54"/>
              <p:cNvSpPr>
                <a:spLocks noChangeArrowheads="1"/>
              </p:cNvSpPr>
              <p:nvPr/>
            </p:nvSpPr>
            <p:spPr bwMode="auto">
              <a:xfrm>
                <a:off x="0" y="0"/>
                <a:ext cx="1497013" cy="660400"/>
              </a:xfrm>
              <a:custGeom>
                <a:avLst/>
                <a:gdLst>
                  <a:gd name="T0" fmla="*/ 0 w 1885"/>
                  <a:gd name="T1" fmla="*/ 605 h 831"/>
                  <a:gd name="T2" fmla="*/ 30 w 1885"/>
                  <a:gd name="T3" fmla="*/ 557 h 831"/>
                  <a:gd name="T4" fmla="*/ 68 w 1885"/>
                  <a:gd name="T5" fmla="*/ 506 h 831"/>
                  <a:gd name="T6" fmla="*/ 120 w 1885"/>
                  <a:gd name="T7" fmla="*/ 441 h 831"/>
                  <a:gd name="T8" fmla="*/ 188 w 1885"/>
                  <a:gd name="T9" fmla="*/ 366 h 831"/>
                  <a:gd name="T10" fmla="*/ 271 w 1885"/>
                  <a:gd name="T11" fmla="*/ 290 h 831"/>
                  <a:gd name="T12" fmla="*/ 342 w 1885"/>
                  <a:gd name="T13" fmla="*/ 232 h 831"/>
                  <a:gd name="T14" fmla="*/ 394 w 1885"/>
                  <a:gd name="T15" fmla="*/ 194 h 831"/>
                  <a:gd name="T16" fmla="*/ 450 w 1885"/>
                  <a:gd name="T17" fmla="*/ 159 h 831"/>
                  <a:gd name="T18" fmla="*/ 510 w 1885"/>
                  <a:gd name="T19" fmla="*/ 125 h 831"/>
                  <a:gd name="T20" fmla="*/ 573 w 1885"/>
                  <a:gd name="T21" fmla="*/ 94 h 831"/>
                  <a:gd name="T22" fmla="*/ 640 w 1885"/>
                  <a:gd name="T23" fmla="*/ 66 h 831"/>
                  <a:gd name="T24" fmla="*/ 710 w 1885"/>
                  <a:gd name="T25" fmla="*/ 44 h 831"/>
                  <a:gd name="T26" fmla="*/ 784 w 1885"/>
                  <a:gd name="T27" fmla="*/ 23 h 831"/>
                  <a:gd name="T28" fmla="*/ 861 w 1885"/>
                  <a:gd name="T29" fmla="*/ 10 h 831"/>
                  <a:gd name="T30" fmla="*/ 943 w 1885"/>
                  <a:gd name="T31" fmla="*/ 1 h 831"/>
                  <a:gd name="T32" fmla="*/ 1027 w 1885"/>
                  <a:gd name="T33" fmla="*/ 0 h 831"/>
                  <a:gd name="T34" fmla="*/ 1115 w 1885"/>
                  <a:gd name="T35" fmla="*/ 3 h 831"/>
                  <a:gd name="T36" fmla="*/ 1207 w 1885"/>
                  <a:gd name="T37" fmla="*/ 15 h 831"/>
                  <a:gd name="T38" fmla="*/ 1301 w 1885"/>
                  <a:gd name="T39" fmla="*/ 35 h 831"/>
                  <a:gd name="T40" fmla="*/ 1400 w 1885"/>
                  <a:gd name="T41" fmla="*/ 64 h 831"/>
                  <a:gd name="T42" fmla="*/ 1502 w 1885"/>
                  <a:gd name="T43" fmla="*/ 100 h 831"/>
                  <a:gd name="T44" fmla="*/ 1608 w 1885"/>
                  <a:gd name="T45" fmla="*/ 147 h 831"/>
                  <a:gd name="T46" fmla="*/ 1716 w 1885"/>
                  <a:gd name="T47" fmla="*/ 204 h 831"/>
                  <a:gd name="T48" fmla="*/ 1829 w 1885"/>
                  <a:gd name="T49" fmla="*/ 272 h 831"/>
                  <a:gd name="T50" fmla="*/ 1885 w 1885"/>
                  <a:gd name="T51" fmla="*/ 310 h 831"/>
                  <a:gd name="T52" fmla="*/ 1864 w 1885"/>
                  <a:gd name="T53" fmla="*/ 349 h 831"/>
                  <a:gd name="T54" fmla="*/ 1834 w 1885"/>
                  <a:gd name="T55" fmla="*/ 393 h 831"/>
                  <a:gd name="T56" fmla="*/ 1792 w 1885"/>
                  <a:gd name="T57" fmla="*/ 447 h 831"/>
                  <a:gd name="T58" fmla="*/ 1737 w 1885"/>
                  <a:gd name="T59" fmla="*/ 508 h 831"/>
                  <a:gd name="T60" fmla="*/ 1667 w 1885"/>
                  <a:gd name="T61" fmla="*/ 574 h 831"/>
                  <a:gd name="T62" fmla="*/ 1581 w 1885"/>
                  <a:gd name="T63" fmla="*/ 638 h 831"/>
                  <a:gd name="T64" fmla="*/ 1532 w 1885"/>
                  <a:gd name="T65" fmla="*/ 669 h 831"/>
                  <a:gd name="T66" fmla="*/ 1479 w 1885"/>
                  <a:gd name="T67" fmla="*/ 699 h 831"/>
                  <a:gd name="T68" fmla="*/ 1423 w 1885"/>
                  <a:gd name="T69" fmla="*/ 727 h 831"/>
                  <a:gd name="T70" fmla="*/ 1361 w 1885"/>
                  <a:gd name="T71" fmla="*/ 753 h 831"/>
                  <a:gd name="T72" fmla="*/ 1296 w 1885"/>
                  <a:gd name="T73" fmla="*/ 776 h 831"/>
                  <a:gd name="T74" fmla="*/ 1225 w 1885"/>
                  <a:gd name="T75" fmla="*/ 795 h 831"/>
                  <a:gd name="T76" fmla="*/ 1151 w 1885"/>
                  <a:gd name="T77" fmla="*/ 811 h 831"/>
                  <a:gd name="T78" fmla="*/ 1071 w 1885"/>
                  <a:gd name="T79" fmla="*/ 823 h 831"/>
                  <a:gd name="T80" fmla="*/ 987 w 1885"/>
                  <a:gd name="T81" fmla="*/ 830 h 831"/>
                  <a:gd name="T82" fmla="*/ 899 w 1885"/>
                  <a:gd name="T83" fmla="*/ 831 h 831"/>
                  <a:gd name="T84" fmla="*/ 804 w 1885"/>
                  <a:gd name="T85" fmla="*/ 828 h 831"/>
                  <a:gd name="T86" fmla="*/ 705 w 1885"/>
                  <a:gd name="T87" fmla="*/ 818 h 831"/>
                  <a:gd name="T88" fmla="*/ 601 w 1885"/>
                  <a:gd name="T89" fmla="*/ 801 h 831"/>
                  <a:gd name="T90" fmla="*/ 491 w 1885"/>
                  <a:gd name="T91" fmla="*/ 777 h 831"/>
                  <a:gd name="T92" fmla="*/ 377 w 1885"/>
                  <a:gd name="T93" fmla="*/ 747 h 831"/>
                  <a:gd name="T94" fmla="*/ 256 w 1885"/>
                  <a:gd name="T95" fmla="*/ 708 h 831"/>
                  <a:gd name="T96" fmla="*/ 130 w 1885"/>
                  <a:gd name="T97" fmla="*/ 662 h 831"/>
                  <a:gd name="T98" fmla="*/ 0 w 1885"/>
                  <a:gd name="T99" fmla="*/ 605 h 83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85"/>
                  <a:gd name="T151" fmla="*/ 0 h 831"/>
                  <a:gd name="T152" fmla="*/ 1885 w 1885"/>
                  <a:gd name="T153" fmla="*/ 831 h 83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85" h="831">
                    <a:moveTo>
                      <a:pt x="0" y="605"/>
                    </a:moveTo>
                    <a:lnTo>
                      <a:pt x="0" y="605"/>
                    </a:lnTo>
                    <a:lnTo>
                      <a:pt x="7" y="593"/>
                    </a:lnTo>
                    <a:lnTo>
                      <a:pt x="30" y="557"/>
                    </a:lnTo>
                    <a:lnTo>
                      <a:pt x="46" y="534"/>
                    </a:lnTo>
                    <a:lnTo>
                      <a:pt x="68" y="506"/>
                    </a:lnTo>
                    <a:lnTo>
                      <a:pt x="93" y="475"/>
                    </a:lnTo>
                    <a:lnTo>
                      <a:pt x="120" y="441"/>
                    </a:lnTo>
                    <a:lnTo>
                      <a:pt x="153" y="404"/>
                    </a:lnTo>
                    <a:lnTo>
                      <a:pt x="188" y="366"/>
                    </a:lnTo>
                    <a:lnTo>
                      <a:pt x="227" y="329"/>
                    </a:lnTo>
                    <a:lnTo>
                      <a:pt x="271" y="290"/>
                    </a:lnTo>
                    <a:lnTo>
                      <a:pt x="318" y="251"/>
                    </a:lnTo>
                    <a:lnTo>
                      <a:pt x="342" y="232"/>
                    </a:lnTo>
                    <a:lnTo>
                      <a:pt x="368" y="213"/>
                    </a:lnTo>
                    <a:lnTo>
                      <a:pt x="394" y="194"/>
                    </a:lnTo>
                    <a:lnTo>
                      <a:pt x="422" y="177"/>
                    </a:lnTo>
                    <a:lnTo>
                      <a:pt x="450" y="159"/>
                    </a:lnTo>
                    <a:lnTo>
                      <a:pt x="480" y="142"/>
                    </a:lnTo>
                    <a:lnTo>
                      <a:pt x="510" y="125"/>
                    </a:lnTo>
                    <a:lnTo>
                      <a:pt x="542" y="109"/>
                    </a:lnTo>
                    <a:lnTo>
                      <a:pt x="573" y="94"/>
                    </a:lnTo>
                    <a:lnTo>
                      <a:pt x="606" y="80"/>
                    </a:lnTo>
                    <a:lnTo>
                      <a:pt x="640" y="66"/>
                    </a:lnTo>
                    <a:lnTo>
                      <a:pt x="675" y="55"/>
                    </a:lnTo>
                    <a:lnTo>
                      <a:pt x="710" y="44"/>
                    </a:lnTo>
                    <a:lnTo>
                      <a:pt x="746" y="34"/>
                    </a:lnTo>
                    <a:lnTo>
                      <a:pt x="784" y="23"/>
                    </a:lnTo>
                    <a:lnTo>
                      <a:pt x="822" y="16"/>
                    </a:lnTo>
                    <a:lnTo>
                      <a:pt x="861" y="10"/>
                    </a:lnTo>
                    <a:lnTo>
                      <a:pt x="901" y="5"/>
                    </a:lnTo>
                    <a:lnTo>
                      <a:pt x="943" y="1"/>
                    </a:lnTo>
                    <a:lnTo>
                      <a:pt x="984" y="0"/>
                    </a:lnTo>
                    <a:lnTo>
                      <a:pt x="1027" y="0"/>
                    </a:lnTo>
                    <a:lnTo>
                      <a:pt x="1071" y="1"/>
                    </a:lnTo>
                    <a:lnTo>
                      <a:pt x="1115" y="3"/>
                    </a:lnTo>
                    <a:lnTo>
                      <a:pt x="1160" y="8"/>
                    </a:lnTo>
                    <a:lnTo>
                      <a:pt x="1207" y="15"/>
                    </a:lnTo>
                    <a:lnTo>
                      <a:pt x="1253" y="25"/>
                    </a:lnTo>
                    <a:lnTo>
                      <a:pt x="1301" y="35"/>
                    </a:lnTo>
                    <a:lnTo>
                      <a:pt x="1350" y="47"/>
                    </a:lnTo>
                    <a:lnTo>
                      <a:pt x="1400" y="64"/>
                    </a:lnTo>
                    <a:lnTo>
                      <a:pt x="1450" y="80"/>
                    </a:lnTo>
                    <a:lnTo>
                      <a:pt x="1502" y="100"/>
                    </a:lnTo>
                    <a:lnTo>
                      <a:pt x="1553" y="123"/>
                    </a:lnTo>
                    <a:lnTo>
                      <a:pt x="1608" y="147"/>
                    </a:lnTo>
                    <a:lnTo>
                      <a:pt x="1662" y="174"/>
                    </a:lnTo>
                    <a:lnTo>
                      <a:pt x="1716" y="204"/>
                    </a:lnTo>
                    <a:lnTo>
                      <a:pt x="1772" y="237"/>
                    </a:lnTo>
                    <a:lnTo>
                      <a:pt x="1829" y="272"/>
                    </a:lnTo>
                    <a:lnTo>
                      <a:pt x="1885" y="310"/>
                    </a:lnTo>
                    <a:lnTo>
                      <a:pt x="1885" y="310"/>
                    </a:lnTo>
                    <a:lnTo>
                      <a:pt x="1880" y="320"/>
                    </a:lnTo>
                    <a:lnTo>
                      <a:pt x="1864" y="349"/>
                    </a:lnTo>
                    <a:lnTo>
                      <a:pt x="1850" y="369"/>
                    </a:lnTo>
                    <a:lnTo>
                      <a:pt x="1834" y="393"/>
                    </a:lnTo>
                    <a:lnTo>
                      <a:pt x="1815" y="418"/>
                    </a:lnTo>
                    <a:lnTo>
                      <a:pt x="1792" y="447"/>
                    </a:lnTo>
                    <a:lnTo>
                      <a:pt x="1766" y="477"/>
                    </a:lnTo>
                    <a:lnTo>
                      <a:pt x="1737" y="508"/>
                    </a:lnTo>
                    <a:lnTo>
                      <a:pt x="1703" y="541"/>
                    </a:lnTo>
                    <a:lnTo>
                      <a:pt x="1667" y="574"/>
                    </a:lnTo>
                    <a:lnTo>
                      <a:pt x="1625" y="606"/>
                    </a:lnTo>
                    <a:lnTo>
                      <a:pt x="1581" y="638"/>
                    </a:lnTo>
                    <a:lnTo>
                      <a:pt x="1557" y="654"/>
                    </a:lnTo>
                    <a:lnTo>
                      <a:pt x="1532" y="669"/>
                    </a:lnTo>
                    <a:lnTo>
                      <a:pt x="1507" y="684"/>
                    </a:lnTo>
                    <a:lnTo>
                      <a:pt x="1479" y="699"/>
                    </a:lnTo>
                    <a:lnTo>
                      <a:pt x="1452" y="713"/>
                    </a:lnTo>
                    <a:lnTo>
                      <a:pt x="1423" y="727"/>
                    </a:lnTo>
                    <a:lnTo>
                      <a:pt x="1393" y="741"/>
                    </a:lnTo>
                    <a:lnTo>
                      <a:pt x="1361" y="753"/>
                    </a:lnTo>
                    <a:lnTo>
                      <a:pt x="1328" y="765"/>
                    </a:lnTo>
                    <a:lnTo>
                      <a:pt x="1296" y="776"/>
                    </a:lnTo>
                    <a:lnTo>
                      <a:pt x="1261" y="786"/>
                    </a:lnTo>
                    <a:lnTo>
                      <a:pt x="1225" y="795"/>
                    </a:lnTo>
                    <a:lnTo>
                      <a:pt x="1189" y="804"/>
                    </a:lnTo>
                    <a:lnTo>
                      <a:pt x="1151" y="811"/>
                    </a:lnTo>
                    <a:lnTo>
                      <a:pt x="1111" y="818"/>
                    </a:lnTo>
                    <a:lnTo>
                      <a:pt x="1071" y="823"/>
                    </a:lnTo>
                    <a:lnTo>
                      <a:pt x="1029" y="826"/>
                    </a:lnTo>
                    <a:lnTo>
                      <a:pt x="987" y="830"/>
                    </a:lnTo>
                    <a:lnTo>
                      <a:pt x="944" y="831"/>
                    </a:lnTo>
                    <a:lnTo>
                      <a:pt x="899" y="831"/>
                    </a:lnTo>
                    <a:lnTo>
                      <a:pt x="852" y="830"/>
                    </a:lnTo>
                    <a:lnTo>
                      <a:pt x="804" y="828"/>
                    </a:lnTo>
                    <a:lnTo>
                      <a:pt x="755" y="824"/>
                    </a:lnTo>
                    <a:lnTo>
                      <a:pt x="705" y="818"/>
                    </a:lnTo>
                    <a:lnTo>
                      <a:pt x="653" y="810"/>
                    </a:lnTo>
                    <a:lnTo>
                      <a:pt x="601" y="801"/>
                    </a:lnTo>
                    <a:lnTo>
                      <a:pt x="547" y="790"/>
                    </a:lnTo>
                    <a:lnTo>
                      <a:pt x="491" y="777"/>
                    </a:lnTo>
                    <a:lnTo>
                      <a:pt x="435" y="764"/>
                    </a:lnTo>
                    <a:lnTo>
                      <a:pt x="377" y="747"/>
                    </a:lnTo>
                    <a:lnTo>
                      <a:pt x="318" y="728"/>
                    </a:lnTo>
                    <a:lnTo>
                      <a:pt x="256" y="708"/>
                    </a:lnTo>
                    <a:lnTo>
                      <a:pt x="195" y="686"/>
                    </a:lnTo>
                    <a:lnTo>
                      <a:pt x="130" y="662"/>
                    </a:lnTo>
                    <a:lnTo>
                      <a:pt x="65" y="634"/>
                    </a:lnTo>
                    <a:lnTo>
                      <a:pt x="0" y="605"/>
                    </a:lnTo>
                    <a:lnTo>
                      <a:pt x="0" y="605"/>
                    </a:lnTo>
                    <a:close/>
                  </a:path>
                </a:pathLst>
              </a:custGeom>
              <a:solidFill>
                <a:srgbClr val="463B3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1" name="Freeform 55"/>
              <p:cNvSpPr>
                <a:spLocks noChangeArrowheads="1"/>
              </p:cNvSpPr>
              <p:nvPr/>
            </p:nvSpPr>
            <p:spPr bwMode="auto">
              <a:xfrm>
                <a:off x="31750" y="257175"/>
                <a:ext cx="1352550" cy="215900"/>
              </a:xfrm>
              <a:custGeom>
                <a:avLst/>
                <a:gdLst>
                  <a:gd name="T0" fmla="*/ 7 w 1703"/>
                  <a:gd name="T1" fmla="*/ 272 h 272"/>
                  <a:gd name="T2" fmla="*/ 105 w 1703"/>
                  <a:gd name="T3" fmla="*/ 235 h 272"/>
                  <a:gd name="T4" fmla="*/ 203 w 1703"/>
                  <a:gd name="T5" fmla="*/ 203 h 272"/>
                  <a:gd name="T6" fmla="*/ 304 w 1703"/>
                  <a:gd name="T7" fmla="*/ 174 h 272"/>
                  <a:gd name="T8" fmla="*/ 404 w 1703"/>
                  <a:gd name="T9" fmla="*/ 149 h 272"/>
                  <a:gd name="T10" fmla="*/ 506 w 1703"/>
                  <a:gd name="T11" fmla="*/ 128 h 272"/>
                  <a:gd name="T12" fmla="*/ 608 w 1703"/>
                  <a:gd name="T13" fmla="*/ 109 h 272"/>
                  <a:gd name="T14" fmla="*/ 814 w 1703"/>
                  <a:gd name="T15" fmla="*/ 81 h 272"/>
                  <a:gd name="T16" fmla="*/ 915 w 1703"/>
                  <a:gd name="T17" fmla="*/ 70 h 272"/>
                  <a:gd name="T18" fmla="*/ 1117 w 1703"/>
                  <a:gd name="T19" fmla="*/ 54 h 272"/>
                  <a:gd name="T20" fmla="*/ 1420 w 1703"/>
                  <a:gd name="T21" fmla="*/ 35 h 272"/>
                  <a:gd name="T22" fmla="*/ 1623 w 1703"/>
                  <a:gd name="T23" fmla="*/ 22 h 272"/>
                  <a:gd name="T24" fmla="*/ 1678 w 1703"/>
                  <a:gd name="T25" fmla="*/ 19 h 272"/>
                  <a:gd name="T26" fmla="*/ 1697 w 1703"/>
                  <a:gd name="T27" fmla="*/ 16 h 272"/>
                  <a:gd name="T28" fmla="*/ 1701 w 1703"/>
                  <a:gd name="T29" fmla="*/ 14 h 272"/>
                  <a:gd name="T30" fmla="*/ 1703 w 1703"/>
                  <a:gd name="T31" fmla="*/ 7 h 272"/>
                  <a:gd name="T32" fmla="*/ 1701 w 1703"/>
                  <a:gd name="T33" fmla="*/ 2 h 272"/>
                  <a:gd name="T34" fmla="*/ 1695 w 1703"/>
                  <a:gd name="T35" fmla="*/ 1 h 272"/>
                  <a:gd name="T36" fmla="*/ 1673 w 1703"/>
                  <a:gd name="T37" fmla="*/ 0 h 272"/>
                  <a:gd name="T38" fmla="*/ 1605 w 1703"/>
                  <a:gd name="T39" fmla="*/ 4 h 272"/>
                  <a:gd name="T40" fmla="*/ 1513 w 1703"/>
                  <a:gd name="T41" fmla="*/ 11 h 272"/>
                  <a:gd name="T42" fmla="*/ 1317 w 1703"/>
                  <a:gd name="T43" fmla="*/ 22 h 272"/>
                  <a:gd name="T44" fmla="*/ 1213 w 1703"/>
                  <a:gd name="T45" fmla="*/ 29 h 272"/>
                  <a:gd name="T46" fmla="*/ 1007 w 1703"/>
                  <a:gd name="T47" fmla="*/ 44 h 272"/>
                  <a:gd name="T48" fmla="*/ 904 w 1703"/>
                  <a:gd name="T49" fmla="*/ 53 h 272"/>
                  <a:gd name="T50" fmla="*/ 699 w 1703"/>
                  <a:gd name="T51" fmla="*/ 76 h 272"/>
                  <a:gd name="T52" fmla="*/ 545 w 1703"/>
                  <a:gd name="T53" fmla="*/ 100 h 272"/>
                  <a:gd name="T54" fmla="*/ 445 w 1703"/>
                  <a:gd name="T55" fmla="*/ 120 h 272"/>
                  <a:gd name="T56" fmla="*/ 344 w 1703"/>
                  <a:gd name="T57" fmla="*/ 144 h 272"/>
                  <a:gd name="T58" fmla="*/ 245 w 1703"/>
                  <a:gd name="T59" fmla="*/ 172 h 272"/>
                  <a:gd name="T60" fmla="*/ 147 w 1703"/>
                  <a:gd name="T61" fmla="*/ 203 h 272"/>
                  <a:gd name="T62" fmla="*/ 98 w 1703"/>
                  <a:gd name="T63" fmla="*/ 221 h 272"/>
                  <a:gd name="T64" fmla="*/ 2 w 1703"/>
                  <a:gd name="T65" fmla="*/ 262 h 272"/>
                  <a:gd name="T66" fmla="*/ 1 w 1703"/>
                  <a:gd name="T67" fmla="*/ 264 h 272"/>
                  <a:gd name="T68" fmla="*/ 0 w 1703"/>
                  <a:gd name="T69" fmla="*/ 269 h 272"/>
                  <a:gd name="T70" fmla="*/ 5 w 1703"/>
                  <a:gd name="T71" fmla="*/ 272 h 272"/>
                  <a:gd name="T72" fmla="*/ 7 w 1703"/>
                  <a:gd name="T73" fmla="*/ 272 h 27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03"/>
                  <a:gd name="T112" fmla="*/ 0 h 272"/>
                  <a:gd name="T113" fmla="*/ 1703 w 1703"/>
                  <a:gd name="T114" fmla="*/ 272 h 27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03" h="272">
                    <a:moveTo>
                      <a:pt x="7" y="272"/>
                    </a:moveTo>
                    <a:lnTo>
                      <a:pt x="7" y="272"/>
                    </a:lnTo>
                    <a:lnTo>
                      <a:pt x="56" y="254"/>
                    </a:lnTo>
                    <a:lnTo>
                      <a:pt x="105" y="235"/>
                    </a:lnTo>
                    <a:lnTo>
                      <a:pt x="154" y="218"/>
                    </a:lnTo>
                    <a:lnTo>
                      <a:pt x="203" y="203"/>
                    </a:lnTo>
                    <a:lnTo>
                      <a:pt x="254" y="188"/>
                    </a:lnTo>
                    <a:lnTo>
                      <a:pt x="304" y="174"/>
                    </a:lnTo>
                    <a:lnTo>
                      <a:pt x="354" y="162"/>
                    </a:lnTo>
                    <a:lnTo>
                      <a:pt x="404" y="149"/>
                    </a:lnTo>
                    <a:lnTo>
                      <a:pt x="455" y="138"/>
                    </a:lnTo>
                    <a:lnTo>
                      <a:pt x="506" y="128"/>
                    </a:lnTo>
                    <a:lnTo>
                      <a:pt x="557" y="118"/>
                    </a:lnTo>
                    <a:lnTo>
                      <a:pt x="608" y="109"/>
                    </a:lnTo>
                    <a:lnTo>
                      <a:pt x="711" y="94"/>
                    </a:lnTo>
                    <a:lnTo>
                      <a:pt x="814" y="81"/>
                    </a:lnTo>
                    <a:lnTo>
                      <a:pt x="814" y="81"/>
                    </a:lnTo>
                    <a:lnTo>
                      <a:pt x="915" y="70"/>
                    </a:lnTo>
                    <a:lnTo>
                      <a:pt x="1017" y="61"/>
                    </a:lnTo>
                    <a:lnTo>
                      <a:pt x="1117" y="54"/>
                    </a:lnTo>
                    <a:lnTo>
                      <a:pt x="1218" y="48"/>
                    </a:lnTo>
                    <a:lnTo>
                      <a:pt x="1420" y="35"/>
                    </a:lnTo>
                    <a:lnTo>
                      <a:pt x="1623" y="22"/>
                    </a:lnTo>
                    <a:lnTo>
                      <a:pt x="1623" y="22"/>
                    </a:lnTo>
                    <a:lnTo>
                      <a:pt x="1660" y="20"/>
                    </a:lnTo>
                    <a:lnTo>
                      <a:pt x="1678" y="19"/>
                    </a:lnTo>
                    <a:lnTo>
                      <a:pt x="1697" y="16"/>
                    </a:lnTo>
                    <a:lnTo>
                      <a:pt x="1697" y="16"/>
                    </a:lnTo>
                    <a:lnTo>
                      <a:pt x="1699" y="15"/>
                    </a:lnTo>
                    <a:lnTo>
                      <a:pt x="1701" y="14"/>
                    </a:lnTo>
                    <a:lnTo>
                      <a:pt x="1702" y="11"/>
                    </a:lnTo>
                    <a:lnTo>
                      <a:pt x="1703" y="7"/>
                    </a:lnTo>
                    <a:lnTo>
                      <a:pt x="1702" y="5"/>
                    </a:lnTo>
                    <a:lnTo>
                      <a:pt x="1701" y="2"/>
                    </a:lnTo>
                    <a:lnTo>
                      <a:pt x="1698" y="1"/>
                    </a:lnTo>
                    <a:lnTo>
                      <a:pt x="1695" y="1"/>
                    </a:lnTo>
                    <a:lnTo>
                      <a:pt x="1695" y="1"/>
                    </a:lnTo>
                    <a:lnTo>
                      <a:pt x="1673" y="0"/>
                    </a:lnTo>
                    <a:lnTo>
                      <a:pt x="1650" y="1"/>
                    </a:lnTo>
                    <a:lnTo>
                      <a:pt x="1605" y="4"/>
                    </a:lnTo>
                    <a:lnTo>
                      <a:pt x="1558" y="7"/>
                    </a:lnTo>
                    <a:lnTo>
                      <a:pt x="1513" y="11"/>
                    </a:lnTo>
                    <a:lnTo>
                      <a:pt x="1513" y="11"/>
                    </a:lnTo>
                    <a:lnTo>
                      <a:pt x="1317" y="22"/>
                    </a:lnTo>
                    <a:lnTo>
                      <a:pt x="1317" y="22"/>
                    </a:lnTo>
                    <a:lnTo>
                      <a:pt x="1213" y="29"/>
                    </a:lnTo>
                    <a:lnTo>
                      <a:pt x="1110" y="35"/>
                    </a:lnTo>
                    <a:lnTo>
                      <a:pt x="1007" y="44"/>
                    </a:lnTo>
                    <a:lnTo>
                      <a:pt x="904" y="53"/>
                    </a:lnTo>
                    <a:lnTo>
                      <a:pt x="904" y="53"/>
                    </a:lnTo>
                    <a:lnTo>
                      <a:pt x="802" y="64"/>
                    </a:lnTo>
                    <a:lnTo>
                      <a:pt x="699" y="76"/>
                    </a:lnTo>
                    <a:lnTo>
                      <a:pt x="597" y="93"/>
                    </a:lnTo>
                    <a:lnTo>
                      <a:pt x="545" y="100"/>
                    </a:lnTo>
                    <a:lnTo>
                      <a:pt x="495" y="110"/>
                    </a:lnTo>
                    <a:lnTo>
                      <a:pt x="445" y="120"/>
                    </a:lnTo>
                    <a:lnTo>
                      <a:pt x="394" y="132"/>
                    </a:lnTo>
                    <a:lnTo>
                      <a:pt x="344" y="144"/>
                    </a:lnTo>
                    <a:lnTo>
                      <a:pt x="294" y="157"/>
                    </a:lnTo>
                    <a:lnTo>
                      <a:pt x="245" y="172"/>
                    </a:lnTo>
                    <a:lnTo>
                      <a:pt x="195" y="187"/>
                    </a:lnTo>
                    <a:lnTo>
                      <a:pt x="147" y="203"/>
                    </a:lnTo>
                    <a:lnTo>
                      <a:pt x="98" y="221"/>
                    </a:lnTo>
                    <a:lnTo>
                      <a:pt x="98" y="221"/>
                    </a:lnTo>
                    <a:lnTo>
                      <a:pt x="50" y="241"/>
                    </a:lnTo>
                    <a:lnTo>
                      <a:pt x="2" y="262"/>
                    </a:lnTo>
                    <a:lnTo>
                      <a:pt x="2" y="262"/>
                    </a:lnTo>
                    <a:lnTo>
                      <a:pt x="1" y="264"/>
                    </a:lnTo>
                    <a:lnTo>
                      <a:pt x="0" y="265"/>
                    </a:lnTo>
                    <a:lnTo>
                      <a:pt x="0" y="269"/>
                    </a:lnTo>
                    <a:lnTo>
                      <a:pt x="3" y="272"/>
                    </a:lnTo>
                    <a:lnTo>
                      <a:pt x="5" y="272"/>
                    </a:lnTo>
                    <a:lnTo>
                      <a:pt x="7" y="272"/>
                    </a:lnTo>
                    <a:lnTo>
                      <a:pt x="7" y="27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2" name="Freeform 56"/>
              <p:cNvSpPr>
                <a:spLocks noChangeArrowheads="1"/>
              </p:cNvSpPr>
              <p:nvPr/>
            </p:nvSpPr>
            <p:spPr bwMode="auto">
              <a:xfrm>
                <a:off x="217487" y="395288"/>
                <a:ext cx="406400" cy="171450"/>
              </a:xfrm>
              <a:custGeom>
                <a:avLst/>
                <a:gdLst>
                  <a:gd name="T0" fmla="*/ 3 w 513"/>
                  <a:gd name="T1" fmla="*/ 12 h 215"/>
                  <a:gd name="T2" fmla="*/ 3 w 513"/>
                  <a:gd name="T3" fmla="*/ 12 h 215"/>
                  <a:gd name="T4" fmla="*/ 16 w 513"/>
                  <a:gd name="T5" fmla="*/ 22 h 215"/>
                  <a:gd name="T6" fmla="*/ 28 w 513"/>
                  <a:gd name="T7" fmla="*/ 32 h 215"/>
                  <a:gd name="T8" fmla="*/ 56 w 513"/>
                  <a:gd name="T9" fmla="*/ 49 h 215"/>
                  <a:gd name="T10" fmla="*/ 85 w 513"/>
                  <a:gd name="T11" fmla="*/ 64 h 215"/>
                  <a:gd name="T12" fmla="*/ 114 w 513"/>
                  <a:gd name="T13" fmla="*/ 80 h 215"/>
                  <a:gd name="T14" fmla="*/ 114 w 513"/>
                  <a:gd name="T15" fmla="*/ 80 h 215"/>
                  <a:gd name="T16" fmla="*/ 148 w 513"/>
                  <a:gd name="T17" fmla="*/ 96 h 215"/>
                  <a:gd name="T18" fmla="*/ 182 w 513"/>
                  <a:gd name="T19" fmla="*/ 111 h 215"/>
                  <a:gd name="T20" fmla="*/ 215 w 513"/>
                  <a:gd name="T21" fmla="*/ 125 h 215"/>
                  <a:gd name="T22" fmla="*/ 251 w 513"/>
                  <a:gd name="T23" fmla="*/ 139 h 215"/>
                  <a:gd name="T24" fmla="*/ 251 w 513"/>
                  <a:gd name="T25" fmla="*/ 139 h 215"/>
                  <a:gd name="T26" fmla="*/ 285 w 513"/>
                  <a:gd name="T27" fmla="*/ 151 h 215"/>
                  <a:gd name="T28" fmla="*/ 319 w 513"/>
                  <a:gd name="T29" fmla="*/ 162 h 215"/>
                  <a:gd name="T30" fmla="*/ 389 w 513"/>
                  <a:gd name="T31" fmla="*/ 185 h 215"/>
                  <a:gd name="T32" fmla="*/ 389 w 513"/>
                  <a:gd name="T33" fmla="*/ 185 h 215"/>
                  <a:gd name="T34" fmla="*/ 454 w 513"/>
                  <a:gd name="T35" fmla="*/ 204 h 215"/>
                  <a:gd name="T36" fmla="*/ 454 w 513"/>
                  <a:gd name="T37" fmla="*/ 204 h 215"/>
                  <a:gd name="T38" fmla="*/ 481 w 513"/>
                  <a:gd name="T39" fmla="*/ 213 h 215"/>
                  <a:gd name="T40" fmla="*/ 495 w 513"/>
                  <a:gd name="T41" fmla="*/ 215 h 215"/>
                  <a:gd name="T42" fmla="*/ 502 w 513"/>
                  <a:gd name="T43" fmla="*/ 215 h 215"/>
                  <a:gd name="T44" fmla="*/ 508 w 513"/>
                  <a:gd name="T45" fmla="*/ 214 h 215"/>
                  <a:gd name="T46" fmla="*/ 508 w 513"/>
                  <a:gd name="T47" fmla="*/ 214 h 215"/>
                  <a:gd name="T48" fmla="*/ 511 w 513"/>
                  <a:gd name="T49" fmla="*/ 213 h 215"/>
                  <a:gd name="T50" fmla="*/ 512 w 513"/>
                  <a:gd name="T51" fmla="*/ 210 h 215"/>
                  <a:gd name="T52" fmla="*/ 513 w 513"/>
                  <a:gd name="T53" fmla="*/ 206 h 215"/>
                  <a:gd name="T54" fmla="*/ 512 w 513"/>
                  <a:gd name="T55" fmla="*/ 204 h 215"/>
                  <a:gd name="T56" fmla="*/ 512 w 513"/>
                  <a:gd name="T57" fmla="*/ 204 h 215"/>
                  <a:gd name="T58" fmla="*/ 507 w 513"/>
                  <a:gd name="T59" fmla="*/ 200 h 215"/>
                  <a:gd name="T60" fmla="*/ 502 w 513"/>
                  <a:gd name="T61" fmla="*/ 198 h 215"/>
                  <a:gd name="T62" fmla="*/ 492 w 513"/>
                  <a:gd name="T63" fmla="*/ 193 h 215"/>
                  <a:gd name="T64" fmla="*/ 468 w 513"/>
                  <a:gd name="T65" fmla="*/ 188 h 215"/>
                  <a:gd name="T66" fmla="*/ 468 w 513"/>
                  <a:gd name="T67" fmla="*/ 188 h 215"/>
                  <a:gd name="T68" fmla="*/ 403 w 513"/>
                  <a:gd name="T69" fmla="*/ 169 h 215"/>
                  <a:gd name="T70" fmla="*/ 403 w 513"/>
                  <a:gd name="T71" fmla="*/ 169 h 215"/>
                  <a:gd name="T72" fmla="*/ 337 w 513"/>
                  <a:gd name="T73" fmla="*/ 149 h 215"/>
                  <a:gd name="T74" fmla="*/ 272 w 513"/>
                  <a:gd name="T75" fmla="*/ 126 h 215"/>
                  <a:gd name="T76" fmla="*/ 272 w 513"/>
                  <a:gd name="T77" fmla="*/ 126 h 215"/>
                  <a:gd name="T78" fmla="*/ 239 w 513"/>
                  <a:gd name="T79" fmla="*/ 115 h 215"/>
                  <a:gd name="T80" fmla="*/ 207 w 513"/>
                  <a:gd name="T81" fmla="*/ 101 h 215"/>
                  <a:gd name="T82" fmla="*/ 174 w 513"/>
                  <a:gd name="T83" fmla="*/ 87 h 215"/>
                  <a:gd name="T84" fmla="*/ 143 w 513"/>
                  <a:gd name="T85" fmla="*/ 73 h 215"/>
                  <a:gd name="T86" fmla="*/ 143 w 513"/>
                  <a:gd name="T87" fmla="*/ 73 h 215"/>
                  <a:gd name="T88" fmla="*/ 109 w 513"/>
                  <a:gd name="T89" fmla="*/ 56 h 215"/>
                  <a:gd name="T90" fmla="*/ 76 w 513"/>
                  <a:gd name="T91" fmla="*/ 38 h 215"/>
                  <a:gd name="T92" fmla="*/ 43 w 513"/>
                  <a:gd name="T93" fmla="*/ 19 h 215"/>
                  <a:gd name="T94" fmla="*/ 9 w 513"/>
                  <a:gd name="T95" fmla="*/ 2 h 215"/>
                  <a:gd name="T96" fmla="*/ 9 w 513"/>
                  <a:gd name="T97" fmla="*/ 2 h 215"/>
                  <a:gd name="T98" fmla="*/ 7 w 513"/>
                  <a:gd name="T99" fmla="*/ 0 h 215"/>
                  <a:gd name="T100" fmla="*/ 4 w 513"/>
                  <a:gd name="T101" fmla="*/ 0 h 215"/>
                  <a:gd name="T102" fmla="*/ 3 w 513"/>
                  <a:gd name="T103" fmla="*/ 2 h 215"/>
                  <a:gd name="T104" fmla="*/ 0 w 513"/>
                  <a:gd name="T105" fmla="*/ 3 h 215"/>
                  <a:gd name="T106" fmla="*/ 0 w 513"/>
                  <a:gd name="T107" fmla="*/ 5 h 215"/>
                  <a:gd name="T108" fmla="*/ 0 w 513"/>
                  <a:gd name="T109" fmla="*/ 7 h 215"/>
                  <a:gd name="T110" fmla="*/ 0 w 513"/>
                  <a:gd name="T111" fmla="*/ 9 h 215"/>
                  <a:gd name="T112" fmla="*/ 3 w 513"/>
                  <a:gd name="T113" fmla="*/ 12 h 215"/>
                  <a:gd name="T114" fmla="*/ 3 w 513"/>
                  <a:gd name="T115" fmla="*/ 12 h 21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13"/>
                  <a:gd name="T175" fmla="*/ 0 h 215"/>
                  <a:gd name="T176" fmla="*/ 513 w 513"/>
                  <a:gd name="T177" fmla="*/ 215 h 21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13" h="215">
                    <a:moveTo>
                      <a:pt x="3" y="12"/>
                    </a:moveTo>
                    <a:lnTo>
                      <a:pt x="3" y="12"/>
                    </a:lnTo>
                    <a:lnTo>
                      <a:pt x="16" y="22"/>
                    </a:lnTo>
                    <a:lnTo>
                      <a:pt x="28" y="32"/>
                    </a:lnTo>
                    <a:lnTo>
                      <a:pt x="56" y="49"/>
                    </a:lnTo>
                    <a:lnTo>
                      <a:pt x="85" y="64"/>
                    </a:lnTo>
                    <a:lnTo>
                      <a:pt x="114" y="80"/>
                    </a:lnTo>
                    <a:lnTo>
                      <a:pt x="114" y="80"/>
                    </a:lnTo>
                    <a:lnTo>
                      <a:pt x="148" y="96"/>
                    </a:lnTo>
                    <a:lnTo>
                      <a:pt x="182" y="111"/>
                    </a:lnTo>
                    <a:lnTo>
                      <a:pt x="215" y="125"/>
                    </a:lnTo>
                    <a:lnTo>
                      <a:pt x="251" y="139"/>
                    </a:lnTo>
                    <a:lnTo>
                      <a:pt x="251" y="139"/>
                    </a:lnTo>
                    <a:lnTo>
                      <a:pt x="285" y="151"/>
                    </a:lnTo>
                    <a:lnTo>
                      <a:pt x="319" y="162"/>
                    </a:lnTo>
                    <a:lnTo>
                      <a:pt x="389" y="185"/>
                    </a:lnTo>
                    <a:lnTo>
                      <a:pt x="389" y="185"/>
                    </a:lnTo>
                    <a:lnTo>
                      <a:pt x="454" y="204"/>
                    </a:lnTo>
                    <a:lnTo>
                      <a:pt x="454" y="204"/>
                    </a:lnTo>
                    <a:lnTo>
                      <a:pt x="481" y="213"/>
                    </a:lnTo>
                    <a:lnTo>
                      <a:pt x="495" y="215"/>
                    </a:lnTo>
                    <a:lnTo>
                      <a:pt x="502" y="215"/>
                    </a:lnTo>
                    <a:lnTo>
                      <a:pt x="508" y="214"/>
                    </a:lnTo>
                    <a:lnTo>
                      <a:pt x="508" y="214"/>
                    </a:lnTo>
                    <a:lnTo>
                      <a:pt x="511" y="213"/>
                    </a:lnTo>
                    <a:lnTo>
                      <a:pt x="512" y="210"/>
                    </a:lnTo>
                    <a:lnTo>
                      <a:pt x="513" y="206"/>
                    </a:lnTo>
                    <a:lnTo>
                      <a:pt x="512" y="204"/>
                    </a:lnTo>
                    <a:lnTo>
                      <a:pt x="512" y="204"/>
                    </a:lnTo>
                    <a:lnTo>
                      <a:pt x="507" y="200"/>
                    </a:lnTo>
                    <a:lnTo>
                      <a:pt x="502" y="198"/>
                    </a:lnTo>
                    <a:lnTo>
                      <a:pt x="492" y="193"/>
                    </a:lnTo>
                    <a:lnTo>
                      <a:pt x="468" y="188"/>
                    </a:lnTo>
                    <a:lnTo>
                      <a:pt x="468" y="188"/>
                    </a:lnTo>
                    <a:lnTo>
                      <a:pt x="403" y="169"/>
                    </a:lnTo>
                    <a:lnTo>
                      <a:pt x="403" y="169"/>
                    </a:lnTo>
                    <a:lnTo>
                      <a:pt x="337" y="149"/>
                    </a:lnTo>
                    <a:lnTo>
                      <a:pt x="272" y="126"/>
                    </a:lnTo>
                    <a:lnTo>
                      <a:pt x="272" y="126"/>
                    </a:lnTo>
                    <a:lnTo>
                      <a:pt x="239" y="115"/>
                    </a:lnTo>
                    <a:lnTo>
                      <a:pt x="207" y="101"/>
                    </a:lnTo>
                    <a:lnTo>
                      <a:pt x="174" y="87"/>
                    </a:lnTo>
                    <a:lnTo>
                      <a:pt x="143" y="73"/>
                    </a:lnTo>
                    <a:lnTo>
                      <a:pt x="143" y="73"/>
                    </a:lnTo>
                    <a:lnTo>
                      <a:pt x="109" y="56"/>
                    </a:lnTo>
                    <a:lnTo>
                      <a:pt x="76" y="38"/>
                    </a:lnTo>
                    <a:lnTo>
                      <a:pt x="43" y="19"/>
                    </a:lnTo>
                    <a:lnTo>
                      <a:pt x="9" y="2"/>
                    </a:lnTo>
                    <a:lnTo>
                      <a:pt x="9" y="2"/>
                    </a:lnTo>
                    <a:lnTo>
                      <a:pt x="7" y="0"/>
                    </a:lnTo>
                    <a:lnTo>
                      <a:pt x="4" y="0"/>
                    </a:lnTo>
                    <a:lnTo>
                      <a:pt x="3" y="2"/>
                    </a:lnTo>
                    <a:lnTo>
                      <a:pt x="0" y="3"/>
                    </a:lnTo>
                    <a:lnTo>
                      <a:pt x="0" y="5"/>
                    </a:lnTo>
                    <a:lnTo>
                      <a:pt x="0" y="7"/>
                    </a:lnTo>
                    <a:lnTo>
                      <a:pt x="0" y="9"/>
                    </a:lnTo>
                    <a:lnTo>
                      <a:pt x="3" y="12"/>
                    </a:lnTo>
                    <a:lnTo>
                      <a:pt x="3"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3" name="Freeform 57"/>
              <p:cNvSpPr>
                <a:spLocks noChangeArrowheads="1"/>
              </p:cNvSpPr>
              <p:nvPr/>
            </p:nvSpPr>
            <p:spPr bwMode="auto">
              <a:xfrm>
                <a:off x="566737" y="322263"/>
                <a:ext cx="468313" cy="144463"/>
              </a:xfrm>
              <a:custGeom>
                <a:avLst/>
                <a:gdLst>
                  <a:gd name="T0" fmla="*/ 2 w 591"/>
                  <a:gd name="T1" fmla="*/ 7 h 184"/>
                  <a:gd name="T2" fmla="*/ 38 w 591"/>
                  <a:gd name="T3" fmla="*/ 34 h 184"/>
                  <a:gd name="T4" fmla="*/ 52 w 591"/>
                  <a:gd name="T5" fmla="*/ 43 h 184"/>
                  <a:gd name="T6" fmla="*/ 124 w 591"/>
                  <a:gd name="T7" fmla="*/ 77 h 184"/>
                  <a:gd name="T8" fmla="*/ 168 w 591"/>
                  <a:gd name="T9" fmla="*/ 93 h 184"/>
                  <a:gd name="T10" fmla="*/ 254 w 591"/>
                  <a:gd name="T11" fmla="*/ 124 h 184"/>
                  <a:gd name="T12" fmla="*/ 300 w 591"/>
                  <a:gd name="T13" fmla="*/ 137 h 184"/>
                  <a:gd name="T14" fmla="*/ 384 w 591"/>
                  <a:gd name="T15" fmla="*/ 159 h 184"/>
                  <a:gd name="T16" fmla="*/ 471 w 591"/>
                  <a:gd name="T17" fmla="*/ 175 h 184"/>
                  <a:gd name="T18" fmla="*/ 505 w 591"/>
                  <a:gd name="T19" fmla="*/ 180 h 184"/>
                  <a:gd name="T20" fmla="*/ 539 w 591"/>
                  <a:gd name="T21" fmla="*/ 183 h 184"/>
                  <a:gd name="T22" fmla="*/ 565 w 591"/>
                  <a:gd name="T23" fmla="*/ 184 h 184"/>
                  <a:gd name="T24" fmla="*/ 584 w 591"/>
                  <a:gd name="T25" fmla="*/ 180 h 184"/>
                  <a:gd name="T26" fmla="*/ 589 w 591"/>
                  <a:gd name="T27" fmla="*/ 176 h 184"/>
                  <a:gd name="T28" fmla="*/ 591 w 591"/>
                  <a:gd name="T29" fmla="*/ 170 h 184"/>
                  <a:gd name="T30" fmla="*/ 586 w 591"/>
                  <a:gd name="T31" fmla="*/ 165 h 184"/>
                  <a:gd name="T32" fmla="*/ 581 w 591"/>
                  <a:gd name="T33" fmla="*/ 164 h 184"/>
                  <a:gd name="T34" fmla="*/ 564 w 591"/>
                  <a:gd name="T35" fmla="*/ 163 h 184"/>
                  <a:gd name="T36" fmla="*/ 541 w 591"/>
                  <a:gd name="T37" fmla="*/ 164 h 184"/>
                  <a:gd name="T38" fmla="*/ 506 w 591"/>
                  <a:gd name="T39" fmla="*/ 161 h 184"/>
                  <a:gd name="T40" fmla="*/ 472 w 591"/>
                  <a:gd name="T41" fmla="*/ 156 h 184"/>
                  <a:gd name="T42" fmla="*/ 385 w 591"/>
                  <a:gd name="T43" fmla="*/ 140 h 184"/>
                  <a:gd name="T44" fmla="*/ 300 w 591"/>
                  <a:gd name="T45" fmla="*/ 117 h 184"/>
                  <a:gd name="T46" fmla="*/ 258 w 591"/>
                  <a:gd name="T47" fmla="*/ 105 h 184"/>
                  <a:gd name="T48" fmla="*/ 176 w 591"/>
                  <a:gd name="T49" fmla="*/ 77 h 184"/>
                  <a:gd name="T50" fmla="*/ 136 w 591"/>
                  <a:gd name="T51" fmla="*/ 62 h 184"/>
                  <a:gd name="T52" fmla="*/ 65 w 591"/>
                  <a:gd name="T53" fmla="*/ 31 h 184"/>
                  <a:gd name="T54" fmla="*/ 36 w 591"/>
                  <a:gd name="T55" fmla="*/ 17 h 184"/>
                  <a:gd name="T56" fmla="*/ 7 w 591"/>
                  <a:gd name="T57" fmla="*/ 0 h 184"/>
                  <a:gd name="T58" fmla="*/ 4 w 591"/>
                  <a:gd name="T59" fmla="*/ 0 h 184"/>
                  <a:gd name="T60" fmla="*/ 0 w 591"/>
                  <a:gd name="T61" fmla="*/ 4 h 184"/>
                  <a:gd name="T62" fmla="*/ 2 w 591"/>
                  <a:gd name="T63" fmla="*/ 7 h 1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1"/>
                  <a:gd name="T97" fmla="*/ 0 h 184"/>
                  <a:gd name="T98" fmla="*/ 591 w 591"/>
                  <a:gd name="T99" fmla="*/ 184 h 1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1" h="184">
                    <a:moveTo>
                      <a:pt x="2" y="7"/>
                    </a:moveTo>
                    <a:lnTo>
                      <a:pt x="2" y="7"/>
                    </a:lnTo>
                    <a:lnTo>
                      <a:pt x="27" y="26"/>
                    </a:lnTo>
                    <a:lnTo>
                      <a:pt x="38" y="34"/>
                    </a:lnTo>
                    <a:lnTo>
                      <a:pt x="52" y="43"/>
                    </a:lnTo>
                    <a:lnTo>
                      <a:pt x="52" y="43"/>
                    </a:lnTo>
                    <a:lnTo>
                      <a:pt x="87" y="61"/>
                    </a:lnTo>
                    <a:lnTo>
                      <a:pt x="124" y="77"/>
                    </a:lnTo>
                    <a:lnTo>
                      <a:pt x="124" y="77"/>
                    </a:lnTo>
                    <a:lnTo>
                      <a:pt x="168" y="93"/>
                    </a:lnTo>
                    <a:lnTo>
                      <a:pt x="210" y="110"/>
                    </a:lnTo>
                    <a:lnTo>
                      <a:pt x="254" y="124"/>
                    </a:lnTo>
                    <a:lnTo>
                      <a:pt x="300" y="137"/>
                    </a:lnTo>
                    <a:lnTo>
                      <a:pt x="300" y="137"/>
                    </a:lnTo>
                    <a:lnTo>
                      <a:pt x="341" y="149"/>
                    </a:lnTo>
                    <a:lnTo>
                      <a:pt x="384" y="159"/>
                    </a:lnTo>
                    <a:lnTo>
                      <a:pt x="427" y="168"/>
                    </a:lnTo>
                    <a:lnTo>
                      <a:pt x="471" y="175"/>
                    </a:lnTo>
                    <a:lnTo>
                      <a:pt x="471" y="175"/>
                    </a:lnTo>
                    <a:lnTo>
                      <a:pt x="505" y="180"/>
                    </a:lnTo>
                    <a:lnTo>
                      <a:pt x="539" y="183"/>
                    </a:lnTo>
                    <a:lnTo>
                      <a:pt x="539" y="183"/>
                    </a:lnTo>
                    <a:lnTo>
                      <a:pt x="551" y="183"/>
                    </a:lnTo>
                    <a:lnTo>
                      <a:pt x="565" y="184"/>
                    </a:lnTo>
                    <a:lnTo>
                      <a:pt x="577" y="181"/>
                    </a:lnTo>
                    <a:lnTo>
                      <a:pt x="584" y="180"/>
                    </a:lnTo>
                    <a:lnTo>
                      <a:pt x="589" y="176"/>
                    </a:lnTo>
                    <a:lnTo>
                      <a:pt x="589" y="176"/>
                    </a:lnTo>
                    <a:lnTo>
                      <a:pt x="591" y="174"/>
                    </a:lnTo>
                    <a:lnTo>
                      <a:pt x="591" y="170"/>
                    </a:lnTo>
                    <a:lnTo>
                      <a:pt x="590" y="168"/>
                    </a:lnTo>
                    <a:lnTo>
                      <a:pt x="586" y="165"/>
                    </a:lnTo>
                    <a:lnTo>
                      <a:pt x="586" y="165"/>
                    </a:lnTo>
                    <a:lnTo>
                      <a:pt x="581" y="164"/>
                    </a:lnTo>
                    <a:lnTo>
                      <a:pt x="576" y="163"/>
                    </a:lnTo>
                    <a:lnTo>
                      <a:pt x="564" y="163"/>
                    </a:lnTo>
                    <a:lnTo>
                      <a:pt x="552" y="163"/>
                    </a:lnTo>
                    <a:lnTo>
                      <a:pt x="541" y="164"/>
                    </a:lnTo>
                    <a:lnTo>
                      <a:pt x="541" y="164"/>
                    </a:lnTo>
                    <a:lnTo>
                      <a:pt x="506" y="161"/>
                    </a:lnTo>
                    <a:lnTo>
                      <a:pt x="472" y="156"/>
                    </a:lnTo>
                    <a:lnTo>
                      <a:pt x="472" y="156"/>
                    </a:lnTo>
                    <a:lnTo>
                      <a:pt x="428" y="149"/>
                    </a:lnTo>
                    <a:lnTo>
                      <a:pt x="385" y="140"/>
                    </a:lnTo>
                    <a:lnTo>
                      <a:pt x="342" y="129"/>
                    </a:lnTo>
                    <a:lnTo>
                      <a:pt x="300" y="117"/>
                    </a:lnTo>
                    <a:lnTo>
                      <a:pt x="300" y="117"/>
                    </a:lnTo>
                    <a:lnTo>
                      <a:pt x="258" y="105"/>
                    </a:lnTo>
                    <a:lnTo>
                      <a:pt x="217" y="92"/>
                    </a:lnTo>
                    <a:lnTo>
                      <a:pt x="176" y="77"/>
                    </a:lnTo>
                    <a:lnTo>
                      <a:pt x="136" y="62"/>
                    </a:lnTo>
                    <a:lnTo>
                      <a:pt x="136" y="62"/>
                    </a:lnTo>
                    <a:lnTo>
                      <a:pt x="100" y="47"/>
                    </a:lnTo>
                    <a:lnTo>
                      <a:pt x="65" y="31"/>
                    </a:lnTo>
                    <a:lnTo>
                      <a:pt x="65" y="31"/>
                    </a:lnTo>
                    <a:lnTo>
                      <a:pt x="36" y="17"/>
                    </a:lnTo>
                    <a:lnTo>
                      <a:pt x="21" y="9"/>
                    </a:lnTo>
                    <a:lnTo>
                      <a:pt x="7" y="0"/>
                    </a:lnTo>
                    <a:lnTo>
                      <a:pt x="7" y="0"/>
                    </a:lnTo>
                    <a:lnTo>
                      <a:pt x="4" y="0"/>
                    </a:lnTo>
                    <a:lnTo>
                      <a:pt x="2" y="2"/>
                    </a:lnTo>
                    <a:lnTo>
                      <a:pt x="0" y="4"/>
                    </a:lnTo>
                    <a:lnTo>
                      <a:pt x="2" y="7"/>
                    </a:lnTo>
                    <a:lnTo>
                      <a:pt x="2" y="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4" name="Freeform 58"/>
              <p:cNvSpPr>
                <a:spLocks noChangeArrowheads="1"/>
              </p:cNvSpPr>
              <p:nvPr/>
            </p:nvSpPr>
            <p:spPr bwMode="auto">
              <a:xfrm>
                <a:off x="1031875" y="280988"/>
                <a:ext cx="358775" cy="84138"/>
              </a:xfrm>
              <a:custGeom>
                <a:avLst/>
                <a:gdLst>
                  <a:gd name="T0" fmla="*/ 3 w 451"/>
                  <a:gd name="T1" fmla="*/ 12 h 107"/>
                  <a:gd name="T2" fmla="*/ 3 w 451"/>
                  <a:gd name="T3" fmla="*/ 12 h 107"/>
                  <a:gd name="T4" fmla="*/ 28 w 451"/>
                  <a:gd name="T5" fmla="*/ 24 h 107"/>
                  <a:gd name="T6" fmla="*/ 55 w 451"/>
                  <a:gd name="T7" fmla="*/ 33 h 107"/>
                  <a:gd name="T8" fmla="*/ 80 w 451"/>
                  <a:gd name="T9" fmla="*/ 41 h 107"/>
                  <a:gd name="T10" fmla="*/ 106 w 451"/>
                  <a:gd name="T11" fmla="*/ 49 h 107"/>
                  <a:gd name="T12" fmla="*/ 160 w 451"/>
                  <a:gd name="T13" fmla="*/ 63 h 107"/>
                  <a:gd name="T14" fmla="*/ 213 w 451"/>
                  <a:gd name="T15" fmla="*/ 74 h 107"/>
                  <a:gd name="T16" fmla="*/ 213 w 451"/>
                  <a:gd name="T17" fmla="*/ 74 h 107"/>
                  <a:gd name="T18" fmla="*/ 270 w 451"/>
                  <a:gd name="T19" fmla="*/ 84 h 107"/>
                  <a:gd name="T20" fmla="*/ 326 w 451"/>
                  <a:gd name="T21" fmla="*/ 93 h 107"/>
                  <a:gd name="T22" fmla="*/ 384 w 451"/>
                  <a:gd name="T23" fmla="*/ 100 h 107"/>
                  <a:gd name="T24" fmla="*/ 442 w 451"/>
                  <a:gd name="T25" fmla="*/ 107 h 107"/>
                  <a:gd name="T26" fmla="*/ 442 w 451"/>
                  <a:gd name="T27" fmla="*/ 107 h 107"/>
                  <a:gd name="T28" fmla="*/ 446 w 451"/>
                  <a:gd name="T29" fmla="*/ 107 h 107"/>
                  <a:gd name="T30" fmla="*/ 448 w 451"/>
                  <a:gd name="T31" fmla="*/ 104 h 107"/>
                  <a:gd name="T32" fmla="*/ 450 w 451"/>
                  <a:gd name="T33" fmla="*/ 102 h 107"/>
                  <a:gd name="T34" fmla="*/ 451 w 451"/>
                  <a:gd name="T35" fmla="*/ 98 h 107"/>
                  <a:gd name="T36" fmla="*/ 451 w 451"/>
                  <a:gd name="T37" fmla="*/ 95 h 107"/>
                  <a:gd name="T38" fmla="*/ 450 w 451"/>
                  <a:gd name="T39" fmla="*/ 92 h 107"/>
                  <a:gd name="T40" fmla="*/ 447 w 451"/>
                  <a:gd name="T41" fmla="*/ 89 h 107"/>
                  <a:gd name="T42" fmla="*/ 443 w 451"/>
                  <a:gd name="T43" fmla="*/ 89 h 107"/>
                  <a:gd name="T44" fmla="*/ 443 w 451"/>
                  <a:gd name="T45" fmla="*/ 89 h 107"/>
                  <a:gd name="T46" fmla="*/ 390 w 451"/>
                  <a:gd name="T47" fmla="*/ 83 h 107"/>
                  <a:gd name="T48" fmla="*/ 338 w 451"/>
                  <a:gd name="T49" fmla="*/ 77 h 107"/>
                  <a:gd name="T50" fmla="*/ 286 w 451"/>
                  <a:gd name="T51" fmla="*/ 68 h 107"/>
                  <a:gd name="T52" fmla="*/ 233 w 451"/>
                  <a:gd name="T53" fmla="*/ 59 h 107"/>
                  <a:gd name="T54" fmla="*/ 233 w 451"/>
                  <a:gd name="T55" fmla="*/ 59 h 107"/>
                  <a:gd name="T56" fmla="*/ 204 w 451"/>
                  <a:gd name="T57" fmla="*/ 54 h 107"/>
                  <a:gd name="T58" fmla="*/ 177 w 451"/>
                  <a:gd name="T59" fmla="*/ 48 h 107"/>
                  <a:gd name="T60" fmla="*/ 120 w 451"/>
                  <a:gd name="T61" fmla="*/ 33 h 107"/>
                  <a:gd name="T62" fmla="*/ 8 w 451"/>
                  <a:gd name="T63" fmla="*/ 1 h 107"/>
                  <a:gd name="T64" fmla="*/ 8 w 451"/>
                  <a:gd name="T65" fmla="*/ 1 h 107"/>
                  <a:gd name="T66" fmla="*/ 6 w 451"/>
                  <a:gd name="T67" fmla="*/ 0 h 107"/>
                  <a:gd name="T68" fmla="*/ 3 w 451"/>
                  <a:gd name="T69" fmla="*/ 1 h 107"/>
                  <a:gd name="T70" fmla="*/ 1 w 451"/>
                  <a:gd name="T71" fmla="*/ 2 h 107"/>
                  <a:gd name="T72" fmla="*/ 1 w 451"/>
                  <a:gd name="T73" fmla="*/ 5 h 107"/>
                  <a:gd name="T74" fmla="*/ 0 w 451"/>
                  <a:gd name="T75" fmla="*/ 6 h 107"/>
                  <a:gd name="T76" fmla="*/ 1 w 451"/>
                  <a:gd name="T77" fmla="*/ 9 h 107"/>
                  <a:gd name="T78" fmla="*/ 2 w 451"/>
                  <a:gd name="T79" fmla="*/ 11 h 107"/>
                  <a:gd name="T80" fmla="*/ 3 w 451"/>
                  <a:gd name="T81" fmla="*/ 12 h 107"/>
                  <a:gd name="T82" fmla="*/ 3 w 451"/>
                  <a:gd name="T83" fmla="*/ 12 h 1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51"/>
                  <a:gd name="T127" fmla="*/ 0 h 107"/>
                  <a:gd name="T128" fmla="*/ 451 w 451"/>
                  <a:gd name="T129" fmla="*/ 107 h 1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51" h="107">
                    <a:moveTo>
                      <a:pt x="3" y="12"/>
                    </a:moveTo>
                    <a:lnTo>
                      <a:pt x="3" y="12"/>
                    </a:lnTo>
                    <a:lnTo>
                      <a:pt x="28" y="24"/>
                    </a:lnTo>
                    <a:lnTo>
                      <a:pt x="55" y="33"/>
                    </a:lnTo>
                    <a:lnTo>
                      <a:pt x="80" y="41"/>
                    </a:lnTo>
                    <a:lnTo>
                      <a:pt x="106" y="49"/>
                    </a:lnTo>
                    <a:lnTo>
                      <a:pt x="160" y="63"/>
                    </a:lnTo>
                    <a:lnTo>
                      <a:pt x="213" y="74"/>
                    </a:lnTo>
                    <a:lnTo>
                      <a:pt x="213" y="74"/>
                    </a:lnTo>
                    <a:lnTo>
                      <a:pt x="270" y="84"/>
                    </a:lnTo>
                    <a:lnTo>
                      <a:pt x="326" y="93"/>
                    </a:lnTo>
                    <a:lnTo>
                      <a:pt x="384" y="100"/>
                    </a:lnTo>
                    <a:lnTo>
                      <a:pt x="442" y="107"/>
                    </a:lnTo>
                    <a:lnTo>
                      <a:pt x="442" y="107"/>
                    </a:lnTo>
                    <a:lnTo>
                      <a:pt x="446" y="107"/>
                    </a:lnTo>
                    <a:lnTo>
                      <a:pt x="448" y="104"/>
                    </a:lnTo>
                    <a:lnTo>
                      <a:pt x="450" y="102"/>
                    </a:lnTo>
                    <a:lnTo>
                      <a:pt x="451" y="98"/>
                    </a:lnTo>
                    <a:lnTo>
                      <a:pt x="451" y="95"/>
                    </a:lnTo>
                    <a:lnTo>
                      <a:pt x="450" y="92"/>
                    </a:lnTo>
                    <a:lnTo>
                      <a:pt x="447" y="89"/>
                    </a:lnTo>
                    <a:lnTo>
                      <a:pt x="443" y="89"/>
                    </a:lnTo>
                    <a:lnTo>
                      <a:pt x="443" y="89"/>
                    </a:lnTo>
                    <a:lnTo>
                      <a:pt x="390" y="83"/>
                    </a:lnTo>
                    <a:lnTo>
                      <a:pt x="338" y="77"/>
                    </a:lnTo>
                    <a:lnTo>
                      <a:pt x="286" y="68"/>
                    </a:lnTo>
                    <a:lnTo>
                      <a:pt x="233" y="59"/>
                    </a:lnTo>
                    <a:lnTo>
                      <a:pt x="233" y="59"/>
                    </a:lnTo>
                    <a:lnTo>
                      <a:pt x="204" y="54"/>
                    </a:lnTo>
                    <a:lnTo>
                      <a:pt x="177" y="48"/>
                    </a:lnTo>
                    <a:lnTo>
                      <a:pt x="120" y="33"/>
                    </a:lnTo>
                    <a:lnTo>
                      <a:pt x="8" y="1"/>
                    </a:lnTo>
                    <a:lnTo>
                      <a:pt x="8" y="1"/>
                    </a:lnTo>
                    <a:lnTo>
                      <a:pt x="6" y="0"/>
                    </a:lnTo>
                    <a:lnTo>
                      <a:pt x="3" y="1"/>
                    </a:lnTo>
                    <a:lnTo>
                      <a:pt x="1" y="2"/>
                    </a:lnTo>
                    <a:lnTo>
                      <a:pt x="1" y="5"/>
                    </a:lnTo>
                    <a:lnTo>
                      <a:pt x="0" y="6"/>
                    </a:lnTo>
                    <a:lnTo>
                      <a:pt x="1" y="9"/>
                    </a:lnTo>
                    <a:lnTo>
                      <a:pt x="2" y="11"/>
                    </a:lnTo>
                    <a:lnTo>
                      <a:pt x="3" y="12"/>
                    </a:lnTo>
                    <a:lnTo>
                      <a:pt x="3"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5" name="Freeform 59"/>
              <p:cNvSpPr>
                <a:spLocks noChangeArrowheads="1"/>
              </p:cNvSpPr>
              <p:nvPr/>
            </p:nvSpPr>
            <p:spPr bwMode="auto">
              <a:xfrm>
                <a:off x="884237" y="114300"/>
                <a:ext cx="333375" cy="184150"/>
              </a:xfrm>
              <a:custGeom>
                <a:avLst/>
                <a:gdLst>
                  <a:gd name="T0" fmla="*/ 5 w 421"/>
                  <a:gd name="T1" fmla="*/ 231 h 233"/>
                  <a:gd name="T2" fmla="*/ 5 w 421"/>
                  <a:gd name="T3" fmla="*/ 231 h 233"/>
                  <a:gd name="T4" fmla="*/ 27 w 421"/>
                  <a:gd name="T5" fmla="*/ 211 h 233"/>
                  <a:gd name="T6" fmla="*/ 49 w 421"/>
                  <a:gd name="T7" fmla="*/ 192 h 233"/>
                  <a:gd name="T8" fmla="*/ 72 w 421"/>
                  <a:gd name="T9" fmla="*/ 173 h 233"/>
                  <a:gd name="T10" fmla="*/ 96 w 421"/>
                  <a:gd name="T11" fmla="*/ 157 h 233"/>
                  <a:gd name="T12" fmla="*/ 121 w 421"/>
                  <a:gd name="T13" fmla="*/ 142 h 233"/>
                  <a:gd name="T14" fmla="*/ 146 w 421"/>
                  <a:gd name="T15" fmla="*/ 128 h 233"/>
                  <a:gd name="T16" fmla="*/ 172 w 421"/>
                  <a:gd name="T17" fmla="*/ 116 h 233"/>
                  <a:gd name="T18" fmla="*/ 200 w 421"/>
                  <a:gd name="T19" fmla="*/ 103 h 233"/>
                  <a:gd name="T20" fmla="*/ 200 w 421"/>
                  <a:gd name="T21" fmla="*/ 103 h 233"/>
                  <a:gd name="T22" fmla="*/ 254 w 421"/>
                  <a:gd name="T23" fmla="*/ 82 h 233"/>
                  <a:gd name="T24" fmla="*/ 308 w 421"/>
                  <a:gd name="T25" fmla="*/ 62 h 233"/>
                  <a:gd name="T26" fmla="*/ 364 w 421"/>
                  <a:gd name="T27" fmla="*/ 40 h 233"/>
                  <a:gd name="T28" fmla="*/ 390 w 421"/>
                  <a:gd name="T29" fmla="*/ 29 h 233"/>
                  <a:gd name="T30" fmla="*/ 416 w 421"/>
                  <a:gd name="T31" fmla="*/ 16 h 233"/>
                  <a:gd name="T32" fmla="*/ 416 w 421"/>
                  <a:gd name="T33" fmla="*/ 16 h 233"/>
                  <a:gd name="T34" fmla="*/ 419 w 421"/>
                  <a:gd name="T35" fmla="*/ 14 h 233"/>
                  <a:gd name="T36" fmla="*/ 420 w 421"/>
                  <a:gd name="T37" fmla="*/ 11 h 233"/>
                  <a:gd name="T38" fmla="*/ 421 w 421"/>
                  <a:gd name="T39" fmla="*/ 9 h 233"/>
                  <a:gd name="T40" fmla="*/ 420 w 421"/>
                  <a:gd name="T41" fmla="*/ 5 h 233"/>
                  <a:gd name="T42" fmla="*/ 418 w 421"/>
                  <a:gd name="T43" fmla="*/ 3 h 233"/>
                  <a:gd name="T44" fmla="*/ 415 w 421"/>
                  <a:gd name="T45" fmla="*/ 0 h 233"/>
                  <a:gd name="T46" fmla="*/ 413 w 421"/>
                  <a:gd name="T47" fmla="*/ 0 h 233"/>
                  <a:gd name="T48" fmla="*/ 409 w 421"/>
                  <a:gd name="T49" fmla="*/ 1 h 233"/>
                  <a:gd name="T50" fmla="*/ 409 w 421"/>
                  <a:gd name="T51" fmla="*/ 1 h 233"/>
                  <a:gd name="T52" fmla="*/ 381 w 421"/>
                  <a:gd name="T53" fmla="*/ 14 h 233"/>
                  <a:gd name="T54" fmla="*/ 353 w 421"/>
                  <a:gd name="T55" fmla="*/ 25 h 233"/>
                  <a:gd name="T56" fmla="*/ 298 w 421"/>
                  <a:gd name="T57" fmla="*/ 48 h 233"/>
                  <a:gd name="T58" fmla="*/ 242 w 421"/>
                  <a:gd name="T59" fmla="*/ 69 h 233"/>
                  <a:gd name="T60" fmla="*/ 186 w 421"/>
                  <a:gd name="T61" fmla="*/ 92 h 233"/>
                  <a:gd name="T62" fmla="*/ 186 w 421"/>
                  <a:gd name="T63" fmla="*/ 92 h 233"/>
                  <a:gd name="T64" fmla="*/ 160 w 421"/>
                  <a:gd name="T65" fmla="*/ 103 h 233"/>
                  <a:gd name="T66" fmla="*/ 133 w 421"/>
                  <a:gd name="T67" fmla="*/ 116 h 233"/>
                  <a:gd name="T68" fmla="*/ 108 w 421"/>
                  <a:gd name="T69" fmla="*/ 131 h 233"/>
                  <a:gd name="T70" fmla="*/ 83 w 421"/>
                  <a:gd name="T71" fmla="*/ 146 h 233"/>
                  <a:gd name="T72" fmla="*/ 59 w 421"/>
                  <a:gd name="T73" fmla="*/ 163 h 233"/>
                  <a:gd name="T74" fmla="*/ 38 w 421"/>
                  <a:gd name="T75" fmla="*/ 182 h 233"/>
                  <a:gd name="T76" fmla="*/ 28 w 421"/>
                  <a:gd name="T77" fmla="*/ 192 h 233"/>
                  <a:gd name="T78" fmla="*/ 18 w 421"/>
                  <a:gd name="T79" fmla="*/ 204 h 233"/>
                  <a:gd name="T80" fmla="*/ 9 w 421"/>
                  <a:gd name="T81" fmla="*/ 215 h 233"/>
                  <a:gd name="T82" fmla="*/ 1 w 421"/>
                  <a:gd name="T83" fmla="*/ 228 h 233"/>
                  <a:gd name="T84" fmla="*/ 1 w 421"/>
                  <a:gd name="T85" fmla="*/ 228 h 233"/>
                  <a:gd name="T86" fmla="*/ 0 w 421"/>
                  <a:gd name="T87" fmla="*/ 230 h 233"/>
                  <a:gd name="T88" fmla="*/ 1 w 421"/>
                  <a:gd name="T89" fmla="*/ 231 h 233"/>
                  <a:gd name="T90" fmla="*/ 4 w 421"/>
                  <a:gd name="T91" fmla="*/ 233 h 233"/>
                  <a:gd name="T92" fmla="*/ 5 w 421"/>
                  <a:gd name="T93" fmla="*/ 231 h 233"/>
                  <a:gd name="T94" fmla="*/ 5 w 421"/>
                  <a:gd name="T95" fmla="*/ 231 h 23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21"/>
                  <a:gd name="T145" fmla="*/ 0 h 233"/>
                  <a:gd name="T146" fmla="*/ 421 w 421"/>
                  <a:gd name="T147" fmla="*/ 233 h 23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21" h="233">
                    <a:moveTo>
                      <a:pt x="5" y="231"/>
                    </a:moveTo>
                    <a:lnTo>
                      <a:pt x="5" y="231"/>
                    </a:lnTo>
                    <a:lnTo>
                      <a:pt x="27" y="211"/>
                    </a:lnTo>
                    <a:lnTo>
                      <a:pt x="49" y="192"/>
                    </a:lnTo>
                    <a:lnTo>
                      <a:pt x="72" y="173"/>
                    </a:lnTo>
                    <a:lnTo>
                      <a:pt x="96" y="157"/>
                    </a:lnTo>
                    <a:lnTo>
                      <a:pt x="121" y="142"/>
                    </a:lnTo>
                    <a:lnTo>
                      <a:pt x="146" y="128"/>
                    </a:lnTo>
                    <a:lnTo>
                      <a:pt x="172" y="116"/>
                    </a:lnTo>
                    <a:lnTo>
                      <a:pt x="200" y="103"/>
                    </a:lnTo>
                    <a:lnTo>
                      <a:pt x="200" y="103"/>
                    </a:lnTo>
                    <a:lnTo>
                      <a:pt x="254" y="82"/>
                    </a:lnTo>
                    <a:lnTo>
                      <a:pt x="308" y="62"/>
                    </a:lnTo>
                    <a:lnTo>
                      <a:pt x="364" y="40"/>
                    </a:lnTo>
                    <a:lnTo>
                      <a:pt x="390" y="29"/>
                    </a:lnTo>
                    <a:lnTo>
                      <a:pt x="416" y="16"/>
                    </a:lnTo>
                    <a:lnTo>
                      <a:pt x="416" y="16"/>
                    </a:lnTo>
                    <a:lnTo>
                      <a:pt x="419" y="14"/>
                    </a:lnTo>
                    <a:lnTo>
                      <a:pt x="420" y="11"/>
                    </a:lnTo>
                    <a:lnTo>
                      <a:pt x="421" y="9"/>
                    </a:lnTo>
                    <a:lnTo>
                      <a:pt x="420" y="5"/>
                    </a:lnTo>
                    <a:lnTo>
                      <a:pt x="418" y="3"/>
                    </a:lnTo>
                    <a:lnTo>
                      <a:pt x="415" y="0"/>
                    </a:lnTo>
                    <a:lnTo>
                      <a:pt x="413" y="0"/>
                    </a:lnTo>
                    <a:lnTo>
                      <a:pt x="409" y="1"/>
                    </a:lnTo>
                    <a:lnTo>
                      <a:pt x="409" y="1"/>
                    </a:lnTo>
                    <a:lnTo>
                      <a:pt x="381" y="14"/>
                    </a:lnTo>
                    <a:lnTo>
                      <a:pt x="353" y="25"/>
                    </a:lnTo>
                    <a:lnTo>
                      <a:pt x="298" y="48"/>
                    </a:lnTo>
                    <a:lnTo>
                      <a:pt x="242" y="69"/>
                    </a:lnTo>
                    <a:lnTo>
                      <a:pt x="186" y="92"/>
                    </a:lnTo>
                    <a:lnTo>
                      <a:pt x="186" y="92"/>
                    </a:lnTo>
                    <a:lnTo>
                      <a:pt x="160" y="103"/>
                    </a:lnTo>
                    <a:lnTo>
                      <a:pt x="133" y="116"/>
                    </a:lnTo>
                    <a:lnTo>
                      <a:pt x="108" y="131"/>
                    </a:lnTo>
                    <a:lnTo>
                      <a:pt x="83" y="146"/>
                    </a:lnTo>
                    <a:lnTo>
                      <a:pt x="59" y="163"/>
                    </a:lnTo>
                    <a:lnTo>
                      <a:pt x="38" y="182"/>
                    </a:lnTo>
                    <a:lnTo>
                      <a:pt x="28" y="192"/>
                    </a:lnTo>
                    <a:lnTo>
                      <a:pt x="18" y="204"/>
                    </a:lnTo>
                    <a:lnTo>
                      <a:pt x="9" y="215"/>
                    </a:lnTo>
                    <a:lnTo>
                      <a:pt x="1" y="228"/>
                    </a:lnTo>
                    <a:lnTo>
                      <a:pt x="1" y="228"/>
                    </a:lnTo>
                    <a:lnTo>
                      <a:pt x="0" y="230"/>
                    </a:lnTo>
                    <a:lnTo>
                      <a:pt x="1" y="231"/>
                    </a:lnTo>
                    <a:lnTo>
                      <a:pt x="4" y="233"/>
                    </a:lnTo>
                    <a:lnTo>
                      <a:pt x="5" y="231"/>
                    </a:lnTo>
                    <a:lnTo>
                      <a:pt x="5" y="231"/>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6" name="Freeform 60"/>
              <p:cNvSpPr>
                <a:spLocks noChangeArrowheads="1"/>
              </p:cNvSpPr>
              <p:nvPr/>
            </p:nvSpPr>
            <p:spPr bwMode="auto">
              <a:xfrm>
                <a:off x="455612" y="71438"/>
                <a:ext cx="339725" cy="276225"/>
              </a:xfrm>
              <a:custGeom>
                <a:avLst/>
                <a:gdLst>
                  <a:gd name="T0" fmla="*/ 7 w 429"/>
                  <a:gd name="T1" fmla="*/ 347 h 348"/>
                  <a:gd name="T2" fmla="*/ 7 w 429"/>
                  <a:gd name="T3" fmla="*/ 347 h 348"/>
                  <a:gd name="T4" fmla="*/ 50 w 429"/>
                  <a:gd name="T5" fmla="*/ 298 h 348"/>
                  <a:gd name="T6" fmla="*/ 94 w 429"/>
                  <a:gd name="T7" fmla="*/ 249 h 348"/>
                  <a:gd name="T8" fmla="*/ 117 w 429"/>
                  <a:gd name="T9" fmla="*/ 225 h 348"/>
                  <a:gd name="T10" fmla="*/ 141 w 429"/>
                  <a:gd name="T11" fmla="*/ 202 h 348"/>
                  <a:gd name="T12" fmla="*/ 165 w 429"/>
                  <a:gd name="T13" fmla="*/ 180 h 348"/>
                  <a:gd name="T14" fmla="*/ 189 w 429"/>
                  <a:gd name="T15" fmla="*/ 158 h 348"/>
                  <a:gd name="T16" fmla="*/ 189 w 429"/>
                  <a:gd name="T17" fmla="*/ 158 h 348"/>
                  <a:gd name="T18" fmla="*/ 216 w 429"/>
                  <a:gd name="T19" fmla="*/ 137 h 348"/>
                  <a:gd name="T20" fmla="*/ 244 w 429"/>
                  <a:gd name="T21" fmla="*/ 117 h 348"/>
                  <a:gd name="T22" fmla="*/ 271 w 429"/>
                  <a:gd name="T23" fmla="*/ 97 h 348"/>
                  <a:gd name="T24" fmla="*/ 300 w 429"/>
                  <a:gd name="T25" fmla="*/ 79 h 348"/>
                  <a:gd name="T26" fmla="*/ 331 w 429"/>
                  <a:gd name="T27" fmla="*/ 62 h 348"/>
                  <a:gd name="T28" fmla="*/ 361 w 429"/>
                  <a:gd name="T29" fmla="*/ 47 h 348"/>
                  <a:gd name="T30" fmla="*/ 392 w 429"/>
                  <a:gd name="T31" fmla="*/ 31 h 348"/>
                  <a:gd name="T32" fmla="*/ 424 w 429"/>
                  <a:gd name="T33" fmla="*/ 18 h 348"/>
                  <a:gd name="T34" fmla="*/ 424 w 429"/>
                  <a:gd name="T35" fmla="*/ 18 h 348"/>
                  <a:gd name="T36" fmla="*/ 426 w 429"/>
                  <a:gd name="T37" fmla="*/ 15 h 348"/>
                  <a:gd name="T38" fmla="*/ 429 w 429"/>
                  <a:gd name="T39" fmla="*/ 13 h 348"/>
                  <a:gd name="T40" fmla="*/ 429 w 429"/>
                  <a:gd name="T41" fmla="*/ 9 h 348"/>
                  <a:gd name="T42" fmla="*/ 427 w 429"/>
                  <a:gd name="T43" fmla="*/ 6 h 348"/>
                  <a:gd name="T44" fmla="*/ 426 w 429"/>
                  <a:gd name="T45" fmla="*/ 3 h 348"/>
                  <a:gd name="T46" fmla="*/ 424 w 429"/>
                  <a:gd name="T47" fmla="*/ 1 h 348"/>
                  <a:gd name="T48" fmla="*/ 420 w 429"/>
                  <a:gd name="T49" fmla="*/ 0 h 348"/>
                  <a:gd name="T50" fmla="*/ 416 w 429"/>
                  <a:gd name="T51" fmla="*/ 1 h 348"/>
                  <a:gd name="T52" fmla="*/ 416 w 429"/>
                  <a:gd name="T53" fmla="*/ 1 h 348"/>
                  <a:gd name="T54" fmla="*/ 385 w 429"/>
                  <a:gd name="T55" fmla="*/ 15 h 348"/>
                  <a:gd name="T56" fmla="*/ 354 w 429"/>
                  <a:gd name="T57" fmla="*/ 30 h 348"/>
                  <a:gd name="T58" fmla="*/ 324 w 429"/>
                  <a:gd name="T59" fmla="*/ 45 h 348"/>
                  <a:gd name="T60" fmla="*/ 294 w 429"/>
                  <a:gd name="T61" fmla="*/ 63 h 348"/>
                  <a:gd name="T62" fmla="*/ 265 w 429"/>
                  <a:gd name="T63" fmla="*/ 80 h 348"/>
                  <a:gd name="T64" fmla="*/ 238 w 429"/>
                  <a:gd name="T65" fmla="*/ 101 h 348"/>
                  <a:gd name="T66" fmla="*/ 210 w 429"/>
                  <a:gd name="T67" fmla="*/ 121 h 348"/>
                  <a:gd name="T68" fmla="*/ 183 w 429"/>
                  <a:gd name="T69" fmla="*/ 141 h 348"/>
                  <a:gd name="T70" fmla="*/ 157 w 429"/>
                  <a:gd name="T71" fmla="*/ 163 h 348"/>
                  <a:gd name="T72" fmla="*/ 132 w 429"/>
                  <a:gd name="T73" fmla="*/ 186 h 348"/>
                  <a:gd name="T74" fmla="*/ 108 w 429"/>
                  <a:gd name="T75" fmla="*/ 210 h 348"/>
                  <a:gd name="T76" fmla="*/ 84 w 429"/>
                  <a:gd name="T77" fmla="*/ 235 h 348"/>
                  <a:gd name="T78" fmla="*/ 63 w 429"/>
                  <a:gd name="T79" fmla="*/ 260 h 348"/>
                  <a:gd name="T80" fmla="*/ 41 w 429"/>
                  <a:gd name="T81" fmla="*/ 287 h 348"/>
                  <a:gd name="T82" fmla="*/ 20 w 429"/>
                  <a:gd name="T83" fmla="*/ 314 h 348"/>
                  <a:gd name="T84" fmla="*/ 1 w 429"/>
                  <a:gd name="T85" fmla="*/ 343 h 348"/>
                  <a:gd name="T86" fmla="*/ 1 w 429"/>
                  <a:gd name="T87" fmla="*/ 343 h 348"/>
                  <a:gd name="T88" fmla="*/ 0 w 429"/>
                  <a:gd name="T89" fmla="*/ 346 h 348"/>
                  <a:gd name="T90" fmla="*/ 2 w 429"/>
                  <a:gd name="T91" fmla="*/ 348 h 348"/>
                  <a:gd name="T92" fmla="*/ 5 w 429"/>
                  <a:gd name="T93" fmla="*/ 348 h 348"/>
                  <a:gd name="T94" fmla="*/ 7 w 429"/>
                  <a:gd name="T95" fmla="*/ 347 h 348"/>
                  <a:gd name="T96" fmla="*/ 7 w 429"/>
                  <a:gd name="T97" fmla="*/ 347 h 3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9"/>
                  <a:gd name="T148" fmla="*/ 0 h 348"/>
                  <a:gd name="T149" fmla="*/ 429 w 429"/>
                  <a:gd name="T150" fmla="*/ 348 h 34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9" h="348">
                    <a:moveTo>
                      <a:pt x="7" y="347"/>
                    </a:moveTo>
                    <a:lnTo>
                      <a:pt x="7" y="347"/>
                    </a:lnTo>
                    <a:lnTo>
                      <a:pt x="50" y="298"/>
                    </a:lnTo>
                    <a:lnTo>
                      <a:pt x="94" y="249"/>
                    </a:lnTo>
                    <a:lnTo>
                      <a:pt x="117" y="225"/>
                    </a:lnTo>
                    <a:lnTo>
                      <a:pt x="141" y="202"/>
                    </a:lnTo>
                    <a:lnTo>
                      <a:pt x="165" y="180"/>
                    </a:lnTo>
                    <a:lnTo>
                      <a:pt x="189" y="158"/>
                    </a:lnTo>
                    <a:lnTo>
                      <a:pt x="189" y="158"/>
                    </a:lnTo>
                    <a:lnTo>
                      <a:pt x="216" y="137"/>
                    </a:lnTo>
                    <a:lnTo>
                      <a:pt x="244" y="117"/>
                    </a:lnTo>
                    <a:lnTo>
                      <a:pt x="271" y="97"/>
                    </a:lnTo>
                    <a:lnTo>
                      <a:pt x="300" y="79"/>
                    </a:lnTo>
                    <a:lnTo>
                      <a:pt x="331" y="62"/>
                    </a:lnTo>
                    <a:lnTo>
                      <a:pt x="361" y="47"/>
                    </a:lnTo>
                    <a:lnTo>
                      <a:pt x="392" y="31"/>
                    </a:lnTo>
                    <a:lnTo>
                      <a:pt x="424" y="18"/>
                    </a:lnTo>
                    <a:lnTo>
                      <a:pt x="424" y="18"/>
                    </a:lnTo>
                    <a:lnTo>
                      <a:pt x="426" y="15"/>
                    </a:lnTo>
                    <a:lnTo>
                      <a:pt x="429" y="13"/>
                    </a:lnTo>
                    <a:lnTo>
                      <a:pt x="429" y="9"/>
                    </a:lnTo>
                    <a:lnTo>
                      <a:pt x="427" y="6"/>
                    </a:lnTo>
                    <a:lnTo>
                      <a:pt x="426" y="3"/>
                    </a:lnTo>
                    <a:lnTo>
                      <a:pt x="424" y="1"/>
                    </a:lnTo>
                    <a:lnTo>
                      <a:pt x="420" y="0"/>
                    </a:lnTo>
                    <a:lnTo>
                      <a:pt x="416" y="1"/>
                    </a:lnTo>
                    <a:lnTo>
                      <a:pt x="416" y="1"/>
                    </a:lnTo>
                    <a:lnTo>
                      <a:pt x="385" y="15"/>
                    </a:lnTo>
                    <a:lnTo>
                      <a:pt x="354" y="30"/>
                    </a:lnTo>
                    <a:lnTo>
                      <a:pt x="324" y="45"/>
                    </a:lnTo>
                    <a:lnTo>
                      <a:pt x="294" y="63"/>
                    </a:lnTo>
                    <a:lnTo>
                      <a:pt x="265" y="80"/>
                    </a:lnTo>
                    <a:lnTo>
                      <a:pt x="238" y="101"/>
                    </a:lnTo>
                    <a:lnTo>
                      <a:pt x="210" y="121"/>
                    </a:lnTo>
                    <a:lnTo>
                      <a:pt x="183" y="141"/>
                    </a:lnTo>
                    <a:lnTo>
                      <a:pt x="157" y="163"/>
                    </a:lnTo>
                    <a:lnTo>
                      <a:pt x="132" y="186"/>
                    </a:lnTo>
                    <a:lnTo>
                      <a:pt x="108" y="210"/>
                    </a:lnTo>
                    <a:lnTo>
                      <a:pt x="84" y="235"/>
                    </a:lnTo>
                    <a:lnTo>
                      <a:pt x="63" y="260"/>
                    </a:lnTo>
                    <a:lnTo>
                      <a:pt x="41" y="287"/>
                    </a:lnTo>
                    <a:lnTo>
                      <a:pt x="20" y="314"/>
                    </a:lnTo>
                    <a:lnTo>
                      <a:pt x="1" y="343"/>
                    </a:lnTo>
                    <a:lnTo>
                      <a:pt x="1" y="343"/>
                    </a:lnTo>
                    <a:lnTo>
                      <a:pt x="0" y="346"/>
                    </a:lnTo>
                    <a:lnTo>
                      <a:pt x="2" y="348"/>
                    </a:lnTo>
                    <a:lnTo>
                      <a:pt x="5" y="348"/>
                    </a:lnTo>
                    <a:lnTo>
                      <a:pt x="7" y="347"/>
                    </a:lnTo>
                    <a:lnTo>
                      <a:pt x="7" y="34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7" name="Freeform 61"/>
              <p:cNvSpPr>
                <a:spLocks noChangeArrowheads="1"/>
              </p:cNvSpPr>
              <p:nvPr/>
            </p:nvSpPr>
            <p:spPr bwMode="auto">
              <a:xfrm>
                <a:off x="142875" y="223838"/>
                <a:ext cx="227013" cy="207963"/>
              </a:xfrm>
              <a:custGeom>
                <a:avLst/>
                <a:gdLst>
                  <a:gd name="T0" fmla="*/ 7 w 286"/>
                  <a:gd name="T1" fmla="*/ 260 h 263"/>
                  <a:gd name="T2" fmla="*/ 7 w 286"/>
                  <a:gd name="T3" fmla="*/ 260 h 263"/>
                  <a:gd name="T4" fmla="*/ 19 w 286"/>
                  <a:gd name="T5" fmla="*/ 239 h 263"/>
                  <a:gd name="T6" fmla="*/ 32 w 286"/>
                  <a:gd name="T7" fmla="*/ 219 h 263"/>
                  <a:gd name="T8" fmla="*/ 47 w 286"/>
                  <a:gd name="T9" fmla="*/ 199 h 263"/>
                  <a:gd name="T10" fmla="*/ 62 w 286"/>
                  <a:gd name="T11" fmla="*/ 180 h 263"/>
                  <a:gd name="T12" fmla="*/ 80 w 286"/>
                  <a:gd name="T13" fmla="*/ 161 h 263"/>
                  <a:gd name="T14" fmla="*/ 97 w 286"/>
                  <a:gd name="T15" fmla="*/ 144 h 263"/>
                  <a:gd name="T16" fmla="*/ 115 w 286"/>
                  <a:gd name="T17" fmla="*/ 127 h 263"/>
                  <a:gd name="T18" fmla="*/ 134 w 286"/>
                  <a:gd name="T19" fmla="*/ 111 h 263"/>
                  <a:gd name="T20" fmla="*/ 134 w 286"/>
                  <a:gd name="T21" fmla="*/ 111 h 263"/>
                  <a:gd name="T22" fmla="*/ 154 w 286"/>
                  <a:gd name="T23" fmla="*/ 93 h 263"/>
                  <a:gd name="T24" fmla="*/ 175 w 286"/>
                  <a:gd name="T25" fmla="*/ 78 h 263"/>
                  <a:gd name="T26" fmla="*/ 197 w 286"/>
                  <a:gd name="T27" fmla="*/ 63 h 263"/>
                  <a:gd name="T28" fmla="*/ 219 w 286"/>
                  <a:gd name="T29" fmla="*/ 48 h 263"/>
                  <a:gd name="T30" fmla="*/ 219 w 286"/>
                  <a:gd name="T31" fmla="*/ 48 h 263"/>
                  <a:gd name="T32" fmla="*/ 236 w 286"/>
                  <a:gd name="T33" fmla="*/ 39 h 263"/>
                  <a:gd name="T34" fmla="*/ 253 w 286"/>
                  <a:gd name="T35" fmla="*/ 30 h 263"/>
                  <a:gd name="T36" fmla="*/ 271 w 286"/>
                  <a:gd name="T37" fmla="*/ 20 h 263"/>
                  <a:gd name="T38" fmla="*/ 278 w 286"/>
                  <a:gd name="T39" fmla="*/ 14 h 263"/>
                  <a:gd name="T40" fmla="*/ 285 w 286"/>
                  <a:gd name="T41" fmla="*/ 8 h 263"/>
                  <a:gd name="T42" fmla="*/ 285 w 286"/>
                  <a:gd name="T43" fmla="*/ 8 h 263"/>
                  <a:gd name="T44" fmla="*/ 286 w 286"/>
                  <a:gd name="T45" fmla="*/ 5 h 263"/>
                  <a:gd name="T46" fmla="*/ 286 w 286"/>
                  <a:gd name="T47" fmla="*/ 3 h 263"/>
                  <a:gd name="T48" fmla="*/ 283 w 286"/>
                  <a:gd name="T49" fmla="*/ 2 h 263"/>
                  <a:gd name="T50" fmla="*/ 281 w 286"/>
                  <a:gd name="T51" fmla="*/ 0 h 263"/>
                  <a:gd name="T52" fmla="*/ 281 w 286"/>
                  <a:gd name="T53" fmla="*/ 0 h 263"/>
                  <a:gd name="T54" fmla="*/ 272 w 286"/>
                  <a:gd name="T55" fmla="*/ 2 h 263"/>
                  <a:gd name="T56" fmla="*/ 262 w 286"/>
                  <a:gd name="T57" fmla="*/ 4 h 263"/>
                  <a:gd name="T58" fmla="*/ 252 w 286"/>
                  <a:gd name="T59" fmla="*/ 9 h 263"/>
                  <a:gd name="T60" fmla="*/ 242 w 286"/>
                  <a:gd name="T61" fmla="*/ 14 h 263"/>
                  <a:gd name="T62" fmla="*/ 223 w 286"/>
                  <a:gd name="T63" fmla="*/ 25 h 263"/>
                  <a:gd name="T64" fmla="*/ 205 w 286"/>
                  <a:gd name="T65" fmla="*/ 38 h 263"/>
                  <a:gd name="T66" fmla="*/ 205 w 286"/>
                  <a:gd name="T67" fmla="*/ 38 h 263"/>
                  <a:gd name="T68" fmla="*/ 184 w 286"/>
                  <a:gd name="T69" fmla="*/ 52 h 263"/>
                  <a:gd name="T70" fmla="*/ 163 w 286"/>
                  <a:gd name="T71" fmla="*/ 67 h 263"/>
                  <a:gd name="T72" fmla="*/ 143 w 286"/>
                  <a:gd name="T73" fmla="*/ 82 h 263"/>
                  <a:gd name="T74" fmla="*/ 122 w 286"/>
                  <a:gd name="T75" fmla="*/ 98 h 263"/>
                  <a:gd name="T76" fmla="*/ 122 w 286"/>
                  <a:gd name="T77" fmla="*/ 98 h 263"/>
                  <a:gd name="T78" fmla="*/ 104 w 286"/>
                  <a:gd name="T79" fmla="*/ 115 h 263"/>
                  <a:gd name="T80" fmla="*/ 85 w 286"/>
                  <a:gd name="T81" fmla="*/ 132 h 263"/>
                  <a:gd name="T82" fmla="*/ 67 w 286"/>
                  <a:gd name="T83" fmla="*/ 151 h 263"/>
                  <a:gd name="T84" fmla="*/ 51 w 286"/>
                  <a:gd name="T85" fmla="*/ 170 h 263"/>
                  <a:gd name="T86" fmla="*/ 36 w 286"/>
                  <a:gd name="T87" fmla="*/ 191 h 263"/>
                  <a:gd name="T88" fmla="*/ 22 w 286"/>
                  <a:gd name="T89" fmla="*/ 213 h 263"/>
                  <a:gd name="T90" fmla="*/ 9 w 286"/>
                  <a:gd name="T91" fmla="*/ 235 h 263"/>
                  <a:gd name="T92" fmla="*/ 0 w 286"/>
                  <a:gd name="T93" fmla="*/ 258 h 263"/>
                  <a:gd name="T94" fmla="*/ 0 w 286"/>
                  <a:gd name="T95" fmla="*/ 258 h 263"/>
                  <a:gd name="T96" fmla="*/ 0 w 286"/>
                  <a:gd name="T97" fmla="*/ 262 h 263"/>
                  <a:gd name="T98" fmla="*/ 2 w 286"/>
                  <a:gd name="T99" fmla="*/ 263 h 263"/>
                  <a:gd name="T100" fmla="*/ 5 w 286"/>
                  <a:gd name="T101" fmla="*/ 263 h 263"/>
                  <a:gd name="T102" fmla="*/ 7 w 286"/>
                  <a:gd name="T103" fmla="*/ 260 h 263"/>
                  <a:gd name="T104" fmla="*/ 7 w 286"/>
                  <a:gd name="T105" fmla="*/ 260 h 2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86"/>
                  <a:gd name="T160" fmla="*/ 0 h 263"/>
                  <a:gd name="T161" fmla="*/ 286 w 286"/>
                  <a:gd name="T162" fmla="*/ 263 h 26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86" h="263">
                    <a:moveTo>
                      <a:pt x="7" y="260"/>
                    </a:moveTo>
                    <a:lnTo>
                      <a:pt x="7" y="260"/>
                    </a:lnTo>
                    <a:lnTo>
                      <a:pt x="19" y="239"/>
                    </a:lnTo>
                    <a:lnTo>
                      <a:pt x="32" y="219"/>
                    </a:lnTo>
                    <a:lnTo>
                      <a:pt x="47" y="199"/>
                    </a:lnTo>
                    <a:lnTo>
                      <a:pt x="62" y="180"/>
                    </a:lnTo>
                    <a:lnTo>
                      <a:pt x="80" y="161"/>
                    </a:lnTo>
                    <a:lnTo>
                      <a:pt x="97" y="144"/>
                    </a:lnTo>
                    <a:lnTo>
                      <a:pt x="115" y="127"/>
                    </a:lnTo>
                    <a:lnTo>
                      <a:pt x="134" y="111"/>
                    </a:lnTo>
                    <a:lnTo>
                      <a:pt x="134" y="111"/>
                    </a:lnTo>
                    <a:lnTo>
                      <a:pt x="154" y="93"/>
                    </a:lnTo>
                    <a:lnTo>
                      <a:pt x="175" y="78"/>
                    </a:lnTo>
                    <a:lnTo>
                      <a:pt x="197" y="63"/>
                    </a:lnTo>
                    <a:lnTo>
                      <a:pt x="219" y="48"/>
                    </a:lnTo>
                    <a:lnTo>
                      <a:pt x="219" y="48"/>
                    </a:lnTo>
                    <a:lnTo>
                      <a:pt x="236" y="39"/>
                    </a:lnTo>
                    <a:lnTo>
                      <a:pt x="253" y="30"/>
                    </a:lnTo>
                    <a:lnTo>
                      <a:pt x="271" y="20"/>
                    </a:lnTo>
                    <a:lnTo>
                      <a:pt x="278" y="14"/>
                    </a:lnTo>
                    <a:lnTo>
                      <a:pt x="285" y="8"/>
                    </a:lnTo>
                    <a:lnTo>
                      <a:pt x="285" y="8"/>
                    </a:lnTo>
                    <a:lnTo>
                      <a:pt x="286" y="5"/>
                    </a:lnTo>
                    <a:lnTo>
                      <a:pt x="286" y="3"/>
                    </a:lnTo>
                    <a:lnTo>
                      <a:pt x="283" y="2"/>
                    </a:lnTo>
                    <a:lnTo>
                      <a:pt x="281" y="0"/>
                    </a:lnTo>
                    <a:lnTo>
                      <a:pt x="281" y="0"/>
                    </a:lnTo>
                    <a:lnTo>
                      <a:pt x="272" y="2"/>
                    </a:lnTo>
                    <a:lnTo>
                      <a:pt x="262" y="4"/>
                    </a:lnTo>
                    <a:lnTo>
                      <a:pt x="252" y="9"/>
                    </a:lnTo>
                    <a:lnTo>
                      <a:pt x="242" y="14"/>
                    </a:lnTo>
                    <a:lnTo>
                      <a:pt x="223" y="25"/>
                    </a:lnTo>
                    <a:lnTo>
                      <a:pt x="205" y="38"/>
                    </a:lnTo>
                    <a:lnTo>
                      <a:pt x="205" y="38"/>
                    </a:lnTo>
                    <a:lnTo>
                      <a:pt x="184" y="52"/>
                    </a:lnTo>
                    <a:lnTo>
                      <a:pt x="163" y="67"/>
                    </a:lnTo>
                    <a:lnTo>
                      <a:pt x="143" y="82"/>
                    </a:lnTo>
                    <a:lnTo>
                      <a:pt x="122" y="98"/>
                    </a:lnTo>
                    <a:lnTo>
                      <a:pt x="122" y="98"/>
                    </a:lnTo>
                    <a:lnTo>
                      <a:pt x="104" y="115"/>
                    </a:lnTo>
                    <a:lnTo>
                      <a:pt x="85" y="132"/>
                    </a:lnTo>
                    <a:lnTo>
                      <a:pt x="67" y="151"/>
                    </a:lnTo>
                    <a:lnTo>
                      <a:pt x="51" y="170"/>
                    </a:lnTo>
                    <a:lnTo>
                      <a:pt x="36" y="191"/>
                    </a:lnTo>
                    <a:lnTo>
                      <a:pt x="22" y="213"/>
                    </a:lnTo>
                    <a:lnTo>
                      <a:pt x="9" y="235"/>
                    </a:lnTo>
                    <a:lnTo>
                      <a:pt x="0" y="258"/>
                    </a:lnTo>
                    <a:lnTo>
                      <a:pt x="0" y="258"/>
                    </a:lnTo>
                    <a:lnTo>
                      <a:pt x="0" y="262"/>
                    </a:lnTo>
                    <a:lnTo>
                      <a:pt x="2" y="263"/>
                    </a:lnTo>
                    <a:lnTo>
                      <a:pt x="5" y="263"/>
                    </a:lnTo>
                    <a:lnTo>
                      <a:pt x="7" y="260"/>
                    </a:lnTo>
                    <a:lnTo>
                      <a:pt x="7" y="26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70" name="组合 168"/>
            <p:cNvGrpSpPr/>
            <p:nvPr/>
          </p:nvGrpSpPr>
          <p:grpSpPr bwMode="auto">
            <a:xfrm>
              <a:off x="6498432" y="4191000"/>
              <a:ext cx="1497012" cy="660400"/>
              <a:chOff x="0" y="0"/>
              <a:chExt cx="1497013" cy="660400"/>
            </a:xfrm>
            <a:grpFill/>
          </p:grpSpPr>
          <p:sp>
            <p:nvSpPr>
              <p:cNvPr id="97" name="Line 27"/>
              <p:cNvSpPr>
                <a:spLocks noChangeShapeType="1"/>
              </p:cNvSpPr>
              <p:nvPr/>
            </p:nvSpPr>
            <p:spPr bwMode="auto">
              <a:xfrm>
                <a:off x="301625"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8" name="Line 28"/>
              <p:cNvSpPr>
                <a:spLocks noChangeShapeType="1"/>
              </p:cNvSpPr>
              <p:nvPr/>
            </p:nvSpPr>
            <p:spPr bwMode="auto">
              <a:xfrm>
                <a:off x="438150" y="381000"/>
                <a:ext cx="66675"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9" name="Line 29"/>
              <p:cNvSpPr>
                <a:spLocks noChangeShapeType="1"/>
              </p:cNvSpPr>
              <p:nvPr/>
            </p:nvSpPr>
            <p:spPr bwMode="auto">
              <a:xfrm>
                <a:off x="573087"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0" name="Line 30"/>
              <p:cNvSpPr>
                <a:spLocks noChangeShapeType="1"/>
              </p:cNvSpPr>
              <p:nvPr/>
            </p:nvSpPr>
            <p:spPr bwMode="auto">
              <a:xfrm>
                <a:off x="709612" y="381000"/>
                <a:ext cx="66675"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1" name="Line 31"/>
              <p:cNvSpPr>
                <a:spLocks noChangeShapeType="1"/>
              </p:cNvSpPr>
              <p:nvPr/>
            </p:nvSpPr>
            <p:spPr bwMode="auto">
              <a:xfrm>
                <a:off x="844550"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2" name="Line 32"/>
              <p:cNvSpPr>
                <a:spLocks noChangeShapeType="1"/>
              </p:cNvSpPr>
              <p:nvPr/>
            </p:nvSpPr>
            <p:spPr bwMode="auto">
              <a:xfrm>
                <a:off x="981075" y="381000"/>
                <a:ext cx="66675"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3" name="Freeform 64"/>
              <p:cNvSpPr>
                <a:spLocks noChangeArrowheads="1"/>
              </p:cNvSpPr>
              <p:nvPr/>
            </p:nvSpPr>
            <p:spPr bwMode="auto">
              <a:xfrm>
                <a:off x="0" y="0"/>
                <a:ext cx="1497013" cy="660400"/>
              </a:xfrm>
              <a:custGeom>
                <a:avLst/>
                <a:gdLst>
                  <a:gd name="T0" fmla="*/ 0 w 1885"/>
                  <a:gd name="T1" fmla="*/ 605 h 831"/>
                  <a:gd name="T2" fmla="*/ 30 w 1885"/>
                  <a:gd name="T3" fmla="*/ 557 h 831"/>
                  <a:gd name="T4" fmla="*/ 68 w 1885"/>
                  <a:gd name="T5" fmla="*/ 506 h 831"/>
                  <a:gd name="T6" fmla="*/ 121 w 1885"/>
                  <a:gd name="T7" fmla="*/ 441 h 831"/>
                  <a:gd name="T8" fmla="*/ 188 w 1885"/>
                  <a:gd name="T9" fmla="*/ 366 h 831"/>
                  <a:gd name="T10" fmla="*/ 271 w 1885"/>
                  <a:gd name="T11" fmla="*/ 290 h 831"/>
                  <a:gd name="T12" fmla="*/ 342 w 1885"/>
                  <a:gd name="T13" fmla="*/ 232 h 831"/>
                  <a:gd name="T14" fmla="*/ 395 w 1885"/>
                  <a:gd name="T15" fmla="*/ 194 h 831"/>
                  <a:gd name="T16" fmla="*/ 450 w 1885"/>
                  <a:gd name="T17" fmla="*/ 159 h 831"/>
                  <a:gd name="T18" fmla="*/ 510 w 1885"/>
                  <a:gd name="T19" fmla="*/ 125 h 831"/>
                  <a:gd name="T20" fmla="*/ 573 w 1885"/>
                  <a:gd name="T21" fmla="*/ 94 h 831"/>
                  <a:gd name="T22" fmla="*/ 640 w 1885"/>
                  <a:gd name="T23" fmla="*/ 66 h 831"/>
                  <a:gd name="T24" fmla="*/ 710 w 1885"/>
                  <a:gd name="T25" fmla="*/ 44 h 831"/>
                  <a:gd name="T26" fmla="*/ 784 w 1885"/>
                  <a:gd name="T27" fmla="*/ 23 h 831"/>
                  <a:gd name="T28" fmla="*/ 861 w 1885"/>
                  <a:gd name="T29" fmla="*/ 10 h 831"/>
                  <a:gd name="T30" fmla="*/ 943 w 1885"/>
                  <a:gd name="T31" fmla="*/ 1 h 831"/>
                  <a:gd name="T32" fmla="*/ 1027 w 1885"/>
                  <a:gd name="T33" fmla="*/ 0 h 831"/>
                  <a:gd name="T34" fmla="*/ 1115 w 1885"/>
                  <a:gd name="T35" fmla="*/ 3 h 831"/>
                  <a:gd name="T36" fmla="*/ 1207 w 1885"/>
                  <a:gd name="T37" fmla="*/ 15 h 831"/>
                  <a:gd name="T38" fmla="*/ 1301 w 1885"/>
                  <a:gd name="T39" fmla="*/ 35 h 831"/>
                  <a:gd name="T40" fmla="*/ 1400 w 1885"/>
                  <a:gd name="T41" fmla="*/ 64 h 831"/>
                  <a:gd name="T42" fmla="*/ 1502 w 1885"/>
                  <a:gd name="T43" fmla="*/ 100 h 831"/>
                  <a:gd name="T44" fmla="*/ 1608 w 1885"/>
                  <a:gd name="T45" fmla="*/ 147 h 831"/>
                  <a:gd name="T46" fmla="*/ 1716 w 1885"/>
                  <a:gd name="T47" fmla="*/ 204 h 831"/>
                  <a:gd name="T48" fmla="*/ 1829 w 1885"/>
                  <a:gd name="T49" fmla="*/ 272 h 831"/>
                  <a:gd name="T50" fmla="*/ 1885 w 1885"/>
                  <a:gd name="T51" fmla="*/ 310 h 831"/>
                  <a:gd name="T52" fmla="*/ 1864 w 1885"/>
                  <a:gd name="T53" fmla="*/ 349 h 831"/>
                  <a:gd name="T54" fmla="*/ 1834 w 1885"/>
                  <a:gd name="T55" fmla="*/ 393 h 831"/>
                  <a:gd name="T56" fmla="*/ 1792 w 1885"/>
                  <a:gd name="T57" fmla="*/ 447 h 831"/>
                  <a:gd name="T58" fmla="*/ 1737 w 1885"/>
                  <a:gd name="T59" fmla="*/ 508 h 831"/>
                  <a:gd name="T60" fmla="*/ 1667 w 1885"/>
                  <a:gd name="T61" fmla="*/ 574 h 831"/>
                  <a:gd name="T62" fmla="*/ 1581 w 1885"/>
                  <a:gd name="T63" fmla="*/ 638 h 831"/>
                  <a:gd name="T64" fmla="*/ 1532 w 1885"/>
                  <a:gd name="T65" fmla="*/ 669 h 831"/>
                  <a:gd name="T66" fmla="*/ 1479 w 1885"/>
                  <a:gd name="T67" fmla="*/ 699 h 831"/>
                  <a:gd name="T68" fmla="*/ 1423 w 1885"/>
                  <a:gd name="T69" fmla="*/ 727 h 831"/>
                  <a:gd name="T70" fmla="*/ 1361 w 1885"/>
                  <a:gd name="T71" fmla="*/ 753 h 831"/>
                  <a:gd name="T72" fmla="*/ 1296 w 1885"/>
                  <a:gd name="T73" fmla="*/ 776 h 831"/>
                  <a:gd name="T74" fmla="*/ 1226 w 1885"/>
                  <a:gd name="T75" fmla="*/ 795 h 831"/>
                  <a:gd name="T76" fmla="*/ 1151 w 1885"/>
                  <a:gd name="T77" fmla="*/ 811 h 831"/>
                  <a:gd name="T78" fmla="*/ 1071 w 1885"/>
                  <a:gd name="T79" fmla="*/ 823 h 831"/>
                  <a:gd name="T80" fmla="*/ 987 w 1885"/>
                  <a:gd name="T81" fmla="*/ 830 h 831"/>
                  <a:gd name="T82" fmla="*/ 899 w 1885"/>
                  <a:gd name="T83" fmla="*/ 831 h 831"/>
                  <a:gd name="T84" fmla="*/ 804 w 1885"/>
                  <a:gd name="T85" fmla="*/ 828 h 831"/>
                  <a:gd name="T86" fmla="*/ 705 w 1885"/>
                  <a:gd name="T87" fmla="*/ 818 h 831"/>
                  <a:gd name="T88" fmla="*/ 601 w 1885"/>
                  <a:gd name="T89" fmla="*/ 801 h 831"/>
                  <a:gd name="T90" fmla="*/ 491 w 1885"/>
                  <a:gd name="T91" fmla="*/ 777 h 831"/>
                  <a:gd name="T92" fmla="*/ 377 w 1885"/>
                  <a:gd name="T93" fmla="*/ 747 h 831"/>
                  <a:gd name="T94" fmla="*/ 256 w 1885"/>
                  <a:gd name="T95" fmla="*/ 708 h 831"/>
                  <a:gd name="T96" fmla="*/ 131 w 1885"/>
                  <a:gd name="T97" fmla="*/ 662 h 831"/>
                  <a:gd name="T98" fmla="*/ 0 w 1885"/>
                  <a:gd name="T99" fmla="*/ 605 h 83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85"/>
                  <a:gd name="T151" fmla="*/ 0 h 831"/>
                  <a:gd name="T152" fmla="*/ 1885 w 1885"/>
                  <a:gd name="T153" fmla="*/ 831 h 83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85" h="831">
                    <a:moveTo>
                      <a:pt x="0" y="605"/>
                    </a:moveTo>
                    <a:lnTo>
                      <a:pt x="0" y="605"/>
                    </a:lnTo>
                    <a:lnTo>
                      <a:pt x="7" y="593"/>
                    </a:lnTo>
                    <a:lnTo>
                      <a:pt x="30" y="557"/>
                    </a:lnTo>
                    <a:lnTo>
                      <a:pt x="46" y="534"/>
                    </a:lnTo>
                    <a:lnTo>
                      <a:pt x="68" y="506"/>
                    </a:lnTo>
                    <a:lnTo>
                      <a:pt x="93" y="475"/>
                    </a:lnTo>
                    <a:lnTo>
                      <a:pt x="121" y="441"/>
                    </a:lnTo>
                    <a:lnTo>
                      <a:pt x="153" y="404"/>
                    </a:lnTo>
                    <a:lnTo>
                      <a:pt x="188" y="366"/>
                    </a:lnTo>
                    <a:lnTo>
                      <a:pt x="227" y="329"/>
                    </a:lnTo>
                    <a:lnTo>
                      <a:pt x="271" y="290"/>
                    </a:lnTo>
                    <a:lnTo>
                      <a:pt x="318" y="251"/>
                    </a:lnTo>
                    <a:lnTo>
                      <a:pt x="342" y="232"/>
                    </a:lnTo>
                    <a:lnTo>
                      <a:pt x="368" y="213"/>
                    </a:lnTo>
                    <a:lnTo>
                      <a:pt x="395" y="194"/>
                    </a:lnTo>
                    <a:lnTo>
                      <a:pt x="422" y="177"/>
                    </a:lnTo>
                    <a:lnTo>
                      <a:pt x="450" y="159"/>
                    </a:lnTo>
                    <a:lnTo>
                      <a:pt x="480" y="142"/>
                    </a:lnTo>
                    <a:lnTo>
                      <a:pt x="510" y="125"/>
                    </a:lnTo>
                    <a:lnTo>
                      <a:pt x="542" y="109"/>
                    </a:lnTo>
                    <a:lnTo>
                      <a:pt x="573" y="94"/>
                    </a:lnTo>
                    <a:lnTo>
                      <a:pt x="606" y="80"/>
                    </a:lnTo>
                    <a:lnTo>
                      <a:pt x="640" y="66"/>
                    </a:lnTo>
                    <a:lnTo>
                      <a:pt x="675" y="55"/>
                    </a:lnTo>
                    <a:lnTo>
                      <a:pt x="710" y="44"/>
                    </a:lnTo>
                    <a:lnTo>
                      <a:pt x="747" y="34"/>
                    </a:lnTo>
                    <a:lnTo>
                      <a:pt x="784" y="23"/>
                    </a:lnTo>
                    <a:lnTo>
                      <a:pt x="822" y="16"/>
                    </a:lnTo>
                    <a:lnTo>
                      <a:pt x="861" y="10"/>
                    </a:lnTo>
                    <a:lnTo>
                      <a:pt x="901" y="5"/>
                    </a:lnTo>
                    <a:lnTo>
                      <a:pt x="943" y="1"/>
                    </a:lnTo>
                    <a:lnTo>
                      <a:pt x="984" y="0"/>
                    </a:lnTo>
                    <a:lnTo>
                      <a:pt x="1027" y="0"/>
                    </a:lnTo>
                    <a:lnTo>
                      <a:pt x="1071" y="1"/>
                    </a:lnTo>
                    <a:lnTo>
                      <a:pt x="1115" y="3"/>
                    </a:lnTo>
                    <a:lnTo>
                      <a:pt x="1160" y="8"/>
                    </a:lnTo>
                    <a:lnTo>
                      <a:pt x="1207" y="15"/>
                    </a:lnTo>
                    <a:lnTo>
                      <a:pt x="1253" y="25"/>
                    </a:lnTo>
                    <a:lnTo>
                      <a:pt x="1301" y="35"/>
                    </a:lnTo>
                    <a:lnTo>
                      <a:pt x="1350" y="47"/>
                    </a:lnTo>
                    <a:lnTo>
                      <a:pt x="1400" y="64"/>
                    </a:lnTo>
                    <a:lnTo>
                      <a:pt x="1451" y="80"/>
                    </a:lnTo>
                    <a:lnTo>
                      <a:pt x="1502" y="100"/>
                    </a:lnTo>
                    <a:lnTo>
                      <a:pt x="1554" y="123"/>
                    </a:lnTo>
                    <a:lnTo>
                      <a:pt x="1608" y="147"/>
                    </a:lnTo>
                    <a:lnTo>
                      <a:pt x="1662" y="174"/>
                    </a:lnTo>
                    <a:lnTo>
                      <a:pt x="1716" y="204"/>
                    </a:lnTo>
                    <a:lnTo>
                      <a:pt x="1772" y="237"/>
                    </a:lnTo>
                    <a:lnTo>
                      <a:pt x="1829" y="272"/>
                    </a:lnTo>
                    <a:lnTo>
                      <a:pt x="1885" y="310"/>
                    </a:lnTo>
                    <a:lnTo>
                      <a:pt x="1885" y="310"/>
                    </a:lnTo>
                    <a:lnTo>
                      <a:pt x="1880" y="320"/>
                    </a:lnTo>
                    <a:lnTo>
                      <a:pt x="1864" y="349"/>
                    </a:lnTo>
                    <a:lnTo>
                      <a:pt x="1850" y="369"/>
                    </a:lnTo>
                    <a:lnTo>
                      <a:pt x="1834" y="393"/>
                    </a:lnTo>
                    <a:lnTo>
                      <a:pt x="1815" y="418"/>
                    </a:lnTo>
                    <a:lnTo>
                      <a:pt x="1792" y="447"/>
                    </a:lnTo>
                    <a:lnTo>
                      <a:pt x="1766" y="477"/>
                    </a:lnTo>
                    <a:lnTo>
                      <a:pt x="1737" y="508"/>
                    </a:lnTo>
                    <a:lnTo>
                      <a:pt x="1703" y="541"/>
                    </a:lnTo>
                    <a:lnTo>
                      <a:pt x="1667" y="574"/>
                    </a:lnTo>
                    <a:lnTo>
                      <a:pt x="1625" y="606"/>
                    </a:lnTo>
                    <a:lnTo>
                      <a:pt x="1581" y="638"/>
                    </a:lnTo>
                    <a:lnTo>
                      <a:pt x="1557" y="654"/>
                    </a:lnTo>
                    <a:lnTo>
                      <a:pt x="1532" y="669"/>
                    </a:lnTo>
                    <a:lnTo>
                      <a:pt x="1507" y="684"/>
                    </a:lnTo>
                    <a:lnTo>
                      <a:pt x="1479" y="699"/>
                    </a:lnTo>
                    <a:lnTo>
                      <a:pt x="1452" y="713"/>
                    </a:lnTo>
                    <a:lnTo>
                      <a:pt x="1423" y="727"/>
                    </a:lnTo>
                    <a:lnTo>
                      <a:pt x="1393" y="741"/>
                    </a:lnTo>
                    <a:lnTo>
                      <a:pt x="1361" y="753"/>
                    </a:lnTo>
                    <a:lnTo>
                      <a:pt x="1329" y="765"/>
                    </a:lnTo>
                    <a:lnTo>
                      <a:pt x="1296" y="776"/>
                    </a:lnTo>
                    <a:lnTo>
                      <a:pt x="1261" y="786"/>
                    </a:lnTo>
                    <a:lnTo>
                      <a:pt x="1226" y="795"/>
                    </a:lnTo>
                    <a:lnTo>
                      <a:pt x="1189" y="804"/>
                    </a:lnTo>
                    <a:lnTo>
                      <a:pt x="1151" y="811"/>
                    </a:lnTo>
                    <a:lnTo>
                      <a:pt x="1111" y="818"/>
                    </a:lnTo>
                    <a:lnTo>
                      <a:pt x="1071" y="823"/>
                    </a:lnTo>
                    <a:lnTo>
                      <a:pt x="1029" y="826"/>
                    </a:lnTo>
                    <a:lnTo>
                      <a:pt x="987" y="830"/>
                    </a:lnTo>
                    <a:lnTo>
                      <a:pt x="944" y="831"/>
                    </a:lnTo>
                    <a:lnTo>
                      <a:pt x="899" y="831"/>
                    </a:lnTo>
                    <a:lnTo>
                      <a:pt x="852" y="830"/>
                    </a:lnTo>
                    <a:lnTo>
                      <a:pt x="804" y="828"/>
                    </a:lnTo>
                    <a:lnTo>
                      <a:pt x="755" y="824"/>
                    </a:lnTo>
                    <a:lnTo>
                      <a:pt x="705" y="818"/>
                    </a:lnTo>
                    <a:lnTo>
                      <a:pt x="654" y="810"/>
                    </a:lnTo>
                    <a:lnTo>
                      <a:pt x="601" y="801"/>
                    </a:lnTo>
                    <a:lnTo>
                      <a:pt x="547" y="790"/>
                    </a:lnTo>
                    <a:lnTo>
                      <a:pt x="491" y="777"/>
                    </a:lnTo>
                    <a:lnTo>
                      <a:pt x="435" y="764"/>
                    </a:lnTo>
                    <a:lnTo>
                      <a:pt x="377" y="747"/>
                    </a:lnTo>
                    <a:lnTo>
                      <a:pt x="318" y="728"/>
                    </a:lnTo>
                    <a:lnTo>
                      <a:pt x="256" y="708"/>
                    </a:lnTo>
                    <a:lnTo>
                      <a:pt x="195" y="686"/>
                    </a:lnTo>
                    <a:lnTo>
                      <a:pt x="131" y="662"/>
                    </a:lnTo>
                    <a:lnTo>
                      <a:pt x="65" y="634"/>
                    </a:lnTo>
                    <a:lnTo>
                      <a:pt x="0" y="605"/>
                    </a:lnTo>
                    <a:lnTo>
                      <a:pt x="0" y="605"/>
                    </a:ln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4" name="Freeform 65"/>
              <p:cNvSpPr>
                <a:spLocks noChangeArrowheads="1"/>
              </p:cNvSpPr>
              <p:nvPr/>
            </p:nvSpPr>
            <p:spPr bwMode="auto">
              <a:xfrm>
                <a:off x="31750" y="257175"/>
                <a:ext cx="1352550" cy="215900"/>
              </a:xfrm>
              <a:custGeom>
                <a:avLst/>
                <a:gdLst>
                  <a:gd name="T0" fmla="*/ 7 w 1703"/>
                  <a:gd name="T1" fmla="*/ 272 h 272"/>
                  <a:gd name="T2" fmla="*/ 105 w 1703"/>
                  <a:gd name="T3" fmla="*/ 235 h 272"/>
                  <a:gd name="T4" fmla="*/ 203 w 1703"/>
                  <a:gd name="T5" fmla="*/ 203 h 272"/>
                  <a:gd name="T6" fmla="*/ 304 w 1703"/>
                  <a:gd name="T7" fmla="*/ 174 h 272"/>
                  <a:gd name="T8" fmla="*/ 405 w 1703"/>
                  <a:gd name="T9" fmla="*/ 149 h 272"/>
                  <a:gd name="T10" fmla="*/ 506 w 1703"/>
                  <a:gd name="T11" fmla="*/ 128 h 272"/>
                  <a:gd name="T12" fmla="*/ 608 w 1703"/>
                  <a:gd name="T13" fmla="*/ 109 h 272"/>
                  <a:gd name="T14" fmla="*/ 814 w 1703"/>
                  <a:gd name="T15" fmla="*/ 81 h 272"/>
                  <a:gd name="T16" fmla="*/ 915 w 1703"/>
                  <a:gd name="T17" fmla="*/ 70 h 272"/>
                  <a:gd name="T18" fmla="*/ 1117 w 1703"/>
                  <a:gd name="T19" fmla="*/ 54 h 272"/>
                  <a:gd name="T20" fmla="*/ 1420 w 1703"/>
                  <a:gd name="T21" fmla="*/ 35 h 272"/>
                  <a:gd name="T22" fmla="*/ 1623 w 1703"/>
                  <a:gd name="T23" fmla="*/ 22 h 272"/>
                  <a:gd name="T24" fmla="*/ 1678 w 1703"/>
                  <a:gd name="T25" fmla="*/ 19 h 272"/>
                  <a:gd name="T26" fmla="*/ 1697 w 1703"/>
                  <a:gd name="T27" fmla="*/ 16 h 272"/>
                  <a:gd name="T28" fmla="*/ 1701 w 1703"/>
                  <a:gd name="T29" fmla="*/ 14 h 272"/>
                  <a:gd name="T30" fmla="*/ 1703 w 1703"/>
                  <a:gd name="T31" fmla="*/ 7 h 272"/>
                  <a:gd name="T32" fmla="*/ 1701 w 1703"/>
                  <a:gd name="T33" fmla="*/ 2 h 272"/>
                  <a:gd name="T34" fmla="*/ 1696 w 1703"/>
                  <a:gd name="T35" fmla="*/ 1 h 272"/>
                  <a:gd name="T36" fmla="*/ 1673 w 1703"/>
                  <a:gd name="T37" fmla="*/ 0 h 272"/>
                  <a:gd name="T38" fmla="*/ 1605 w 1703"/>
                  <a:gd name="T39" fmla="*/ 4 h 272"/>
                  <a:gd name="T40" fmla="*/ 1513 w 1703"/>
                  <a:gd name="T41" fmla="*/ 11 h 272"/>
                  <a:gd name="T42" fmla="*/ 1317 w 1703"/>
                  <a:gd name="T43" fmla="*/ 22 h 272"/>
                  <a:gd name="T44" fmla="*/ 1213 w 1703"/>
                  <a:gd name="T45" fmla="*/ 29 h 272"/>
                  <a:gd name="T46" fmla="*/ 1007 w 1703"/>
                  <a:gd name="T47" fmla="*/ 44 h 272"/>
                  <a:gd name="T48" fmla="*/ 904 w 1703"/>
                  <a:gd name="T49" fmla="*/ 53 h 272"/>
                  <a:gd name="T50" fmla="*/ 699 w 1703"/>
                  <a:gd name="T51" fmla="*/ 76 h 272"/>
                  <a:gd name="T52" fmla="*/ 545 w 1703"/>
                  <a:gd name="T53" fmla="*/ 100 h 272"/>
                  <a:gd name="T54" fmla="*/ 445 w 1703"/>
                  <a:gd name="T55" fmla="*/ 120 h 272"/>
                  <a:gd name="T56" fmla="*/ 344 w 1703"/>
                  <a:gd name="T57" fmla="*/ 144 h 272"/>
                  <a:gd name="T58" fmla="*/ 245 w 1703"/>
                  <a:gd name="T59" fmla="*/ 172 h 272"/>
                  <a:gd name="T60" fmla="*/ 147 w 1703"/>
                  <a:gd name="T61" fmla="*/ 203 h 272"/>
                  <a:gd name="T62" fmla="*/ 98 w 1703"/>
                  <a:gd name="T63" fmla="*/ 221 h 272"/>
                  <a:gd name="T64" fmla="*/ 2 w 1703"/>
                  <a:gd name="T65" fmla="*/ 262 h 272"/>
                  <a:gd name="T66" fmla="*/ 1 w 1703"/>
                  <a:gd name="T67" fmla="*/ 264 h 272"/>
                  <a:gd name="T68" fmla="*/ 0 w 1703"/>
                  <a:gd name="T69" fmla="*/ 269 h 272"/>
                  <a:gd name="T70" fmla="*/ 5 w 1703"/>
                  <a:gd name="T71" fmla="*/ 272 h 272"/>
                  <a:gd name="T72" fmla="*/ 7 w 1703"/>
                  <a:gd name="T73" fmla="*/ 272 h 27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03"/>
                  <a:gd name="T112" fmla="*/ 0 h 272"/>
                  <a:gd name="T113" fmla="*/ 1703 w 1703"/>
                  <a:gd name="T114" fmla="*/ 272 h 27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03" h="272">
                    <a:moveTo>
                      <a:pt x="7" y="272"/>
                    </a:moveTo>
                    <a:lnTo>
                      <a:pt x="7" y="272"/>
                    </a:lnTo>
                    <a:lnTo>
                      <a:pt x="56" y="254"/>
                    </a:lnTo>
                    <a:lnTo>
                      <a:pt x="105" y="235"/>
                    </a:lnTo>
                    <a:lnTo>
                      <a:pt x="154" y="218"/>
                    </a:lnTo>
                    <a:lnTo>
                      <a:pt x="203" y="203"/>
                    </a:lnTo>
                    <a:lnTo>
                      <a:pt x="254" y="188"/>
                    </a:lnTo>
                    <a:lnTo>
                      <a:pt x="304" y="174"/>
                    </a:lnTo>
                    <a:lnTo>
                      <a:pt x="354" y="162"/>
                    </a:lnTo>
                    <a:lnTo>
                      <a:pt x="405" y="149"/>
                    </a:lnTo>
                    <a:lnTo>
                      <a:pt x="455" y="138"/>
                    </a:lnTo>
                    <a:lnTo>
                      <a:pt x="506" y="128"/>
                    </a:lnTo>
                    <a:lnTo>
                      <a:pt x="557" y="118"/>
                    </a:lnTo>
                    <a:lnTo>
                      <a:pt x="608" y="109"/>
                    </a:lnTo>
                    <a:lnTo>
                      <a:pt x="711" y="94"/>
                    </a:lnTo>
                    <a:lnTo>
                      <a:pt x="814" y="81"/>
                    </a:lnTo>
                    <a:lnTo>
                      <a:pt x="814" y="81"/>
                    </a:lnTo>
                    <a:lnTo>
                      <a:pt x="915" y="70"/>
                    </a:lnTo>
                    <a:lnTo>
                      <a:pt x="1017" y="61"/>
                    </a:lnTo>
                    <a:lnTo>
                      <a:pt x="1117" y="54"/>
                    </a:lnTo>
                    <a:lnTo>
                      <a:pt x="1218" y="48"/>
                    </a:lnTo>
                    <a:lnTo>
                      <a:pt x="1420" y="35"/>
                    </a:lnTo>
                    <a:lnTo>
                      <a:pt x="1623" y="22"/>
                    </a:lnTo>
                    <a:lnTo>
                      <a:pt x="1623" y="22"/>
                    </a:lnTo>
                    <a:lnTo>
                      <a:pt x="1660" y="20"/>
                    </a:lnTo>
                    <a:lnTo>
                      <a:pt x="1678" y="19"/>
                    </a:lnTo>
                    <a:lnTo>
                      <a:pt x="1697" y="16"/>
                    </a:lnTo>
                    <a:lnTo>
                      <a:pt x="1697" y="16"/>
                    </a:lnTo>
                    <a:lnTo>
                      <a:pt x="1699" y="15"/>
                    </a:lnTo>
                    <a:lnTo>
                      <a:pt x="1701" y="14"/>
                    </a:lnTo>
                    <a:lnTo>
                      <a:pt x="1702" y="11"/>
                    </a:lnTo>
                    <a:lnTo>
                      <a:pt x="1703" y="7"/>
                    </a:lnTo>
                    <a:lnTo>
                      <a:pt x="1702" y="5"/>
                    </a:lnTo>
                    <a:lnTo>
                      <a:pt x="1701" y="2"/>
                    </a:lnTo>
                    <a:lnTo>
                      <a:pt x="1698" y="1"/>
                    </a:lnTo>
                    <a:lnTo>
                      <a:pt x="1696" y="1"/>
                    </a:lnTo>
                    <a:lnTo>
                      <a:pt x="1696" y="1"/>
                    </a:lnTo>
                    <a:lnTo>
                      <a:pt x="1673" y="0"/>
                    </a:lnTo>
                    <a:lnTo>
                      <a:pt x="1650" y="1"/>
                    </a:lnTo>
                    <a:lnTo>
                      <a:pt x="1605" y="4"/>
                    </a:lnTo>
                    <a:lnTo>
                      <a:pt x="1559" y="7"/>
                    </a:lnTo>
                    <a:lnTo>
                      <a:pt x="1513" y="11"/>
                    </a:lnTo>
                    <a:lnTo>
                      <a:pt x="1513" y="11"/>
                    </a:lnTo>
                    <a:lnTo>
                      <a:pt x="1317" y="22"/>
                    </a:lnTo>
                    <a:lnTo>
                      <a:pt x="1317" y="22"/>
                    </a:lnTo>
                    <a:lnTo>
                      <a:pt x="1213" y="29"/>
                    </a:lnTo>
                    <a:lnTo>
                      <a:pt x="1110" y="35"/>
                    </a:lnTo>
                    <a:lnTo>
                      <a:pt x="1007" y="44"/>
                    </a:lnTo>
                    <a:lnTo>
                      <a:pt x="904" y="53"/>
                    </a:lnTo>
                    <a:lnTo>
                      <a:pt x="904" y="53"/>
                    </a:lnTo>
                    <a:lnTo>
                      <a:pt x="802" y="64"/>
                    </a:lnTo>
                    <a:lnTo>
                      <a:pt x="699" y="76"/>
                    </a:lnTo>
                    <a:lnTo>
                      <a:pt x="597" y="93"/>
                    </a:lnTo>
                    <a:lnTo>
                      <a:pt x="545" y="100"/>
                    </a:lnTo>
                    <a:lnTo>
                      <a:pt x="495" y="110"/>
                    </a:lnTo>
                    <a:lnTo>
                      <a:pt x="445" y="120"/>
                    </a:lnTo>
                    <a:lnTo>
                      <a:pt x="395" y="132"/>
                    </a:lnTo>
                    <a:lnTo>
                      <a:pt x="344" y="144"/>
                    </a:lnTo>
                    <a:lnTo>
                      <a:pt x="294" y="157"/>
                    </a:lnTo>
                    <a:lnTo>
                      <a:pt x="245" y="172"/>
                    </a:lnTo>
                    <a:lnTo>
                      <a:pt x="195" y="187"/>
                    </a:lnTo>
                    <a:lnTo>
                      <a:pt x="147" y="203"/>
                    </a:lnTo>
                    <a:lnTo>
                      <a:pt x="98" y="221"/>
                    </a:lnTo>
                    <a:lnTo>
                      <a:pt x="98" y="221"/>
                    </a:lnTo>
                    <a:lnTo>
                      <a:pt x="50" y="241"/>
                    </a:lnTo>
                    <a:lnTo>
                      <a:pt x="2" y="262"/>
                    </a:lnTo>
                    <a:lnTo>
                      <a:pt x="2" y="262"/>
                    </a:lnTo>
                    <a:lnTo>
                      <a:pt x="1" y="264"/>
                    </a:lnTo>
                    <a:lnTo>
                      <a:pt x="0" y="265"/>
                    </a:lnTo>
                    <a:lnTo>
                      <a:pt x="0" y="269"/>
                    </a:lnTo>
                    <a:lnTo>
                      <a:pt x="4" y="272"/>
                    </a:lnTo>
                    <a:lnTo>
                      <a:pt x="5" y="272"/>
                    </a:lnTo>
                    <a:lnTo>
                      <a:pt x="7" y="272"/>
                    </a:lnTo>
                    <a:lnTo>
                      <a:pt x="7" y="27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5" name="Freeform 66"/>
              <p:cNvSpPr>
                <a:spLocks noChangeArrowheads="1"/>
              </p:cNvSpPr>
              <p:nvPr/>
            </p:nvSpPr>
            <p:spPr bwMode="auto">
              <a:xfrm>
                <a:off x="217487" y="395288"/>
                <a:ext cx="406400" cy="171450"/>
              </a:xfrm>
              <a:custGeom>
                <a:avLst/>
                <a:gdLst>
                  <a:gd name="T0" fmla="*/ 2 w 513"/>
                  <a:gd name="T1" fmla="*/ 12 h 215"/>
                  <a:gd name="T2" fmla="*/ 2 w 513"/>
                  <a:gd name="T3" fmla="*/ 12 h 215"/>
                  <a:gd name="T4" fmla="*/ 15 w 513"/>
                  <a:gd name="T5" fmla="*/ 22 h 215"/>
                  <a:gd name="T6" fmla="*/ 27 w 513"/>
                  <a:gd name="T7" fmla="*/ 32 h 215"/>
                  <a:gd name="T8" fmla="*/ 55 w 513"/>
                  <a:gd name="T9" fmla="*/ 49 h 215"/>
                  <a:gd name="T10" fmla="*/ 84 w 513"/>
                  <a:gd name="T11" fmla="*/ 64 h 215"/>
                  <a:gd name="T12" fmla="*/ 113 w 513"/>
                  <a:gd name="T13" fmla="*/ 80 h 215"/>
                  <a:gd name="T14" fmla="*/ 113 w 513"/>
                  <a:gd name="T15" fmla="*/ 80 h 215"/>
                  <a:gd name="T16" fmla="*/ 147 w 513"/>
                  <a:gd name="T17" fmla="*/ 96 h 215"/>
                  <a:gd name="T18" fmla="*/ 181 w 513"/>
                  <a:gd name="T19" fmla="*/ 111 h 215"/>
                  <a:gd name="T20" fmla="*/ 215 w 513"/>
                  <a:gd name="T21" fmla="*/ 125 h 215"/>
                  <a:gd name="T22" fmla="*/ 250 w 513"/>
                  <a:gd name="T23" fmla="*/ 139 h 215"/>
                  <a:gd name="T24" fmla="*/ 250 w 513"/>
                  <a:gd name="T25" fmla="*/ 139 h 215"/>
                  <a:gd name="T26" fmla="*/ 284 w 513"/>
                  <a:gd name="T27" fmla="*/ 151 h 215"/>
                  <a:gd name="T28" fmla="*/ 318 w 513"/>
                  <a:gd name="T29" fmla="*/ 162 h 215"/>
                  <a:gd name="T30" fmla="*/ 388 w 513"/>
                  <a:gd name="T31" fmla="*/ 185 h 215"/>
                  <a:gd name="T32" fmla="*/ 388 w 513"/>
                  <a:gd name="T33" fmla="*/ 185 h 215"/>
                  <a:gd name="T34" fmla="*/ 453 w 513"/>
                  <a:gd name="T35" fmla="*/ 204 h 215"/>
                  <a:gd name="T36" fmla="*/ 453 w 513"/>
                  <a:gd name="T37" fmla="*/ 204 h 215"/>
                  <a:gd name="T38" fmla="*/ 480 w 513"/>
                  <a:gd name="T39" fmla="*/ 213 h 215"/>
                  <a:gd name="T40" fmla="*/ 494 w 513"/>
                  <a:gd name="T41" fmla="*/ 215 h 215"/>
                  <a:gd name="T42" fmla="*/ 501 w 513"/>
                  <a:gd name="T43" fmla="*/ 215 h 215"/>
                  <a:gd name="T44" fmla="*/ 508 w 513"/>
                  <a:gd name="T45" fmla="*/ 214 h 215"/>
                  <a:gd name="T46" fmla="*/ 508 w 513"/>
                  <a:gd name="T47" fmla="*/ 214 h 215"/>
                  <a:gd name="T48" fmla="*/ 510 w 513"/>
                  <a:gd name="T49" fmla="*/ 213 h 215"/>
                  <a:gd name="T50" fmla="*/ 511 w 513"/>
                  <a:gd name="T51" fmla="*/ 210 h 215"/>
                  <a:gd name="T52" fmla="*/ 513 w 513"/>
                  <a:gd name="T53" fmla="*/ 206 h 215"/>
                  <a:gd name="T54" fmla="*/ 511 w 513"/>
                  <a:gd name="T55" fmla="*/ 204 h 215"/>
                  <a:gd name="T56" fmla="*/ 511 w 513"/>
                  <a:gd name="T57" fmla="*/ 204 h 215"/>
                  <a:gd name="T58" fmla="*/ 506 w 513"/>
                  <a:gd name="T59" fmla="*/ 200 h 215"/>
                  <a:gd name="T60" fmla="*/ 501 w 513"/>
                  <a:gd name="T61" fmla="*/ 198 h 215"/>
                  <a:gd name="T62" fmla="*/ 491 w 513"/>
                  <a:gd name="T63" fmla="*/ 193 h 215"/>
                  <a:gd name="T64" fmla="*/ 467 w 513"/>
                  <a:gd name="T65" fmla="*/ 188 h 215"/>
                  <a:gd name="T66" fmla="*/ 467 w 513"/>
                  <a:gd name="T67" fmla="*/ 188 h 215"/>
                  <a:gd name="T68" fmla="*/ 402 w 513"/>
                  <a:gd name="T69" fmla="*/ 169 h 215"/>
                  <a:gd name="T70" fmla="*/ 402 w 513"/>
                  <a:gd name="T71" fmla="*/ 169 h 215"/>
                  <a:gd name="T72" fmla="*/ 337 w 513"/>
                  <a:gd name="T73" fmla="*/ 149 h 215"/>
                  <a:gd name="T74" fmla="*/ 271 w 513"/>
                  <a:gd name="T75" fmla="*/ 126 h 215"/>
                  <a:gd name="T76" fmla="*/ 271 w 513"/>
                  <a:gd name="T77" fmla="*/ 126 h 215"/>
                  <a:gd name="T78" fmla="*/ 238 w 513"/>
                  <a:gd name="T79" fmla="*/ 115 h 215"/>
                  <a:gd name="T80" fmla="*/ 206 w 513"/>
                  <a:gd name="T81" fmla="*/ 101 h 215"/>
                  <a:gd name="T82" fmla="*/ 173 w 513"/>
                  <a:gd name="T83" fmla="*/ 87 h 215"/>
                  <a:gd name="T84" fmla="*/ 142 w 513"/>
                  <a:gd name="T85" fmla="*/ 73 h 215"/>
                  <a:gd name="T86" fmla="*/ 142 w 513"/>
                  <a:gd name="T87" fmla="*/ 73 h 215"/>
                  <a:gd name="T88" fmla="*/ 108 w 513"/>
                  <a:gd name="T89" fmla="*/ 56 h 215"/>
                  <a:gd name="T90" fmla="*/ 75 w 513"/>
                  <a:gd name="T91" fmla="*/ 38 h 215"/>
                  <a:gd name="T92" fmla="*/ 42 w 513"/>
                  <a:gd name="T93" fmla="*/ 19 h 215"/>
                  <a:gd name="T94" fmla="*/ 8 w 513"/>
                  <a:gd name="T95" fmla="*/ 2 h 215"/>
                  <a:gd name="T96" fmla="*/ 8 w 513"/>
                  <a:gd name="T97" fmla="*/ 2 h 215"/>
                  <a:gd name="T98" fmla="*/ 6 w 513"/>
                  <a:gd name="T99" fmla="*/ 0 h 215"/>
                  <a:gd name="T100" fmla="*/ 3 w 513"/>
                  <a:gd name="T101" fmla="*/ 0 h 215"/>
                  <a:gd name="T102" fmla="*/ 2 w 513"/>
                  <a:gd name="T103" fmla="*/ 2 h 215"/>
                  <a:gd name="T104" fmla="*/ 0 w 513"/>
                  <a:gd name="T105" fmla="*/ 3 h 215"/>
                  <a:gd name="T106" fmla="*/ 0 w 513"/>
                  <a:gd name="T107" fmla="*/ 5 h 215"/>
                  <a:gd name="T108" fmla="*/ 0 w 513"/>
                  <a:gd name="T109" fmla="*/ 7 h 215"/>
                  <a:gd name="T110" fmla="*/ 0 w 513"/>
                  <a:gd name="T111" fmla="*/ 9 h 215"/>
                  <a:gd name="T112" fmla="*/ 2 w 513"/>
                  <a:gd name="T113" fmla="*/ 12 h 215"/>
                  <a:gd name="T114" fmla="*/ 2 w 513"/>
                  <a:gd name="T115" fmla="*/ 12 h 21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13"/>
                  <a:gd name="T175" fmla="*/ 0 h 215"/>
                  <a:gd name="T176" fmla="*/ 513 w 513"/>
                  <a:gd name="T177" fmla="*/ 215 h 21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13" h="215">
                    <a:moveTo>
                      <a:pt x="2" y="12"/>
                    </a:moveTo>
                    <a:lnTo>
                      <a:pt x="2" y="12"/>
                    </a:lnTo>
                    <a:lnTo>
                      <a:pt x="15" y="22"/>
                    </a:lnTo>
                    <a:lnTo>
                      <a:pt x="27" y="32"/>
                    </a:lnTo>
                    <a:lnTo>
                      <a:pt x="55" y="49"/>
                    </a:lnTo>
                    <a:lnTo>
                      <a:pt x="84" y="64"/>
                    </a:lnTo>
                    <a:lnTo>
                      <a:pt x="113" y="80"/>
                    </a:lnTo>
                    <a:lnTo>
                      <a:pt x="113" y="80"/>
                    </a:lnTo>
                    <a:lnTo>
                      <a:pt x="147" y="96"/>
                    </a:lnTo>
                    <a:lnTo>
                      <a:pt x="181" y="111"/>
                    </a:lnTo>
                    <a:lnTo>
                      <a:pt x="215" y="125"/>
                    </a:lnTo>
                    <a:lnTo>
                      <a:pt x="250" y="139"/>
                    </a:lnTo>
                    <a:lnTo>
                      <a:pt x="250" y="139"/>
                    </a:lnTo>
                    <a:lnTo>
                      <a:pt x="284" y="151"/>
                    </a:lnTo>
                    <a:lnTo>
                      <a:pt x="318" y="162"/>
                    </a:lnTo>
                    <a:lnTo>
                      <a:pt x="388" y="185"/>
                    </a:lnTo>
                    <a:lnTo>
                      <a:pt x="388" y="185"/>
                    </a:lnTo>
                    <a:lnTo>
                      <a:pt x="453" y="204"/>
                    </a:lnTo>
                    <a:lnTo>
                      <a:pt x="453" y="204"/>
                    </a:lnTo>
                    <a:lnTo>
                      <a:pt x="480" y="213"/>
                    </a:lnTo>
                    <a:lnTo>
                      <a:pt x="494" y="215"/>
                    </a:lnTo>
                    <a:lnTo>
                      <a:pt x="501" y="215"/>
                    </a:lnTo>
                    <a:lnTo>
                      <a:pt x="508" y="214"/>
                    </a:lnTo>
                    <a:lnTo>
                      <a:pt x="508" y="214"/>
                    </a:lnTo>
                    <a:lnTo>
                      <a:pt x="510" y="213"/>
                    </a:lnTo>
                    <a:lnTo>
                      <a:pt x="511" y="210"/>
                    </a:lnTo>
                    <a:lnTo>
                      <a:pt x="513" y="206"/>
                    </a:lnTo>
                    <a:lnTo>
                      <a:pt x="511" y="204"/>
                    </a:lnTo>
                    <a:lnTo>
                      <a:pt x="511" y="204"/>
                    </a:lnTo>
                    <a:lnTo>
                      <a:pt x="506" y="200"/>
                    </a:lnTo>
                    <a:lnTo>
                      <a:pt x="501" y="198"/>
                    </a:lnTo>
                    <a:lnTo>
                      <a:pt x="491" y="193"/>
                    </a:lnTo>
                    <a:lnTo>
                      <a:pt x="467" y="188"/>
                    </a:lnTo>
                    <a:lnTo>
                      <a:pt x="467" y="188"/>
                    </a:lnTo>
                    <a:lnTo>
                      <a:pt x="402" y="169"/>
                    </a:lnTo>
                    <a:lnTo>
                      <a:pt x="402" y="169"/>
                    </a:lnTo>
                    <a:lnTo>
                      <a:pt x="337" y="149"/>
                    </a:lnTo>
                    <a:lnTo>
                      <a:pt x="271" y="126"/>
                    </a:lnTo>
                    <a:lnTo>
                      <a:pt x="271" y="126"/>
                    </a:lnTo>
                    <a:lnTo>
                      <a:pt x="238" y="115"/>
                    </a:lnTo>
                    <a:lnTo>
                      <a:pt x="206" y="101"/>
                    </a:lnTo>
                    <a:lnTo>
                      <a:pt x="173" y="87"/>
                    </a:lnTo>
                    <a:lnTo>
                      <a:pt x="142" y="73"/>
                    </a:lnTo>
                    <a:lnTo>
                      <a:pt x="142" y="73"/>
                    </a:lnTo>
                    <a:lnTo>
                      <a:pt x="108" y="56"/>
                    </a:lnTo>
                    <a:lnTo>
                      <a:pt x="75" y="38"/>
                    </a:lnTo>
                    <a:lnTo>
                      <a:pt x="42" y="19"/>
                    </a:lnTo>
                    <a:lnTo>
                      <a:pt x="8" y="2"/>
                    </a:lnTo>
                    <a:lnTo>
                      <a:pt x="8" y="2"/>
                    </a:lnTo>
                    <a:lnTo>
                      <a:pt x="6" y="0"/>
                    </a:lnTo>
                    <a:lnTo>
                      <a:pt x="3" y="0"/>
                    </a:lnTo>
                    <a:lnTo>
                      <a:pt x="2" y="2"/>
                    </a:lnTo>
                    <a:lnTo>
                      <a:pt x="0" y="3"/>
                    </a:lnTo>
                    <a:lnTo>
                      <a:pt x="0" y="5"/>
                    </a:lnTo>
                    <a:lnTo>
                      <a:pt x="0" y="7"/>
                    </a:lnTo>
                    <a:lnTo>
                      <a:pt x="0" y="9"/>
                    </a:lnTo>
                    <a:lnTo>
                      <a:pt x="2" y="12"/>
                    </a:lnTo>
                    <a:lnTo>
                      <a:pt x="2"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6" name="Freeform 67"/>
              <p:cNvSpPr>
                <a:spLocks noChangeArrowheads="1"/>
              </p:cNvSpPr>
              <p:nvPr/>
            </p:nvSpPr>
            <p:spPr bwMode="auto">
              <a:xfrm>
                <a:off x="566737" y="322263"/>
                <a:ext cx="468313" cy="144463"/>
              </a:xfrm>
              <a:custGeom>
                <a:avLst/>
                <a:gdLst>
                  <a:gd name="T0" fmla="*/ 1 w 590"/>
                  <a:gd name="T1" fmla="*/ 7 h 184"/>
                  <a:gd name="T2" fmla="*/ 37 w 590"/>
                  <a:gd name="T3" fmla="*/ 34 h 184"/>
                  <a:gd name="T4" fmla="*/ 51 w 590"/>
                  <a:gd name="T5" fmla="*/ 43 h 184"/>
                  <a:gd name="T6" fmla="*/ 123 w 590"/>
                  <a:gd name="T7" fmla="*/ 77 h 184"/>
                  <a:gd name="T8" fmla="*/ 167 w 590"/>
                  <a:gd name="T9" fmla="*/ 93 h 184"/>
                  <a:gd name="T10" fmla="*/ 254 w 590"/>
                  <a:gd name="T11" fmla="*/ 124 h 184"/>
                  <a:gd name="T12" fmla="*/ 299 w 590"/>
                  <a:gd name="T13" fmla="*/ 137 h 184"/>
                  <a:gd name="T14" fmla="*/ 383 w 590"/>
                  <a:gd name="T15" fmla="*/ 159 h 184"/>
                  <a:gd name="T16" fmla="*/ 470 w 590"/>
                  <a:gd name="T17" fmla="*/ 175 h 184"/>
                  <a:gd name="T18" fmla="*/ 504 w 590"/>
                  <a:gd name="T19" fmla="*/ 180 h 184"/>
                  <a:gd name="T20" fmla="*/ 538 w 590"/>
                  <a:gd name="T21" fmla="*/ 183 h 184"/>
                  <a:gd name="T22" fmla="*/ 564 w 590"/>
                  <a:gd name="T23" fmla="*/ 184 h 184"/>
                  <a:gd name="T24" fmla="*/ 583 w 590"/>
                  <a:gd name="T25" fmla="*/ 180 h 184"/>
                  <a:gd name="T26" fmla="*/ 588 w 590"/>
                  <a:gd name="T27" fmla="*/ 176 h 184"/>
                  <a:gd name="T28" fmla="*/ 590 w 590"/>
                  <a:gd name="T29" fmla="*/ 170 h 184"/>
                  <a:gd name="T30" fmla="*/ 585 w 590"/>
                  <a:gd name="T31" fmla="*/ 165 h 184"/>
                  <a:gd name="T32" fmla="*/ 580 w 590"/>
                  <a:gd name="T33" fmla="*/ 164 h 184"/>
                  <a:gd name="T34" fmla="*/ 563 w 590"/>
                  <a:gd name="T35" fmla="*/ 163 h 184"/>
                  <a:gd name="T36" fmla="*/ 540 w 590"/>
                  <a:gd name="T37" fmla="*/ 164 h 184"/>
                  <a:gd name="T38" fmla="*/ 505 w 590"/>
                  <a:gd name="T39" fmla="*/ 161 h 184"/>
                  <a:gd name="T40" fmla="*/ 471 w 590"/>
                  <a:gd name="T41" fmla="*/ 156 h 184"/>
                  <a:gd name="T42" fmla="*/ 384 w 590"/>
                  <a:gd name="T43" fmla="*/ 140 h 184"/>
                  <a:gd name="T44" fmla="*/ 299 w 590"/>
                  <a:gd name="T45" fmla="*/ 117 h 184"/>
                  <a:gd name="T46" fmla="*/ 257 w 590"/>
                  <a:gd name="T47" fmla="*/ 105 h 184"/>
                  <a:gd name="T48" fmla="*/ 176 w 590"/>
                  <a:gd name="T49" fmla="*/ 77 h 184"/>
                  <a:gd name="T50" fmla="*/ 135 w 590"/>
                  <a:gd name="T51" fmla="*/ 62 h 184"/>
                  <a:gd name="T52" fmla="*/ 64 w 590"/>
                  <a:gd name="T53" fmla="*/ 31 h 184"/>
                  <a:gd name="T54" fmla="*/ 35 w 590"/>
                  <a:gd name="T55" fmla="*/ 17 h 184"/>
                  <a:gd name="T56" fmla="*/ 6 w 590"/>
                  <a:gd name="T57" fmla="*/ 0 h 184"/>
                  <a:gd name="T58" fmla="*/ 3 w 590"/>
                  <a:gd name="T59" fmla="*/ 0 h 184"/>
                  <a:gd name="T60" fmla="*/ 0 w 590"/>
                  <a:gd name="T61" fmla="*/ 4 h 184"/>
                  <a:gd name="T62" fmla="*/ 1 w 590"/>
                  <a:gd name="T63" fmla="*/ 7 h 1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0"/>
                  <a:gd name="T97" fmla="*/ 0 h 184"/>
                  <a:gd name="T98" fmla="*/ 590 w 590"/>
                  <a:gd name="T99" fmla="*/ 184 h 1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0" h="184">
                    <a:moveTo>
                      <a:pt x="1" y="7"/>
                    </a:moveTo>
                    <a:lnTo>
                      <a:pt x="1" y="7"/>
                    </a:lnTo>
                    <a:lnTo>
                      <a:pt x="26" y="26"/>
                    </a:lnTo>
                    <a:lnTo>
                      <a:pt x="37" y="34"/>
                    </a:lnTo>
                    <a:lnTo>
                      <a:pt x="51" y="43"/>
                    </a:lnTo>
                    <a:lnTo>
                      <a:pt x="51" y="43"/>
                    </a:lnTo>
                    <a:lnTo>
                      <a:pt x="86" y="61"/>
                    </a:lnTo>
                    <a:lnTo>
                      <a:pt x="123" y="77"/>
                    </a:lnTo>
                    <a:lnTo>
                      <a:pt x="123" y="77"/>
                    </a:lnTo>
                    <a:lnTo>
                      <a:pt x="167" y="93"/>
                    </a:lnTo>
                    <a:lnTo>
                      <a:pt x="210" y="110"/>
                    </a:lnTo>
                    <a:lnTo>
                      <a:pt x="254" y="124"/>
                    </a:lnTo>
                    <a:lnTo>
                      <a:pt x="299" y="137"/>
                    </a:lnTo>
                    <a:lnTo>
                      <a:pt x="299" y="137"/>
                    </a:lnTo>
                    <a:lnTo>
                      <a:pt x="340" y="149"/>
                    </a:lnTo>
                    <a:lnTo>
                      <a:pt x="383" y="159"/>
                    </a:lnTo>
                    <a:lnTo>
                      <a:pt x="426" y="168"/>
                    </a:lnTo>
                    <a:lnTo>
                      <a:pt x="470" y="175"/>
                    </a:lnTo>
                    <a:lnTo>
                      <a:pt x="470" y="175"/>
                    </a:lnTo>
                    <a:lnTo>
                      <a:pt x="504" y="180"/>
                    </a:lnTo>
                    <a:lnTo>
                      <a:pt x="538" y="183"/>
                    </a:lnTo>
                    <a:lnTo>
                      <a:pt x="538" y="183"/>
                    </a:lnTo>
                    <a:lnTo>
                      <a:pt x="550" y="183"/>
                    </a:lnTo>
                    <a:lnTo>
                      <a:pt x="564" y="184"/>
                    </a:lnTo>
                    <a:lnTo>
                      <a:pt x="577" y="181"/>
                    </a:lnTo>
                    <a:lnTo>
                      <a:pt x="583" y="180"/>
                    </a:lnTo>
                    <a:lnTo>
                      <a:pt x="588" y="176"/>
                    </a:lnTo>
                    <a:lnTo>
                      <a:pt x="588" y="176"/>
                    </a:lnTo>
                    <a:lnTo>
                      <a:pt x="590" y="174"/>
                    </a:lnTo>
                    <a:lnTo>
                      <a:pt x="590" y="170"/>
                    </a:lnTo>
                    <a:lnTo>
                      <a:pt x="589" y="168"/>
                    </a:lnTo>
                    <a:lnTo>
                      <a:pt x="585" y="165"/>
                    </a:lnTo>
                    <a:lnTo>
                      <a:pt x="585" y="165"/>
                    </a:lnTo>
                    <a:lnTo>
                      <a:pt x="580" y="164"/>
                    </a:lnTo>
                    <a:lnTo>
                      <a:pt x="575" y="163"/>
                    </a:lnTo>
                    <a:lnTo>
                      <a:pt x="563" y="163"/>
                    </a:lnTo>
                    <a:lnTo>
                      <a:pt x="551" y="163"/>
                    </a:lnTo>
                    <a:lnTo>
                      <a:pt x="540" y="164"/>
                    </a:lnTo>
                    <a:lnTo>
                      <a:pt x="540" y="164"/>
                    </a:lnTo>
                    <a:lnTo>
                      <a:pt x="505" y="161"/>
                    </a:lnTo>
                    <a:lnTo>
                      <a:pt x="471" y="156"/>
                    </a:lnTo>
                    <a:lnTo>
                      <a:pt x="471" y="156"/>
                    </a:lnTo>
                    <a:lnTo>
                      <a:pt x="427" y="149"/>
                    </a:lnTo>
                    <a:lnTo>
                      <a:pt x="384" y="140"/>
                    </a:lnTo>
                    <a:lnTo>
                      <a:pt x="342" y="129"/>
                    </a:lnTo>
                    <a:lnTo>
                      <a:pt x="299" y="117"/>
                    </a:lnTo>
                    <a:lnTo>
                      <a:pt x="299" y="117"/>
                    </a:lnTo>
                    <a:lnTo>
                      <a:pt x="257" y="105"/>
                    </a:lnTo>
                    <a:lnTo>
                      <a:pt x="216" y="92"/>
                    </a:lnTo>
                    <a:lnTo>
                      <a:pt x="176" y="77"/>
                    </a:lnTo>
                    <a:lnTo>
                      <a:pt x="135" y="62"/>
                    </a:lnTo>
                    <a:lnTo>
                      <a:pt x="135" y="62"/>
                    </a:lnTo>
                    <a:lnTo>
                      <a:pt x="99" y="47"/>
                    </a:lnTo>
                    <a:lnTo>
                      <a:pt x="64" y="31"/>
                    </a:lnTo>
                    <a:lnTo>
                      <a:pt x="64" y="31"/>
                    </a:lnTo>
                    <a:lnTo>
                      <a:pt x="35" y="17"/>
                    </a:lnTo>
                    <a:lnTo>
                      <a:pt x="20" y="9"/>
                    </a:lnTo>
                    <a:lnTo>
                      <a:pt x="6" y="0"/>
                    </a:lnTo>
                    <a:lnTo>
                      <a:pt x="6" y="0"/>
                    </a:lnTo>
                    <a:lnTo>
                      <a:pt x="3" y="0"/>
                    </a:lnTo>
                    <a:lnTo>
                      <a:pt x="1" y="2"/>
                    </a:lnTo>
                    <a:lnTo>
                      <a:pt x="0" y="4"/>
                    </a:lnTo>
                    <a:lnTo>
                      <a:pt x="1" y="7"/>
                    </a:lnTo>
                    <a:lnTo>
                      <a:pt x="1" y="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7" name="Freeform 68"/>
              <p:cNvSpPr>
                <a:spLocks noChangeArrowheads="1"/>
              </p:cNvSpPr>
              <p:nvPr/>
            </p:nvSpPr>
            <p:spPr bwMode="auto">
              <a:xfrm>
                <a:off x="1031875" y="280988"/>
                <a:ext cx="358775" cy="84138"/>
              </a:xfrm>
              <a:custGeom>
                <a:avLst/>
                <a:gdLst>
                  <a:gd name="T0" fmla="*/ 3 w 451"/>
                  <a:gd name="T1" fmla="*/ 12 h 107"/>
                  <a:gd name="T2" fmla="*/ 3 w 451"/>
                  <a:gd name="T3" fmla="*/ 12 h 107"/>
                  <a:gd name="T4" fmla="*/ 29 w 451"/>
                  <a:gd name="T5" fmla="*/ 24 h 107"/>
                  <a:gd name="T6" fmla="*/ 55 w 451"/>
                  <a:gd name="T7" fmla="*/ 33 h 107"/>
                  <a:gd name="T8" fmla="*/ 80 w 451"/>
                  <a:gd name="T9" fmla="*/ 41 h 107"/>
                  <a:gd name="T10" fmla="*/ 107 w 451"/>
                  <a:gd name="T11" fmla="*/ 49 h 107"/>
                  <a:gd name="T12" fmla="*/ 161 w 451"/>
                  <a:gd name="T13" fmla="*/ 63 h 107"/>
                  <a:gd name="T14" fmla="*/ 213 w 451"/>
                  <a:gd name="T15" fmla="*/ 74 h 107"/>
                  <a:gd name="T16" fmla="*/ 213 w 451"/>
                  <a:gd name="T17" fmla="*/ 74 h 107"/>
                  <a:gd name="T18" fmla="*/ 270 w 451"/>
                  <a:gd name="T19" fmla="*/ 84 h 107"/>
                  <a:gd name="T20" fmla="*/ 327 w 451"/>
                  <a:gd name="T21" fmla="*/ 93 h 107"/>
                  <a:gd name="T22" fmla="*/ 384 w 451"/>
                  <a:gd name="T23" fmla="*/ 100 h 107"/>
                  <a:gd name="T24" fmla="*/ 442 w 451"/>
                  <a:gd name="T25" fmla="*/ 107 h 107"/>
                  <a:gd name="T26" fmla="*/ 442 w 451"/>
                  <a:gd name="T27" fmla="*/ 107 h 107"/>
                  <a:gd name="T28" fmla="*/ 446 w 451"/>
                  <a:gd name="T29" fmla="*/ 107 h 107"/>
                  <a:gd name="T30" fmla="*/ 448 w 451"/>
                  <a:gd name="T31" fmla="*/ 104 h 107"/>
                  <a:gd name="T32" fmla="*/ 450 w 451"/>
                  <a:gd name="T33" fmla="*/ 102 h 107"/>
                  <a:gd name="T34" fmla="*/ 451 w 451"/>
                  <a:gd name="T35" fmla="*/ 98 h 107"/>
                  <a:gd name="T36" fmla="*/ 451 w 451"/>
                  <a:gd name="T37" fmla="*/ 95 h 107"/>
                  <a:gd name="T38" fmla="*/ 450 w 451"/>
                  <a:gd name="T39" fmla="*/ 92 h 107"/>
                  <a:gd name="T40" fmla="*/ 447 w 451"/>
                  <a:gd name="T41" fmla="*/ 89 h 107"/>
                  <a:gd name="T42" fmla="*/ 443 w 451"/>
                  <a:gd name="T43" fmla="*/ 89 h 107"/>
                  <a:gd name="T44" fmla="*/ 443 w 451"/>
                  <a:gd name="T45" fmla="*/ 89 h 107"/>
                  <a:gd name="T46" fmla="*/ 391 w 451"/>
                  <a:gd name="T47" fmla="*/ 83 h 107"/>
                  <a:gd name="T48" fmla="*/ 338 w 451"/>
                  <a:gd name="T49" fmla="*/ 77 h 107"/>
                  <a:gd name="T50" fmla="*/ 286 w 451"/>
                  <a:gd name="T51" fmla="*/ 68 h 107"/>
                  <a:gd name="T52" fmla="*/ 233 w 451"/>
                  <a:gd name="T53" fmla="*/ 59 h 107"/>
                  <a:gd name="T54" fmla="*/ 233 w 451"/>
                  <a:gd name="T55" fmla="*/ 59 h 107"/>
                  <a:gd name="T56" fmla="*/ 205 w 451"/>
                  <a:gd name="T57" fmla="*/ 54 h 107"/>
                  <a:gd name="T58" fmla="*/ 177 w 451"/>
                  <a:gd name="T59" fmla="*/ 48 h 107"/>
                  <a:gd name="T60" fmla="*/ 120 w 451"/>
                  <a:gd name="T61" fmla="*/ 33 h 107"/>
                  <a:gd name="T62" fmla="*/ 8 w 451"/>
                  <a:gd name="T63" fmla="*/ 1 h 107"/>
                  <a:gd name="T64" fmla="*/ 8 w 451"/>
                  <a:gd name="T65" fmla="*/ 1 h 107"/>
                  <a:gd name="T66" fmla="*/ 6 w 451"/>
                  <a:gd name="T67" fmla="*/ 0 h 107"/>
                  <a:gd name="T68" fmla="*/ 3 w 451"/>
                  <a:gd name="T69" fmla="*/ 1 h 107"/>
                  <a:gd name="T70" fmla="*/ 1 w 451"/>
                  <a:gd name="T71" fmla="*/ 2 h 107"/>
                  <a:gd name="T72" fmla="*/ 1 w 451"/>
                  <a:gd name="T73" fmla="*/ 5 h 107"/>
                  <a:gd name="T74" fmla="*/ 0 w 451"/>
                  <a:gd name="T75" fmla="*/ 6 h 107"/>
                  <a:gd name="T76" fmla="*/ 1 w 451"/>
                  <a:gd name="T77" fmla="*/ 9 h 107"/>
                  <a:gd name="T78" fmla="*/ 2 w 451"/>
                  <a:gd name="T79" fmla="*/ 11 h 107"/>
                  <a:gd name="T80" fmla="*/ 3 w 451"/>
                  <a:gd name="T81" fmla="*/ 12 h 107"/>
                  <a:gd name="T82" fmla="*/ 3 w 451"/>
                  <a:gd name="T83" fmla="*/ 12 h 1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51"/>
                  <a:gd name="T127" fmla="*/ 0 h 107"/>
                  <a:gd name="T128" fmla="*/ 451 w 451"/>
                  <a:gd name="T129" fmla="*/ 107 h 1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51" h="107">
                    <a:moveTo>
                      <a:pt x="3" y="12"/>
                    </a:moveTo>
                    <a:lnTo>
                      <a:pt x="3" y="12"/>
                    </a:lnTo>
                    <a:lnTo>
                      <a:pt x="29" y="24"/>
                    </a:lnTo>
                    <a:lnTo>
                      <a:pt x="55" y="33"/>
                    </a:lnTo>
                    <a:lnTo>
                      <a:pt x="80" y="41"/>
                    </a:lnTo>
                    <a:lnTo>
                      <a:pt x="107" y="49"/>
                    </a:lnTo>
                    <a:lnTo>
                      <a:pt x="161" y="63"/>
                    </a:lnTo>
                    <a:lnTo>
                      <a:pt x="213" y="74"/>
                    </a:lnTo>
                    <a:lnTo>
                      <a:pt x="213" y="74"/>
                    </a:lnTo>
                    <a:lnTo>
                      <a:pt x="270" y="84"/>
                    </a:lnTo>
                    <a:lnTo>
                      <a:pt x="327" y="93"/>
                    </a:lnTo>
                    <a:lnTo>
                      <a:pt x="384" y="100"/>
                    </a:lnTo>
                    <a:lnTo>
                      <a:pt x="442" y="107"/>
                    </a:lnTo>
                    <a:lnTo>
                      <a:pt x="442" y="107"/>
                    </a:lnTo>
                    <a:lnTo>
                      <a:pt x="446" y="107"/>
                    </a:lnTo>
                    <a:lnTo>
                      <a:pt x="448" y="104"/>
                    </a:lnTo>
                    <a:lnTo>
                      <a:pt x="450" y="102"/>
                    </a:lnTo>
                    <a:lnTo>
                      <a:pt x="451" y="98"/>
                    </a:lnTo>
                    <a:lnTo>
                      <a:pt x="451" y="95"/>
                    </a:lnTo>
                    <a:lnTo>
                      <a:pt x="450" y="92"/>
                    </a:lnTo>
                    <a:lnTo>
                      <a:pt x="447" y="89"/>
                    </a:lnTo>
                    <a:lnTo>
                      <a:pt x="443" y="89"/>
                    </a:lnTo>
                    <a:lnTo>
                      <a:pt x="443" y="89"/>
                    </a:lnTo>
                    <a:lnTo>
                      <a:pt x="391" y="83"/>
                    </a:lnTo>
                    <a:lnTo>
                      <a:pt x="338" y="77"/>
                    </a:lnTo>
                    <a:lnTo>
                      <a:pt x="286" y="68"/>
                    </a:lnTo>
                    <a:lnTo>
                      <a:pt x="233" y="59"/>
                    </a:lnTo>
                    <a:lnTo>
                      <a:pt x="233" y="59"/>
                    </a:lnTo>
                    <a:lnTo>
                      <a:pt x="205" y="54"/>
                    </a:lnTo>
                    <a:lnTo>
                      <a:pt x="177" y="48"/>
                    </a:lnTo>
                    <a:lnTo>
                      <a:pt x="120" y="33"/>
                    </a:lnTo>
                    <a:lnTo>
                      <a:pt x="8" y="1"/>
                    </a:lnTo>
                    <a:lnTo>
                      <a:pt x="8" y="1"/>
                    </a:lnTo>
                    <a:lnTo>
                      <a:pt x="6" y="0"/>
                    </a:lnTo>
                    <a:lnTo>
                      <a:pt x="3" y="1"/>
                    </a:lnTo>
                    <a:lnTo>
                      <a:pt x="1" y="2"/>
                    </a:lnTo>
                    <a:lnTo>
                      <a:pt x="1" y="5"/>
                    </a:lnTo>
                    <a:lnTo>
                      <a:pt x="0" y="6"/>
                    </a:lnTo>
                    <a:lnTo>
                      <a:pt x="1" y="9"/>
                    </a:lnTo>
                    <a:lnTo>
                      <a:pt x="2" y="11"/>
                    </a:lnTo>
                    <a:lnTo>
                      <a:pt x="3" y="12"/>
                    </a:lnTo>
                    <a:lnTo>
                      <a:pt x="3"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8" name="Freeform 69"/>
              <p:cNvSpPr>
                <a:spLocks noChangeArrowheads="1"/>
              </p:cNvSpPr>
              <p:nvPr/>
            </p:nvSpPr>
            <p:spPr bwMode="auto">
              <a:xfrm>
                <a:off x="884237" y="114300"/>
                <a:ext cx="333375" cy="184150"/>
              </a:xfrm>
              <a:custGeom>
                <a:avLst/>
                <a:gdLst>
                  <a:gd name="T0" fmla="*/ 5 w 421"/>
                  <a:gd name="T1" fmla="*/ 231 h 233"/>
                  <a:gd name="T2" fmla="*/ 5 w 421"/>
                  <a:gd name="T3" fmla="*/ 231 h 233"/>
                  <a:gd name="T4" fmla="*/ 27 w 421"/>
                  <a:gd name="T5" fmla="*/ 211 h 233"/>
                  <a:gd name="T6" fmla="*/ 49 w 421"/>
                  <a:gd name="T7" fmla="*/ 192 h 233"/>
                  <a:gd name="T8" fmla="*/ 72 w 421"/>
                  <a:gd name="T9" fmla="*/ 173 h 233"/>
                  <a:gd name="T10" fmla="*/ 96 w 421"/>
                  <a:gd name="T11" fmla="*/ 157 h 233"/>
                  <a:gd name="T12" fmla="*/ 121 w 421"/>
                  <a:gd name="T13" fmla="*/ 142 h 233"/>
                  <a:gd name="T14" fmla="*/ 146 w 421"/>
                  <a:gd name="T15" fmla="*/ 128 h 233"/>
                  <a:gd name="T16" fmla="*/ 173 w 421"/>
                  <a:gd name="T17" fmla="*/ 116 h 233"/>
                  <a:gd name="T18" fmla="*/ 200 w 421"/>
                  <a:gd name="T19" fmla="*/ 103 h 233"/>
                  <a:gd name="T20" fmla="*/ 200 w 421"/>
                  <a:gd name="T21" fmla="*/ 103 h 233"/>
                  <a:gd name="T22" fmla="*/ 254 w 421"/>
                  <a:gd name="T23" fmla="*/ 82 h 233"/>
                  <a:gd name="T24" fmla="*/ 308 w 421"/>
                  <a:gd name="T25" fmla="*/ 62 h 233"/>
                  <a:gd name="T26" fmla="*/ 364 w 421"/>
                  <a:gd name="T27" fmla="*/ 40 h 233"/>
                  <a:gd name="T28" fmla="*/ 390 w 421"/>
                  <a:gd name="T29" fmla="*/ 29 h 233"/>
                  <a:gd name="T30" fmla="*/ 416 w 421"/>
                  <a:gd name="T31" fmla="*/ 16 h 233"/>
                  <a:gd name="T32" fmla="*/ 416 w 421"/>
                  <a:gd name="T33" fmla="*/ 16 h 233"/>
                  <a:gd name="T34" fmla="*/ 419 w 421"/>
                  <a:gd name="T35" fmla="*/ 14 h 233"/>
                  <a:gd name="T36" fmla="*/ 420 w 421"/>
                  <a:gd name="T37" fmla="*/ 11 h 233"/>
                  <a:gd name="T38" fmla="*/ 421 w 421"/>
                  <a:gd name="T39" fmla="*/ 9 h 233"/>
                  <a:gd name="T40" fmla="*/ 420 w 421"/>
                  <a:gd name="T41" fmla="*/ 5 h 233"/>
                  <a:gd name="T42" fmla="*/ 418 w 421"/>
                  <a:gd name="T43" fmla="*/ 3 h 233"/>
                  <a:gd name="T44" fmla="*/ 415 w 421"/>
                  <a:gd name="T45" fmla="*/ 0 h 233"/>
                  <a:gd name="T46" fmla="*/ 413 w 421"/>
                  <a:gd name="T47" fmla="*/ 0 h 233"/>
                  <a:gd name="T48" fmla="*/ 409 w 421"/>
                  <a:gd name="T49" fmla="*/ 1 h 233"/>
                  <a:gd name="T50" fmla="*/ 409 w 421"/>
                  <a:gd name="T51" fmla="*/ 1 h 233"/>
                  <a:gd name="T52" fmla="*/ 381 w 421"/>
                  <a:gd name="T53" fmla="*/ 14 h 233"/>
                  <a:gd name="T54" fmla="*/ 354 w 421"/>
                  <a:gd name="T55" fmla="*/ 25 h 233"/>
                  <a:gd name="T56" fmla="*/ 298 w 421"/>
                  <a:gd name="T57" fmla="*/ 48 h 233"/>
                  <a:gd name="T58" fmla="*/ 242 w 421"/>
                  <a:gd name="T59" fmla="*/ 69 h 233"/>
                  <a:gd name="T60" fmla="*/ 186 w 421"/>
                  <a:gd name="T61" fmla="*/ 92 h 233"/>
                  <a:gd name="T62" fmla="*/ 186 w 421"/>
                  <a:gd name="T63" fmla="*/ 92 h 233"/>
                  <a:gd name="T64" fmla="*/ 160 w 421"/>
                  <a:gd name="T65" fmla="*/ 103 h 233"/>
                  <a:gd name="T66" fmla="*/ 134 w 421"/>
                  <a:gd name="T67" fmla="*/ 116 h 233"/>
                  <a:gd name="T68" fmla="*/ 108 w 421"/>
                  <a:gd name="T69" fmla="*/ 131 h 233"/>
                  <a:gd name="T70" fmla="*/ 83 w 421"/>
                  <a:gd name="T71" fmla="*/ 146 h 233"/>
                  <a:gd name="T72" fmla="*/ 59 w 421"/>
                  <a:gd name="T73" fmla="*/ 163 h 233"/>
                  <a:gd name="T74" fmla="*/ 38 w 421"/>
                  <a:gd name="T75" fmla="*/ 182 h 233"/>
                  <a:gd name="T76" fmla="*/ 28 w 421"/>
                  <a:gd name="T77" fmla="*/ 192 h 233"/>
                  <a:gd name="T78" fmla="*/ 18 w 421"/>
                  <a:gd name="T79" fmla="*/ 204 h 233"/>
                  <a:gd name="T80" fmla="*/ 9 w 421"/>
                  <a:gd name="T81" fmla="*/ 215 h 233"/>
                  <a:gd name="T82" fmla="*/ 2 w 421"/>
                  <a:gd name="T83" fmla="*/ 228 h 233"/>
                  <a:gd name="T84" fmla="*/ 2 w 421"/>
                  <a:gd name="T85" fmla="*/ 228 h 233"/>
                  <a:gd name="T86" fmla="*/ 0 w 421"/>
                  <a:gd name="T87" fmla="*/ 230 h 233"/>
                  <a:gd name="T88" fmla="*/ 2 w 421"/>
                  <a:gd name="T89" fmla="*/ 231 h 233"/>
                  <a:gd name="T90" fmla="*/ 4 w 421"/>
                  <a:gd name="T91" fmla="*/ 233 h 233"/>
                  <a:gd name="T92" fmla="*/ 5 w 421"/>
                  <a:gd name="T93" fmla="*/ 231 h 233"/>
                  <a:gd name="T94" fmla="*/ 5 w 421"/>
                  <a:gd name="T95" fmla="*/ 231 h 23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21"/>
                  <a:gd name="T145" fmla="*/ 0 h 233"/>
                  <a:gd name="T146" fmla="*/ 421 w 421"/>
                  <a:gd name="T147" fmla="*/ 233 h 23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21" h="233">
                    <a:moveTo>
                      <a:pt x="5" y="231"/>
                    </a:moveTo>
                    <a:lnTo>
                      <a:pt x="5" y="231"/>
                    </a:lnTo>
                    <a:lnTo>
                      <a:pt x="27" y="211"/>
                    </a:lnTo>
                    <a:lnTo>
                      <a:pt x="49" y="192"/>
                    </a:lnTo>
                    <a:lnTo>
                      <a:pt x="72" y="173"/>
                    </a:lnTo>
                    <a:lnTo>
                      <a:pt x="96" y="157"/>
                    </a:lnTo>
                    <a:lnTo>
                      <a:pt x="121" y="142"/>
                    </a:lnTo>
                    <a:lnTo>
                      <a:pt x="146" y="128"/>
                    </a:lnTo>
                    <a:lnTo>
                      <a:pt x="173" y="116"/>
                    </a:lnTo>
                    <a:lnTo>
                      <a:pt x="200" y="103"/>
                    </a:lnTo>
                    <a:lnTo>
                      <a:pt x="200" y="103"/>
                    </a:lnTo>
                    <a:lnTo>
                      <a:pt x="254" y="82"/>
                    </a:lnTo>
                    <a:lnTo>
                      <a:pt x="308" y="62"/>
                    </a:lnTo>
                    <a:lnTo>
                      <a:pt x="364" y="40"/>
                    </a:lnTo>
                    <a:lnTo>
                      <a:pt x="390" y="29"/>
                    </a:lnTo>
                    <a:lnTo>
                      <a:pt x="416" y="16"/>
                    </a:lnTo>
                    <a:lnTo>
                      <a:pt x="416" y="16"/>
                    </a:lnTo>
                    <a:lnTo>
                      <a:pt x="419" y="14"/>
                    </a:lnTo>
                    <a:lnTo>
                      <a:pt x="420" y="11"/>
                    </a:lnTo>
                    <a:lnTo>
                      <a:pt x="421" y="9"/>
                    </a:lnTo>
                    <a:lnTo>
                      <a:pt x="420" y="5"/>
                    </a:lnTo>
                    <a:lnTo>
                      <a:pt x="418" y="3"/>
                    </a:lnTo>
                    <a:lnTo>
                      <a:pt x="415" y="0"/>
                    </a:lnTo>
                    <a:lnTo>
                      <a:pt x="413" y="0"/>
                    </a:lnTo>
                    <a:lnTo>
                      <a:pt x="409" y="1"/>
                    </a:lnTo>
                    <a:lnTo>
                      <a:pt x="409" y="1"/>
                    </a:lnTo>
                    <a:lnTo>
                      <a:pt x="381" y="14"/>
                    </a:lnTo>
                    <a:lnTo>
                      <a:pt x="354" y="25"/>
                    </a:lnTo>
                    <a:lnTo>
                      <a:pt x="298" y="48"/>
                    </a:lnTo>
                    <a:lnTo>
                      <a:pt x="242" y="69"/>
                    </a:lnTo>
                    <a:lnTo>
                      <a:pt x="186" y="92"/>
                    </a:lnTo>
                    <a:lnTo>
                      <a:pt x="186" y="92"/>
                    </a:lnTo>
                    <a:lnTo>
                      <a:pt x="160" y="103"/>
                    </a:lnTo>
                    <a:lnTo>
                      <a:pt x="134" y="116"/>
                    </a:lnTo>
                    <a:lnTo>
                      <a:pt x="108" y="131"/>
                    </a:lnTo>
                    <a:lnTo>
                      <a:pt x="83" y="146"/>
                    </a:lnTo>
                    <a:lnTo>
                      <a:pt x="59" y="163"/>
                    </a:lnTo>
                    <a:lnTo>
                      <a:pt x="38" y="182"/>
                    </a:lnTo>
                    <a:lnTo>
                      <a:pt x="28" y="192"/>
                    </a:lnTo>
                    <a:lnTo>
                      <a:pt x="18" y="204"/>
                    </a:lnTo>
                    <a:lnTo>
                      <a:pt x="9" y="215"/>
                    </a:lnTo>
                    <a:lnTo>
                      <a:pt x="2" y="228"/>
                    </a:lnTo>
                    <a:lnTo>
                      <a:pt x="2" y="228"/>
                    </a:lnTo>
                    <a:lnTo>
                      <a:pt x="0" y="230"/>
                    </a:lnTo>
                    <a:lnTo>
                      <a:pt x="2" y="231"/>
                    </a:lnTo>
                    <a:lnTo>
                      <a:pt x="4" y="233"/>
                    </a:lnTo>
                    <a:lnTo>
                      <a:pt x="5" y="231"/>
                    </a:lnTo>
                    <a:lnTo>
                      <a:pt x="5" y="231"/>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9" name="Freeform 70"/>
              <p:cNvSpPr>
                <a:spLocks noChangeArrowheads="1"/>
              </p:cNvSpPr>
              <p:nvPr/>
            </p:nvSpPr>
            <p:spPr bwMode="auto">
              <a:xfrm>
                <a:off x="455612" y="71438"/>
                <a:ext cx="339725" cy="276225"/>
              </a:xfrm>
              <a:custGeom>
                <a:avLst/>
                <a:gdLst>
                  <a:gd name="T0" fmla="*/ 8 w 429"/>
                  <a:gd name="T1" fmla="*/ 347 h 348"/>
                  <a:gd name="T2" fmla="*/ 8 w 429"/>
                  <a:gd name="T3" fmla="*/ 347 h 348"/>
                  <a:gd name="T4" fmla="*/ 50 w 429"/>
                  <a:gd name="T5" fmla="*/ 298 h 348"/>
                  <a:gd name="T6" fmla="*/ 94 w 429"/>
                  <a:gd name="T7" fmla="*/ 249 h 348"/>
                  <a:gd name="T8" fmla="*/ 117 w 429"/>
                  <a:gd name="T9" fmla="*/ 225 h 348"/>
                  <a:gd name="T10" fmla="*/ 141 w 429"/>
                  <a:gd name="T11" fmla="*/ 202 h 348"/>
                  <a:gd name="T12" fmla="*/ 165 w 429"/>
                  <a:gd name="T13" fmla="*/ 180 h 348"/>
                  <a:gd name="T14" fmla="*/ 189 w 429"/>
                  <a:gd name="T15" fmla="*/ 158 h 348"/>
                  <a:gd name="T16" fmla="*/ 189 w 429"/>
                  <a:gd name="T17" fmla="*/ 158 h 348"/>
                  <a:gd name="T18" fmla="*/ 216 w 429"/>
                  <a:gd name="T19" fmla="*/ 137 h 348"/>
                  <a:gd name="T20" fmla="*/ 244 w 429"/>
                  <a:gd name="T21" fmla="*/ 117 h 348"/>
                  <a:gd name="T22" fmla="*/ 272 w 429"/>
                  <a:gd name="T23" fmla="*/ 97 h 348"/>
                  <a:gd name="T24" fmla="*/ 301 w 429"/>
                  <a:gd name="T25" fmla="*/ 79 h 348"/>
                  <a:gd name="T26" fmla="*/ 331 w 429"/>
                  <a:gd name="T27" fmla="*/ 62 h 348"/>
                  <a:gd name="T28" fmla="*/ 361 w 429"/>
                  <a:gd name="T29" fmla="*/ 47 h 348"/>
                  <a:gd name="T30" fmla="*/ 392 w 429"/>
                  <a:gd name="T31" fmla="*/ 31 h 348"/>
                  <a:gd name="T32" fmla="*/ 424 w 429"/>
                  <a:gd name="T33" fmla="*/ 18 h 348"/>
                  <a:gd name="T34" fmla="*/ 424 w 429"/>
                  <a:gd name="T35" fmla="*/ 18 h 348"/>
                  <a:gd name="T36" fmla="*/ 426 w 429"/>
                  <a:gd name="T37" fmla="*/ 15 h 348"/>
                  <a:gd name="T38" fmla="*/ 429 w 429"/>
                  <a:gd name="T39" fmla="*/ 13 h 348"/>
                  <a:gd name="T40" fmla="*/ 429 w 429"/>
                  <a:gd name="T41" fmla="*/ 9 h 348"/>
                  <a:gd name="T42" fmla="*/ 427 w 429"/>
                  <a:gd name="T43" fmla="*/ 6 h 348"/>
                  <a:gd name="T44" fmla="*/ 426 w 429"/>
                  <a:gd name="T45" fmla="*/ 3 h 348"/>
                  <a:gd name="T46" fmla="*/ 424 w 429"/>
                  <a:gd name="T47" fmla="*/ 1 h 348"/>
                  <a:gd name="T48" fmla="*/ 420 w 429"/>
                  <a:gd name="T49" fmla="*/ 0 h 348"/>
                  <a:gd name="T50" fmla="*/ 416 w 429"/>
                  <a:gd name="T51" fmla="*/ 1 h 348"/>
                  <a:gd name="T52" fmla="*/ 416 w 429"/>
                  <a:gd name="T53" fmla="*/ 1 h 348"/>
                  <a:gd name="T54" fmla="*/ 385 w 429"/>
                  <a:gd name="T55" fmla="*/ 15 h 348"/>
                  <a:gd name="T56" fmla="*/ 355 w 429"/>
                  <a:gd name="T57" fmla="*/ 30 h 348"/>
                  <a:gd name="T58" fmla="*/ 324 w 429"/>
                  <a:gd name="T59" fmla="*/ 45 h 348"/>
                  <a:gd name="T60" fmla="*/ 294 w 429"/>
                  <a:gd name="T61" fmla="*/ 63 h 348"/>
                  <a:gd name="T62" fmla="*/ 265 w 429"/>
                  <a:gd name="T63" fmla="*/ 80 h 348"/>
                  <a:gd name="T64" fmla="*/ 238 w 429"/>
                  <a:gd name="T65" fmla="*/ 101 h 348"/>
                  <a:gd name="T66" fmla="*/ 210 w 429"/>
                  <a:gd name="T67" fmla="*/ 121 h 348"/>
                  <a:gd name="T68" fmla="*/ 184 w 429"/>
                  <a:gd name="T69" fmla="*/ 141 h 348"/>
                  <a:gd name="T70" fmla="*/ 157 w 429"/>
                  <a:gd name="T71" fmla="*/ 163 h 348"/>
                  <a:gd name="T72" fmla="*/ 132 w 429"/>
                  <a:gd name="T73" fmla="*/ 186 h 348"/>
                  <a:gd name="T74" fmla="*/ 108 w 429"/>
                  <a:gd name="T75" fmla="*/ 210 h 348"/>
                  <a:gd name="T76" fmla="*/ 84 w 429"/>
                  <a:gd name="T77" fmla="*/ 235 h 348"/>
                  <a:gd name="T78" fmla="*/ 63 w 429"/>
                  <a:gd name="T79" fmla="*/ 260 h 348"/>
                  <a:gd name="T80" fmla="*/ 42 w 429"/>
                  <a:gd name="T81" fmla="*/ 287 h 348"/>
                  <a:gd name="T82" fmla="*/ 20 w 429"/>
                  <a:gd name="T83" fmla="*/ 314 h 348"/>
                  <a:gd name="T84" fmla="*/ 1 w 429"/>
                  <a:gd name="T85" fmla="*/ 343 h 348"/>
                  <a:gd name="T86" fmla="*/ 1 w 429"/>
                  <a:gd name="T87" fmla="*/ 343 h 348"/>
                  <a:gd name="T88" fmla="*/ 0 w 429"/>
                  <a:gd name="T89" fmla="*/ 346 h 348"/>
                  <a:gd name="T90" fmla="*/ 3 w 429"/>
                  <a:gd name="T91" fmla="*/ 348 h 348"/>
                  <a:gd name="T92" fmla="*/ 5 w 429"/>
                  <a:gd name="T93" fmla="*/ 348 h 348"/>
                  <a:gd name="T94" fmla="*/ 8 w 429"/>
                  <a:gd name="T95" fmla="*/ 347 h 348"/>
                  <a:gd name="T96" fmla="*/ 8 w 429"/>
                  <a:gd name="T97" fmla="*/ 347 h 3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9"/>
                  <a:gd name="T148" fmla="*/ 0 h 348"/>
                  <a:gd name="T149" fmla="*/ 429 w 429"/>
                  <a:gd name="T150" fmla="*/ 348 h 34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9" h="348">
                    <a:moveTo>
                      <a:pt x="8" y="347"/>
                    </a:moveTo>
                    <a:lnTo>
                      <a:pt x="8" y="347"/>
                    </a:lnTo>
                    <a:lnTo>
                      <a:pt x="50" y="298"/>
                    </a:lnTo>
                    <a:lnTo>
                      <a:pt x="94" y="249"/>
                    </a:lnTo>
                    <a:lnTo>
                      <a:pt x="117" y="225"/>
                    </a:lnTo>
                    <a:lnTo>
                      <a:pt x="141" y="202"/>
                    </a:lnTo>
                    <a:lnTo>
                      <a:pt x="165" y="180"/>
                    </a:lnTo>
                    <a:lnTo>
                      <a:pt x="189" y="158"/>
                    </a:lnTo>
                    <a:lnTo>
                      <a:pt x="189" y="158"/>
                    </a:lnTo>
                    <a:lnTo>
                      <a:pt x="216" y="137"/>
                    </a:lnTo>
                    <a:lnTo>
                      <a:pt x="244" y="117"/>
                    </a:lnTo>
                    <a:lnTo>
                      <a:pt x="272" y="97"/>
                    </a:lnTo>
                    <a:lnTo>
                      <a:pt x="301" y="79"/>
                    </a:lnTo>
                    <a:lnTo>
                      <a:pt x="331" y="62"/>
                    </a:lnTo>
                    <a:lnTo>
                      <a:pt x="361" y="47"/>
                    </a:lnTo>
                    <a:lnTo>
                      <a:pt x="392" y="31"/>
                    </a:lnTo>
                    <a:lnTo>
                      <a:pt x="424" y="18"/>
                    </a:lnTo>
                    <a:lnTo>
                      <a:pt x="424" y="18"/>
                    </a:lnTo>
                    <a:lnTo>
                      <a:pt x="426" y="15"/>
                    </a:lnTo>
                    <a:lnTo>
                      <a:pt x="429" y="13"/>
                    </a:lnTo>
                    <a:lnTo>
                      <a:pt x="429" y="9"/>
                    </a:lnTo>
                    <a:lnTo>
                      <a:pt x="427" y="6"/>
                    </a:lnTo>
                    <a:lnTo>
                      <a:pt x="426" y="3"/>
                    </a:lnTo>
                    <a:lnTo>
                      <a:pt x="424" y="1"/>
                    </a:lnTo>
                    <a:lnTo>
                      <a:pt x="420" y="0"/>
                    </a:lnTo>
                    <a:lnTo>
                      <a:pt x="416" y="1"/>
                    </a:lnTo>
                    <a:lnTo>
                      <a:pt x="416" y="1"/>
                    </a:lnTo>
                    <a:lnTo>
                      <a:pt x="385" y="15"/>
                    </a:lnTo>
                    <a:lnTo>
                      <a:pt x="355" y="30"/>
                    </a:lnTo>
                    <a:lnTo>
                      <a:pt x="324" y="45"/>
                    </a:lnTo>
                    <a:lnTo>
                      <a:pt x="294" y="63"/>
                    </a:lnTo>
                    <a:lnTo>
                      <a:pt x="265" y="80"/>
                    </a:lnTo>
                    <a:lnTo>
                      <a:pt x="238" y="101"/>
                    </a:lnTo>
                    <a:lnTo>
                      <a:pt x="210" y="121"/>
                    </a:lnTo>
                    <a:lnTo>
                      <a:pt x="184" y="141"/>
                    </a:lnTo>
                    <a:lnTo>
                      <a:pt x="157" y="163"/>
                    </a:lnTo>
                    <a:lnTo>
                      <a:pt x="132" y="186"/>
                    </a:lnTo>
                    <a:lnTo>
                      <a:pt x="108" y="210"/>
                    </a:lnTo>
                    <a:lnTo>
                      <a:pt x="84" y="235"/>
                    </a:lnTo>
                    <a:lnTo>
                      <a:pt x="63" y="260"/>
                    </a:lnTo>
                    <a:lnTo>
                      <a:pt x="42" y="287"/>
                    </a:lnTo>
                    <a:lnTo>
                      <a:pt x="20" y="314"/>
                    </a:lnTo>
                    <a:lnTo>
                      <a:pt x="1" y="343"/>
                    </a:lnTo>
                    <a:lnTo>
                      <a:pt x="1" y="343"/>
                    </a:lnTo>
                    <a:lnTo>
                      <a:pt x="0" y="346"/>
                    </a:lnTo>
                    <a:lnTo>
                      <a:pt x="3" y="348"/>
                    </a:lnTo>
                    <a:lnTo>
                      <a:pt x="5" y="348"/>
                    </a:lnTo>
                    <a:lnTo>
                      <a:pt x="8" y="347"/>
                    </a:lnTo>
                    <a:lnTo>
                      <a:pt x="8" y="34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0" name="Freeform 71"/>
              <p:cNvSpPr>
                <a:spLocks noChangeArrowheads="1"/>
              </p:cNvSpPr>
              <p:nvPr/>
            </p:nvSpPr>
            <p:spPr bwMode="auto">
              <a:xfrm>
                <a:off x="142875" y="223838"/>
                <a:ext cx="227013" cy="207963"/>
              </a:xfrm>
              <a:custGeom>
                <a:avLst/>
                <a:gdLst>
                  <a:gd name="T0" fmla="*/ 6 w 285"/>
                  <a:gd name="T1" fmla="*/ 260 h 263"/>
                  <a:gd name="T2" fmla="*/ 6 w 285"/>
                  <a:gd name="T3" fmla="*/ 260 h 263"/>
                  <a:gd name="T4" fmla="*/ 18 w 285"/>
                  <a:gd name="T5" fmla="*/ 239 h 263"/>
                  <a:gd name="T6" fmla="*/ 31 w 285"/>
                  <a:gd name="T7" fmla="*/ 219 h 263"/>
                  <a:gd name="T8" fmla="*/ 46 w 285"/>
                  <a:gd name="T9" fmla="*/ 199 h 263"/>
                  <a:gd name="T10" fmla="*/ 61 w 285"/>
                  <a:gd name="T11" fmla="*/ 180 h 263"/>
                  <a:gd name="T12" fmla="*/ 79 w 285"/>
                  <a:gd name="T13" fmla="*/ 161 h 263"/>
                  <a:gd name="T14" fmla="*/ 96 w 285"/>
                  <a:gd name="T15" fmla="*/ 144 h 263"/>
                  <a:gd name="T16" fmla="*/ 114 w 285"/>
                  <a:gd name="T17" fmla="*/ 127 h 263"/>
                  <a:gd name="T18" fmla="*/ 133 w 285"/>
                  <a:gd name="T19" fmla="*/ 111 h 263"/>
                  <a:gd name="T20" fmla="*/ 133 w 285"/>
                  <a:gd name="T21" fmla="*/ 111 h 263"/>
                  <a:gd name="T22" fmla="*/ 153 w 285"/>
                  <a:gd name="T23" fmla="*/ 93 h 263"/>
                  <a:gd name="T24" fmla="*/ 174 w 285"/>
                  <a:gd name="T25" fmla="*/ 78 h 263"/>
                  <a:gd name="T26" fmla="*/ 196 w 285"/>
                  <a:gd name="T27" fmla="*/ 63 h 263"/>
                  <a:gd name="T28" fmla="*/ 218 w 285"/>
                  <a:gd name="T29" fmla="*/ 48 h 263"/>
                  <a:gd name="T30" fmla="*/ 218 w 285"/>
                  <a:gd name="T31" fmla="*/ 48 h 263"/>
                  <a:gd name="T32" fmla="*/ 235 w 285"/>
                  <a:gd name="T33" fmla="*/ 39 h 263"/>
                  <a:gd name="T34" fmla="*/ 252 w 285"/>
                  <a:gd name="T35" fmla="*/ 30 h 263"/>
                  <a:gd name="T36" fmla="*/ 270 w 285"/>
                  <a:gd name="T37" fmla="*/ 20 h 263"/>
                  <a:gd name="T38" fmla="*/ 277 w 285"/>
                  <a:gd name="T39" fmla="*/ 14 h 263"/>
                  <a:gd name="T40" fmla="*/ 284 w 285"/>
                  <a:gd name="T41" fmla="*/ 8 h 263"/>
                  <a:gd name="T42" fmla="*/ 284 w 285"/>
                  <a:gd name="T43" fmla="*/ 8 h 263"/>
                  <a:gd name="T44" fmla="*/ 285 w 285"/>
                  <a:gd name="T45" fmla="*/ 5 h 263"/>
                  <a:gd name="T46" fmla="*/ 285 w 285"/>
                  <a:gd name="T47" fmla="*/ 3 h 263"/>
                  <a:gd name="T48" fmla="*/ 282 w 285"/>
                  <a:gd name="T49" fmla="*/ 2 h 263"/>
                  <a:gd name="T50" fmla="*/ 280 w 285"/>
                  <a:gd name="T51" fmla="*/ 0 h 263"/>
                  <a:gd name="T52" fmla="*/ 280 w 285"/>
                  <a:gd name="T53" fmla="*/ 0 h 263"/>
                  <a:gd name="T54" fmla="*/ 271 w 285"/>
                  <a:gd name="T55" fmla="*/ 2 h 263"/>
                  <a:gd name="T56" fmla="*/ 261 w 285"/>
                  <a:gd name="T57" fmla="*/ 4 h 263"/>
                  <a:gd name="T58" fmla="*/ 251 w 285"/>
                  <a:gd name="T59" fmla="*/ 9 h 263"/>
                  <a:gd name="T60" fmla="*/ 241 w 285"/>
                  <a:gd name="T61" fmla="*/ 14 h 263"/>
                  <a:gd name="T62" fmla="*/ 222 w 285"/>
                  <a:gd name="T63" fmla="*/ 25 h 263"/>
                  <a:gd name="T64" fmla="*/ 205 w 285"/>
                  <a:gd name="T65" fmla="*/ 38 h 263"/>
                  <a:gd name="T66" fmla="*/ 205 w 285"/>
                  <a:gd name="T67" fmla="*/ 38 h 263"/>
                  <a:gd name="T68" fmla="*/ 183 w 285"/>
                  <a:gd name="T69" fmla="*/ 52 h 263"/>
                  <a:gd name="T70" fmla="*/ 162 w 285"/>
                  <a:gd name="T71" fmla="*/ 67 h 263"/>
                  <a:gd name="T72" fmla="*/ 142 w 285"/>
                  <a:gd name="T73" fmla="*/ 82 h 263"/>
                  <a:gd name="T74" fmla="*/ 122 w 285"/>
                  <a:gd name="T75" fmla="*/ 98 h 263"/>
                  <a:gd name="T76" fmla="*/ 122 w 285"/>
                  <a:gd name="T77" fmla="*/ 98 h 263"/>
                  <a:gd name="T78" fmla="*/ 103 w 285"/>
                  <a:gd name="T79" fmla="*/ 115 h 263"/>
                  <a:gd name="T80" fmla="*/ 84 w 285"/>
                  <a:gd name="T81" fmla="*/ 132 h 263"/>
                  <a:gd name="T82" fmla="*/ 66 w 285"/>
                  <a:gd name="T83" fmla="*/ 151 h 263"/>
                  <a:gd name="T84" fmla="*/ 50 w 285"/>
                  <a:gd name="T85" fmla="*/ 170 h 263"/>
                  <a:gd name="T86" fmla="*/ 35 w 285"/>
                  <a:gd name="T87" fmla="*/ 191 h 263"/>
                  <a:gd name="T88" fmla="*/ 21 w 285"/>
                  <a:gd name="T89" fmla="*/ 213 h 263"/>
                  <a:gd name="T90" fmla="*/ 8 w 285"/>
                  <a:gd name="T91" fmla="*/ 235 h 263"/>
                  <a:gd name="T92" fmla="*/ 0 w 285"/>
                  <a:gd name="T93" fmla="*/ 258 h 263"/>
                  <a:gd name="T94" fmla="*/ 0 w 285"/>
                  <a:gd name="T95" fmla="*/ 258 h 263"/>
                  <a:gd name="T96" fmla="*/ 0 w 285"/>
                  <a:gd name="T97" fmla="*/ 262 h 263"/>
                  <a:gd name="T98" fmla="*/ 1 w 285"/>
                  <a:gd name="T99" fmla="*/ 263 h 263"/>
                  <a:gd name="T100" fmla="*/ 5 w 285"/>
                  <a:gd name="T101" fmla="*/ 263 h 263"/>
                  <a:gd name="T102" fmla="*/ 6 w 285"/>
                  <a:gd name="T103" fmla="*/ 260 h 263"/>
                  <a:gd name="T104" fmla="*/ 6 w 285"/>
                  <a:gd name="T105" fmla="*/ 260 h 2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85"/>
                  <a:gd name="T160" fmla="*/ 0 h 263"/>
                  <a:gd name="T161" fmla="*/ 285 w 285"/>
                  <a:gd name="T162" fmla="*/ 263 h 26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85" h="263">
                    <a:moveTo>
                      <a:pt x="6" y="260"/>
                    </a:moveTo>
                    <a:lnTo>
                      <a:pt x="6" y="260"/>
                    </a:lnTo>
                    <a:lnTo>
                      <a:pt x="18" y="239"/>
                    </a:lnTo>
                    <a:lnTo>
                      <a:pt x="31" y="219"/>
                    </a:lnTo>
                    <a:lnTo>
                      <a:pt x="46" y="199"/>
                    </a:lnTo>
                    <a:lnTo>
                      <a:pt x="61" y="180"/>
                    </a:lnTo>
                    <a:lnTo>
                      <a:pt x="79" y="161"/>
                    </a:lnTo>
                    <a:lnTo>
                      <a:pt x="96" y="144"/>
                    </a:lnTo>
                    <a:lnTo>
                      <a:pt x="114" y="127"/>
                    </a:lnTo>
                    <a:lnTo>
                      <a:pt x="133" y="111"/>
                    </a:lnTo>
                    <a:lnTo>
                      <a:pt x="133" y="111"/>
                    </a:lnTo>
                    <a:lnTo>
                      <a:pt x="153" y="93"/>
                    </a:lnTo>
                    <a:lnTo>
                      <a:pt x="174" y="78"/>
                    </a:lnTo>
                    <a:lnTo>
                      <a:pt x="196" y="63"/>
                    </a:lnTo>
                    <a:lnTo>
                      <a:pt x="218" y="48"/>
                    </a:lnTo>
                    <a:lnTo>
                      <a:pt x="218" y="48"/>
                    </a:lnTo>
                    <a:lnTo>
                      <a:pt x="235" y="39"/>
                    </a:lnTo>
                    <a:lnTo>
                      <a:pt x="252" y="30"/>
                    </a:lnTo>
                    <a:lnTo>
                      <a:pt x="270" y="20"/>
                    </a:lnTo>
                    <a:lnTo>
                      <a:pt x="277" y="14"/>
                    </a:lnTo>
                    <a:lnTo>
                      <a:pt x="284" y="8"/>
                    </a:lnTo>
                    <a:lnTo>
                      <a:pt x="284" y="8"/>
                    </a:lnTo>
                    <a:lnTo>
                      <a:pt x="285" y="5"/>
                    </a:lnTo>
                    <a:lnTo>
                      <a:pt x="285" y="3"/>
                    </a:lnTo>
                    <a:lnTo>
                      <a:pt x="282" y="2"/>
                    </a:lnTo>
                    <a:lnTo>
                      <a:pt x="280" y="0"/>
                    </a:lnTo>
                    <a:lnTo>
                      <a:pt x="280" y="0"/>
                    </a:lnTo>
                    <a:lnTo>
                      <a:pt x="271" y="2"/>
                    </a:lnTo>
                    <a:lnTo>
                      <a:pt x="261" y="4"/>
                    </a:lnTo>
                    <a:lnTo>
                      <a:pt x="251" y="9"/>
                    </a:lnTo>
                    <a:lnTo>
                      <a:pt x="241" y="14"/>
                    </a:lnTo>
                    <a:lnTo>
                      <a:pt x="222" y="25"/>
                    </a:lnTo>
                    <a:lnTo>
                      <a:pt x="205" y="38"/>
                    </a:lnTo>
                    <a:lnTo>
                      <a:pt x="205" y="38"/>
                    </a:lnTo>
                    <a:lnTo>
                      <a:pt x="183" y="52"/>
                    </a:lnTo>
                    <a:lnTo>
                      <a:pt x="162" y="67"/>
                    </a:lnTo>
                    <a:lnTo>
                      <a:pt x="142" y="82"/>
                    </a:lnTo>
                    <a:lnTo>
                      <a:pt x="122" y="98"/>
                    </a:lnTo>
                    <a:lnTo>
                      <a:pt x="122" y="98"/>
                    </a:lnTo>
                    <a:lnTo>
                      <a:pt x="103" y="115"/>
                    </a:lnTo>
                    <a:lnTo>
                      <a:pt x="84" y="132"/>
                    </a:lnTo>
                    <a:lnTo>
                      <a:pt x="66" y="151"/>
                    </a:lnTo>
                    <a:lnTo>
                      <a:pt x="50" y="170"/>
                    </a:lnTo>
                    <a:lnTo>
                      <a:pt x="35" y="191"/>
                    </a:lnTo>
                    <a:lnTo>
                      <a:pt x="21" y="213"/>
                    </a:lnTo>
                    <a:lnTo>
                      <a:pt x="8" y="235"/>
                    </a:lnTo>
                    <a:lnTo>
                      <a:pt x="0" y="258"/>
                    </a:lnTo>
                    <a:lnTo>
                      <a:pt x="0" y="258"/>
                    </a:lnTo>
                    <a:lnTo>
                      <a:pt x="0" y="262"/>
                    </a:lnTo>
                    <a:lnTo>
                      <a:pt x="1" y="263"/>
                    </a:lnTo>
                    <a:lnTo>
                      <a:pt x="5" y="263"/>
                    </a:lnTo>
                    <a:lnTo>
                      <a:pt x="6" y="260"/>
                    </a:lnTo>
                    <a:lnTo>
                      <a:pt x="6" y="26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71" name="组合 166"/>
            <p:cNvGrpSpPr/>
            <p:nvPr/>
          </p:nvGrpSpPr>
          <p:grpSpPr bwMode="auto">
            <a:xfrm>
              <a:off x="8206582" y="4191000"/>
              <a:ext cx="1497012" cy="660400"/>
              <a:chOff x="0" y="0"/>
              <a:chExt cx="1497013" cy="660400"/>
            </a:xfrm>
            <a:grpFill/>
          </p:grpSpPr>
          <p:sp>
            <p:nvSpPr>
              <p:cNvPr id="85" name="Line 38"/>
              <p:cNvSpPr>
                <a:spLocks noChangeShapeType="1"/>
              </p:cNvSpPr>
              <p:nvPr/>
            </p:nvSpPr>
            <p:spPr bwMode="auto">
              <a:xfrm>
                <a:off x="87312" y="381000"/>
                <a:ext cx="66675"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86" name="Line 39"/>
              <p:cNvSpPr>
                <a:spLocks noChangeShapeType="1"/>
              </p:cNvSpPr>
              <p:nvPr/>
            </p:nvSpPr>
            <p:spPr bwMode="auto">
              <a:xfrm>
                <a:off x="222250"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87" name="Line 40"/>
              <p:cNvSpPr>
                <a:spLocks noChangeShapeType="1"/>
              </p:cNvSpPr>
              <p:nvPr/>
            </p:nvSpPr>
            <p:spPr bwMode="auto">
              <a:xfrm>
                <a:off x="358775" y="381000"/>
                <a:ext cx="66675"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88" name="Line 41"/>
              <p:cNvSpPr>
                <a:spLocks noChangeShapeType="1"/>
              </p:cNvSpPr>
              <p:nvPr/>
            </p:nvSpPr>
            <p:spPr bwMode="auto">
              <a:xfrm>
                <a:off x="493712" y="381000"/>
                <a:ext cx="2381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89" name="Freeform 74"/>
              <p:cNvSpPr>
                <a:spLocks noChangeArrowheads="1"/>
              </p:cNvSpPr>
              <p:nvPr/>
            </p:nvSpPr>
            <p:spPr bwMode="auto">
              <a:xfrm>
                <a:off x="0" y="0"/>
                <a:ext cx="1497013" cy="660400"/>
              </a:xfrm>
              <a:custGeom>
                <a:avLst/>
                <a:gdLst>
                  <a:gd name="T0" fmla="*/ 0 w 1886"/>
                  <a:gd name="T1" fmla="*/ 605 h 831"/>
                  <a:gd name="T2" fmla="*/ 30 w 1886"/>
                  <a:gd name="T3" fmla="*/ 557 h 831"/>
                  <a:gd name="T4" fmla="*/ 68 w 1886"/>
                  <a:gd name="T5" fmla="*/ 506 h 831"/>
                  <a:gd name="T6" fmla="*/ 121 w 1886"/>
                  <a:gd name="T7" fmla="*/ 441 h 831"/>
                  <a:gd name="T8" fmla="*/ 189 w 1886"/>
                  <a:gd name="T9" fmla="*/ 366 h 831"/>
                  <a:gd name="T10" fmla="*/ 272 w 1886"/>
                  <a:gd name="T11" fmla="*/ 290 h 831"/>
                  <a:gd name="T12" fmla="*/ 342 w 1886"/>
                  <a:gd name="T13" fmla="*/ 232 h 831"/>
                  <a:gd name="T14" fmla="*/ 395 w 1886"/>
                  <a:gd name="T15" fmla="*/ 194 h 831"/>
                  <a:gd name="T16" fmla="*/ 450 w 1886"/>
                  <a:gd name="T17" fmla="*/ 159 h 831"/>
                  <a:gd name="T18" fmla="*/ 510 w 1886"/>
                  <a:gd name="T19" fmla="*/ 125 h 831"/>
                  <a:gd name="T20" fmla="*/ 573 w 1886"/>
                  <a:gd name="T21" fmla="*/ 94 h 831"/>
                  <a:gd name="T22" fmla="*/ 640 w 1886"/>
                  <a:gd name="T23" fmla="*/ 66 h 831"/>
                  <a:gd name="T24" fmla="*/ 710 w 1886"/>
                  <a:gd name="T25" fmla="*/ 44 h 831"/>
                  <a:gd name="T26" fmla="*/ 784 w 1886"/>
                  <a:gd name="T27" fmla="*/ 23 h 831"/>
                  <a:gd name="T28" fmla="*/ 861 w 1886"/>
                  <a:gd name="T29" fmla="*/ 10 h 831"/>
                  <a:gd name="T30" fmla="*/ 943 w 1886"/>
                  <a:gd name="T31" fmla="*/ 1 h 831"/>
                  <a:gd name="T32" fmla="*/ 1027 w 1886"/>
                  <a:gd name="T33" fmla="*/ 0 h 831"/>
                  <a:gd name="T34" fmla="*/ 1115 w 1886"/>
                  <a:gd name="T35" fmla="*/ 3 h 831"/>
                  <a:gd name="T36" fmla="*/ 1207 w 1886"/>
                  <a:gd name="T37" fmla="*/ 15 h 831"/>
                  <a:gd name="T38" fmla="*/ 1301 w 1886"/>
                  <a:gd name="T39" fmla="*/ 35 h 831"/>
                  <a:gd name="T40" fmla="*/ 1400 w 1886"/>
                  <a:gd name="T41" fmla="*/ 64 h 831"/>
                  <a:gd name="T42" fmla="*/ 1502 w 1886"/>
                  <a:gd name="T43" fmla="*/ 100 h 831"/>
                  <a:gd name="T44" fmla="*/ 1608 w 1886"/>
                  <a:gd name="T45" fmla="*/ 147 h 831"/>
                  <a:gd name="T46" fmla="*/ 1716 w 1886"/>
                  <a:gd name="T47" fmla="*/ 204 h 831"/>
                  <a:gd name="T48" fmla="*/ 1829 w 1886"/>
                  <a:gd name="T49" fmla="*/ 272 h 831"/>
                  <a:gd name="T50" fmla="*/ 1886 w 1886"/>
                  <a:gd name="T51" fmla="*/ 310 h 831"/>
                  <a:gd name="T52" fmla="*/ 1864 w 1886"/>
                  <a:gd name="T53" fmla="*/ 349 h 831"/>
                  <a:gd name="T54" fmla="*/ 1834 w 1886"/>
                  <a:gd name="T55" fmla="*/ 393 h 831"/>
                  <a:gd name="T56" fmla="*/ 1793 w 1886"/>
                  <a:gd name="T57" fmla="*/ 447 h 831"/>
                  <a:gd name="T58" fmla="*/ 1737 w 1886"/>
                  <a:gd name="T59" fmla="*/ 508 h 831"/>
                  <a:gd name="T60" fmla="*/ 1667 w 1886"/>
                  <a:gd name="T61" fmla="*/ 574 h 831"/>
                  <a:gd name="T62" fmla="*/ 1581 w 1886"/>
                  <a:gd name="T63" fmla="*/ 638 h 831"/>
                  <a:gd name="T64" fmla="*/ 1532 w 1886"/>
                  <a:gd name="T65" fmla="*/ 669 h 831"/>
                  <a:gd name="T66" fmla="*/ 1480 w 1886"/>
                  <a:gd name="T67" fmla="*/ 699 h 831"/>
                  <a:gd name="T68" fmla="*/ 1423 w 1886"/>
                  <a:gd name="T69" fmla="*/ 727 h 831"/>
                  <a:gd name="T70" fmla="*/ 1361 w 1886"/>
                  <a:gd name="T71" fmla="*/ 753 h 831"/>
                  <a:gd name="T72" fmla="*/ 1296 w 1886"/>
                  <a:gd name="T73" fmla="*/ 776 h 831"/>
                  <a:gd name="T74" fmla="*/ 1226 w 1886"/>
                  <a:gd name="T75" fmla="*/ 795 h 831"/>
                  <a:gd name="T76" fmla="*/ 1151 w 1886"/>
                  <a:gd name="T77" fmla="*/ 811 h 831"/>
                  <a:gd name="T78" fmla="*/ 1071 w 1886"/>
                  <a:gd name="T79" fmla="*/ 823 h 831"/>
                  <a:gd name="T80" fmla="*/ 987 w 1886"/>
                  <a:gd name="T81" fmla="*/ 830 h 831"/>
                  <a:gd name="T82" fmla="*/ 899 w 1886"/>
                  <a:gd name="T83" fmla="*/ 831 h 831"/>
                  <a:gd name="T84" fmla="*/ 805 w 1886"/>
                  <a:gd name="T85" fmla="*/ 828 h 831"/>
                  <a:gd name="T86" fmla="*/ 705 w 1886"/>
                  <a:gd name="T87" fmla="*/ 818 h 831"/>
                  <a:gd name="T88" fmla="*/ 601 w 1886"/>
                  <a:gd name="T89" fmla="*/ 801 h 831"/>
                  <a:gd name="T90" fmla="*/ 492 w 1886"/>
                  <a:gd name="T91" fmla="*/ 777 h 831"/>
                  <a:gd name="T92" fmla="*/ 377 w 1886"/>
                  <a:gd name="T93" fmla="*/ 747 h 831"/>
                  <a:gd name="T94" fmla="*/ 256 w 1886"/>
                  <a:gd name="T95" fmla="*/ 708 h 831"/>
                  <a:gd name="T96" fmla="*/ 131 w 1886"/>
                  <a:gd name="T97" fmla="*/ 662 h 831"/>
                  <a:gd name="T98" fmla="*/ 0 w 1886"/>
                  <a:gd name="T99" fmla="*/ 605 h 83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86"/>
                  <a:gd name="T151" fmla="*/ 0 h 831"/>
                  <a:gd name="T152" fmla="*/ 1886 w 1886"/>
                  <a:gd name="T153" fmla="*/ 831 h 83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86" h="831">
                    <a:moveTo>
                      <a:pt x="0" y="605"/>
                    </a:moveTo>
                    <a:lnTo>
                      <a:pt x="0" y="605"/>
                    </a:lnTo>
                    <a:lnTo>
                      <a:pt x="8" y="593"/>
                    </a:lnTo>
                    <a:lnTo>
                      <a:pt x="30" y="557"/>
                    </a:lnTo>
                    <a:lnTo>
                      <a:pt x="47" y="534"/>
                    </a:lnTo>
                    <a:lnTo>
                      <a:pt x="68" y="506"/>
                    </a:lnTo>
                    <a:lnTo>
                      <a:pt x="93" y="475"/>
                    </a:lnTo>
                    <a:lnTo>
                      <a:pt x="121" y="441"/>
                    </a:lnTo>
                    <a:lnTo>
                      <a:pt x="153" y="404"/>
                    </a:lnTo>
                    <a:lnTo>
                      <a:pt x="189" y="366"/>
                    </a:lnTo>
                    <a:lnTo>
                      <a:pt x="228" y="329"/>
                    </a:lnTo>
                    <a:lnTo>
                      <a:pt x="272" y="290"/>
                    </a:lnTo>
                    <a:lnTo>
                      <a:pt x="318" y="251"/>
                    </a:lnTo>
                    <a:lnTo>
                      <a:pt x="342" y="232"/>
                    </a:lnTo>
                    <a:lnTo>
                      <a:pt x="368" y="213"/>
                    </a:lnTo>
                    <a:lnTo>
                      <a:pt x="395" y="194"/>
                    </a:lnTo>
                    <a:lnTo>
                      <a:pt x="422" y="177"/>
                    </a:lnTo>
                    <a:lnTo>
                      <a:pt x="450" y="159"/>
                    </a:lnTo>
                    <a:lnTo>
                      <a:pt x="480" y="142"/>
                    </a:lnTo>
                    <a:lnTo>
                      <a:pt x="510" y="125"/>
                    </a:lnTo>
                    <a:lnTo>
                      <a:pt x="542" y="109"/>
                    </a:lnTo>
                    <a:lnTo>
                      <a:pt x="573" y="94"/>
                    </a:lnTo>
                    <a:lnTo>
                      <a:pt x="606" y="80"/>
                    </a:lnTo>
                    <a:lnTo>
                      <a:pt x="640" y="66"/>
                    </a:lnTo>
                    <a:lnTo>
                      <a:pt x="675" y="55"/>
                    </a:lnTo>
                    <a:lnTo>
                      <a:pt x="710" y="44"/>
                    </a:lnTo>
                    <a:lnTo>
                      <a:pt x="747" y="34"/>
                    </a:lnTo>
                    <a:lnTo>
                      <a:pt x="784" y="23"/>
                    </a:lnTo>
                    <a:lnTo>
                      <a:pt x="822" y="16"/>
                    </a:lnTo>
                    <a:lnTo>
                      <a:pt x="861" y="10"/>
                    </a:lnTo>
                    <a:lnTo>
                      <a:pt x="901" y="5"/>
                    </a:lnTo>
                    <a:lnTo>
                      <a:pt x="943" y="1"/>
                    </a:lnTo>
                    <a:lnTo>
                      <a:pt x="984" y="0"/>
                    </a:lnTo>
                    <a:lnTo>
                      <a:pt x="1027" y="0"/>
                    </a:lnTo>
                    <a:lnTo>
                      <a:pt x="1071" y="1"/>
                    </a:lnTo>
                    <a:lnTo>
                      <a:pt x="1115" y="3"/>
                    </a:lnTo>
                    <a:lnTo>
                      <a:pt x="1160" y="8"/>
                    </a:lnTo>
                    <a:lnTo>
                      <a:pt x="1207" y="15"/>
                    </a:lnTo>
                    <a:lnTo>
                      <a:pt x="1253" y="25"/>
                    </a:lnTo>
                    <a:lnTo>
                      <a:pt x="1301" y="35"/>
                    </a:lnTo>
                    <a:lnTo>
                      <a:pt x="1350" y="47"/>
                    </a:lnTo>
                    <a:lnTo>
                      <a:pt x="1400" y="64"/>
                    </a:lnTo>
                    <a:lnTo>
                      <a:pt x="1451" y="80"/>
                    </a:lnTo>
                    <a:lnTo>
                      <a:pt x="1502" y="100"/>
                    </a:lnTo>
                    <a:lnTo>
                      <a:pt x="1554" y="123"/>
                    </a:lnTo>
                    <a:lnTo>
                      <a:pt x="1608" y="147"/>
                    </a:lnTo>
                    <a:lnTo>
                      <a:pt x="1662" y="174"/>
                    </a:lnTo>
                    <a:lnTo>
                      <a:pt x="1716" y="204"/>
                    </a:lnTo>
                    <a:lnTo>
                      <a:pt x="1772" y="237"/>
                    </a:lnTo>
                    <a:lnTo>
                      <a:pt x="1829" y="272"/>
                    </a:lnTo>
                    <a:lnTo>
                      <a:pt x="1886" y="310"/>
                    </a:lnTo>
                    <a:lnTo>
                      <a:pt x="1886" y="310"/>
                    </a:lnTo>
                    <a:lnTo>
                      <a:pt x="1881" y="320"/>
                    </a:lnTo>
                    <a:lnTo>
                      <a:pt x="1864" y="349"/>
                    </a:lnTo>
                    <a:lnTo>
                      <a:pt x="1850" y="369"/>
                    </a:lnTo>
                    <a:lnTo>
                      <a:pt x="1834" y="393"/>
                    </a:lnTo>
                    <a:lnTo>
                      <a:pt x="1815" y="418"/>
                    </a:lnTo>
                    <a:lnTo>
                      <a:pt x="1793" y="447"/>
                    </a:lnTo>
                    <a:lnTo>
                      <a:pt x="1766" y="477"/>
                    </a:lnTo>
                    <a:lnTo>
                      <a:pt x="1737" y="508"/>
                    </a:lnTo>
                    <a:lnTo>
                      <a:pt x="1703" y="541"/>
                    </a:lnTo>
                    <a:lnTo>
                      <a:pt x="1667" y="574"/>
                    </a:lnTo>
                    <a:lnTo>
                      <a:pt x="1625" y="606"/>
                    </a:lnTo>
                    <a:lnTo>
                      <a:pt x="1581" y="638"/>
                    </a:lnTo>
                    <a:lnTo>
                      <a:pt x="1558" y="654"/>
                    </a:lnTo>
                    <a:lnTo>
                      <a:pt x="1532" y="669"/>
                    </a:lnTo>
                    <a:lnTo>
                      <a:pt x="1507" y="684"/>
                    </a:lnTo>
                    <a:lnTo>
                      <a:pt x="1480" y="699"/>
                    </a:lnTo>
                    <a:lnTo>
                      <a:pt x="1452" y="713"/>
                    </a:lnTo>
                    <a:lnTo>
                      <a:pt x="1423" y="727"/>
                    </a:lnTo>
                    <a:lnTo>
                      <a:pt x="1393" y="741"/>
                    </a:lnTo>
                    <a:lnTo>
                      <a:pt x="1361" y="753"/>
                    </a:lnTo>
                    <a:lnTo>
                      <a:pt x="1329" y="765"/>
                    </a:lnTo>
                    <a:lnTo>
                      <a:pt x="1296" y="776"/>
                    </a:lnTo>
                    <a:lnTo>
                      <a:pt x="1261" y="786"/>
                    </a:lnTo>
                    <a:lnTo>
                      <a:pt x="1226" y="795"/>
                    </a:lnTo>
                    <a:lnTo>
                      <a:pt x="1189" y="804"/>
                    </a:lnTo>
                    <a:lnTo>
                      <a:pt x="1151" y="811"/>
                    </a:lnTo>
                    <a:lnTo>
                      <a:pt x="1111" y="818"/>
                    </a:lnTo>
                    <a:lnTo>
                      <a:pt x="1071" y="823"/>
                    </a:lnTo>
                    <a:lnTo>
                      <a:pt x="1030" y="826"/>
                    </a:lnTo>
                    <a:lnTo>
                      <a:pt x="987" y="830"/>
                    </a:lnTo>
                    <a:lnTo>
                      <a:pt x="944" y="831"/>
                    </a:lnTo>
                    <a:lnTo>
                      <a:pt x="899" y="831"/>
                    </a:lnTo>
                    <a:lnTo>
                      <a:pt x="852" y="830"/>
                    </a:lnTo>
                    <a:lnTo>
                      <a:pt x="805" y="828"/>
                    </a:lnTo>
                    <a:lnTo>
                      <a:pt x="756" y="824"/>
                    </a:lnTo>
                    <a:lnTo>
                      <a:pt x="705" y="818"/>
                    </a:lnTo>
                    <a:lnTo>
                      <a:pt x="654" y="810"/>
                    </a:lnTo>
                    <a:lnTo>
                      <a:pt x="601" y="801"/>
                    </a:lnTo>
                    <a:lnTo>
                      <a:pt x="547" y="790"/>
                    </a:lnTo>
                    <a:lnTo>
                      <a:pt x="492" y="777"/>
                    </a:lnTo>
                    <a:lnTo>
                      <a:pt x="435" y="764"/>
                    </a:lnTo>
                    <a:lnTo>
                      <a:pt x="377" y="747"/>
                    </a:lnTo>
                    <a:lnTo>
                      <a:pt x="318" y="728"/>
                    </a:lnTo>
                    <a:lnTo>
                      <a:pt x="256" y="708"/>
                    </a:lnTo>
                    <a:lnTo>
                      <a:pt x="195" y="686"/>
                    </a:lnTo>
                    <a:lnTo>
                      <a:pt x="131" y="662"/>
                    </a:lnTo>
                    <a:lnTo>
                      <a:pt x="65" y="634"/>
                    </a:lnTo>
                    <a:lnTo>
                      <a:pt x="0" y="605"/>
                    </a:lnTo>
                    <a:lnTo>
                      <a:pt x="0" y="605"/>
                    </a:lnTo>
                    <a:close/>
                  </a:path>
                </a:pathLst>
              </a:custGeom>
              <a:solidFill>
                <a:srgbClr val="463B3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0" name="Freeform 75"/>
              <p:cNvSpPr>
                <a:spLocks noChangeArrowheads="1"/>
              </p:cNvSpPr>
              <p:nvPr/>
            </p:nvSpPr>
            <p:spPr bwMode="auto">
              <a:xfrm>
                <a:off x="31750" y="257175"/>
                <a:ext cx="1352550" cy="215900"/>
              </a:xfrm>
              <a:custGeom>
                <a:avLst/>
                <a:gdLst>
                  <a:gd name="T0" fmla="*/ 8 w 1703"/>
                  <a:gd name="T1" fmla="*/ 272 h 272"/>
                  <a:gd name="T2" fmla="*/ 106 w 1703"/>
                  <a:gd name="T3" fmla="*/ 235 h 272"/>
                  <a:gd name="T4" fmla="*/ 204 w 1703"/>
                  <a:gd name="T5" fmla="*/ 203 h 272"/>
                  <a:gd name="T6" fmla="*/ 304 w 1703"/>
                  <a:gd name="T7" fmla="*/ 174 h 272"/>
                  <a:gd name="T8" fmla="*/ 405 w 1703"/>
                  <a:gd name="T9" fmla="*/ 149 h 272"/>
                  <a:gd name="T10" fmla="*/ 507 w 1703"/>
                  <a:gd name="T11" fmla="*/ 128 h 272"/>
                  <a:gd name="T12" fmla="*/ 608 w 1703"/>
                  <a:gd name="T13" fmla="*/ 109 h 272"/>
                  <a:gd name="T14" fmla="*/ 815 w 1703"/>
                  <a:gd name="T15" fmla="*/ 81 h 272"/>
                  <a:gd name="T16" fmla="*/ 915 w 1703"/>
                  <a:gd name="T17" fmla="*/ 70 h 272"/>
                  <a:gd name="T18" fmla="*/ 1118 w 1703"/>
                  <a:gd name="T19" fmla="*/ 54 h 272"/>
                  <a:gd name="T20" fmla="*/ 1420 w 1703"/>
                  <a:gd name="T21" fmla="*/ 35 h 272"/>
                  <a:gd name="T22" fmla="*/ 1623 w 1703"/>
                  <a:gd name="T23" fmla="*/ 22 h 272"/>
                  <a:gd name="T24" fmla="*/ 1678 w 1703"/>
                  <a:gd name="T25" fmla="*/ 19 h 272"/>
                  <a:gd name="T26" fmla="*/ 1697 w 1703"/>
                  <a:gd name="T27" fmla="*/ 16 h 272"/>
                  <a:gd name="T28" fmla="*/ 1701 w 1703"/>
                  <a:gd name="T29" fmla="*/ 14 h 272"/>
                  <a:gd name="T30" fmla="*/ 1703 w 1703"/>
                  <a:gd name="T31" fmla="*/ 7 h 272"/>
                  <a:gd name="T32" fmla="*/ 1701 w 1703"/>
                  <a:gd name="T33" fmla="*/ 2 h 272"/>
                  <a:gd name="T34" fmla="*/ 1696 w 1703"/>
                  <a:gd name="T35" fmla="*/ 1 h 272"/>
                  <a:gd name="T36" fmla="*/ 1673 w 1703"/>
                  <a:gd name="T37" fmla="*/ 0 h 272"/>
                  <a:gd name="T38" fmla="*/ 1605 w 1703"/>
                  <a:gd name="T39" fmla="*/ 4 h 272"/>
                  <a:gd name="T40" fmla="*/ 1513 w 1703"/>
                  <a:gd name="T41" fmla="*/ 11 h 272"/>
                  <a:gd name="T42" fmla="*/ 1317 w 1703"/>
                  <a:gd name="T43" fmla="*/ 22 h 272"/>
                  <a:gd name="T44" fmla="*/ 1213 w 1703"/>
                  <a:gd name="T45" fmla="*/ 29 h 272"/>
                  <a:gd name="T46" fmla="*/ 1007 w 1703"/>
                  <a:gd name="T47" fmla="*/ 44 h 272"/>
                  <a:gd name="T48" fmla="*/ 904 w 1703"/>
                  <a:gd name="T49" fmla="*/ 53 h 272"/>
                  <a:gd name="T50" fmla="*/ 699 w 1703"/>
                  <a:gd name="T51" fmla="*/ 76 h 272"/>
                  <a:gd name="T52" fmla="*/ 546 w 1703"/>
                  <a:gd name="T53" fmla="*/ 100 h 272"/>
                  <a:gd name="T54" fmla="*/ 445 w 1703"/>
                  <a:gd name="T55" fmla="*/ 120 h 272"/>
                  <a:gd name="T56" fmla="*/ 344 w 1703"/>
                  <a:gd name="T57" fmla="*/ 144 h 272"/>
                  <a:gd name="T58" fmla="*/ 245 w 1703"/>
                  <a:gd name="T59" fmla="*/ 172 h 272"/>
                  <a:gd name="T60" fmla="*/ 147 w 1703"/>
                  <a:gd name="T61" fmla="*/ 203 h 272"/>
                  <a:gd name="T62" fmla="*/ 98 w 1703"/>
                  <a:gd name="T63" fmla="*/ 221 h 272"/>
                  <a:gd name="T64" fmla="*/ 2 w 1703"/>
                  <a:gd name="T65" fmla="*/ 262 h 272"/>
                  <a:gd name="T66" fmla="*/ 1 w 1703"/>
                  <a:gd name="T67" fmla="*/ 264 h 272"/>
                  <a:gd name="T68" fmla="*/ 0 w 1703"/>
                  <a:gd name="T69" fmla="*/ 269 h 272"/>
                  <a:gd name="T70" fmla="*/ 5 w 1703"/>
                  <a:gd name="T71" fmla="*/ 272 h 272"/>
                  <a:gd name="T72" fmla="*/ 8 w 1703"/>
                  <a:gd name="T73" fmla="*/ 272 h 27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03"/>
                  <a:gd name="T112" fmla="*/ 0 h 272"/>
                  <a:gd name="T113" fmla="*/ 1703 w 1703"/>
                  <a:gd name="T114" fmla="*/ 272 h 27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03" h="272">
                    <a:moveTo>
                      <a:pt x="8" y="272"/>
                    </a:moveTo>
                    <a:lnTo>
                      <a:pt x="8" y="272"/>
                    </a:lnTo>
                    <a:lnTo>
                      <a:pt x="57" y="254"/>
                    </a:lnTo>
                    <a:lnTo>
                      <a:pt x="106" y="235"/>
                    </a:lnTo>
                    <a:lnTo>
                      <a:pt x="155" y="218"/>
                    </a:lnTo>
                    <a:lnTo>
                      <a:pt x="204" y="203"/>
                    </a:lnTo>
                    <a:lnTo>
                      <a:pt x="254" y="188"/>
                    </a:lnTo>
                    <a:lnTo>
                      <a:pt x="304" y="174"/>
                    </a:lnTo>
                    <a:lnTo>
                      <a:pt x="354" y="162"/>
                    </a:lnTo>
                    <a:lnTo>
                      <a:pt x="405" y="149"/>
                    </a:lnTo>
                    <a:lnTo>
                      <a:pt x="455" y="138"/>
                    </a:lnTo>
                    <a:lnTo>
                      <a:pt x="507" y="128"/>
                    </a:lnTo>
                    <a:lnTo>
                      <a:pt x="557" y="118"/>
                    </a:lnTo>
                    <a:lnTo>
                      <a:pt x="608" y="109"/>
                    </a:lnTo>
                    <a:lnTo>
                      <a:pt x="711" y="94"/>
                    </a:lnTo>
                    <a:lnTo>
                      <a:pt x="815" y="81"/>
                    </a:lnTo>
                    <a:lnTo>
                      <a:pt x="815" y="81"/>
                    </a:lnTo>
                    <a:lnTo>
                      <a:pt x="915" y="70"/>
                    </a:lnTo>
                    <a:lnTo>
                      <a:pt x="1017" y="61"/>
                    </a:lnTo>
                    <a:lnTo>
                      <a:pt x="1118" y="54"/>
                    </a:lnTo>
                    <a:lnTo>
                      <a:pt x="1218" y="48"/>
                    </a:lnTo>
                    <a:lnTo>
                      <a:pt x="1420" y="35"/>
                    </a:lnTo>
                    <a:lnTo>
                      <a:pt x="1623" y="22"/>
                    </a:lnTo>
                    <a:lnTo>
                      <a:pt x="1623" y="22"/>
                    </a:lnTo>
                    <a:lnTo>
                      <a:pt x="1661" y="20"/>
                    </a:lnTo>
                    <a:lnTo>
                      <a:pt x="1678" y="19"/>
                    </a:lnTo>
                    <a:lnTo>
                      <a:pt x="1697" y="16"/>
                    </a:lnTo>
                    <a:lnTo>
                      <a:pt x="1697" y="16"/>
                    </a:lnTo>
                    <a:lnTo>
                      <a:pt x="1700" y="15"/>
                    </a:lnTo>
                    <a:lnTo>
                      <a:pt x="1701" y="14"/>
                    </a:lnTo>
                    <a:lnTo>
                      <a:pt x="1702" y="11"/>
                    </a:lnTo>
                    <a:lnTo>
                      <a:pt x="1703" y="7"/>
                    </a:lnTo>
                    <a:lnTo>
                      <a:pt x="1702" y="5"/>
                    </a:lnTo>
                    <a:lnTo>
                      <a:pt x="1701" y="2"/>
                    </a:lnTo>
                    <a:lnTo>
                      <a:pt x="1698" y="1"/>
                    </a:lnTo>
                    <a:lnTo>
                      <a:pt x="1696" y="1"/>
                    </a:lnTo>
                    <a:lnTo>
                      <a:pt x="1696" y="1"/>
                    </a:lnTo>
                    <a:lnTo>
                      <a:pt x="1673" y="0"/>
                    </a:lnTo>
                    <a:lnTo>
                      <a:pt x="1651" y="1"/>
                    </a:lnTo>
                    <a:lnTo>
                      <a:pt x="1605" y="4"/>
                    </a:lnTo>
                    <a:lnTo>
                      <a:pt x="1559" y="7"/>
                    </a:lnTo>
                    <a:lnTo>
                      <a:pt x="1513" y="11"/>
                    </a:lnTo>
                    <a:lnTo>
                      <a:pt x="1513" y="11"/>
                    </a:lnTo>
                    <a:lnTo>
                      <a:pt x="1317" y="22"/>
                    </a:lnTo>
                    <a:lnTo>
                      <a:pt x="1317" y="22"/>
                    </a:lnTo>
                    <a:lnTo>
                      <a:pt x="1213" y="29"/>
                    </a:lnTo>
                    <a:lnTo>
                      <a:pt x="1110" y="35"/>
                    </a:lnTo>
                    <a:lnTo>
                      <a:pt x="1007" y="44"/>
                    </a:lnTo>
                    <a:lnTo>
                      <a:pt x="904" y="53"/>
                    </a:lnTo>
                    <a:lnTo>
                      <a:pt x="904" y="53"/>
                    </a:lnTo>
                    <a:lnTo>
                      <a:pt x="802" y="64"/>
                    </a:lnTo>
                    <a:lnTo>
                      <a:pt x="699" y="76"/>
                    </a:lnTo>
                    <a:lnTo>
                      <a:pt x="597" y="93"/>
                    </a:lnTo>
                    <a:lnTo>
                      <a:pt x="546" y="100"/>
                    </a:lnTo>
                    <a:lnTo>
                      <a:pt x="495" y="110"/>
                    </a:lnTo>
                    <a:lnTo>
                      <a:pt x="445" y="120"/>
                    </a:lnTo>
                    <a:lnTo>
                      <a:pt x="395" y="132"/>
                    </a:lnTo>
                    <a:lnTo>
                      <a:pt x="344" y="144"/>
                    </a:lnTo>
                    <a:lnTo>
                      <a:pt x="294" y="157"/>
                    </a:lnTo>
                    <a:lnTo>
                      <a:pt x="245" y="172"/>
                    </a:lnTo>
                    <a:lnTo>
                      <a:pt x="195" y="187"/>
                    </a:lnTo>
                    <a:lnTo>
                      <a:pt x="147" y="203"/>
                    </a:lnTo>
                    <a:lnTo>
                      <a:pt x="98" y="221"/>
                    </a:lnTo>
                    <a:lnTo>
                      <a:pt x="98" y="221"/>
                    </a:lnTo>
                    <a:lnTo>
                      <a:pt x="50" y="241"/>
                    </a:lnTo>
                    <a:lnTo>
                      <a:pt x="2" y="262"/>
                    </a:lnTo>
                    <a:lnTo>
                      <a:pt x="2" y="262"/>
                    </a:lnTo>
                    <a:lnTo>
                      <a:pt x="1" y="264"/>
                    </a:lnTo>
                    <a:lnTo>
                      <a:pt x="0" y="265"/>
                    </a:lnTo>
                    <a:lnTo>
                      <a:pt x="0" y="269"/>
                    </a:lnTo>
                    <a:lnTo>
                      <a:pt x="4" y="272"/>
                    </a:lnTo>
                    <a:lnTo>
                      <a:pt x="5" y="272"/>
                    </a:lnTo>
                    <a:lnTo>
                      <a:pt x="8" y="272"/>
                    </a:lnTo>
                    <a:lnTo>
                      <a:pt x="8" y="27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1" name="Freeform 76"/>
              <p:cNvSpPr>
                <a:spLocks noChangeArrowheads="1"/>
              </p:cNvSpPr>
              <p:nvPr/>
            </p:nvSpPr>
            <p:spPr bwMode="auto">
              <a:xfrm>
                <a:off x="217487" y="395288"/>
                <a:ext cx="406400" cy="171450"/>
              </a:xfrm>
              <a:custGeom>
                <a:avLst/>
                <a:gdLst>
                  <a:gd name="T0" fmla="*/ 2 w 513"/>
                  <a:gd name="T1" fmla="*/ 12 h 215"/>
                  <a:gd name="T2" fmla="*/ 2 w 513"/>
                  <a:gd name="T3" fmla="*/ 12 h 215"/>
                  <a:gd name="T4" fmla="*/ 15 w 513"/>
                  <a:gd name="T5" fmla="*/ 22 h 215"/>
                  <a:gd name="T6" fmla="*/ 27 w 513"/>
                  <a:gd name="T7" fmla="*/ 32 h 215"/>
                  <a:gd name="T8" fmla="*/ 55 w 513"/>
                  <a:gd name="T9" fmla="*/ 49 h 215"/>
                  <a:gd name="T10" fmla="*/ 84 w 513"/>
                  <a:gd name="T11" fmla="*/ 64 h 215"/>
                  <a:gd name="T12" fmla="*/ 113 w 513"/>
                  <a:gd name="T13" fmla="*/ 80 h 215"/>
                  <a:gd name="T14" fmla="*/ 113 w 513"/>
                  <a:gd name="T15" fmla="*/ 80 h 215"/>
                  <a:gd name="T16" fmla="*/ 147 w 513"/>
                  <a:gd name="T17" fmla="*/ 96 h 215"/>
                  <a:gd name="T18" fmla="*/ 181 w 513"/>
                  <a:gd name="T19" fmla="*/ 111 h 215"/>
                  <a:gd name="T20" fmla="*/ 215 w 513"/>
                  <a:gd name="T21" fmla="*/ 125 h 215"/>
                  <a:gd name="T22" fmla="*/ 250 w 513"/>
                  <a:gd name="T23" fmla="*/ 139 h 215"/>
                  <a:gd name="T24" fmla="*/ 250 w 513"/>
                  <a:gd name="T25" fmla="*/ 139 h 215"/>
                  <a:gd name="T26" fmla="*/ 284 w 513"/>
                  <a:gd name="T27" fmla="*/ 151 h 215"/>
                  <a:gd name="T28" fmla="*/ 318 w 513"/>
                  <a:gd name="T29" fmla="*/ 162 h 215"/>
                  <a:gd name="T30" fmla="*/ 388 w 513"/>
                  <a:gd name="T31" fmla="*/ 185 h 215"/>
                  <a:gd name="T32" fmla="*/ 388 w 513"/>
                  <a:gd name="T33" fmla="*/ 185 h 215"/>
                  <a:gd name="T34" fmla="*/ 454 w 513"/>
                  <a:gd name="T35" fmla="*/ 204 h 215"/>
                  <a:gd name="T36" fmla="*/ 454 w 513"/>
                  <a:gd name="T37" fmla="*/ 204 h 215"/>
                  <a:gd name="T38" fmla="*/ 480 w 513"/>
                  <a:gd name="T39" fmla="*/ 213 h 215"/>
                  <a:gd name="T40" fmla="*/ 494 w 513"/>
                  <a:gd name="T41" fmla="*/ 215 h 215"/>
                  <a:gd name="T42" fmla="*/ 501 w 513"/>
                  <a:gd name="T43" fmla="*/ 215 h 215"/>
                  <a:gd name="T44" fmla="*/ 508 w 513"/>
                  <a:gd name="T45" fmla="*/ 214 h 215"/>
                  <a:gd name="T46" fmla="*/ 508 w 513"/>
                  <a:gd name="T47" fmla="*/ 214 h 215"/>
                  <a:gd name="T48" fmla="*/ 510 w 513"/>
                  <a:gd name="T49" fmla="*/ 213 h 215"/>
                  <a:gd name="T50" fmla="*/ 511 w 513"/>
                  <a:gd name="T51" fmla="*/ 210 h 215"/>
                  <a:gd name="T52" fmla="*/ 513 w 513"/>
                  <a:gd name="T53" fmla="*/ 206 h 215"/>
                  <a:gd name="T54" fmla="*/ 511 w 513"/>
                  <a:gd name="T55" fmla="*/ 204 h 215"/>
                  <a:gd name="T56" fmla="*/ 511 w 513"/>
                  <a:gd name="T57" fmla="*/ 204 h 215"/>
                  <a:gd name="T58" fmla="*/ 506 w 513"/>
                  <a:gd name="T59" fmla="*/ 200 h 215"/>
                  <a:gd name="T60" fmla="*/ 501 w 513"/>
                  <a:gd name="T61" fmla="*/ 198 h 215"/>
                  <a:gd name="T62" fmla="*/ 491 w 513"/>
                  <a:gd name="T63" fmla="*/ 193 h 215"/>
                  <a:gd name="T64" fmla="*/ 467 w 513"/>
                  <a:gd name="T65" fmla="*/ 188 h 215"/>
                  <a:gd name="T66" fmla="*/ 467 w 513"/>
                  <a:gd name="T67" fmla="*/ 188 h 215"/>
                  <a:gd name="T68" fmla="*/ 402 w 513"/>
                  <a:gd name="T69" fmla="*/ 169 h 215"/>
                  <a:gd name="T70" fmla="*/ 402 w 513"/>
                  <a:gd name="T71" fmla="*/ 169 h 215"/>
                  <a:gd name="T72" fmla="*/ 337 w 513"/>
                  <a:gd name="T73" fmla="*/ 149 h 215"/>
                  <a:gd name="T74" fmla="*/ 271 w 513"/>
                  <a:gd name="T75" fmla="*/ 126 h 215"/>
                  <a:gd name="T76" fmla="*/ 271 w 513"/>
                  <a:gd name="T77" fmla="*/ 126 h 215"/>
                  <a:gd name="T78" fmla="*/ 239 w 513"/>
                  <a:gd name="T79" fmla="*/ 115 h 215"/>
                  <a:gd name="T80" fmla="*/ 206 w 513"/>
                  <a:gd name="T81" fmla="*/ 101 h 215"/>
                  <a:gd name="T82" fmla="*/ 173 w 513"/>
                  <a:gd name="T83" fmla="*/ 87 h 215"/>
                  <a:gd name="T84" fmla="*/ 142 w 513"/>
                  <a:gd name="T85" fmla="*/ 73 h 215"/>
                  <a:gd name="T86" fmla="*/ 142 w 513"/>
                  <a:gd name="T87" fmla="*/ 73 h 215"/>
                  <a:gd name="T88" fmla="*/ 108 w 513"/>
                  <a:gd name="T89" fmla="*/ 56 h 215"/>
                  <a:gd name="T90" fmla="*/ 75 w 513"/>
                  <a:gd name="T91" fmla="*/ 38 h 215"/>
                  <a:gd name="T92" fmla="*/ 43 w 513"/>
                  <a:gd name="T93" fmla="*/ 19 h 215"/>
                  <a:gd name="T94" fmla="*/ 9 w 513"/>
                  <a:gd name="T95" fmla="*/ 2 h 215"/>
                  <a:gd name="T96" fmla="*/ 9 w 513"/>
                  <a:gd name="T97" fmla="*/ 2 h 215"/>
                  <a:gd name="T98" fmla="*/ 6 w 513"/>
                  <a:gd name="T99" fmla="*/ 0 h 215"/>
                  <a:gd name="T100" fmla="*/ 4 w 513"/>
                  <a:gd name="T101" fmla="*/ 0 h 215"/>
                  <a:gd name="T102" fmla="*/ 2 w 513"/>
                  <a:gd name="T103" fmla="*/ 2 h 215"/>
                  <a:gd name="T104" fmla="*/ 1 w 513"/>
                  <a:gd name="T105" fmla="*/ 3 h 215"/>
                  <a:gd name="T106" fmla="*/ 0 w 513"/>
                  <a:gd name="T107" fmla="*/ 5 h 215"/>
                  <a:gd name="T108" fmla="*/ 0 w 513"/>
                  <a:gd name="T109" fmla="*/ 7 h 215"/>
                  <a:gd name="T110" fmla="*/ 0 w 513"/>
                  <a:gd name="T111" fmla="*/ 9 h 215"/>
                  <a:gd name="T112" fmla="*/ 2 w 513"/>
                  <a:gd name="T113" fmla="*/ 12 h 215"/>
                  <a:gd name="T114" fmla="*/ 2 w 513"/>
                  <a:gd name="T115" fmla="*/ 12 h 21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13"/>
                  <a:gd name="T175" fmla="*/ 0 h 215"/>
                  <a:gd name="T176" fmla="*/ 513 w 513"/>
                  <a:gd name="T177" fmla="*/ 215 h 21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13" h="215">
                    <a:moveTo>
                      <a:pt x="2" y="12"/>
                    </a:moveTo>
                    <a:lnTo>
                      <a:pt x="2" y="12"/>
                    </a:lnTo>
                    <a:lnTo>
                      <a:pt x="15" y="22"/>
                    </a:lnTo>
                    <a:lnTo>
                      <a:pt x="27" y="32"/>
                    </a:lnTo>
                    <a:lnTo>
                      <a:pt x="55" y="49"/>
                    </a:lnTo>
                    <a:lnTo>
                      <a:pt x="84" y="64"/>
                    </a:lnTo>
                    <a:lnTo>
                      <a:pt x="113" y="80"/>
                    </a:lnTo>
                    <a:lnTo>
                      <a:pt x="113" y="80"/>
                    </a:lnTo>
                    <a:lnTo>
                      <a:pt x="147" y="96"/>
                    </a:lnTo>
                    <a:lnTo>
                      <a:pt x="181" y="111"/>
                    </a:lnTo>
                    <a:lnTo>
                      <a:pt x="215" y="125"/>
                    </a:lnTo>
                    <a:lnTo>
                      <a:pt x="250" y="139"/>
                    </a:lnTo>
                    <a:lnTo>
                      <a:pt x="250" y="139"/>
                    </a:lnTo>
                    <a:lnTo>
                      <a:pt x="284" y="151"/>
                    </a:lnTo>
                    <a:lnTo>
                      <a:pt x="318" y="162"/>
                    </a:lnTo>
                    <a:lnTo>
                      <a:pt x="388" y="185"/>
                    </a:lnTo>
                    <a:lnTo>
                      <a:pt x="388" y="185"/>
                    </a:lnTo>
                    <a:lnTo>
                      <a:pt x="454" y="204"/>
                    </a:lnTo>
                    <a:lnTo>
                      <a:pt x="454" y="204"/>
                    </a:lnTo>
                    <a:lnTo>
                      <a:pt x="480" y="213"/>
                    </a:lnTo>
                    <a:lnTo>
                      <a:pt x="494" y="215"/>
                    </a:lnTo>
                    <a:lnTo>
                      <a:pt x="501" y="215"/>
                    </a:lnTo>
                    <a:lnTo>
                      <a:pt x="508" y="214"/>
                    </a:lnTo>
                    <a:lnTo>
                      <a:pt x="508" y="214"/>
                    </a:lnTo>
                    <a:lnTo>
                      <a:pt x="510" y="213"/>
                    </a:lnTo>
                    <a:lnTo>
                      <a:pt x="511" y="210"/>
                    </a:lnTo>
                    <a:lnTo>
                      <a:pt x="513" y="206"/>
                    </a:lnTo>
                    <a:lnTo>
                      <a:pt x="511" y="204"/>
                    </a:lnTo>
                    <a:lnTo>
                      <a:pt x="511" y="204"/>
                    </a:lnTo>
                    <a:lnTo>
                      <a:pt x="506" y="200"/>
                    </a:lnTo>
                    <a:lnTo>
                      <a:pt x="501" y="198"/>
                    </a:lnTo>
                    <a:lnTo>
                      <a:pt x="491" y="193"/>
                    </a:lnTo>
                    <a:lnTo>
                      <a:pt x="467" y="188"/>
                    </a:lnTo>
                    <a:lnTo>
                      <a:pt x="467" y="188"/>
                    </a:lnTo>
                    <a:lnTo>
                      <a:pt x="402" y="169"/>
                    </a:lnTo>
                    <a:lnTo>
                      <a:pt x="402" y="169"/>
                    </a:lnTo>
                    <a:lnTo>
                      <a:pt x="337" y="149"/>
                    </a:lnTo>
                    <a:lnTo>
                      <a:pt x="271" y="126"/>
                    </a:lnTo>
                    <a:lnTo>
                      <a:pt x="271" y="126"/>
                    </a:lnTo>
                    <a:lnTo>
                      <a:pt x="239" y="115"/>
                    </a:lnTo>
                    <a:lnTo>
                      <a:pt x="206" y="101"/>
                    </a:lnTo>
                    <a:lnTo>
                      <a:pt x="173" y="87"/>
                    </a:lnTo>
                    <a:lnTo>
                      <a:pt x="142" y="73"/>
                    </a:lnTo>
                    <a:lnTo>
                      <a:pt x="142" y="73"/>
                    </a:lnTo>
                    <a:lnTo>
                      <a:pt x="108" y="56"/>
                    </a:lnTo>
                    <a:lnTo>
                      <a:pt x="75" y="38"/>
                    </a:lnTo>
                    <a:lnTo>
                      <a:pt x="43" y="19"/>
                    </a:lnTo>
                    <a:lnTo>
                      <a:pt x="9" y="2"/>
                    </a:lnTo>
                    <a:lnTo>
                      <a:pt x="9" y="2"/>
                    </a:lnTo>
                    <a:lnTo>
                      <a:pt x="6" y="0"/>
                    </a:lnTo>
                    <a:lnTo>
                      <a:pt x="4" y="0"/>
                    </a:lnTo>
                    <a:lnTo>
                      <a:pt x="2" y="2"/>
                    </a:lnTo>
                    <a:lnTo>
                      <a:pt x="1" y="3"/>
                    </a:lnTo>
                    <a:lnTo>
                      <a:pt x="0" y="5"/>
                    </a:lnTo>
                    <a:lnTo>
                      <a:pt x="0" y="7"/>
                    </a:lnTo>
                    <a:lnTo>
                      <a:pt x="0" y="9"/>
                    </a:lnTo>
                    <a:lnTo>
                      <a:pt x="2" y="12"/>
                    </a:lnTo>
                    <a:lnTo>
                      <a:pt x="2"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2" name="Freeform 77"/>
              <p:cNvSpPr>
                <a:spLocks noChangeArrowheads="1"/>
              </p:cNvSpPr>
              <p:nvPr/>
            </p:nvSpPr>
            <p:spPr bwMode="auto">
              <a:xfrm>
                <a:off x="566737" y="322263"/>
                <a:ext cx="468313" cy="144463"/>
              </a:xfrm>
              <a:custGeom>
                <a:avLst/>
                <a:gdLst>
                  <a:gd name="T0" fmla="*/ 1 w 591"/>
                  <a:gd name="T1" fmla="*/ 7 h 184"/>
                  <a:gd name="T2" fmla="*/ 37 w 591"/>
                  <a:gd name="T3" fmla="*/ 34 h 184"/>
                  <a:gd name="T4" fmla="*/ 51 w 591"/>
                  <a:gd name="T5" fmla="*/ 43 h 184"/>
                  <a:gd name="T6" fmla="*/ 123 w 591"/>
                  <a:gd name="T7" fmla="*/ 77 h 184"/>
                  <a:gd name="T8" fmla="*/ 167 w 591"/>
                  <a:gd name="T9" fmla="*/ 93 h 184"/>
                  <a:gd name="T10" fmla="*/ 254 w 591"/>
                  <a:gd name="T11" fmla="*/ 124 h 184"/>
                  <a:gd name="T12" fmla="*/ 299 w 591"/>
                  <a:gd name="T13" fmla="*/ 137 h 184"/>
                  <a:gd name="T14" fmla="*/ 383 w 591"/>
                  <a:gd name="T15" fmla="*/ 159 h 184"/>
                  <a:gd name="T16" fmla="*/ 470 w 591"/>
                  <a:gd name="T17" fmla="*/ 175 h 184"/>
                  <a:gd name="T18" fmla="*/ 504 w 591"/>
                  <a:gd name="T19" fmla="*/ 180 h 184"/>
                  <a:gd name="T20" fmla="*/ 538 w 591"/>
                  <a:gd name="T21" fmla="*/ 183 h 184"/>
                  <a:gd name="T22" fmla="*/ 564 w 591"/>
                  <a:gd name="T23" fmla="*/ 184 h 184"/>
                  <a:gd name="T24" fmla="*/ 583 w 591"/>
                  <a:gd name="T25" fmla="*/ 180 h 184"/>
                  <a:gd name="T26" fmla="*/ 588 w 591"/>
                  <a:gd name="T27" fmla="*/ 176 h 184"/>
                  <a:gd name="T28" fmla="*/ 591 w 591"/>
                  <a:gd name="T29" fmla="*/ 170 h 184"/>
                  <a:gd name="T30" fmla="*/ 586 w 591"/>
                  <a:gd name="T31" fmla="*/ 165 h 184"/>
                  <a:gd name="T32" fmla="*/ 581 w 591"/>
                  <a:gd name="T33" fmla="*/ 164 h 184"/>
                  <a:gd name="T34" fmla="*/ 563 w 591"/>
                  <a:gd name="T35" fmla="*/ 163 h 184"/>
                  <a:gd name="T36" fmla="*/ 540 w 591"/>
                  <a:gd name="T37" fmla="*/ 164 h 184"/>
                  <a:gd name="T38" fmla="*/ 505 w 591"/>
                  <a:gd name="T39" fmla="*/ 161 h 184"/>
                  <a:gd name="T40" fmla="*/ 471 w 591"/>
                  <a:gd name="T41" fmla="*/ 156 h 184"/>
                  <a:gd name="T42" fmla="*/ 384 w 591"/>
                  <a:gd name="T43" fmla="*/ 140 h 184"/>
                  <a:gd name="T44" fmla="*/ 299 w 591"/>
                  <a:gd name="T45" fmla="*/ 117 h 184"/>
                  <a:gd name="T46" fmla="*/ 257 w 591"/>
                  <a:gd name="T47" fmla="*/ 105 h 184"/>
                  <a:gd name="T48" fmla="*/ 176 w 591"/>
                  <a:gd name="T49" fmla="*/ 77 h 184"/>
                  <a:gd name="T50" fmla="*/ 136 w 591"/>
                  <a:gd name="T51" fmla="*/ 62 h 184"/>
                  <a:gd name="T52" fmla="*/ 64 w 591"/>
                  <a:gd name="T53" fmla="*/ 31 h 184"/>
                  <a:gd name="T54" fmla="*/ 35 w 591"/>
                  <a:gd name="T55" fmla="*/ 17 h 184"/>
                  <a:gd name="T56" fmla="*/ 6 w 591"/>
                  <a:gd name="T57" fmla="*/ 0 h 184"/>
                  <a:gd name="T58" fmla="*/ 4 w 591"/>
                  <a:gd name="T59" fmla="*/ 0 h 184"/>
                  <a:gd name="T60" fmla="*/ 0 w 591"/>
                  <a:gd name="T61" fmla="*/ 4 h 184"/>
                  <a:gd name="T62" fmla="*/ 1 w 591"/>
                  <a:gd name="T63" fmla="*/ 7 h 1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1"/>
                  <a:gd name="T97" fmla="*/ 0 h 184"/>
                  <a:gd name="T98" fmla="*/ 591 w 591"/>
                  <a:gd name="T99" fmla="*/ 184 h 1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1" h="184">
                    <a:moveTo>
                      <a:pt x="1" y="7"/>
                    </a:moveTo>
                    <a:lnTo>
                      <a:pt x="1" y="7"/>
                    </a:lnTo>
                    <a:lnTo>
                      <a:pt x="26" y="26"/>
                    </a:lnTo>
                    <a:lnTo>
                      <a:pt x="37" y="34"/>
                    </a:lnTo>
                    <a:lnTo>
                      <a:pt x="51" y="43"/>
                    </a:lnTo>
                    <a:lnTo>
                      <a:pt x="51" y="43"/>
                    </a:lnTo>
                    <a:lnTo>
                      <a:pt x="87" y="61"/>
                    </a:lnTo>
                    <a:lnTo>
                      <a:pt x="123" y="77"/>
                    </a:lnTo>
                    <a:lnTo>
                      <a:pt x="123" y="77"/>
                    </a:lnTo>
                    <a:lnTo>
                      <a:pt x="167" y="93"/>
                    </a:lnTo>
                    <a:lnTo>
                      <a:pt x="210" y="110"/>
                    </a:lnTo>
                    <a:lnTo>
                      <a:pt x="254" y="124"/>
                    </a:lnTo>
                    <a:lnTo>
                      <a:pt x="299" y="137"/>
                    </a:lnTo>
                    <a:lnTo>
                      <a:pt x="299" y="137"/>
                    </a:lnTo>
                    <a:lnTo>
                      <a:pt x="340" y="149"/>
                    </a:lnTo>
                    <a:lnTo>
                      <a:pt x="383" y="159"/>
                    </a:lnTo>
                    <a:lnTo>
                      <a:pt x="426" y="168"/>
                    </a:lnTo>
                    <a:lnTo>
                      <a:pt x="470" y="175"/>
                    </a:lnTo>
                    <a:lnTo>
                      <a:pt x="470" y="175"/>
                    </a:lnTo>
                    <a:lnTo>
                      <a:pt x="504" y="180"/>
                    </a:lnTo>
                    <a:lnTo>
                      <a:pt x="538" y="183"/>
                    </a:lnTo>
                    <a:lnTo>
                      <a:pt x="538" y="183"/>
                    </a:lnTo>
                    <a:lnTo>
                      <a:pt x="550" y="183"/>
                    </a:lnTo>
                    <a:lnTo>
                      <a:pt x="564" y="184"/>
                    </a:lnTo>
                    <a:lnTo>
                      <a:pt x="577" y="181"/>
                    </a:lnTo>
                    <a:lnTo>
                      <a:pt x="583" y="180"/>
                    </a:lnTo>
                    <a:lnTo>
                      <a:pt x="588" y="176"/>
                    </a:lnTo>
                    <a:lnTo>
                      <a:pt x="588" y="176"/>
                    </a:lnTo>
                    <a:lnTo>
                      <a:pt x="591" y="174"/>
                    </a:lnTo>
                    <a:lnTo>
                      <a:pt x="591" y="170"/>
                    </a:lnTo>
                    <a:lnTo>
                      <a:pt x="589" y="168"/>
                    </a:lnTo>
                    <a:lnTo>
                      <a:pt x="586" y="165"/>
                    </a:lnTo>
                    <a:lnTo>
                      <a:pt x="586" y="165"/>
                    </a:lnTo>
                    <a:lnTo>
                      <a:pt x="581" y="164"/>
                    </a:lnTo>
                    <a:lnTo>
                      <a:pt x="576" y="163"/>
                    </a:lnTo>
                    <a:lnTo>
                      <a:pt x="563" y="163"/>
                    </a:lnTo>
                    <a:lnTo>
                      <a:pt x="552" y="163"/>
                    </a:lnTo>
                    <a:lnTo>
                      <a:pt x="540" y="164"/>
                    </a:lnTo>
                    <a:lnTo>
                      <a:pt x="540" y="164"/>
                    </a:lnTo>
                    <a:lnTo>
                      <a:pt x="505" y="161"/>
                    </a:lnTo>
                    <a:lnTo>
                      <a:pt x="471" y="156"/>
                    </a:lnTo>
                    <a:lnTo>
                      <a:pt x="471" y="156"/>
                    </a:lnTo>
                    <a:lnTo>
                      <a:pt x="427" y="149"/>
                    </a:lnTo>
                    <a:lnTo>
                      <a:pt x="384" y="140"/>
                    </a:lnTo>
                    <a:lnTo>
                      <a:pt x="342" y="129"/>
                    </a:lnTo>
                    <a:lnTo>
                      <a:pt x="299" y="117"/>
                    </a:lnTo>
                    <a:lnTo>
                      <a:pt x="299" y="117"/>
                    </a:lnTo>
                    <a:lnTo>
                      <a:pt x="257" y="105"/>
                    </a:lnTo>
                    <a:lnTo>
                      <a:pt x="216" y="92"/>
                    </a:lnTo>
                    <a:lnTo>
                      <a:pt x="176" y="77"/>
                    </a:lnTo>
                    <a:lnTo>
                      <a:pt x="136" y="62"/>
                    </a:lnTo>
                    <a:lnTo>
                      <a:pt x="136" y="62"/>
                    </a:lnTo>
                    <a:lnTo>
                      <a:pt x="99" y="47"/>
                    </a:lnTo>
                    <a:lnTo>
                      <a:pt x="64" y="31"/>
                    </a:lnTo>
                    <a:lnTo>
                      <a:pt x="64" y="31"/>
                    </a:lnTo>
                    <a:lnTo>
                      <a:pt x="35" y="17"/>
                    </a:lnTo>
                    <a:lnTo>
                      <a:pt x="20" y="9"/>
                    </a:lnTo>
                    <a:lnTo>
                      <a:pt x="6" y="0"/>
                    </a:lnTo>
                    <a:lnTo>
                      <a:pt x="6" y="0"/>
                    </a:lnTo>
                    <a:lnTo>
                      <a:pt x="4" y="0"/>
                    </a:lnTo>
                    <a:lnTo>
                      <a:pt x="1" y="2"/>
                    </a:lnTo>
                    <a:lnTo>
                      <a:pt x="0" y="4"/>
                    </a:lnTo>
                    <a:lnTo>
                      <a:pt x="1" y="7"/>
                    </a:lnTo>
                    <a:lnTo>
                      <a:pt x="1" y="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3" name="Freeform 78"/>
              <p:cNvSpPr>
                <a:spLocks noChangeArrowheads="1"/>
              </p:cNvSpPr>
              <p:nvPr/>
            </p:nvSpPr>
            <p:spPr bwMode="auto">
              <a:xfrm>
                <a:off x="1031875" y="280988"/>
                <a:ext cx="358775" cy="84138"/>
              </a:xfrm>
              <a:custGeom>
                <a:avLst/>
                <a:gdLst>
                  <a:gd name="T0" fmla="*/ 4 w 451"/>
                  <a:gd name="T1" fmla="*/ 12 h 107"/>
                  <a:gd name="T2" fmla="*/ 4 w 451"/>
                  <a:gd name="T3" fmla="*/ 12 h 107"/>
                  <a:gd name="T4" fmla="*/ 29 w 451"/>
                  <a:gd name="T5" fmla="*/ 24 h 107"/>
                  <a:gd name="T6" fmla="*/ 55 w 451"/>
                  <a:gd name="T7" fmla="*/ 33 h 107"/>
                  <a:gd name="T8" fmla="*/ 80 w 451"/>
                  <a:gd name="T9" fmla="*/ 41 h 107"/>
                  <a:gd name="T10" fmla="*/ 107 w 451"/>
                  <a:gd name="T11" fmla="*/ 49 h 107"/>
                  <a:gd name="T12" fmla="*/ 161 w 451"/>
                  <a:gd name="T13" fmla="*/ 63 h 107"/>
                  <a:gd name="T14" fmla="*/ 214 w 451"/>
                  <a:gd name="T15" fmla="*/ 74 h 107"/>
                  <a:gd name="T16" fmla="*/ 214 w 451"/>
                  <a:gd name="T17" fmla="*/ 74 h 107"/>
                  <a:gd name="T18" fmla="*/ 270 w 451"/>
                  <a:gd name="T19" fmla="*/ 84 h 107"/>
                  <a:gd name="T20" fmla="*/ 327 w 451"/>
                  <a:gd name="T21" fmla="*/ 93 h 107"/>
                  <a:gd name="T22" fmla="*/ 384 w 451"/>
                  <a:gd name="T23" fmla="*/ 100 h 107"/>
                  <a:gd name="T24" fmla="*/ 442 w 451"/>
                  <a:gd name="T25" fmla="*/ 107 h 107"/>
                  <a:gd name="T26" fmla="*/ 442 w 451"/>
                  <a:gd name="T27" fmla="*/ 107 h 107"/>
                  <a:gd name="T28" fmla="*/ 446 w 451"/>
                  <a:gd name="T29" fmla="*/ 107 h 107"/>
                  <a:gd name="T30" fmla="*/ 449 w 451"/>
                  <a:gd name="T31" fmla="*/ 104 h 107"/>
                  <a:gd name="T32" fmla="*/ 450 w 451"/>
                  <a:gd name="T33" fmla="*/ 102 h 107"/>
                  <a:gd name="T34" fmla="*/ 451 w 451"/>
                  <a:gd name="T35" fmla="*/ 98 h 107"/>
                  <a:gd name="T36" fmla="*/ 451 w 451"/>
                  <a:gd name="T37" fmla="*/ 95 h 107"/>
                  <a:gd name="T38" fmla="*/ 450 w 451"/>
                  <a:gd name="T39" fmla="*/ 92 h 107"/>
                  <a:gd name="T40" fmla="*/ 447 w 451"/>
                  <a:gd name="T41" fmla="*/ 89 h 107"/>
                  <a:gd name="T42" fmla="*/ 444 w 451"/>
                  <a:gd name="T43" fmla="*/ 89 h 107"/>
                  <a:gd name="T44" fmla="*/ 444 w 451"/>
                  <a:gd name="T45" fmla="*/ 89 h 107"/>
                  <a:gd name="T46" fmla="*/ 391 w 451"/>
                  <a:gd name="T47" fmla="*/ 83 h 107"/>
                  <a:gd name="T48" fmla="*/ 338 w 451"/>
                  <a:gd name="T49" fmla="*/ 77 h 107"/>
                  <a:gd name="T50" fmla="*/ 286 w 451"/>
                  <a:gd name="T51" fmla="*/ 68 h 107"/>
                  <a:gd name="T52" fmla="*/ 234 w 451"/>
                  <a:gd name="T53" fmla="*/ 59 h 107"/>
                  <a:gd name="T54" fmla="*/ 234 w 451"/>
                  <a:gd name="T55" fmla="*/ 59 h 107"/>
                  <a:gd name="T56" fmla="*/ 205 w 451"/>
                  <a:gd name="T57" fmla="*/ 54 h 107"/>
                  <a:gd name="T58" fmla="*/ 177 w 451"/>
                  <a:gd name="T59" fmla="*/ 48 h 107"/>
                  <a:gd name="T60" fmla="*/ 121 w 451"/>
                  <a:gd name="T61" fmla="*/ 33 h 107"/>
                  <a:gd name="T62" fmla="*/ 9 w 451"/>
                  <a:gd name="T63" fmla="*/ 1 h 107"/>
                  <a:gd name="T64" fmla="*/ 9 w 451"/>
                  <a:gd name="T65" fmla="*/ 1 h 107"/>
                  <a:gd name="T66" fmla="*/ 6 w 451"/>
                  <a:gd name="T67" fmla="*/ 0 h 107"/>
                  <a:gd name="T68" fmla="*/ 4 w 451"/>
                  <a:gd name="T69" fmla="*/ 1 h 107"/>
                  <a:gd name="T70" fmla="*/ 1 w 451"/>
                  <a:gd name="T71" fmla="*/ 2 h 107"/>
                  <a:gd name="T72" fmla="*/ 1 w 451"/>
                  <a:gd name="T73" fmla="*/ 5 h 107"/>
                  <a:gd name="T74" fmla="*/ 0 w 451"/>
                  <a:gd name="T75" fmla="*/ 6 h 107"/>
                  <a:gd name="T76" fmla="*/ 1 w 451"/>
                  <a:gd name="T77" fmla="*/ 9 h 107"/>
                  <a:gd name="T78" fmla="*/ 2 w 451"/>
                  <a:gd name="T79" fmla="*/ 11 h 107"/>
                  <a:gd name="T80" fmla="*/ 4 w 451"/>
                  <a:gd name="T81" fmla="*/ 12 h 107"/>
                  <a:gd name="T82" fmla="*/ 4 w 451"/>
                  <a:gd name="T83" fmla="*/ 12 h 1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51"/>
                  <a:gd name="T127" fmla="*/ 0 h 107"/>
                  <a:gd name="T128" fmla="*/ 451 w 451"/>
                  <a:gd name="T129" fmla="*/ 107 h 1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51" h="107">
                    <a:moveTo>
                      <a:pt x="4" y="12"/>
                    </a:moveTo>
                    <a:lnTo>
                      <a:pt x="4" y="12"/>
                    </a:lnTo>
                    <a:lnTo>
                      <a:pt x="29" y="24"/>
                    </a:lnTo>
                    <a:lnTo>
                      <a:pt x="55" y="33"/>
                    </a:lnTo>
                    <a:lnTo>
                      <a:pt x="80" y="41"/>
                    </a:lnTo>
                    <a:lnTo>
                      <a:pt x="107" y="49"/>
                    </a:lnTo>
                    <a:lnTo>
                      <a:pt x="161" y="63"/>
                    </a:lnTo>
                    <a:lnTo>
                      <a:pt x="214" y="74"/>
                    </a:lnTo>
                    <a:lnTo>
                      <a:pt x="214" y="74"/>
                    </a:lnTo>
                    <a:lnTo>
                      <a:pt x="270" y="84"/>
                    </a:lnTo>
                    <a:lnTo>
                      <a:pt x="327" y="93"/>
                    </a:lnTo>
                    <a:lnTo>
                      <a:pt x="384" y="100"/>
                    </a:lnTo>
                    <a:lnTo>
                      <a:pt x="442" y="107"/>
                    </a:lnTo>
                    <a:lnTo>
                      <a:pt x="442" y="107"/>
                    </a:lnTo>
                    <a:lnTo>
                      <a:pt x="446" y="107"/>
                    </a:lnTo>
                    <a:lnTo>
                      <a:pt x="449" y="104"/>
                    </a:lnTo>
                    <a:lnTo>
                      <a:pt x="450" y="102"/>
                    </a:lnTo>
                    <a:lnTo>
                      <a:pt x="451" y="98"/>
                    </a:lnTo>
                    <a:lnTo>
                      <a:pt x="451" y="95"/>
                    </a:lnTo>
                    <a:lnTo>
                      <a:pt x="450" y="92"/>
                    </a:lnTo>
                    <a:lnTo>
                      <a:pt x="447" y="89"/>
                    </a:lnTo>
                    <a:lnTo>
                      <a:pt x="444" y="89"/>
                    </a:lnTo>
                    <a:lnTo>
                      <a:pt x="444" y="89"/>
                    </a:lnTo>
                    <a:lnTo>
                      <a:pt x="391" y="83"/>
                    </a:lnTo>
                    <a:lnTo>
                      <a:pt x="338" y="77"/>
                    </a:lnTo>
                    <a:lnTo>
                      <a:pt x="286" y="68"/>
                    </a:lnTo>
                    <a:lnTo>
                      <a:pt x="234" y="59"/>
                    </a:lnTo>
                    <a:lnTo>
                      <a:pt x="234" y="59"/>
                    </a:lnTo>
                    <a:lnTo>
                      <a:pt x="205" y="54"/>
                    </a:lnTo>
                    <a:lnTo>
                      <a:pt x="177" y="48"/>
                    </a:lnTo>
                    <a:lnTo>
                      <a:pt x="121" y="33"/>
                    </a:lnTo>
                    <a:lnTo>
                      <a:pt x="9" y="1"/>
                    </a:lnTo>
                    <a:lnTo>
                      <a:pt x="9" y="1"/>
                    </a:lnTo>
                    <a:lnTo>
                      <a:pt x="6" y="0"/>
                    </a:lnTo>
                    <a:lnTo>
                      <a:pt x="4" y="1"/>
                    </a:lnTo>
                    <a:lnTo>
                      <a:pt x="1" y="2"/>
                    </a:lnTo>
                    <a:lnTo>
                      <a:pt x="1" y="5"/>
                    </a:lnTo>
                    <a:lnTo>
                      <a:pt x="0" y="6"/>
                    </a:lnTo>
                    <a:lnTo>
                      <a:pt x="1" y="9"/>
                    </a:lnTo>
                    <a:lnTo>
                      <a:pt x="2" y="11"/>
                    </a:lnTo>
                    <a:lnTo>
                      <a:pt x="4" y="12"/>
                    </a:lnTo>
                    <a:lnTo>
                      <a:pt x="4"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4" name="Freeform 79"/>
              <p:cNvSpPr>
                <a:spLocks noChangeArrowheads="1"/>
              </p:cNvSpPr>
              <p:nvPr/>
            </p:nvSpPr>
            <p:spPr bwMode="auto">
              <a:xfrm>
                <a:off x="884237" y="114300"/>
                <a:ext cx="333375" cy="184150"/>
              </a:xfrm>
              <a:custGeom>
                <a:avLst/>
                <a:gdLst>
                  <a:gd name="T0" fmla="*/ 5 w 421"/>
                  <a:gd name="T1" fmla="*/ 231 h 233"/>
                  <a:gd name="T2" fmla="*/ 5 w 421"/>
                  <a:gd name="T3" fmla="*/ 231 h 233"/>
                  <a:gd name="T4" fmla="*/ 26 w 421"/>
                  <a:gd name="T5" fmla="*/ 211 h 233"/>
                  <a:gd name="T6" fmla="*/ 49 w 421"/>
                  <a:gd name="T7" fmla="*/ 192 h 233"/>
                  <a:gd name="T8" fmla="*/ 71 w 421"/>
                  <a:gd name="T9" fmla="*/ 173 h 233"/>
                  <a:gd name="T10" fmla="*/ 95 w 421"/>
                  <a:gd name="T11" fmla="*/ 157 h 233"/>
                  <a:gd name="T12" fmla="*/ 120 w 421"/>
                  <a:gd name="T13" fmla="*/ 142 h 233"/>
                  <a:gd name="T14" fmla="*/ 145 w 421"/>
                  <a:gd name="T15" fmla="*/ 128 h 233"/>
                  <a:gd name="T16" fmla="*/ 172 w 421"/>
                  <a:gd name="T17" fmla="*/ 116 h 233"/>
                  <a:gd name="T18" fmla="*/ 199 w 421"/>
                  <a:gd name="T19" fmla="*/ 103 h 233"/>
                  <a:gd name="T20" fmla="*/ 199 w 421"/>
                  <a:gd name="T21" fmla="*/ 103 h 233"/>
                  <a:gd name="T22" fmla="*/ 253 w 421"/>
                  <a:gd name="T23" fmla="*/ 82 h 233"/>
                  <a:gd name="T24" fmla="*/ 308 w 421"/>
                  <a:gd name="T25" fmla="*/ 62 h 233"/>
                  <a:gd name="T26" fmla="*/ 363 w 421"/>
                  <a:gd name="T27" fmla="*/ 40 h 233"/>
                  <a:gd name="T28" fmla="*/ 389 w 421"/>
                  <a:gd name="T29" fmla="*/ 29 h 233"/>
                  <a:gd name="T30" fmla="*/ 416 w 421"/>
                  <a:gd name="T31" fmla="*/ 16 h 233"/>
                  <a:gd name="T32" fmla="*/ 416 w 421"/>
                  <a:gd name="T33" fmla="*/ 16 h 233"/>
                  <a:gd name="T34" fmla="*/ 418 w 421"/>
                  <a:gd name="T35" fmla="*/ 14 h 233"/>
                  <a:gd name="T36" fmla="*/ 419 w 421"/>
                  <a:gd name="T37" fmla="*/ 11 h 233"/>
                  <a:gd name="T38" fmla="*/ 421 w 421"/>
                  <a:gd name="T39" fmla="*/ 9 h 233"/>
                  <a:gd name="T40" fmla="*/ 419 w 421"/>
                  <a:gd name="T41" fmla="*/ 5 h 233"/>
                  <a:gd name="T42" fmla="*/ 417 w 421"/>
                  <a:gd name="T43" fmla="*/ 3 h 233"/>
                  <a:gd name="T44" fmla="*/ 414 w 421"/>
                  <a:gd name="T45" fmla="*/ 0 h 233"/>
                  <a:gd name="T46" fmla="*/ 412 w 421"/>
                  <a:gd name="T47" fmla="*/ 0 h 233"/>
                  <a:gd name="T48" fmla="*/ 408 w 421"/>
                  <a:gd name="T49" fmla="*/ 1 h 233"/>
                  <a:gd name="T50" fmla="*/ 408 w 421"/>
                  <a:gd name="T51" fmla="*/ 1 h 233"/>
                  <a:gd name="T52" fmla="*/ 380 w 421"/>
                  <a:gd name="T53" fmla="*/ 14 h 233"/>
                  <a:gd name="T54" fmla="*/ 353 w 421"/>
                  <a:gd name="T55" fmla="*/ 25 h 233"/>
                  <a:gd name="T56" fmla="*/ 297 w 421"/>
                  <a:gd name="T57" fmla="*/ 48 h 233"/>
                  <a:gd name="T58" fmla="*/ 241 w 421"/>
                  <a:gd name="T59" fmla="*/ 69 h 233"/>
                  <a:gd name="T60" fmla="*/ 186 w 421"/>
                  <a:gd name="T61" fmla="*/ 92 h 233"/>
                  <a:gd name="T62" fmla="*/ 186 w 421"/>
                  <a:gd name="T63" fmla="*/ 92 h 233"/>
                  <a:gd name="T64" fmla="*/ 159 w 421"/>
                  <a:gd name="T65" fmla="*/ 103 h 233"/>
                  <a:gd name="T66" fmla="*/ 133 w 421"/>
                  <a:gd name="T67" fmla="*/ 116 h 233"/>
                  <a:gd name="T68" fmla="*/ 108 w 421"/>
                  <a:gd name="T69" fmla="*/ 131 h 233"/>
                  <a:gd name="T70" fmla="*/ 82 w 421"/>
                  <a:gd name="T71" fmla="*/ 146 h 233"/>
                  <a:gd name="T72" fmla="*/ 59 w 421"/>
                  <a:gd name="T73" fmla="*/ 163 h 233"/>
                  <a:gd name="T74" fmla="*/ 37 w 421"/>
                  <a:gd name="T75" fmla="*/ 182 h 233"/>
                  <a:gd name="T76" fmla="*/ 27 w 421"/>
                  <a:gd name="T77" fmla="*/ 192 h 233"/>
                  <a:gd name="T78" fmla="*/ 17 w 421"/>
                  <a:gd name="T79" fmla="*/ 204 h 233"/>
                  <a:gd name="T80" fmla="*/ 8 w 421"/>
                  <a:gd name="T81" fmla="*/ 215 h 233"/>
                  <a:gd name="T82" fmla="*/ 1 w 421"/>
                  <a:gd name="T83" fmla="*/ 228 h 233"/>
                  <a:gd name="T84" fmla="*/ 1 w 421"/>
                  <a:gd name="T85" fmla="*/ 228 h 233"/>
                  <a:gd name="T86" fmla="*/ 0 w 421"/>
                  <a:gd name="T87" fmla="*/ 230 h 233"/>
                  <a:gd name="T88" fmla="*/ 1 w 421"/>
                  <a:gd name="T89" fmla="*/ 231 h 233"/>
                  <a:gd name="T90" fmla="*/ 3 w 421"/>
                  <a:gd name="T91" fmla="*/ 233 h 233"/>
                  <a:gd name="T92" fmla="*/ 5 w 421"/>
                  <a:gd name="T93" fmla="*/ 231 h 233"/>
                  <a:gd name="T94" fmla="*/ 5 w 421"/>
                  <a:gd name="T95" fmla="*/ 231 h 23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21"/>
                  <a:gd name="T145" fmla="*/ 0 h 233"/>
                  <a:gd name="T146" fmla="*/ 421 w 421"/>
                  <a:gd name="T147" fmla="*/ 233 h 23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21" h="233">
                    <a:moveTo>
                      <a:pt x="5" y="231"/>
                    </a:moveTo>
                    <a:lnTo>
                      <a:pt x="5" y="231"/>
                    </a:lnTo>
                    <a:lnTo>
                      <a:pt x="26" y="211"/>
                    </a:lnTo>
                    <a:lnTo>
                      <a:pt x="49" y="192"/>
                    </a:lnTo>
                    <a:lnTo>
                      <a:pt x="71" y="173"/>
                    </a:lnTo>
                    <a:lnTo>
                      <a:pt x="95" y="157"/>
                    </a:lnTo>
                    <a:lnTo>
                      <a:pt x="120" y="142"/>
                    </a:lnTo>
                    <a:lnTo>
                      <a:pt x="145" y="128"/>
                    </a:lnTo>
                    <a:lnTo>
                      <a:pt x="172" y="116"/>
                    </a:lnTo>
                    <a:lnTo>
                      <a:pt x="199" y="103"/>
                    </a:lnTo>
                    <a:lnTo>
                      <a:pt x="199" y="103"/>
                    </a:lnTo>
                    <a:lnTo>
                      <a:pt x="253" y="82"/>
                    </a:lnTo>
                    <a:lnTo>
                      <a:pt x="308" y="62"/>
                    </a:lnTo>
                    <a:lnTo>
                      <a:pt x="363" y="40"/>
                    </a:lnTo>
                    <a:lnTo>
                      <a:pt x="389" y="29"/>
                    </a:lnTo>
                    <a:lnTo>
                      <a:pt x="416" y="16"/>
                    </a:lnTo>
                    <a:lnTo>
                      <a:pt x="416" y="16"/>
                    </a:lnTo>
                    <a:lnTo>
                      <a:pt x="418" y="14"/>
                    </a:lnTo>
                    <a:lnTo>
                      <a:pt x="419" y="11"/>
                    </a:lnTo>
                    <a:lnTo>
                      <a:pt x="421" y="9"/>
                    </a:lnTo>
                    <a:lnTo>
                      <a:pt x="419" y="5"/>
                    </a:lnTo>
                    <a:lnTo>
                      <a:pt x="417" y="3"/>
                    </a:lnTo>
                    <a:lnTo>
                      <a:pt x="414" y="0"/>
                    </a:lnTo>
                    <a:lnTo>
                      <a:pt x="412" y="0"/>
                    </a:lnTo>
                    <a:lnTo>
                      <a:pt x="408" y="1"/>
                    </a:lnTo>
                    <a:lnTo>
                      <a:pt x="408" y="1"/>
                    </a:lnTo>
                    <a:lnTo>
                      <a:pt x="380" y="14"/>
                    </a:lnTo>
                    <a:lnTo>
                      <a:pt x="353" y="25"/>
                    </a:lnTo>
                    <a:lnTo>
                      <a:pt x="297" y="48"/>
                    </a:lnTo>
                    <a:lnTo>
                      <a:pt x="241" y="69"/>
                    </a:lnTo>
                    <a:lnTo>
                      <a:pt x="186" y="92"/>
                    </a:lnTo>
                    <a:lnTo>
                      <a:pt x="186" y="92"/>
                    </a:lnTo>
                    <a:lnTo>
                      <a:pt x="159" y="103"/>
                    </a:lnTo>
                    <a:lnTo>
                      <a:pt x="133" y="116"/>
                    </a:lnTo>
                    <a:lnTo>
                      <a:pt x="108" y="131"/>
                    </a:lnTo>
                    <a:lnTo>
                      <a:pt x="82" y="146"/>
                    </a:lnTo>
                    <a:lnTo>
                      <a:pt x="59" y="163"/>
                    </a:lnTo>
                    <a:lnTo>
                      <a:pt x="37" y="182"/>
                    </a:lnTo>
                    <a:lnTo>
                      <a:pt x="27" y="192"/>
                    </a:lnTo>
                    <a:lnTo>
                      <a:pt x="17" y="204"/>
                    </a:lnTo>
                    <a:lnTo>
                      <a:pt x="8" y="215"/>
                    </a:lnTo>
                    <a:lnTo>
                      <a:pt x="1" y="228"/>
                    </a:lnTo>
                    <a:lnTo>
                      <a:pt x="1" y="228"/>
                    </a:lnTo>
                    <a:lnTo>
                      <a:pt x="0" y="230"/>
                    </a:lnTo>
                    <a:lnTo>
                      <a:pt x="1" y="231"/>
                    </a:lnTo>
                    <a:lnTo>
                      <a:pt x="3" y="233"/>
                    </a:lnTo>
                    <a:lnTo>
                      <a:pt x="5" y="231"/>
                    </a:lnTo>
                    <a:lnTo>
                      <a:pt x="5" y="231"/>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5" name="Freeform 80"/>
              <p:cNvSpPr>
                <a:spLocks noChangeArrowheads="1"/>
              </p:cNvSpPr>
              <p:nvPr/>
            </p:nvSpPr>
            <p:spPr bwMode="auto">
              <a:xfrm>
                <a:off x="455612" y="71438"/>
                <a:ext cx="339725" cy="276225"/>
              </a:xfrm>
              <a:custGeom>
                <a:avLst/>
                <a:gdLst>
                  <a:gd name="T0" fmla="*/ 8 w 429"/>
                  <a:gd name="T1" fmla="*/ 347 h 348"/>
                  <a:gd name="T2" fmla="*/ 8 w 429"/>
                  <a:gd name="T3" fmla="*/ 347 h 348"/>
                  <a:gd name="T4" fmla="*/ 51 w 429"/>
                  <a:gd name="T5" fmla="*/ 298 h 348"/>
                  <a:gd name="T6" fmla="*/ 95 w 429"/>
                  <a:gd name="T7" fmla="*/ 249 h 348"/>
                  <a:gd name="T8" fmla="*/ 117 w 429"/>
                  <a:gd name="T9" fmla="*/ 225 h 348"/>
                  <a:gd name="T10" fmla="*/ 141 w 429"/>
                  <a:gd name="T11" fmla="*/ 202 h 348"/>
                  <a:gd name="T12" fmla="*/ 165 w 429"/>
                  <a:gd name="T13" fmla="*/ 180 h 348"/>
                  <a:gd name="T14" fmla="*/ 189 w 429"/>
                  <a:gd name="T15" fmla="*/ 158 h 348"/>
                  <a:gd name="T16" fmla="*/ 189 w 429"/>
                  <a:gd name="T17" fmla="*/ 158 h 348"/>
                  <a:gd name="T18" fmla="*/ 216 w 429"/>
                  <a:gd name="T19" fmla="*/ 137 h 348"/>
                  <a:gd name="T20" fmla="*/ 244 w 429"/>
                  <a:gd name="T21" fmla="*/ 117 h 348"/>
                  <a:gd name="T22" fmla="*/ 272 w 429"/>
                  <a:gd name="T23" fmla="*/ 97 h 348"/>
                  <a:gd name="T24" fmla="*/ 301 w 429"/>
                  <a:gd name="T25" fmla="*/ 79 h 348"/>
                  <a:gd name="T26" fmla="*/ 331 w 429"/>
                  <a:gd name="T27" fmla="*/ 62 h 348"/>
                  <a:gd name="T28" fmla="*/ 361 w 429"/>
                  <a:gd name="T29" fmla="*/ 47 h 348"/>
                  <a:gd name="T30" fmla="*/ 392 w 429"/>
                  <a:gd name="T31" fmla="*/ 31 h 348"/>
                  <a:gd name="T32" fmla="*/ 424 w 429"/>
                  <a:gd name="T33" fmla="*/ 18 h 348"/>
                  <a:gd name="T34" fmla="*/ 424 w 429"/>
                  <a:gd name="T35" fmla="*/ 18 h 348"/>
                  <a:gd name="T36" fmla="*/ 426 w 429"/>
                  <a:gd name="T37" fmla="*/ 15 h 348"/>
                  <a:gd name="T38" fmla="*/ 429 w 429"/>
                  <a:gd name="T39" fmla="*/ 13 h 348"/>
                  <a:gd name="T40" fmla="*/ 429 w 429"/>
                  <a:gd name="T41" fmla="*/ 9 h 348"/>
                  <a:gd name="T42" fmla="*/ 428 w 429"/>
                  <a:gd name="T43" fmla="*/ 6 h 348"/>
                  <a:gd name="T44" fmla="*/ 426 w 429"/>
                  <a:gd name="T45" fmla="*/ 3 h 348"/>
                  <a:gd name="T46" fmla="*/ 424 w 429"/>
                  <a:gd name="T47" fmla="*/ 1 h 348"/>
                  <a:gd name="T48" fmla="*/ 420 w 429"/>
                  <a:gd name="T49" fmla="*/ 0 h 348"/>
                  <a:gd name="T50" fmla="*/ 416 w 429"/>
                  <a:gd name="T51" fmla="*/ 1 h 348"/>
                  <a:gd name="T52" fmla="*/ 416 w 429"/>
                  <a:gd name="T53" fmla="*/ 1 h 348"/>
                  <a:gd name="T54" fmla="*/ 385 w 429"/>
                  <a:gd name="T55" fmla="*/ 15 h 348"/>
                  <a:gd name="T56" fmla="*/ 355 w 429"/>
                  <a:gd name="T57" fmla="*/ 30 h 348"/>
                  <a:gd name="T58" fmla="*/ 325 w 429"/>
                  <a:gd name="T59" fmla="*/ 45 h 348"/>
                  <a:gd name="T60" fmla="*/ 294 w 429"/>
                  <a:gd name="T61" fmla="*/ 63 h 348"/>
                  <a:gd name="T62" fmla="*/ 265 w 429"/>
                  <a:gd name="T63" fmla="*/ 80 h 348"/>
                  <a:gd name="T64" fmla="*/ 238 w 429"/>
                  <a:gd name="T65" fmla="*/ 101 h 348"/>
                  <a:gd name="T66" fmla="*/ 210 w 429"/>
                  <a:gd name="T67" fmla="*/ 121 h 348"/>
                  <a:gd name="T68" fmla="*/ 184 w 429"/>
                  <a:gd name="T69" fmla="*/ 141 h 348"/>
                  <a:gd name="T70" fmla="*/ 157 w 429"/>
                  <a:gd name="T71" fmla="*/ 163 h 348"/>
                  <a:gd name="T72" fmla="*/ 132 w 429"/>
                  <a:gd name="T73" fmla="*/ 186 h 348"/>
                  <a:gd name="T74" fmla="*/ 108 w 429"/>
                  <a:gd name="T75" fmla="*/ 210 h 348"/>
                  <a:gd name="T76" fmla="*/ 84 w 429"/>
                  <a:gd name="T77" fmla="*/ 235 h 348"/>
                  <a:gd name="T78" fmla="*/ 63 w 429"/>
                  <a:gd name="T79" fmla="*/ 260 h 348"/>
                  <a:gd name="T80" fmla="*/ 42 w 429"/>
                  <a:gd name="T81" fmla="*/ 287 h 348"/>
                  <a:gd name="T82" fmla="*/ 20 w 429"/>
                  <a:gd name="T83" fmla="*/ 314 h 348"/>
                  <a:gd name="T84" fmla="*/ 1 w 429"/>
                  <a:gd name="T85" fmla="*/ 343 h 348"/>
                  <a:gd name="T86" fmla="*/ 1 w 429"/>
                  <a:gd name="T87" fmla="*/ 343 h 348"/>
                  <a:gd name="T88" fmla="*/ 0 w 429"/>
                  <a:gd name="T89" fmla="*/ 346 h 348"/>
                  <a:gd name="T90" fmla="*/ 3 w 429"/>
                  <a:gd name="T91" fmla="*/ 348 h 348"/>
                  <a:gd name="T92" fmla="*/ 5 w 429"/>
                  <a:gd name="T93" fmla="*/ 348 h 348"/>
                  <a:gd name="T94" fmla="*/ 8 w 429"/>
                  <a:gd name="T95" fmla="*/ 347 h 348"/>
                  <a:gd name="T96" fmla="*/ 8 w 429"/>
                  <a:gd name="T97" fmla="*/ 347 h 3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9"/>
                  <a:gd name="T148" fmla="*/ 0 h 348"/>
                  <a:gd name="T149" fmla="*/ 429 w 429"/>
                  <a:gd name="T150" fmla="*/ 348 h 34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9" h="348">
                    <a:moveTo>
                      <a:pt x="8" y="347"/>
                    </a:moveTo>
                    <a:lnTo>
                      <a:pt x="8" y="347"/>
                    </a:lnTo>
                    <a:lnTo>
                      <a:pt x="51" y="298"/>
                    </a:lnTo>
                    <a:lnTo>
                      <a:pt x="95" y="249"/>
                    </a:lnTo>
                    <a:lnTo>
                      <a:pt x="117" y="225"/>
                    </a:lnTo>
                    <a:lnTo>
                      <a:pt x="141" y="202"/>
                    </a:lnTo>
                    <a:lnTo>
                      <a:pt x="165" y="180"/>
                    </a:lnTo>
                    <a:lnTo>
                      <a:pt x="189" y="158"/>
                    </a:lnTo>
                    <a:lnTo>
                      <a:pt x="189" y="158"/>
                    </a:lnTo>
                    <a:lnTo>
                      <a:pt x="216" y="137"/>
                    </a:lnTo>
                    <a:lnTo>
                      <a:pt x="244" y="117"/>
                    </a:lnTo>
                    <a:lnTo>
                      <a:pt x="272" y="97"/>
                    </a:lnTo>
                    <a:lnTo>
                      <a:pt x="301" y="79"/>
                    </a:lnTo>
                    <a:lnTo>
                      <a:pt x="331" y="62"/>
                    </a:lnTo>
                    <a:lnTo>
                      <a:pt x="361" y="47"/>
                    </a:lnTo>
                    <a:lnTo>
                      <a:pt x="392" y="31"/>
                    </a:lnTo>
                    <a:lnTo>
                      <a:pt x="424" y="18"/>
                    </a:lnTo>
                    <a:lnTo>
                      <a:pt x="424" y="18"/>
                    </a:lnTo>
                    <a:lnTo>
                      <a:pt x="426" y="15"/>
                    </a:lnTo>
                    <a:lnTo>
                      <a:pt x="429" y="13"/>
                    </a:lnTo>
                    <a:lnTo>
                      <a:pt x="429" y="9"/>
                    </a:lnTo>
                    <a:lnTo>
                      <a:pt x="428" y="6"/>
                    </a:lnTo>
                    <a:lnTo>
                      <a:pt x="426" y="3"/>
                    </a:lnTo>
                    <a:lnTo>
                      <a:pt x="424" y="1"/>
                    </a:lnTo>
                    <a:lnTo>
                      <a:pt x="420" y="0"/>
                    </a:lnTo>
                    <a:lnTo>
                      <a:pt x="416" y="1"/>
                    </a:lnTo>
                    <a:lnTo>
                      <a:pt x="416" y="1"/>
                    </a:lnTo>
                    <a:lnTo>
                      <a:pt x="385" y="15"/>
                    </a:lnTo>
                    <a:lnTo>
                      <a:pt x="355" y="30"/>
                    </a:lnTo>
                    <a:lnTo>
                      <a:pt x="325" y="45"/>
                    </a:lnTo>
                    <a:lnTo>
                      <a:pt x="294" y="63"/>
                    </a:lnTo>
                    <a:lnTo>
                      <a:pt x="265" y="80"/>
                    </a:lnTo>
                    <a:lnTo>
                      <a:pt x="238" y="101"/>
                    </a:lnTo>
                    <a:lnTo>
                      <a:pt x="210" y="121"/>
                    </a:lnTo>
                    <a:lnTo>
                      <a:pt x="184" y="141"/>
                    </a:lnTo>
                    <a:lnTo>
                      <a:pt x="157" y="163"/>
                    </a:lnTo>
                    <a:lnTo>
                      <a:pt x="132" y="186"/>
                    </a:lnTo>
                    <a:lnTo>
                      <a:pt x="108" y="210"/>
                    </a:lnTo>
                    <a:lnTo>
                      <a:pt x="84" y="235"/>
                    </a:lnTo>
                    <a:lnTo>
                      <a:pt x="63" y="260"/>
                    </a:lnTo>
                    <a:lnTo>
                      <a:pt x="42" y="287"/>
                    </a:lnTo>
                    <a:lnTo>
                      <a:pt x="20" y="314"/>
                    </a:lnTo>
                    <a:lnTo>
                      <a:pt x="1" y="343"/>
                    </a:lnTo>
                    <a:lnTo>
                      <a:pt x="1" y="343"/>
                    </a:lnTo>
                    <a:lnTo>
                      <a:pt x="0" y="346"/>
                    </a:lnTo>
                    <a:lnTo>
                      <a:pt x="3" y="348"/>
                    </a:lnTo>
                    <a:lnTo>
                      <a:pt x="5" y="348"/>
                    </a:lnTo>
                    <a:lnTo>
                      <a:pt x="8" y="347"/>
                    </a:lnTo>
                    <a:lnTo>
                      <a:pt x="8" y="34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6" name="Freeform 81"/>
              <p:cNvSpPr>
                <a:spLocks noChangeArrowheads="1"/>
              </p:cNvSpPr>
              <p:nvPr/>
            </p:nvSpPr>
            <p:spPr bwMode="auto">
              <a:xfrm>
                <a:off x="142875" y="223838"/>
                <a:ext cx="227013" cy="207963"/>
              </a:xfrm>
              <a:custGeom>
                <a:avLst/>
                <a:gdLst>
                  <a:gd name="T0" fmla="*/ 6 w 285"/>
                  <a:gd name="T1" fmla="*/ 260 h 263"/>
                  <a:gd name="T2" fmla="*/ 6 w 285"/>
                  <a:gd name="T3" fmla="*/ 260 h 263"/>
                  <a:gd name="T4" fmla="*/ 19 w 285"/>
                  <a:gd name="T5" fmla="*/ 239 h 263"/>
                  <a:gd name="T6" fmla="*/ 31 w 285"/>
                  <a:gd name="T7" fmla="*/ 219 h 263"/>
                  <a:gd name="T8" fmla="*/ 46 w 285"/>
                  <a:gd name="T9" fmla="*/ 199 h 263"/>
                  <a:gd name="T10" fmla="*/ 61 w 285"/>
                  <a:gd name="T11" fmla="*/ 180 h 263"/>
                  <a:gd name="T12" fmla="*/ 79 w 285"/>
                  <a:gd name="T13" fmla="*/ 161 h 263"/>
                  <a:gd name="T14" fmla="*/ 97 w 285"/>
                  <a:gd name="T15" fmla="*/ 144 h 263"/>
                  <a:gd name="T16" fmla="*/ 114 w 285"/>
                  <a:gd name="T17" fmla="*/ 127 h 263"/>
                  <a:gd name="T18" fmla="*/ 133 w 285"/>
                  <a:gd name="T19" fmla="*/ 111 h 263"/>
                  <a:gd name="T20" fmla="*/ 133 w 285"/>
                  <a:gd name="T21" fmla="*/ 111 h 263"/>
                  <a:gd name="T22" fmla="*/ 153 w 285"/>
                  <a:gd name="T23" fmla="*/ 93 h 263"/>
                  <a:gd name="T24" fmla="*/ 174 w 285"/>
                  <a:gd name="T25" fmla="*/ 78 h 263"/>
                  <a:gd name="T26" fmla="*/ 196 w 285"/>
                  <a:gd name="T27" fmla="*/ 63 h 263"/>
                  <a:gd name="T28" fmla="*/ 218 w 285"/>
                  <a:gd name="T29" fmla="*/ 48 h 263"/>
                  <a:gd name="T30" fmla="*/ 218 w 285"/>
                  <a:gd name="T31" fmla="*/ 48 h 263"/>
                  <a:gd name="T32" fmla="*/ 235 w 285"/>
                  <a:gd name="T33" fmla="*/ 39 h 263"/>
                  <a:gd name="T34" fmla="*/ 252 w 285"/>
                  <a:gd name="T35" fmla="*/ 30 h 263"/>
                  <a:gd name="T36" fmla="*/ 270 w 285"/>
                  <a:gd name="T37" fmla="*/ 20 h 263"/>
                  <a:gd name="T38" fmla="*/ 278 w 285"/>
                  <a:gd name="T39" fmla="*/ 14 h 263"/>
                  <a:gd name="T40" fmla="*/ 284 w 285"/>
                  <a:gd name="T41" fmla="*/ 8 h 263"/>
                  <a:gd name="T42" fmla="*/ 284 w 285"/>
                  <a:gd name="T43" fmla="*/ 8 h 263"/>
                  <a:gd name="T44" fmla="*/ 285 w 285"/>
                  <a:gd name="T45" fmla="*/ 5 h 263"/>
                  <a:gd name="T46" fmla="*/ 285 w 285"/>
                  <a:gd name="T47" fmla="*/ 3 h 263"/>
                  <a:gd name="T48" fmla="*/ 283 w 285"/>
                  <a:gd name="T49" fmla="*/ 2 h 263"/>
                  <a:gd name="T50" fmla="*/ 280 w 285"/>
                  <a:gd name="T51" fmla="*/ 0 h 263"/>
                  <a:gd name="T52" fmla="*/ 280 w 285"/>
                  <a:gd name="T53" fmla="*/ 0 h 263"/>
                  <a:gd name="T54" fmla="*/ 271 w 285"/>
                  <a:gd name="T55" fmla="*/ 2 h 263"/>
                  <a:gd name="T56" fmla="*/ 261 w 285"/>
                  <a:gd name="T57" fmla="*/ 4 h 263"/>
                  <a:gd name="T58" fmla="*/ 251 w 285"/>
                  <a:gd name="T59" fmla="*/ 9 h 263"/>
                  <a:gd name="T60" fmla="*/ 241 w 285"/>
                  <a:gd name="T61" fmla="*/ 14 h 263"/>
                  <a:gd name="T62" fmla="*/ 222 w 285"/>
                  <a:gd name="T63" fmla="*/ 25 h 263"/>
                  <a:gd name="T64" fmla="*/ 205 w 285"/>
                  <a:gd name="T65" fmla="*/ 38 h 263"/>
                  <a:gd name="T66" fmla="*/ 205 w 285"/>
                  <a:gd name="T67" fmla="*/ 38 h 263"/>
                  <a:gd name="T68" fmla="*/ 183 w 285"/>
                  <a:gd name="T69" fmla="*/ 52 h 263"/>
                  <a:gd name="T70" fmla="*/ 162 w 285"/>
                  <a:gd name="T71" fmla="*/ 67 h 263"/>
                  <a:gd name="T72" fmla="*/ 142 w 285"/>
                  <a:gd name="T73" fmla="*/ 82 h 263"/>
                  <a:gd name="T74" fmla="*/ 122 w 285"/>
                  <a:gd name="T75" fmla="*/ 98 h 263"/>
                  <a:gd name="T76" fmla="*/ 122 w 285"/>
                  <a:gd name="T77" fmla="*/ 98 h 263"/>
                  <a:gd name="T78" fmla="*/ 103 w 285"/>
                  <a:gd name="T79" fmla="*/ 115 h 263"/>
                  <a:gd name="T80" fmla="*/ 84 w 285"/>
                  <a:gd name="T81" fmla="*/ 132 h 263"/>
                  <a:gd name="T82" fmla="*/ 66 w 285"/>
                  <a:gd name="T83" fmla="*/ 151 h 263"/>
                  <a:gd name="T84" fmla="*/ 50 w 285"/>
                  <a:gd name="T85" fmla="*/ 170 h 263"/>
                  <a:gd name="T86" fmla="*/ 35 w 285"/>
                  <a:gd name="T87" fmla="*/ 191 h 263"/>
                  <a:gd name="T88" fmla="*/ 21 w 285"/>
                  <a:gd name="T89" fmla="*/ 213 h 263"/>
                  <a:gd name="T90" fmla="*/ 9 w 285"/>
                  <a:gd name="T91" fmla="*/ 235 h 263"/>
                  <a:gd name="T92" fmla="*/ 0 w 285"/>
                  <a:gd name="T93" fmla="*/ 258 h 263"/>
                  <a:gd name="T94" fmla="*/ 0 w 285"/>
                  <a:gd name="T95" fmla="*/ 258 h 263"/>
                  <a:gd name="T96" fmla="*/ 0 w 285"/>
                  <a:gd name="T97" fmla="*/ 262 h 263"/>
                  <a:gd name="T98" fmla="*/ 1 w 285"/>
                  <a:gd name="T99" fmla="*/ 263 h 263"/>
                  <a:gd name="T100" fmla="*/ 5 w 285"/>
                  <a:gd name="T101" fmla="*/ 263 h 263"/>
                  <a:gd name="T102" fmla="*/ 6 w 285"/>
                  <a:gd name="T103" fmla="*/ 260 h 263"/>
                  <a:gd name="T104" fmla="*/ 6 w 285"/>
                  <a:gd name="T105" fmla="*/ 260 h 2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85"/>
                  <a:gd name="T160" fmla="*/ 0 h 263"/>
                  <a:gd name="T161" fmla="*/ 285 w 285"/>
                  <a:gd name="T162" fmla="*/ 263 h 26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85" h="263">
                    <a:moveTo>
                      <a:pt x="6" y="260"/>
                    </a:moveTo>
                    <a:lnTo>
                      <a:pt x="6" y="260"/>
                    </a:lnTo>
                    <a:lnTo>
                      <a:pt x="19" y="239"/>
                    </a:lnTo>
                    <a:lnTo>
                      <a:pt x="31" y="219"/>
                    </a:lnTo>
                    <a:lnTo>
                      <a:pt x="46" y="199"/>
                    </a:lnTo>
                    <a:lnTo>
                      <a:pt x="61" y="180"/>
                    </a:lnTo>
                    <a:lnTo>
                      <a:pt x="79" y="161"/>
                    </a:lnTo>
                    <a:lnTo>
                      <a:pt x="97" y="144"/>
                    </a:lnTo>
                    <a:lnTo>
                      <a:pt x="114" y="127"/>
                    </a:lnTo>
                    <a:lnTo>
                      <a:pt x="133" y="111"/>
                    </a:lnTo>
                    <a:lnTo>
                      <a:pt x="133" y="111"/>
                    </a:lnTo>
                    <a:lnTo>
                      <a:pt x="153" y="93"/>
                    </a:lnTo>
                    <a:lnTo>
                      <a:pt x="174" y="78"/>
                    </a:lnTo>
                    <a:lnTo>
                      <a:pt x="196" y="63"/>
                    </a:lnTo>
                    <a:lnTo>
                      <a:pt x="218" y="48"/>
                    </a:lnTo>
                    <a:lnTo>
                      <a:pt x="218" y="48"/>
                    </a:lnTo>
                    <a:lnTo>
                      <a:pt x="235" y="39"/>
                    </a:lnTo>
                    <a:lnTo>
                      <a:pt x="252" y="30"/>
                    </a:lnTo>
                    <a:lnTo>
                      <a:pt x="270" y="20"/>
                    </a:lnTo>
                    <a:lnTo>
                      <a:pt x="278" y="14"/>
                    </a:lnTo>
                    <a:lnTo>
                      <a:pt x="284" y="8"/>
                    </a:lnTo>
                    <a:lnTo>
                      <a:pt x="284" y="8"/>
                    </a:lnTo>
                    <a:lnTo>
                      <a:pt x="285" y="5"/>
                    </a:lnTo>
                    <a:lnTo>
                      <a:pt x="285" y="3"/>
                    </a:lnTo>
                    <a:lnTo>
                      <a:pt x="283" y="2"/>
                    </a:lnTo>
                    <a:lnTo>
                      <a:pt x="280" y="0"/>
                    </a:lnTo>
                    <a:lnTo>
                      <a:pt x="280" y="0"/>
                    </a:lnTo>
                    <a:lnTo>
                      <a:pt x="271" y="2"/>
                    </a:lnTo>
                    <a:lnTo>
                      <a:pt x="261" y="4"/>
                    </a:lnTo>
                    <a:lnTo>
                      <a:pt x="251" y="9"/>
                    </a:lnTo>
                    <a:lnTo>
                      <a:pt x="241" y="14"/>
                    </a:lnTo>
                    <a:lnTo>
                      <a:pt x="222" y="25"/>
                    </a:lnTo>
                    <a:lnTo>
                      <a:pt x="205" y="38"/>
                    </a:lnTo>
                    <a:lnTo>
                      <a:pt x="205" y="38"/>
                    </a:lnTo>
                    <a:lnTo>
                      <a:pt x="183" y="52"/>
                    </a:lnTo>
                    <a:lnTo>
                      <a:pt x="162" y="67"/>
                    </a:lnTo>
                    <a:lnTo>
                      <a:pt x="142" y="82"/>
                    </a:lnTo>
                    <a:lnTo>
                      <a:pt x="122" y="98"/>
                    </a:lnTo>
                    <a:lnTo>
                      <a:pt x="122" y="98"/>
                    </a:lnTo>
                    <a:lnTo>
                      <a:pt x="103" y="115"/>
                    </a:lnTo>
                    <a:lnTo>
                      <a:pt x="84" y="132"/>
                    </a:lnTo>
                    <a:lnTo>
                      <a:pt x="66" y="151"/>
                    </a:lnTo>
                    <a:lnTo>
                      <a:pt x="50" y="170"/>
                    </a:lnTo>
                    <a:lnTo>
                      <a:pt x="35" y="191"/>
                    </a:lnTo>
                    <a:lnTo>
                      <a:pt x="21" y="213"/>
                    </a:lnTo>
                    <a:lnTo>
                      <a:pt x="9" y="235"/>
                    </a:lnTo>
                    <a:lnTo>
                      <a:pt x="0" y="258"/>
                    </a:lnTo>
                    <a:lnTo>
                      <a:pt x="0" y="258"/>
                    </a:lnTo>
                    <a:lnTo>
                      <a:pt x="0" y="262"/>
                    </a:lnTo>
                    <a:lnTo>
                      <a:pt x="1" y="263"/>
                    </a:lnTo>
                    <a:lnTo>
                      <a:pt x="5" y="263"/>
                    </a:lnTo>
                    <a:lnTo>
                      <a:pt x="6" y="260"/>
                    </a:lnTo>
                    <a:lnTo>
                      <a:pt x="6" y="26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72" name="组合 170"/>
            <p:cNvGrpSpPr/>
            <p:nvPr/>
          </p:nvGrpSpPr>
          <p:grpSpPr bwMode="auto">
            <a:xfrm>
              <a:off x="3082132" y="4191000"/>
              <a:ext cx="1497012" cy="660400"/>
              <a:chOff x="0" y="0"/>
              <a:chExt cx="1497013" cy="660400"/>
            </a:xfrm>
            <a:grpFill/>
          </p:grpSpPr>
          <p:sp>
            <p:nvSpPr>
              <p:cNvPr id="73" name="Line 6"/>
              <p:cNvSpPr>
                <a:spLocks noChangeShapeType="1"/>
              </p:cNvSpPr>
              <p:nvPr/>
            </p:nvSpPr>
            <p:spPr bwMode="auto">
              <a:xfrm>
                <a:off x="868362"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74" name="Line 7"/>
              <p:cNvSpPr>
                <a:spLocks noChangeShapeType="1"/>
              </p:cNvSpPr>
              <p:nvPr/>
            </p:nvSpPr>
            <p:spPr bwMode="auto">
              <a:xfrm>
                <a:off x="1004887" y="381000"/>
                <a:ext cx="66675"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75" name="Line 8"/>
              <p:cNvSpPr>
                <a:spLocks noChangeShapeType="1"/>
              </p:cNvSpPr>
              <p:nvPr/>
            </p:nvSpPr>
            <p:spPr bwMode="auto">
              <a:xfrm>
                <a:off x="1139825" y="381000"/>
                <a:ext cx="68263"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76" name="Line 9"/>
              <p:cNvSpPr>
                <a:spLocks noChangeShapeType="1"/>
              </p:cNvSpPr>
              <p:nvPr/>
            </p:nvSpPr>
            <p:spPr bwMode="auto">
              <a:xfrm>
                <a:off x="1276350" y="381000"/>
                <a:ext cx="66675" cy="1"/>
              </a:xfrm>
              <a:prstGeom prst="line">
                <a:avLst/>
              </a:prstGeom>
              <a:grpFill/>
              <a:ln w="28575" cmpd="sng">
                <a:solidFill>
                  <a:srgbClr val="675046"/>
                </a:solidFill>
                <a:bevel/>
              </a:ln>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77" name="Freeform 44"/>
              <p:cNvSpPr>
                <a:spLocks noChangeArrowheads="1"/>
              </p:cNvSpPr>
              <p:nvPr/>
            </p:nvSpPr>
            <p:spPr bwMode="auto">
              <a:xfrm>
                <a:off x="0" y="0"/>
                <a:ext cx="1497013" cy="660400"/>
              </a:xfrm>
              <a:custGeom>
                <a:avLst/>
                <a:gdLst>
                  <a:gd name="T0" fmla="*/ 0 w 1885"/>
                  <a:gd name="T1" fmla="*/ 605 h 831"/>
                  <a:gd name="T2" fmla="*/ 30 w 1885"/>
                  <a:gd name="T3" fmla="*/ 557 h 831"/>
                  <a:gd name="T4" fmla="*/ 67 w 1885"/>
                  <a:gd name="T5" fmla="*/ 506 h 831"/>
                  <a:gd name="T6" fmla="*/ 120 w 1885"/>
                  <a:gd name="T7" fmla="*/ 441 h 831"/>
                  <a:gd name="T8" fmla="*/ 188 w 1885"/>
                  <a:gd name="T9" fmla="*/ 366 h 831"/>
                  <a:gd name="T10" fmla="*/ 271 w 1885"/>
                  <a:gd name="T11" fmla="*/ 290 h 831"/>
                  <a:gd name="T12" fmla="*/ 341 w 1885"/>
                  <a:gd name="T13" fmla="*/ 232 h 831"/>
                  <a:gd name="T14" fmla="*/ 394 w 1885"/>
                  <a:gd name="T15" fmla="*/ 194 h 831"/>
                  <a:gd name="T16" fmla="*/ 450 w 1885"/>
                  <a:gd name="T17" fmla="*/ 159 h 831"/>
                  <a:gd name="T18" fmla="*/ 510 w 1885"/>
                  <a:gd name="T19" fmla="*/ 125 h 831"/>
                  <a:gd name="T20" fmla="*/ 573 w 1885"/>
                  <a:gd name="T21" fmla="*/ 94 h 831"/>
                  <a:gd name="T22" fmla="*/ 639 w 1885"/>
                  <a:gd name="T23" fmla="*/ 66 h 831"/>
                  <a:gd name="T24" fmla="*/ 710 w 1885"/>
                  <a:gd name="T25" fmla="*/ 44 h 831"/>
                  <a:gd name="T26" fmla="*/ 784 w 1885"/>
                  <a:gd name="T27" fmla="*/ 23 h 831"/>
                  <a:gd name="T28" fmla="*/ 861 w 1885"/>
                  <a:gd name="T29" fmla="*/ 10 h 831"/>
                  <a:gd name="T30" fmla="*/ 942 w 1885"/>
                  <a:gd name="T31" fmla="*/ 1 h 831"/>
                  <a:gd name="T32" fmla="*/ 1027 w 1885"/>
                  <a:gd name="T33" fmla="*/ 0 h 831"/>
                  <a:gd name="T34" fmla="*/ 1115 w 1885"/>
                  <a:gd name="T35" fmla="*/ 3 h 831"/>
                  <a:gd name="T36" fmla="*/ 1206 w 1885"/>
                  <a:gd name="T37" fmla="*/ 15 h 831"/>
                  <a:gd name="T38" fmla="*/ 1301 w 1885"/>
                  <a:gd name="T39" fmla="*/ 35 h 831"/>
                  <a:gd name="T40" fmla="*/ 1400 w 1885"/>
                  <a:gd name="T41" fmla="*/ 64 h 831"/>
                  <a:gd name="T42" fmla="*/ 1502 w 1885"/>
                  <a:gd name="T43" fmla="*/ 100 h 831"/>
                  <a:gd name="T44" fmla="*/ 1607 w 1885"/>
                  <a:gd name="T45" fmla="*/ 147 h 831"/>
                  <a:gd name="T46" fmla="*/ 1715 w 1885"/>
                  <a:gd name="T47" fmla="*/ 204 h 831"/>
                  <a:gd name="T48" fmla="*/ 1829 w 1885"/>
                  <a:gd name="T49" fmla="*/ 272 h 831"/>
                  <a:gd name="T50" fmla="*/ 1885 w 1885"/>
                  <a:gd name="T51" fmla="*/ 310 h 831"/>
                  <a:gd name="T52" fmla="*/ 1864 w 1885"/>
                  <a:gd name="T53" fmla="*/ 349 h 831"/>
                  <a:gd name="T54" fmla="*/ 1834 w 1885"/>
                  <a:gd name="T55" fmla="*/ 393 h 831"/>
                  <a:gd name="T56" fmla="*/ 1792 w 1885"/>
                  <a:gd name="T57" fmla="*/ 447 h 831"/>
                  <a:gd name="T58" fmla="*/ 1737 w 1885"/>
                  <a:gd name="T59" fmla="*/ 508 h 831"/>
                  <a:gd name="T60" fmla="*/ 1666 w 1885"/>
                  <a:gd name="T61" fmla="*/ 574 h 831"/>
                  <a:gd name="T62" fmla="*/ 1581 w 1885"/>
                  <a:gd name="T63" fmla="*/ 638 h 831"/>
                  <a:gd name="T64" fmla="*/ 1532 w 1885"/>
                  <a:gd name="T65" fmla="*/ 669 h 831"/>
                  <a:gd name="T66" fmla="*/ 1479 w 1885"/>
                  <a:gd name="T67" fmla="*/ 699 h 831"/>
                  <a:gd name="T68" fmla="*/ 1423 w 1885"/>
                  <a:gd name="T69" fmla="*/ 727 h 831"/>
                  <a:gd name="T70" fmla="*/ 1361 w 1885"/>
                  <a:gd name="T71" fmla="*/ 753 h 831"/>
                  <a:gd name="T72" fmla="*/ 1296 w 1885"/>
                  <a:gd name="T73" fmla="*/ 776 h 831"/>
                  <a:gd name="T74" fmla="*/ 1225 w 1885"/>
                  <a:gd name="T75" fmla="*/ 795 h 831"/>
                  <a:gd name="T76" fmla="*/ 1151 w 1885"/>
                  <a:gd name="T77" fmla="*/ 811 h 831"/>
                  <a:gd name="T78" fmla="*/ 1071 w 1885"/>
                  <a:gd name="T79" fmla="*/ 823 h 831"/>
                  <a:gd name="T80" fmla="*/ 986 w 1885"/>
                  <a:gd name="T81" fmla="*/ 830 h 831"/>
                  <a:gd name="T82" fmla="*/ 898 w 1885"/>
                  <a:gd name="T83" fmla="*/ 831 h 831"/>
                  <a:gd name="T84" fmla="*/ 804 w 1885"/>
                  <a:gd name="T85" fmla="*/ 828 h 831"/>
                  <a:gd name="T86" fmla="*/ 705 w 1885"/>
                  <a:gd name="T87" fmla="*/ 818 h 831"/>
                  <a:gd name="T88" fmla="*/ 600 w 1885"/>
                  <a:gd name="T89" fmla="*/ 801 h 831"/>
                  <a:gd name="T90" fmla="*/ 491 w 1885"/>
                  <a:gd name="T91" fmla="*/ 777 h 831"/>
                  <a:gd name="T92" fmla="*/ 377 w 1885"/>
                  <a:gd name="T93" fmla="*/ 747 h 831"/>
                  <a:gd name="T94" fmla="*/ 256 w 1885"/>
                  <a:gd name="T95" fmla="*/ 708 h 831"/>
                  <a:gd name="T96" fmla="*/ 130 w 1885"/>
                  <a:gd name="T97" fmla="*/ 662 h 831"/>
                  <a:gd name="T98" fmla="*/ 0 w 1885"/>
                  <a:gd name="T99" fmla="*/ 605 h 831"/>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1885"/>
                  <a:gd name="T151" fmla="*/ 0 h 831"/>
                  <a:gd name="T152" fmla="*/ 1885 w 1885"/>
                  <a:gd name="T153" fmla="*/ 831 h 831"/>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1885" h="831">
                    <a:moveTo>
                      <a:pt x="0" y="605"/>
                    </a:moveTo>
                    <a:lnTo>
                      <a:pt x="0" y="605"/>
                    </a:lnTo>
                    <a:lnTo>
                      <a:pt x="7" y="593"/>
                    </a:lnTo>
                    <a:lnTo>
                      <a:pt x="30" y="557"/>
                    </a:lnTo>
                    <a:lnTo>
                      <a:pt x="46" y="534"/>
                    </a:lnTo>
                    <a:lnTo>
                      <a:pt x="67" y="506"/>
                    </a:lnTo>
                    <a:lnTo>
                      <a:pt x="93" y="475"/>
                    </a:lnTo>
                    <a:lnTo>
                      <a:pt x="120" y="441"/>
                    </a:lnTo>
                    <a:lnTo>
                      <a:pt x="153" y="404"/>
                    </a:lnTo>
                    <a:lnTo>
                      <a:pt x="188" y="366"/>
                    </a:lnTo>
                    <a:lnTo>
                      <a:pt x="227" y="329"/>
                    </a:lnTo>
                    <a:lnTo>
                      <a:pt x="271" y="290"/>
                    </a:lnTo>
                    <a:lnTo>
                      <a:pt x="318" y="251"/>
                    </a:lnTo>
                    <a:lnTo>
                      <a:pt x="341" y="232"/>
                    </a:lnTo>
                    <a:lnTo>
                      <a:pt x="368" y="213"/>
                    </a:lnTo>
                    <a:lnTo>
                      <a:pt x="394" y="194"/>
                    </a:lnTo>
                    <a:lnTo>
                      <a:pt x="422" y="177"/>
                    </a:lnTo>
                    <a:lnTo>
                      <a:pt x="450" y="159"/>
                    </a:lnTo>
                    <a:lnTo>
                      <a:pt x="480" y="142"/>
                    </a:lnTo>
                    <a:lnTo>
                      <a:pt x="510" y="125"/>
                    </a:lnTo>
                    <a:lnTo>
                      <a:pt x="541" y="109"/>
                    </a:lnTo>
                    <a:lnTo>
                      <a:pt x="573" y="94"/>
                    </a:lnTo>
                    <a:lnTo>
                      <a:pt x="605" y="80"/>
                    </a:lnTo>
                    <a:lnTo>
                      <a:pt x="639" y="66"/>
                    </a:lnTo>
                    <a:lnTo>
                      <a:pt x="675" y="55"/>
                    </a:lnTo>
                    <a:lnTo>
                      <a:pt x="710" y="44"/>
                    </a:lnTo>
                    <a:lnTo>
                      <a:pt x="746" y="34"/>
                    </a:lnTo>
                    <a:lnTo>
                      <a:pt x="784" y="23"/>
                    </a:lnTo>
                    <a:lnTo>
                      <a:pt x="822" y="16"/>
                    </a:lnTo>
                    <a:lnTo>
                      <a:pt x="861" y="10"/>
                    </a:lnTo>
                    <a:lnTo>
                      <a:pt x="901" y="5"/>
                    </a:lnTo>
                    <a:lnTo>
                      <a:pt x="942" y="1"/>
                    </a:lnTo>
                    <a:lnTo>
                      <a:pt x="984" y="0"/>
                    </a:lnTo>
                    <a:lnTo>
                      <a:pt x="1027" y="0"/>
                    </a:lnTo>
                    <a:lnTo>
                      <a:pt x="1071" y="1"/>
                    </a:lnTo>
                    <a:lnTo>
                      <a:pt x="1115" y="3"/>
                    </a:lnTo>
                    <a:lnTo>
                      <a:pt x="1160" y="8"/>
                    </a:lnTo>
                    <a:lnTo>
                      <a:pt x="1206" y="15"/>
                    </a:lnTo>
                    <a:lnTo>
                      <a:pt x="1253" y="25"/>
                    </a:lnTo>
                    <a:lnTo>
                      <a:pt x="1301" y="35"/>
                    </a:lnTo>
                    <a:lnTo>
                      <a:pt x="1350" y="47"/>
                    </a:lnTo>
                    <a:lnTo>
                      <a:pt x="1400" y="64"/>
                    </a:lnTo>
                    <a:lnTo>
                      <a:pt x="1450" y="80"/>
                    </a:lnTo>
                    <a:lnTo>
                      <a:pt x="1502" y="100"/>
                    </a:lnTo>
                    <a:lnTo>
                      <a:pt x="1553" y="123"/>
                    </a:lnTo>
                    <a:lnTo>
                      <a:pt x="1607" y="147"/>
                    </a:lnTo>
                    <a:lnTo>
                      <a:pt x="1661" y="174"/>
                    </a:lnTo>
                    <a:lnTo>
                      <a:pt x="1715" y="204"/>
                    </a:lnTo>
                    <a:lnTo>
                      <a:pt x="1772" y="237"/>
                    </a:lnTo>
                    <a:lnTo>
                      <a:pt x="1829" y="272"/>
                    </a:lnTo>
                    <a:lnTo>
                      <a:pt x="1885" y="310"/>
                    </a:lnTo>
                    <a:lnTo>
                      <a:pt x="1885" y="310"/>
                    </a:lnTo>
                    <a:lnTo>
                      <a:pt x="1880" y="320"/>
                    </a:lnTo>
                    <a:lnTo>
                      <a:pt x="1864" y="349"/>
                    </a:lnTo>
                    <a:lnTo>
                      <a:pt x="1850" y="369"/>
                    </a:lnTo>
                    <a:lnTo>
                      <a:pt x="1834" y="393"/>
                    </a:lnTo>
                    <a:lnTo>
                      <a:pt x="1815" y="418"/>
                    </a:lnTo>
                    <a:lnTo>
                      <a:pt x="1792" y="447"/>
                    </a:lnTo>
                    <a:lnTo>
                      <a:pt x="1766" y="477"/>
                    </a:lnTo>
                    <a:lnTo>
                      <a:pt x="1737" y="508"/>
                    </a:lnTo>
                    <a:lnTo>
                      <a:pt x="1703" y="541"/>
                    </a:lnTo>
                    <a:lnTo>
                      <a:pt x="1666" y="574"/>
                    </a:lnTo>
                    <a:lnTo>
                      <a:pt x="1625" y="606"/>
                    </a:lnTo>
                    <a:lnTo>
                      <a:pt x="1581" y="638"/>
                    </a:lnTo>
                    <a:lnTo>
                      <a:pt x="1557" y="654"/>
                    </a:lnTo>
                    <a:lnTo>
                      <a:pt x="1532" y="669"/>
                    </a:lnTo>
                    <a:lnTo>
                      <a:pt x="1507" y="684"/>
                    </a:lnTo>
                    <a:lnTo>
                      <a:pt x="1479" y="699"/>
                    </a:lnTo>
                    <a:lnTo>
                      <a:pt x="1452" y="713"/>
                    </a:lnTo>
                    <a:lnTo>
                      <a:pt x="1423" y="727"/>
                    </a:lnTo>
                    <a:lnTo>
                      <a:pt x="1392" y="741"/>
                    </a:lnTo>
                    <a:lnTo>
                      <a:pt x="1361" y="753"/>
                    </a:lnTo>
                    <a:lnTo>
                      <a:pt x="1328" y="765"/>
                    </a:lnTo>
                    <a:lnTo>
                      <a:pt x="1296" y="776"/>
                    </a:lnTo>
                    <a:lnTo>
                      <a:pt x="1260" y="786"/>
                    </a:lnTo>
                    <a:lnTo>
                      <a:pt x="1225" y="795"/>
                    </a:lnTo>
                    <a:lnTo>
                      <a:pt x="1189" y="804"/>
                    </a:lnTo>
                    <a:lnTo>
                      <a:pt x="1151" y="811"/>
                    </a:lnTo>
                    <a:lnTo>
                      <a:pt x="1111" y="818"/>
                    </a:lnTo>
                    <a:lnTo>
                      <a:pt x="1071" y="823"/>
                    </a:lnTo>
                    <a:lnTo>
                      <a:pt x="1029" y="826"/>
                    </a:lnTo>
                    <a:lnTo>
                      <a:pt x="986" y="830"/>
                    </a:lnTo>
                    <a:lnTo>
                      <a:pt x="944" y="831"/>
                    </a:lnTo>
                    <a:lnTo>
                      <a:pt x="898" y="831"/>
                    </a:lnTo>
                    <a:lnTo>
                      <a:pt x="852" y="830"/>
                    </a:lnTo>
                    <a:lnTo>
                      <a:pt x="804" y="828"/>
                    </a:lnTo>
                    <a:lnTo>
                      <a:pt x="755" y="824"/>
                    </a:lnTo>
                    <a:lnTo>
                      <a:pt x="705" y="818"/>
                    </a:lnTo>
                    <a:lnTo>
                      <a:pt x="653" y="810"/>
                    </a:lnTo>
                    <a:lnTo>
                      <a:pt x="600" y="801"/>
                    </a:lnTo>
                    <a:lnTo>
                      <a:pt x="546" y="790"/>
                    </a:lnTo>
                    <a:lnTo>
                      <a:pt x="491" y="777"/>
                    </a:lnTo>
                    <a:lnTo>
                      <a:pt x="435" y="764"/>
                    </a:lnTo>
                    <a:lnTo>
                      <a:pt x="377" y="747"/>
                    </a:lnTo>
                    <a:lnTo>
                      <a:pt x="318" y="728"/>
                    </a:lnTo>
                    <a:lnTo>
                      <a:pt x="256" y="708"/>
                    </a:lnTo>
                    <a:lnTo>
                      <a:pt x="194" y="686"/>
                    </a:lnTo>
                    <a:lnTo>
                      <a:pt x="130" y="662"/>
                    </a:lnTo>
                    <a:lnTo>
                      <a:pt x="65" y="634"/>
                    </a:lnTo>
                    <a:lnTo>
                      <a:pt x="0" y="605"/>
                    </a:lnTo>
                    <a:lnTo>
                      <a:pt x="0" y="605"/>
                    </a:lnTo>
                    <a:close/>
                  </a:path>
                </a:pathLst>
              </a:custGeom>
              <a:solidFill>
                <a:schemeClr val="accent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78" name="Freeform 45"/>
              <p:cNvSpPr>
                <a:spLocks noChangeArrowheads="1"/>
              </p:cNvSpPr>
              <p:nvPr/>
            </p:nvSpPr>
            <p:spPr bwMode="auto">
              <a:xfrm>
                <a:off x="31750" y="257175"/>
                <a:ext cx="1350963" cy="215900"/>
              </a:xfrm>
              <a:custGeom>
                <a:avLst/>
                <a:gdLst>
                  <a:gd name="T0" fmla="*/ 7 w 1703"/>
                  <a:gd name="T1" fmla="*/ 272 h 272"/>
                  <a:gd name="T2" fmla="*/ 105 w 1703"/>
                  <a:gd name="T3" fmla="*/ 235 h 272"/>
                  <a:gd name="T4" fmla="*/ 203 w 1703"/>
                  <a:gd name="T5" fmla="*/ 203 h 272"/>
                  <a:gd name="T6" fmla="*/ 304 w 1703"/>
                  <a:gd name="T7" fmla="*/ 174 h 272"/>
                  <a:gd name="T8" fmla="*/ 404 w 1703"/>
                  <a:gd name="T9" fmla="*/ 149 h 272"/>
                  <a:gd name="T10" fmla="*/ 506 w 1703"/>
                  <a:gd name="T11" fmla="*/ 128 h 272"/>
                  <a:gd name="T12" fmla="*/ 608 w 1703"/>
                  <a:gd name="T13" fmla="*/ 109 h 272"/>
                  <a:gd name="T14" fmla="*/ 814 w 1703"/>
                  <a:gd name="T15" fmla="*/ 81 h 272"/>
                  <a:gd name="T16" fmla="*/ 915 w 1703"/>
                  <a:gd name="T17" fmla="*/ 70 h 272"/>
                  <a:gd name="T18" fmla="*/ 1117 w 1703"/>
                  <a:gd name="T19" fmla="*/ 54 h 272"/>
                  <a:gd name="T20" fmla="*/ 1420 w 1703"/>
                  <a:gd name="T21" fmla="*/ 35 h 272"/>
                  <a:gd name="T22" fmla="*/ 1622 w 1703"/>
                  <a:gd name="T23" fmla="*/ 22 h 272"/>
                  <a:gd name="T24" fmla="*/ 1678 w 1703"/>
                  <a:gd name="T25" fmla="*/ 19 h 272"/>
                  <a:gd name="T26" fmla="*/ 1697 w 1703"/>
                  <a:gd name="T27" fmla="*/ 16 h 272"/>
                  <a:gd name="T28" fmla="*/ 1700 w 1703"/>
                  <a:gd name="T29" fmla="*/ 14 h 272"/>
                  <a:gd name="T30" fmla="*/ 1703 w 1703"/>
                  <a:gd name="T31" fmla="*/ 7 h 272"/>
                  <a:gd name="T32" fmla="*/ 1700 w 1703"/>
                  <a:gd name="T33" fmla="*/ 2 h 272"/>
                  <a:gd name="T34" fmla="*/ 1695 w 1703"/>
                  <a:gd name="T35" fmla="*/ 1 h 272"/>
                  <a:gd name="T36" fmla="*/ 1673 w 1703"/>
                  <a:gd name="T37" fmla="*/ 0 h 272"/>
                  <a:gd name="T38" fmla="*/ 1605 w 1703"/>
                  <a:gd name="T39" fmla="*/ 4 h 272"/>
                  <a:gd name="T40" fmla="*/ 1513 w 1703"/>
                  <a:gd name="T41" fmla="*/ 11 h 272"/>
                  <a:gd name="T42" fmla="*/ 1317 w 1703"/>
                  <a:gd name="T43" fmla="*/ 22 h 272"/>
                  <a:gd name="T44" fmla="*/ 1213 w 1703"/>
                  <a:gd name="T45" fmla="*/ 29 h 272"/>
                  <a:gd name="T46" fmla="*/ 1006 w 1703"/>
                  <a:gd name="T47" fmla="*/ 44 h 272"/>
                  <a:gd name="T48" fmla="*/ 903 w 1703"/>
                  <a:gd name="T49" fmla="*/ 53 h 272"/>
                  <a:gd name="T50" fmla="*/ 698 w 1703"/>
                  <a:gd name="T51" fmla="*/ 76 h 272"/>
                  <a:gd name="T52" fmla="*/ 545 w 1703"/>
                  <a:gd name="T53" fmla="*/ 100 h 272"/>
                  <a:gd name="T54" fmla="*/ 445 w 1703"/>
                  <a:gd name="T55" fmla="*/ 120 h 272"/>
                  <a:gd name="T56" fmla="*/ 344 w 1703"/>
                  <a:gd name="T57" fmla="*/ 144 h 272"/>
                  <a:gd name="T58" fmla="*/ 245 w 1703"/>
                  <a:gd name="T59" fmla="*/ 172 h 272"/>
                  <a:gd name="T60" fmla="*/ 147 w 1703"/>
                  <a:gd name="T61" fmla="*/ 203 h 272"/>
                  <a:gd name="T62" fmla="*/ 98 w 1703"/>
                  <a:gd name="T63" fmla="*/ 221 h 272"/>
                  <a:gd name="T64" fmla="*/ 2 w 1703"/>
                  <a:gd name="T65" fmla="*/ 262 h 272"/>
                  <a:gd name="T66" fmla="*/ 1 w 1703"/>
                  <a:gd name="T67" fmla="*/ 264 h 272"/>
                  <a:gd name="T68" fmla="*/ 0 w 1703"/>
                  <a:gd name="T69" fmla="*/ 269 h 272"/>
                  <a:gd name="T70" fmla="*/ 5 w 1703"/>
                  <a:gd name="T71" fmla="*/ 272 h 272"/>
                  <a:gd name="T72" fmla="*/ 7 w 1703"/>
                  <a:gd name="T73" fmla="*/ 272 h 272"/>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703"/>
                  <a:gd name="T112" fmla="*/ 0 h 272"/>
                  <a:gd name="T113" fmla="*/ 1703 w 1703"/>
                  <a:gd name="T114" fmla="*/ 272 h 272"/>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703" h="272">
                    <a:moveTo>
                      <a:pt x="7" y="272"/>
                    </a:moveTo>
                    <a:lnTo>
                      <a:pt x="7" y="272"/>
                    </a:lnTo>
                    <a:lnTo>
                      <a:pt x="56" y="254"/>
                    </a:lnTo>
                    <a:lnTo>
                      <a:pt x="105" y="235"/>
                    </a:lnTo>
                    <a:lnTo>
                      <a:pt x="154" y="218"/>
                    </a:lnTo>
                    <a:lnTo>
                      <a:pt x="203" y="203"/>
                    </a:lnTo>
                    <a:lnTo>
                      <a:pt x="253" y="188"/>
                    </a:lnTo>
                    <a:lnTo>
                      <a:pt x="304" y="174"/>
                    </a:lnTo>
                    <a:lnTo>
                      <a:pt x="354" y="162"/>
                    </a:lnTo>
                    <a:lnTo>
                      <a:pt x="404" y="149"/>
                    </a:lnTo>
                    <a:lnTo>
                      <a:pt x="455" y="138"/>
                    </a:lnTo>
                    <a:lnTo>
                      <a:pt x="506" y="128"/>
                    </a:lnTo>
                    <a:lnTo>
                      <a:pt x="556" y="118"/>
                    </a:lnTo>
                    <a:lnTo>
                      <a:pt x="608" y="109"/>
                    </a:lnTo>
                    <a:lnTo>
                      <a:pt x="711" y="94"/>
                    </a:lnTo>
                    <a:lnTo>
                      <a:pt x="814" y="81"/>
                    </a:lnTo>
                    <a:lnTo>
                      <a:pt x="814" y="81"/>
                    </a:lnTo>
                    <a:lnTo>
                      <a:pt x="915" y="70"/>
                    </a:lnTo>
                    <a:lnTo>
                      <a:pt x="1017" y="61"/>
                    </a:lnTo>
                    <a:lnTo>
                      <a:pt x="1117" y="54"/>
                    </a:lnTo>
                    <a:lnTo>
                      <a:pt x="1218" y="48"/>
                    </a:lnTo>
                    <a:lnTo>
                      <a:pt x="1420" y="35"/>
                    </a:lnTo>
                    <a:lnTo>
                      <a:pt x="1622" y="22"/>
                    </a:lnTo>
                    <a:lnTo>
                      <a:pt x="1622" y="22"/>
                    </a:lnTo>
                    <a:lnTo>
                      <a:pt x="1660" y="20"/>
                    </a:lnTo>
                    <a:lnTo>
                      <a:pt x="1678" y="19"/>
                    </a:lnTo>
                    <a:lnTo>
                      <a:pt x="1697" y="16"/>
                    </a:lnTo>
                    <a:lnTo>
                      <a:pt x="1697" y="16"/>
                    </a:lnTo>
                    <a:lnTo>
                      <a:pt x="1699" y="15"/>
                    </a:lnTo>
                    <a:lnTo>
                      <a:pt x="1700" y="14"/>
                    </a:lnTo>
                    <a:lnTo>
                      <a:pt x="1702" y="11"/>
                    </a:lnTo>
                    <a:lnTo>
                      <a:pt x="1703" y="7"/>
                    </a:lnTo>
                    <a:lnTo>
                      <a:pt x="1702" y="5"/>
                    </a:lnTo>
                    <a:lnTo>
                      <a:pt x="1700" y="2"/>
                    </a:lnTo>
                    <a:lnTo>
                      <a:pt x="1698" y="1"/>
                    </a:lnTo>
                    <a:lnTo>
                      <a:pt x="1695" y="1"/>
                    </a:lnTo>
                    <a:lnTo>
                      <a:pt x="1695" y="1"/>
                    </a:lnTo>
                    <a:lnTo>
                      <a:pt x="1673" y="0"/>
                    </a:lnTo>
                    <a:lnTo>
                      <a:pt x="1650" y="1"/>
                    </a:lnTo>
                    <a:lnTo>
                      <a:pt x="1605" y="4"/>
                    </a:lnTo>
                    <a:lnTo>
                      <a:pt x="1558" y="7"/>
                    </a:lnTo>
                    <a:lnTo>
                      <a:pt x="1513" y="11"/>
                    </a:lnTo>
                    <a:lnTo>
                      <a:pt x="1513" y="11"/>
                    </a:lnTo>
                    <a:lnTo>
                      <a:pt x="1317" y="22"/>
                    </a:lnTo>
                    <a:lnTo>
                      <a:pt x="1317" y="22"/>
                    </a:lnTo>
                    <a:lnTo>
                      <a:pt x="1213" y="29"/>
                    </a:lnTo>
                    <a:lnTo>
                      <a:pt x="1110" y="35"/>
                    </a:lnTo>
                    <a:lnTo>
                      <a:pt x="1006" y="44"/>
                    </a:lnTo>
                    <a:lnTo>
                      <a:pt x="903" y="53"/>
                    </a:lnTo>
                    <a:lnTo>
                      <a:pt x="903" y="53"/>
                    </a:lnTo>
                    <a:lnTo>
                      <a:pt x="802" y="64"/>
                    </a:lnTo>
                    <a:lnTo>
                      <a:pt x="698" y="76"/>
                    </a:lnTo>
                    <a:lnTo>
                      <a:pt x="597" y="93"/>
                    </a:lnTo>
                    <a:lnTo>
                      <a:pt x="545" y="100"/>
                    </a:lnTo>
                    <a:lnTo>
                      <a:pt x="495" y="110"/>
                    </a:lnTo>
                    <a:lnTo>
                      <a:pt x="445" y="120"/>
                    </a:lnTo>
                    <a:lnTo>
                      <a:pt x="394" y="132"/>
                    </a:lnTo>
                    <a:lnTo>
                      <a:pt x="344" y="144"/>
                    </a:lnTo>
                    <a:lnTo>
                      <a:pt x="294" y="157"/>
                    </a:lnTo>
                    <a:lnTo>
                      <a:pt x="245" y="172"/>
                    </a:lnTo>
                    <a:lnTo>
                      <a:pt x="194" y="187"/>
                    </a:lnTo>
                    <a:lnTo>
                      <a:pt x="147" y="203"/>
                    </a:lnTo>
                    <a:lnTo>
                      <a:pt x="98" y="221"/>
                    </a:lnTo>
                    <a:lnTo>
                      <a:pt x="98" y="221"/>
                    </a:lnTo>
                    <a:lnTo>
                      <a:pt x="50" y="241"/>
                    </a:lnTo>
                    <a:lnTo>
                      <a:pt x="2" y="262"/>
                    </a:lnTo>
                    <a:lnTo>
                      <a:pt x="2" y="262"/>
                    </a:lnTo>
                    <a:lnTo>
                      <a:pt x="1" y="264"/>
                    </a:lnTo>
                    <a:lnTo>
                      <a:pt x="0" y="265"/>
                    </a:lnTo>
                    <a:lnTo>
                      <a:pt x="0" y="269"/>
                    </a:lnTo>
                    <a:lnTo>
                      <a:pt x="3" y="272"/>
                    </a:lnTo>
                    <a:lnTo>
                      <a:pt x="5" y="272"/>
                    </a:lnTo>
                    <a:lnTo>
                      <a:pt x="7" y="272"/>
                    </a:lnTo>
                    <a:lnTo>
                      <a:pt x="7" y="27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79" name="Freeform 46"/>
              <p:cNvSpPr>
                <a:spLocks noChangeArrowheads="1"/>
              </p:cNvSpPr>
              <p:nvPr/>
            </p:nvSpPr>
            <p:spPr bwMode="auto">
              <a:xfrm>
                <a:off x="217487" y="395288"/>
                <a:ext cx="406400" cy="171450"/>
              </a:xfrm>
              <a:custGeom>
                <a:avLst/>
                <a:gdLst>
                  <a:gd name="T0" fmla="*/ 3 w 513"/>
                  <a:gd name="T1" fmla="*/ 12 h 215"/>
                  <a:gd name="T2" fmla="*/ 3 w 513"/>
                  <a:gd name="T3" fmla="*/ 12 h 215"/>
                  <a:gd name="T4" fmla="*/ 15 w 513"/>
                  <a:gd name="T5" fmla="*/ 22 h 215"/>
                  <a:gd name="T6" fmla="*/ 28 w 513"/>
                  <a:gd name="T7" fmla="*/ 32 h 215"/>
                  <a:gd name="T8" fmla="*/ 56 w 513"/>
                  <a:gd name="T9" fmla="*/ 49 h 215"/>
                  <a:gd name="T10" fmla="*/ 85 w 513"/>
                  <a:gd name="T11" fmla="*/ 64 h 215"/>
                  <a:gd name="T12" fmla="*/ 113 w 513"/>
                  <a:gd name="T13" fmla="*/ 80 h 215"/>
                  <a:gd name="T14" fmla="*/ 113 w 513"/>
                  <a:gd name="T15" fmla="*/ 80 h 215"/>
                  <a:gd name="T16" fmla="*/ 147 w 513"/>
                  <a:gd name="T17" fmla="*/ 96 h 215"/>
                  <a:gd name="T18" fmla="*/ 181 w 513"/>
                  <a:gd name="T19" fmla="*/ 111 h 215"/>
                  <a:gd name="T20" fmla="*/ 215 w 513"/>
                  <a:gd name="T21" fmla="*/ 125 h 215"/>
                  <a:gd name="T22" fmla="*/ 251 w 513"/>
                  <a:gd name="T23" fmla="*/ 139 h 215"/>
                  <a:gd name="T24" fmla="*/ 251 w 513"/>
                  <a:gd name="T25" fmla="*/ 139 h 215"/>
                  <a:gd name="T26" fmla="*/ 284 w 513"/>
                  <a:gd name="T27" fmla="*/ 151 h 215"/>
                  <a:gd name="T28" fmla="*/ 318 w 513"/>
                  <a:gd name="T29" fmla="*/ 162 h 215"/>
                  <a:gd name="T30" fmla="*/ 389 w 513"/>
                  <a:gd name="T31" fmla="*/ 185 h 215"/>
                  <a:gd name="T32" fmla="*/ 389 w 513"/>
                  <a:gd name="T33" fmla="*/ 185 h 215"/>
                  <a:gd name="T34" fmla="*/ 454 w 513"/>
                  <a:gd name="T35" fmla="*/ 204 h 215"/>
                  <a:gd name="T36" fmla="*/ 454 w 513"/>
                  <a:gd name="T37" fmla="*/ 204 h 215"/>
                  <a:gd name="T38" fmla="*/ 481 w 513"/>
                  <a:gd name="T39" fmla="*/ 213 h 215"/>
                  <a:gd name="T40" fmla="*/ 494 w 513"/>
                  <a:gd name="T41" fmla="*/ 215 h 215"/>
                  <a:gd name="T42" fmla="*/ 502 w 513"/>
                  <a:gd name="T43" fmla="*/ 215 h 215"/>
                  <a:gd name="T44" fmla="*/ 508 w 513"/>
                  <a:gd name="T45" fmla="*/ 214 h 215"/>
                  <a:gd name="T46" fmla="*/ 508 w 513"/>
                  <a:gd name="T47" fmla="*/ 214 h 215"/>
                  <a:gd name="T48" fmla="*/ 511 w 513"/>
                  <a:gd name="T49" fmla="*/ 213 h 215"/>
                  <a:gd name="T50" fmla="*/ 512 w 513"/>
                  <a:gd name="T51" fmla="*/ 210 h 215"/>
                  <a:gd name="T52" fmla="*/ 513 w 513"/>
                  <a:gd name="T53" fmla="*/ 206 h 215"/>
                  <a:gd name="T54" fmla="*/ 512 w 513"/>
                  <a:gd name="T55" fmla="*/ 204 h 215"/>
                  <a:gd name="T56" fmla="*/ 512 w 513"/>
                  <a:gd name="T57" fmla="*/ 204 h 215"/>
                  <a:gd name="T58" fmla="*/ 507 w 513"/>
                  <a:gd name="T59" fmla="*/ 200 h 215"/>
                  <a:gd name="T60" fmla="*/ 502 w 513"/>
                  <a:gd name="T61" fmla="*/ 198 h 215"/>
                  <a:gd name="T62" fmla="*/ 492 w 513"/>
                  <a:gd name="T63" fmla="*/ 193 h 215"/>
                  <a:gd name="T64" fmla="*/ 468 w 513"/>
                  <a:gd name="T65" fmla="*/ 188 h 215"/>
                  <a:gd name="T66" fmla="*/ 468 w 513"/>
                  <a:gd name="T67" fmla="*/ 188 h 215"/>
                  <a:gd name="T68" fmla="*/ 403 w 513"/>
                  <a:gd name="T69" fmla="*/ 169 h 215"/>
                  <a:gd name="T70" fmla="*/ 403 w 513"/>
                  <a:gd name="T71" fmla="*/ 169 h 215"/>
                  <a:gd name="T72" fmla="*/ 337 w 513"/>
                  <a:gd name="T73" fmla="*/ 149 h 215"/>
                  <a:gd name="T74" fmla="*/ 272 w 513"/>
                  <a:gd name="T75" fmla="*/ 126 h 215"/>
                  <a:gd name="T76" fmla="*/ 272 w 513"/>
                  <a:gd name="T77" fmla="*/ 126 h 215"/>
                  <a:gd name="T78" fmla="*/ 239 w 513"/>
                  <a:gd name="T79" fmla="*/ 115 h 215"/>
                  <a:gd name="T80" fmla="*/ 207 w 513"/>
                  <a:gd name="T81" fmla="*/ 101 h 215"/>
                  <a:gd name="T82" fmla="*/ 174 w 513"/>
                  <a:gd name="T83" fmla="*/ 87 h 215"/>
                  <a:gd name="T84" fmla="*/ 142 w 513"/>
                  <a:gd name="T85" fmla="*/ 73 h 215"/>
                  <a:gd name="T86" fmla="*/ 142 w 513"/>
                  <a:gd name="T87" fmla="*/ 73 h 215"/>
                  <a:gd name="T88" fmla="*/ 108 w 513"/>
                  <a:gd name="T89" fmla="*/ 56 h 215"/>
                  <a:gd name="T90" fmla="*/ 76 w 513"/>
                  <a:gd name="T91" fmla="*/ 38 h 215"/>
                  <a:gd name="T92" fmla="*/ 43 w 513"/>
                  <a:gd name="T93" fmla="*/ 19 h 215"/>
                  <a:gd name="T94" fmla="*/ 9 w 513"/>
                  <a:gd name="T95" fmla="*/ 2 h 215"/>
                  <a:gd name="T96" fmla="*/ 9 w 513"/>
                  <a:gd name="T97" fmla="*/ 2 h 215"/>
                  <a:gd name="T98" fmla="*/ 7 w 513"/>
                  <a:gd name="T99" fmla="*/ 0 h 215"/>
                  <a:gd name="T100" fmla="*/ 4 w 513"/>
                  <a:gd name="T101" fmla="*/ 0 h 215"/>
                  <a:gd name="T102" fmla="*/ 3 w 513"/>
                  <a:gd name="T103" fmla="*/ 2 h 215"/>
                  <a:gd name="T104" fmla="*/ 0 w 513"/>
                  <a:gd name="T105" fmla="*/ 3 h 215"/>
                  <a:gd name="T106" fmla="*/ 0 w 513"/>
                  <a:gd name="T107" fmla="*/ 5 h 215"/>
                  <a:gd name="T108" fmla="*/ 0 w 513"/>
                  <a:gd name="T109" fmla="*/ 7 h 215"/>
                  <a:gd name="T110" fmla="*/ 0 w 513"/>
                  <a:gd name="T111" fmla="*/ 9 h 215"/>
                  <a:gd name="T112" fmla="*/ 3 w 513"/>
                  <a:gd name="T113" fmla="*/ 12 h 215"/>
                  <a:gd name="T114" fmla="*/ 3 w 513"/>
                  <a:gd name="T115" fmla="*/ 12 h 215"/>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13"/>
                  <a:gd name="T175" fmla="*/ 0 h 215"/>
                  <a:gd name="T176" fmla="*/ 513 w 513"/>
                  <a:gd name="T177" fmla="*/ 215 h 215"/>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13" h="215">
                    <a:moveTo>
                      <a:pt x="3" y="12"/>
                    </a:moveTo>
                    <a:lnTo>
                      <a:pt x="3" y="12"/>
                    </a:lnTo>
                    <a:lnTo>
                      <a:pt x="15" y="22"/>
                    </a:lnTo>
                    <a:lnTo>
                      <a:pt x="28" y="32"/>
                    </a:lnTo>
                    <a:lnTo>
                      <a:pt x="56" y="49"/>
                    </a:lnTo>
                    <a:lnTo>
                      <a:pt x="85" y="64"/>
                    </a:lnTo>
                    <a:lnTo>
                      <a:pt x="113" y="80"/>
                    </a:lnTo>
                    <a:lnTo>
                      <a:pt x="113" y="80"/>
                    </a:lnTo>
                    <a:lnTo>
                      <a:pt x="147" y="96"/>
                    </a:lnTo>
                    <a:lnTo>
                      <a:pt x="181" y="111"/>
                    </a:lnTo>
                    <a:lnTo>
                      <a:pt x="215" y="125"/>
                    </a:lnTo>
                    <a:lnTo>
                      <a:pt x="251" y="139"/>
                    </a:lnTo>
                    <a:lnTo>
                      <a:pt x="251" y="139"/>
                    </a:lnTo>
                    <a:lnTo>
                      <a:pt x="284" y="151"/>
                    </a:lnTo>
                    <a:lnTo>
                      <a:pt x="318" y="162"/>
                    </a:lnTo>
                    <a:lnTo>
                      <a:pt x="389" y="185"/>
                    </a:lnTo>
                    <a:lnTo>
                      <a:pt x="389" y="185"/>
                    </a:lnTo>
                    <a:lnTo>
                      <a:pt x="454" y="204"/>
                    </a:lnTo>
                    <a:lnTo>
                      <a:pt x="454" y="204"/>
                    </a:lnTo>
                    <a:lnTo>
                      <a:pt x="481" y="213"/>
                    </a:lnTo>
                    <a:lnTo>
                      <a:pt x="494" y="215"/>
                    </a:lnTo>
                    <a:lnTo>
                      <a:pt x="502" y="215"/>
                    </a:lnTo>
                    <a:lnTo>
                      <a:pt x="508" y="214"/>
                    </a:lnTo>
                    <a:lnTo>
                      <a:pt x="508" y="214"/>
                    </a:lnTo>
                    <a:lnTo>
                      <a:pt x="511" y="213"/>
                    </a:lnTo>
                    <a:lnTo>
                      <a:pt x="512" y="210"/>
                    </a:lnTo>
                    <a:lnTo>
                      <a:pt x="513" y="206"/>
                    </a:lnTo>
                    <a:lnTo>
                      <a:pt x="512" y="204"/>
                    </a:lnTo>
                    <a:lnTo>
                      <a:pt x="512" y="204"/>
                    </a:lnTo>
                    <a:lnTo>
                      <a:pt x="507" y="200"/>
                    </a:lnTo>
                    <a:lnTo>
                      <a:pt x="502" y="198"/>
                    </a:lnTo>
                    <a:lnTo>
                      <a:pt x="492" y="193"/>
                    </a:lnTo>
                    <a:lnTo>
                      <a:pt x="468" y="188"/>
                    </a:lnTo>
                    <a:lnTo>
                      <a:pt x="468" y="188"/>
                    </a:lnTo>
                    <a:lnTo>
                      <a:pt x="403" y="169"/>
                    </a:lnTo>
                    <a:lnTo>
                      <a:pt x="403" y="169"/>
                    </a:lnTo>
                    <a:lnTo>
                      <a:pt x="337" y="149"/>
                    </a:lnTo>
                    <a:lnTo>
                      <a:pt x="272" y="126"/>
                    </a:lnTo>
                    <a:lnTo>
                      <a:pt x="272" y="126"/>
                    </a:lnTo>
                    <a:lnTo>
                      <a:pt x="239" y="115"/>
                    </a:lnTo>
                    <a:lnTo>
                      <a:pt x="207" y="101"/>
                    </a:lnTo>
                    <a:lnTo>
                      <a:pt x="174" y="87"/>
                    </a:lnTo>
                    <a:lnTo>
                      <a:pt x="142" y="73"/>
                    </a:lnTo>
                    <a:lnTo>
                      <a:pt x="142" y="73"/>
                    </a:lnTo>
                    <a:lnTo>
                      <a:pt x="108" y="56"/>
                    </a:lnTo>
                    <a:lnTo>
                      <a:pt x="76" y="38"/>
                    </a:lnTo>
                    <a:lnTo>
                      <a:pt x="43" y="19"/>
                    </a:lnTo>
                    <a:lnTo>
                      <a:pt x="9" y="2"/>
                    </a:lnTo>
                    <a:lnTo>
                      <a:pt x="9" y="2"/>
                    </a:lnTo>
                    <a:lnTo>
                      <a:pt x="7" y="0"/>
                    </a:lnTo>
                    <a:lnTo>
                      <a:pt x="4" y="0"/>
                    </a:lnTo>
                    <a:lnTo>
                      <a:pt x="3" y="2"/>
                    </a:lnTo>
                    <a:lnTo>
                      <a:pt x="0" y="3"/>
                    </a:lnTo>
                    <a:lnTo>
                      <a:pt x="0" y="5"/>
                    </a:lnTo>
                    <a:lnTo>
                      <a:pt x="0" y="7"/>
                    </a:lnTo>
                    <a:lnTo>
                      <a:pt x="0" y="9"/>
                    </a:lnTo>
                    <a:lnTo>
                      <a:pt x="3" y="12"/>
                    </a:lnTo>
                    <a:lnTo>
                      <a:pt x="3"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80" name="Freeform 47"/>
              <p:cNvSpPr>
                <a:spLocks noChangeArrowheads="1"/>
              </p:cNvSpPr>
              <p:nvPr/>
            </p:nvSpPr>
            <p:spPr bwMode="auto">
              <a:xfrm>
                <a:off x="566737" y="322263"/>
                <a:ext cx="468313" cy="144463"/>
              </a:xfrm>
              <a:custGeom>
                <a:avLst/>
                <a:gdLst>
                  <a:gd name="T0" fmla="*/ 2 w 591"/>
                  <a:gd name="T1" fmla="*/ 7 h 184"/>
                  <a:gd name="T2" fmla="*/ 38 w 591"/>
                  <a:gd name="T3" fmla="*/ 34 h 184"/>
                  <a:gd name="T4" fmla="*/ 52 w 591"/>
                  <a:gd name="T5" fmla="*/ 43 h 184"/>
                  <a:gd name="T6" fmla="*/ 124 w 591"/>
                  <a:gd name="T7" fmla="*/ 77 h 184"/>
                  <a:gd name="T8" fmla="*/ 168 w 591"/>
                  <a:gd name="T9" fmla="*/ 93 h 184"/>
                  <a:gd name="T10" fmla="*/ 254 w 591"/>
                  <a:gd name="T11" fmla="*/ 124 h 184"/>
                  <a:gd name="T12" fmla="*/ 300 w 591"/>
                  <a:gd name="T13" fmla="*/ 137 h 184"/>
                  <a:gd name="T14" fmla="*/ 384 w 591"/>
                  <a:gd name="T15" fmla="*/ 159 h 184"/>
                  <a:gd name="T16" fmla="*/ 470 w 591"/>
                  <a:gd name="T17" fmla="*/ 175 h 184"/>
                  <a:gd name="T18" fmla="*/ 504 w 591"/>
                  <a:gd name="T19" fmla="*/ 180 h 184"/>
                  <a:gd name="T20" fmla="*/ 538 w 591"/>
                  <a:gd name="T21" fmla="*/ 183 h 184"/>
                  <a:gd name="T22" fmla="*/ 565 w 591"/>
                  <a:gd name="T23" fmla="*/ 184 h 184"/>
                  <a:gd name="T24" fmla="*/ 584 w 591"/>
                  <a:gd name="T25" fmla="*/ 180 h 184"/>
                  <a:gd name="T26" fmla="*/ 589 w 591"/>
                  <a:gd name="T27" fmla="*/ 176 h 184"/>
                  <a:gd name="T28" fmla="*/ 591 w 591"/>
                  <a:gd name="T29" fmla="*/ 170 h 184"/>
                  <a:gd name="T30" fmla="*/ 586 w 591"/>
                  <a:gd name="T31" fmla="*/ 165 h 184"/>
                  <a:gd name="T32" fmla="*/ 581 w 591"/>
                  <a:gd name="T33" fmla="*/ 164 h 184"/>
                  <a:gd name="T34" fmla="*/ 564 w 591"/>
                  <a:gd name="T35" fmla="*/ 163 h 184"/>
                  <a:gd name="T36" fmla="*/ 541 w 591"/>
                  <a:gd name="T37" fmla="*/ 164 h 184"/>
                  <a:gd name="T38" fmla="*/ 506 w 591"/>
                  <a:gd name="T39" fmla="*/ 161 h 184"/>
                  <a:gd name="T40" fmla="*/ 472 w 591"/>
                  <a:gd name="T41" fmla="*/ 156 h 184"/>
                  <a:gd name="T42" fmla="*/ 385 w 591"/>
                  <a:gd name="T43" fmla="*/ 140 h 184"/>
                  <a:gd name="T44" fmla="*/ 300 w 591"/>
                  <a:gd name="T45" fmla="*/ 117 h 184"/>
                  <a:gd name="T46" fmla="*/ 258 w 591"/>
                  <a:gd name="T47" fmla="*/ 105 h 184"/>
                  <a:gd name="T48" fmla="*/ 176 w 591"/>
                  <a:gd name="T49" fmla="*/ 77 h 184"/>
                  <a:gd name="T50" fmla="*/ 136 w 591"/>
                  <a:gd name="T51" fmla="*/ 62 h 184"/>
                  <a:gd name="T52" fmla="*/ 64 w 591"/>
                  <a:gd name="T53" fmla="*/ 31 h 184"/>
                  <a:gd name="T54" fmla="*/ 36 w 591"/>
                  <a:gd name="T55" fmla="*/ 17 h 184"/>
                  <a:gd name="T56" fmla="*/ 7 w 591"/>
                  <a:gd name="T57" fmla="*/ 0 h 184"/>
                  <a:gd name="T58" fmla="*/ 4 w 591"/>
                  <a:gd name="T59" fmla="*/ 0 h 184"/>
                  <a:gd name="T60" fmla="*/ 0 w 591"/>
                  <a:gd name="T61" fmla="*/ 4 h 184"/>
                  <a:gd name="T62" fmla="*/ 2 w 591"/>
                  <a:gd name="T63" fmla="*/ 7 h 18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91"/>
                  <a:gd name="T97" fmla="*/ 0 h 184"/>
                  <a:gd name="T98" fmla="*/ 591 w 591"/>
                  <a:gd name="T99" fmla="*/ 184 h 18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91" h="184">
                    <a:moveTo>
                      <a:pt x="2" y="7"/>
                    </a:moveTo>
                    <a:lnTo>
                      <a:pt x="2" y="7"/>
                    </a:lnTo>
                    <a:lnTo>
                      <a:pt x="27" y="26"/>
                    </a:lnTo>
                    <a:lnTo>
                      <a:pt x="38" y="34"/>
                    </a:lnTo>
                    <a:lnTo>
                      <a:pt x="52" y="43"/>
                    </a:lnTo>
                    <a:lnTo>
                      <a:pt x="52" y="43"/>
                    </a:lnTo>
                    <a:lnTo>
                      <a:pt x="87" y="61"/>
                    </a:lnTo>
                    <a:lnTo>
                      <a:pt x="124" y="77"/>
                    </a:lnTo>
                    <a:lnTo>
                      <a:pt x="124" y="77"/>
                    </a:lnTo>
                    <a:lnTo>
                      <a:pt x="168" y="93"/>
                    </a:lnTo>
                    <a:lnTo>
                      <a:pt x="210" y="110"/>
                    </a:lnTo>
                    <a:lnTo>
                      <a:pt x="254" y="124"/>
                    </a:lnTo>
                    <a:lnTo>
                      <a:pt x="300" y="137"/>
                    </a:lnTo>
                    <a:lnTo>
                      <a:pt x="300" y="137"/>
                    </a:lnTo>
                    <a:lnTo>
                      <a:pt x="341" y="149"/>
                    </a:lnTo>
                    <a:lnTo>
                      <a:pt x="384" y="159"/>
                    </a:lnTo>
                    <a:lnTo>
                      <a:pt x="426" y="168"/>
                    </a:lnTo>
                    <a:lnTo>
                      <a:pt x="470" y="175"/>
                    </a:lnTo>
                    <a:lnTo>
                      <a:pt x="470" y="175"/>
                    </a:lnTo>
                    <a:lnTo>
                      <a:pt x="504" y="180"/>
                    </a:lnTo>
                    <a:lnTo>
                      <a:pt x="538" y="183"/>
                    </a:lnTo>
                    <a:lnTo>
                      <a:pt x="538" y="183"/>
                    </a:lnTo>
                    <a:lnTo>
                      <a:pt x="551" y="183"/>
                    </a:lnTo>
                    <a:lnTo>
                      <a:pt x="565" y="184"/>
                    </a:lnTo>
                    <a:lnTo>
                      <a:pt x="577" y="181"/>
                    </a:lnTo>
                    <a:lnTo>
                      <a:pt x="584" y="180"/>
                    </a:lnTo>
                    <a:lnTo>
                      <a:pt x="589" y="176"/>
                    </a:lnTo>
                    <a:lnTo>
                      <a:pt x="589" y="176"/>
                    </a:lnTo>
                    <a:lnTo>
                      <a:pt x="591" y="174"/>
                    </a:lnTo>
                    <a:lnTo>
                      <a:pt x="591" y="170"/>
                    </a:lnTo>
                    <a:lnTo>
                      <a:pt x="590" y="168"/>
                    </a:lnTo>
                    <a:lnTo>
                      <a:pt x="586" y="165"/>
                    </a:lnTo>
                    <a:lnTo>
                      <a:pt x="586" y="165"/>
                    </a:lnTo>
                    <a:lnTo>
                      <a:pt x="581" y="164"/>
                    </a:lnTo>
                    <a:lnTo>
                      <a:pt x="576" y="163"/>
                    </a:lnTo>
                    <a:lnTo>
                      <a:pt x="564" y="163"/>
                    </a:lnTo>
                    <a:lnTo>
                      <a:pt x="552" y="163"/>
                    </a:lnTo>
                    <a:lnTo>
                      <a:pt x="541" y="164"/>
                    </a:lnTo>
                    <a:lnTo>
                      <a:pt x="541" y="164"/>
                    </a:lnTo>
                    <a:lnTo>
                      <a:pt x="506" y="161"/>
                    </a:lnTo>
                    <a:lnTo>
                      <a:pt x="472" y="156"/>
                    </a:lnTo>
                    <a:lnTo>
                      <a:pt x="472" y="156"/>
                    </a:lnTo>
                    <a:lnTo>
                      <a:pt x="428" y="149"/>
                    </a:lnTo>
                    <a:lnTo>
                      <a:pt x="385" y="140"/>
                    </a:lnTo>
                    <a:lnTo>
                      <a:pt x="342" y="129"/>
                    </a:lnTo>
                    <a:lnTo>
                      <a:pt x="300" y="117"/>
                    </a:lnTo>
                    <a:lnTo>
                      <a:pt x="300" y="117"/>
                    </a:lnTo>
                    <a:lnTo>
                      <a:pt x="258" y="105"/>
                    </a:lnTo>
                    <a:lnTo>
                      <a:pt x="217" y="92"/>
                    </a:lnTo>
                    <a:lnTo>
                      <a:pt x="176" y="77"/>
                    </a:lnTo>
                    <a:lnTo>
                      <a:pt x="136" y="62"/>
                    </a:lnTo>
                    <a:lnTo>
                      <a:pt x="136" y="62"/>
                    </a:lnTo>
                    <a:lnTo>
                      <a:pt x="100" y="47"/>
                    </a:lnTo>
                    <a:lnTo>
                      <a:pt x="64" y="31"/>
                    </a:lnTo>
                    <a:lnTo>
                      <a:pt x="64" y="31"/>
                    </a:lnTo>
                    <a:lnTo>
                      <a:pt x="36" y="17"/>
                    </a:lnTo>
                    <a:lnTo>
                      <a:pt x="20" y="9"/>
                    </a:lnTo>
                    <a:lnTo>
                      <a:pt x="7" y="0"/>
                    </a:lnTo>
                    <a:lnTo>
                      <a:pt x="7" y="0"/>
                    </a:lnTo>
                    <a:lnTo>
                      <a:pt x="4" y="0"/>
                    </a:lnTo>
                    <a:lnTo>
                      <a:pt x="2" y="2"/>
                    </a:lnTo>
                    <a:lnTo>
                      <a:pt x="0" y="4"/>
                    </a:lnTo>
                    <a:lnTo>
                      <a:pt x="2" y="7"/>
                    </a:lnTo>
                    <a:lnTo>
                      <a:pt x="2" y="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81" name="Freeform 48"/>
              <p:cNvSpPr>
                <a:spLocks noChangeArrowheads="1"/>
              </p:cNvSpPr>
              <p:nvPr/>
            </p:nvSpPr>
            <p:spPr bwMode="auto">
              <a:xfrm>
                <a:off x="1031875" y="280988"/>
                <a:ext cx="358775" cy="84138"/>
              </a:xfrm>
              <a:custGeom>
                <a:avLst/>
                <a:gdLst>
                  <a:gd name="T0" fmla="*/ 4 w 452"/>
                  <a:gd name="T1" fmla="*/ 12 h 107"/>
                  <a:gd name="T2" fmla="*/ 4 w 452"/>
                  <a:gd name="T3" fmla="*/ 12 h 107"/>
                  <a:gd name="T4" fmla="*/ 29 w 452"/>
                  <a:gd name="T5" fmla="*/ 24 h 107"/>
                  <a:gd name="T6" fmla="*/ 56 w 452"/>
                  <a:gd name="T7" fmla="*/ 33 h 107"/>
                  <a:gd name="T8" fmla="*/ 81 w 452"/>
                  <a:gd name="T9" fmla="*/ 41 h 107"/>
                  <a:gd name="T10" fmla="*/ 107 w 452"/>
                  <a:gd name="T11" fmla="*/ 49 h 107"/>
                  <a:gd name="T12" fmla="*/ 161 w 452"/>
                  <a:gd name="T13" fmla="*/ 63 h 107"/>
                  <a:gd name="T14" fmla="*/ 214 w 452"/>
                  <a:gd name="T15" fmla="*/ 74 h 107"/>
                  <a:gd name="T16" fmla="*/ 214 w 452"/>
                  <a:gd name="T17" fmla="*/ 74 h 107"/>
                  <a:gd name="T18" fmla="*/ 271 w 452"/>
                  <a:gd name="T19" fmla="*/ 84 h 107"/>
                  <a:gd name="T20" fmla="*/ 327 w 452"/>
                  <a:gd name="T21" fmla="*/ 93 h 107"/>
                  <a:gd name="T22" fmla="*/ 385 w 452"/>
                  <a:gd name="T23" fmla="*/ 100 h 107"/>
                  <a:gd name="T24" fmla="*/ 443 w 452"/>
                  <a:gd name="T25" fmla="*/ 107 h 107"/>
                  <a:gd name="T26" fmla="*/ 443 w 452"/>
                  <a:gd name="T27" fmla="*/ 107 h 107"/>
                  <a:gd name="T28" fmla="*/ 447 w 452"/>
                  <a:gd name="T29" fmla="*/ 107 h 107"/>
                  <a:gd name="T30" fmla="*/ 449 w 452"/>
                  <a:gd name="T31" fmla="*/ 104 h 107"/>
                  <a:gd name="T32" fmla="*/ 450 w 452"/>
                  <a:gd name="T33" fmla="*/ 102 h 107"/>
                  <a:gd name="T34" fmla="*/ 452 w 452"/>
                  <a:gd name="T35" fmla="*/ 98 h 107"/>
                  <a:gd name="T36" fmla="*/ 452 w 452"/>
                  <a:gd name="T37" fmla="*/ 95 h 107"/>
                  <a:gd name="T38" fmla="*/ 450 w 452"/>
                  <a:gd name="T39" fmla="*/ 92 h 107"/>
                  <a:gd name="T40" fmla="*/ 448 w 452"/>
                  <a:gd name="T41" fmla="*/ 89 h 107"/>
                  <a:gd name="T42" fmla="*/ 444 w 452"/>
                  <a:gd name="T43" fmla="*/ 89 h 107"/>
                  <a:gd name="T44" fmla="*/ 444 w 452"/>
                  <a:gd name="T45" fmla="*/ 89 h 107"/>
                  <a:gd name="T46" fmla="*/ 391 w 452"/>
                  <a:gd name="T47" fmla="*/ 83 h 107"/>
                  <a:gd name="T48" fmla="*/ 339 w 452"/>
                  <a:gd name="T49" fmla="*/ 77 h 107"/>
                  <a:gd name="T50" fmla="*/ 287 w 452"/>
                  <a:gd name="T51" fmla="*/ 68 h 107"/>
                  <a:gd name="T52" fmla="*/ 234 w 452"/>
                  <a:gd name="T53" fmla="*/ 59 h 107"/>
                  <a:gd name="T54" fmla="*/ 234 w 452"/>
                  <a:gd name="T55" fmla="*/ 59 h 107"/>
                  <a:gd name="T56" fmla="*/ 205 w 452"/>
                  <a:gd name="T57" fmla="*/ 54 h 107"/>
                  <a:gd name="T58" fmla="*/ 178 w 452"/>
                  <a:gd name="T59" fmla="*/ 48 h 107"/>
                  <a:gd name="T60" fmla="*/ 121 w 452"/>
                  <a:gd name="T61" fmla="*/ 33 h 107"/>
                  <a:gd name="T62" fmla="*/ 9 w 452"/>
                  <a:gd name="T63" fmla="*/ 1 h 107"/>
                  <a:gd name="T64" fmla="*/ 9 w 452"/>
                  <a:gd name="T65" fmla="*/ 1 h 107"/>
                  <a:gd name="T66" fmla="*/ 7 w 452"/>
                  <a:gd name="T67" fmla="*/ 0 h 107"/>
                  <a:gd name="T68" fmla="*/ 4 w 452"/>
                  <a:gd name="T69" fmla="*/ 1 h 107"/>
                  <a:gd name="T70" fmla="*/ 2 w 452"/>
                  <a:gd name="T71" fmla="*/ 2 h 107"/>
                  <a:gd name="T72" fmla="*/ 2 w 452"/>
                  <a:gd name="T73" fmla="*/ 5 h 107"/>
                  <a:gd name="T74" fmla="*/ 0 w 452"/>
                  <a:gd name="T75" fmla="*/ 6 h 107"/>
                  <a:gd name="T76" fmla="*/ 2 w 452"/>
                  <a:gd name="T77" fmla="*/ 9 h 107"/>
                  <a:gd name="T78" fmla="*/ 3 w 452"/>
                  <a:gd name="T79" fmla="*/ 11 h 107"/>
                  <a:gd name="T80" fmla="*/ 4 w 452"/>
                  <a:gd name="T81" fmla="*/ 12 h 107"/>
                  <a:gd name="T82" fmla="*/ 4 w 452"/>
                  <a:gd name="T83" fmla="*/ 12 h 10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52"/>
                  <a:gd name="T127" fmla="*/ 0 h 107"/>
                  <a:gd name="T128" fmla="*/ 452 w 452"/>
                  <a:gd name="T129" fmla="*/ 107 h 10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52" h="107">
                    <a:moveTo>
                      <a:pt x="4" y="12"/>
                    </a:moveTo>
                    <a:lnTo>
                      <a:pt x="4" y="12"/>
                    </a:lnTo>
                    <a:lnTo>
                      <a:pt x="29" y="24"/>
                    </a:lnTo>
                    <a:lnTo>
                      <a:pt x="56" y="33"/>
                    </a:lnTo>
                    <a:lnTo>
                      <a:pt x="81" y="41"/>
                    </a:lnTo>
                    <a:lnTo>
                      <a:pt x="107" y="49"/>
                    </a:lnTo>
                    <a:lnTo>
                      <a:pt x="161" y="63"/>
                    </a:lnTo>
                    <a:lnTo>
                      <a:pt x="214" y="74"/>
                    </a:lnTo>
                    <a:lnTo>
                      <a:pt x="214" y="74"/>
                    </a:lnTo>
                    <a:lnTo>
                      <a:pt x="271" y="84"/>
                    </a:lnTo>
                    <a:lnTo>
                      <a:pt x="327" y="93"/>
                    </a:lnTo>
                    <a:lnTo>
                      <a:pt x="385" y="100"/>
                    </a:lnTo>
                    <a:lnTo>
                      <a:pt x="443" y="107"/>
                    </a:lnTo>
                    <a:lnTo>
                      <a:pt x="443" y="107"/>
                    </a:lnTo>
                    <a:lnTo>
                      <a:pt x="447" y="107"/>
                    </a:lnTo>
                    <a:lnTo>
                      <a:pt x="449" y="104"/>
                    </a:lnTo>
                    <a:lnTo>
                      <a:pt x="450" y="102"/>
                    </a:lnTo>
                    <a:lnTo>
                      <a:pt x="452" y="98"/>
                    </a:lnTo>
                    <a:lnTo>
                      <a:pt x="452" y="95"/>
                    </a:lnTo>
                    <a:lnTo>
                      <a:pt x="450" y="92"/>
                    </a:lnTo>
                    <a:lnTo>
                      <a:pt x="448" y="89"/>
                    </a:lnTo>
                    <a:lnTo>
                      <a:pt x="444" y="89"/>
                    </a:lnTo>
                    <a:lnTo>
                      <a:pt x="444" y="89"/>
                    </a:lnTo>
                    <a:lnTo>
                      <a:pt x="391" y="83"/>
                    </a:lnTo>
                    <a:lnTo>
                      <a:pt x="339" y="77"/>
                    </a:lnTo>
                    <a:lnTo>
                      <a:pt x="287" y="68"/>
                    </a:lnTo>
                    <a:lnTo>
                      <a:pt x="234" y="59"/>
                    </a:lnTo>
                    <a:lnTo>
                      <a:pt x="234" y="59"/>
                    </a:lnTo>
                    <a:lnTo>
                      <a:pt x="205" y="54"/>
                    </a:lnTo>
                    <a:lnTo>
                      <a:pt x="178" y="48"/>
                    </a:lnTo>
                    <a:lnTo>
                      <a:pt x="121" y="33"/>
                    </a:lnTo>
                    <a:lnTo>
                      <a:pt x="9" y="1"/>
                    </a:lnTo>
                    <a:lnTo>
                      <a:pt x="9" y="1"/>
                    </a:lnTo>
                    <a:lnTo>
                      <a:pt x="7" y="0"/>
                    </a:lnTo>
                    <a:lnTo>
                      <a:pt x="4" y="1"/>
                    </a:lnTo>
                    <a:lnTo>
                      <a:pt x="2" y="2"/>
                    </a:lnTo>
                    <a:lnTo>
                      <a:pt x="2" y="5"/>
                    </a:lnTo>
                    <a:lnTo>
                      <a:pt x="0" y="6"/>
                    </a:lnTo>
                    <a:lnTo>
                      <a:pt x="2" y="9"/>
                    </a:lnTo>
                    <a:lnTo>
                      <a:pt x="3" y="11"/>
                    </a:lnTo>
                    <a:lnTo>
                      <a:pt x="4" y="12"/>
                    </a:lnTo>
                    <a:lnTo>
                      <a:pt x="4"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82" name="Freeform 49"/>
              <p:cNvSpPr>
                <a:spLocks noChangeArrowheads="1"/>
              </p:cNvSpPr>
              <p:nvPr/>
            </p:nvSpPr>
            <p:spPr bwMode="auto">
              <a:xfrm>
                <a:off x="884237" y="114300"/>
                <a:ext cx="333375" cy="184150"/>
              </a:xfrm>
              <a:custGeom>
                <a:avLst/>
                <a:gdLst>
                  <a:gd name="T0" fmla="*/ 5 w 421"/>
                  <a:gd name="T1" fmla="*/ 231 h 233"/>
                  <a:gd name="T2" fmla="*/ 5 w 421"/>
                  <a:gd name="T3" fmla="*/ 231 h 233"/>
                  <a:gd name="T4" fmla="*/ 26 w 421"/>
                  <a:gd name="T5" fmla="*/ 211 h 233"/>
                  <a:gd name="T6" fmla="*/ 49 w 421"/>
                  <a:gd name="T7" fmla="*/ 192 h 233"/>
                  <a:gd name="T8" fmla="*/ 72 w 421"/>
                  <a:gd name="T9" fmla="*/ 173 h 233"/>
                  <a:gd name="T10" fmla="*/ 96 w 421"/>
                  <a:gd name="T11" fmla="*/ 157 h 233"/>
                  <a:gd name="T12" fmla="*/ 121 w 421"/>
                  <a:gd name="T13" fmla="*/ 142 h 233"/>
                  <a:gd name="T14" fmla="*/ 146 w 421"/>
                  <a:gd name="T15" fmla="*/ 128 h 233"/>
                  <a:gd name="T16" fmla="*/ 172 w 421"/>
                  <a:gd name="T17" fmla="*/ 116 h 233"/>
                  <a:gd name="T18" fmla="*/ 200 w 421"/>
                  <a:gd name="T19" fmla="*/ 103 h 233"/>
                  <a:gd name="T20" fmla="*/ 200 w 421"/>
                  <a:gd name="T21" fmla="*/ 103 h 233"/>
                  <a:gd name="T22" fmla="*/ 254 w 421"/>
                  <a:gd name="T23" fmla="*/ 82 h 233"/>
                  <a:gd name="T24" fmla="*/ 308 w 421"/>
                  <a:gd name="T25" fmla="*/ 62 h 233"/>
                  <a:gd name="T26" fmla="*/ 363 w 421"/>
                  <a:gd name="T27" fmla="*/ 40 h 233"/>
                  <a:gd name="T28" fmla="*/ 390 w 421"/>
                  <a:gd name="T29" fmla="*/ 29 h 233"/>
                  <a:gd name="T30" fmla="*/ 416 w 421"/>
                  <a:gd name="T31" fmla="*/ 16 h 233"/>
                  <a:gd name="T32" fmla="*/ 416 w 421"/>
                  <a:gd name="T33" fmla="*/ 16 h 233"/>
                  <a:gd name="T34" fmla="*/ 419 w 421"/>
                  <a:gd name="T35" fmla="*/ 14 h 233"/>
                  <a:gd name="T36" fmla="*/ 420 w 421"/>
                  <a:gd name="T37" fmla="*/ 11 h 233"/>
                  <a:gd name="T38" fmla="*/ 421 w 421"/>
                  <a:gd name="T39" fmla="*/ 9 h 233"/>
                  <a:gd name="T40" fmla="*/ 420 w 421"/>
                  <a:gd name="T41" fmla="*/ 5 h 233"/>
                  <a:gd name="T42" fmla="*/ 417 w 421"/>
                  <a:gd name="T43" fmla="*/ 3 h 233"/>
                  <a:gd name="T44" fmla="*/ 415 w 421"/>
                  <a:gd name="T45" fmla="*/ 0 h 233"/>
                  <a:gd name="T46" fmla="*/ 412 w 421"/>
                  <a:gd name="T47" fmla="*/ 0 h 233"/>
                  <a:gd name="T48" fmla="*/ 409 w 421"/>
                  <a:gd name="T49" fmla="*/ 1 h 233"/>
                  <a:gd name="T50" fmla="*/ 409 w 421"/>
                  <a:gd name="T51" fmla="*/ 1 h 233"/>
                  <a:gd name="T52" fmla="*/ 381 w 421"/>
                  <a:gd name="T53" fmla="*/ 14 h 233"/>
                  <a:gd name="T54" fmla="*/ 353 w 421"/>
                  <a:gd name="T55" fmla="*/ 25 h 233"/>
                  <a:gd name="T56" fmla="*/ 298 w 421"/>
                  <a:gd name="T57" fmla="*/ 48 h 233"/>
                  <a:gd name="T58" fmla="*/ 241 w 421"/>
                  <a:gd name="T59" fmla="*/ 69 h 233"/>
                  <a:gd name="T60" fmla="*/ 186 w 421"/>
                  <a:gd name="T61" fmla="*/ 92 h 233"/>
                  <a:gd name="T62" fmla="*/ 186 w 421"/>
                  <a:gd name="T63" fmla="*/ 92 h 233"/>
                  <a:gd name="T64" fmla="*/ 160 w 421"/>
                  <a:gd name="T65" fmla="*/ 103 h 233"/>
                  <a:gd name="T66" fmla="*/ 133 w 421"/>
                  <a:gd name="T67" fmla="*/ 116 h 233"/>
                  <a:gd name="T68" fmla="*/ 108 w 421"/>
                  <a:gd name="T69" fmla="*/ 131 h 233"/>
                  <a:gd name="T70" fmla="*/ 83 w 421"/>
                  <a:gd name="T71" fmla="*/ 146 h 233"/>
                  <a:gd name="T72" fmla="*/ 59 w 421"/>
                  <a:gd name="T73" fmla="*/ 163 h 233"/>
                  <a:gd name="T74" fmla="*/ 38 w 421"/>
                  <a:gd name="T75" fmla="*/ 182 h 233"/>
                  <a:gd name="T76" fmla="*/ 28 w 421"/>
                  <a:gd name="T77" fmla="*/ 192 h 233"/>
                  <a:gd name="T78" fmla="*/ 18 w 421"/>
                  <a:gd name="T79" fmla="*/ 204 h 233"/>
                  <a:gd name="T80" fmla="*/ 9 w 421"/>
                  <a:gd name="T81" fmla="*/ 215 h 233"/>
                  <a:gd name="T82" fmla="*/ 1 w 421"/>
                  <a:gd name="T83" fmla="*/ 228 h 233"/>
                  <a:gd name="T84" fmla="*/ 1 w 421"/>
                  <a:gd name="T85" fmla="*/ 228 h 233"/>
                  <a:gd name="T86" fmla="*/ 0 w 421"/>
                  <a:gd name="T87" fmla="*/ 230 h 233"/>
                  <a:gd name="T88" fmla="*/ 1 w 421"/>
                  <a:gd name="T89" fmla="*/ 231 h 233"/>
                  <a:gd name="T90" fmla="*/ 4 w 421"/>
                  <a:gd name="T91" fmla="*/ 233 h 233"/>
                  <a:gd name="T92" fmla="*/ 5 w 421"/>
                  <a:gd name="T93" fmla="*/ 231 h 233"/>
                  <a:gd name="T94" fmla="*/ 5 w 421"/>
                  <a:gd name="T95" fmla="*/ 231 h 23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21"/>
                  <a:gd name="T145" fmla="*/ 0 h 233"/>
                  <a:gd name="T146" fmla="*/ 421 w 421"/>
                  <a:gd name="T147" fmla="*/ 233 h 23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21" h="233">
                    <a:moveTo>
                      <a:pt x="5" y="231"/>
                    </a:moveTo>
                    <a:lnTo>
                      <a:pt x="5" y="231"/>
                    </a:lnTo>
                    <a:lnTo>
                      <a:pt x="26" y="211"/>
                    </a:lnTo>
                    <a:lnTo>
                      <a:pt x="49" y="192"/>
                    </a:lnTo>
                    <a:lnTo>
                      <a:pt x="72" y="173"/>
                    </a:lnTo>
                    <a:lnTo>
                      <a:pt x="96" y="157"/>
                    </a:lnTo>
                    <a:lnTo>
                      <a:pt x="121" y="142"/>
                    </a:lnTo>
                    <a:lnTo>
                      <a:pt x="146" y="128"/>
                    </a:lnTo>
                    <a:lnTo>
                      <a:pt x="172" y="116"/>
                    </a:lnTo>
                    <a:lnTo>
                      <a:pt x="200" y="103"/>
                    </a:lnTo>
                    <a:lnTo>
                      <a:pt x="200" y="103"/>
                    </a:lnTo>
                    <a:lnTo>
                      <a:pt x="254" y="82"/>
                    </a:lnTo>
                    <a:lnTo>
                      <a:pt x="308" y="62"/>
                    </a:lnTo>
                    <a:lnTo>
                      <a:pt x="363" y="40"/>
                    </a:lnTo>
                    <a:lnTo>
                      <a:pt x="390" y="29"/>
                    </a:lnTo>
                    <a:lnTo>
                      <a:pt x="416" y="16"/>
                    </a:lnTo>
                    <a:lnTo>
                      <a:pt x="416" y="16"/>
                    </a:lnTo>
                    <a:lnTo>
                      <a:pt x="419" y="14"/>
                    </a:lnTo>
                    <a:lnTo>
                      <a:pt x="420" y="11"/>
                    </a:lnTo>
                    <a:lnTo>
                      <a:pt x="421" y="9"/>
                    </a:lnTo>
                    <a:lnTo>
                      <a:pt x="420" y="5"/>
                    </a:lnTo>
                    <a:lnTo>
                      <a:pt x="417" y="3"/>
                    </a:lnTo>
                    <a:lnTo>
                      <a:pt x="415" y="0"/>
                    </a:lnTo>
                    <a:lnTo>
                      <a:pt x="412" y="0"/>
                    </a:lnTo>
                    <a:lnTo>
                      <a:pt x="409" y="1"/>
                    </a:lnTo>
                    <a:lnTo>
                      <a:pt x="409" y="1"/>
                    </a:lnTo>
                    <a:lnTo>
                      <a:pt x="381" y="14"/>
                    </a:lnTo>
                    <a:lnTo>
                      <a:pt x="353" y="25"/>
                    </a:lnTo>
                    <a:lnTo>
                      <a:pt x="298" y="48"/>
                    </a:lnTo>
                    <a:lnTo>
                      <a:pt x="241" y="69"/>
                    </a:lnTo>
                    <a:lnTo>
                      <a:pt x="186" y="92"/>
                    </a:lnTo>
                    <a:lnTo>
                      <a:pt x="186" y="92"/>
                    </a:lnTo>
                    <a:lnTo>
                      <a:pt x="160" y="103"/>
                    </a:lnTo>
                    <a:lnTo>
                      <a:pt x="133" y="116"/>
                    </a:lnTo>
                    <a:lnTo>
                      <a:pt x="108" y="131"/>
                    </a:lnTo>
                    <a:lnTo>
                      <a:pt x="83" y="146"/>
                    </a:lnTo>
                    <a:lnTo>
                      <a:pt x="59" y="163"/>
                    </a:lnTo>
                    <a:lnTo>
                      <a:pt x="38" y="182"/>
                    </a:lnTo>
                    <a:lnTo>
                      <a:pt x="28" y="192"/>
                    </a:lnTo>
                    <a:lnTo>
                      <a:pt x="18" y="204"/>
                    </a:lnTo>
                    <a:lnTo>
                      <a:pt x="9" y="215"/>
                    </a:lnTo>
                    <a:lnTo>
                      <a:pt x="1" y="228"/>
                    </a:lnTo>
                    <a:lnTo>
                      <a:pt x="1" y="228"/>
                    </a:lnTo>
                    <a:lnTo>
                      <a:pt x="0" y="230"/>
                    </a:lnTo>
                    <a:lnTo>
                      <a:pt x="1" y="231"/>
                    </a:lnTo>
                    <a:lnTo>
                      <a:pt x="4" y="233"/>
                    </a:lnTo>
                    <a:lnTo>
                      <a:pt x="5" y="231"/>
                    </a:lnTo>
                    <a:lnTo>
                      <a:pt x="5" y="231"/>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83" name="Freeform 50"/>
              <p:cNvSpPr>
                <a:spLocks noChangeArrowheads="1"/>
              </p:cNvSpPr>
              <p:nvPr/>
            </p:nvSpPr>
            <p:spPr bwMode="auto">
              <a:xfrm>
                <a:off x="455612" y="71438"/>
                <a:ext cx="339725" cy="276225"/>
              </a:xfrm>
              <a:custGeom>
                <a:avLst/>
                <a:gdLst>
                  <a:gd name="T0" fmla="*/ 7 w 428"/>
                  <a:gd name="T1" fmla="*/ 347 h 348"/>
                  <a:gd name="T2" fmla="*/ 7 w 428"/>
                  <a:gd name="T3" fmla="*/ 347 h 348"/>
                  <a:gd name="T4" fmla="*/ 50 w 428"/>
                  <a:gd name="T5" fmla="*/ 298 h 348"/>
                  <a:gd name="T6" fmla="*/ 94 w 428"/>
                  <a:gd name="T7" fmla="*/ 249 h 348"/>
                  <a:gd name="T8" fmla="*/ 117 w 428"/>
                  <a:gd name="T9" fmla="*/ 225 h 348"/>
                  <a:gd name="T10" fmla="*/ 141 w 428"/>
                  <a:gd name="T11" fmla="*/ 202 h 348"/>
                  <a:gd name="T12" fmla="*/ 164 w 428"/>
                  <a:gd name="T13" fmla="*/ 180 h 348"/>
                  <a:gd name="T14" fmla="*/ 188 w 428"/>
                  <a:gd name="T15" fmla="*/ 158 h 348"/>
                  <a:gd name="T16" fmla="*/ 188 w 428"/>
                  <a:gd name="T17" fmla="*/ 158 h 348"/>
                  <a:gd name="T18" fmla="*/ 216 w 428"/>
                  <a:gd name="T19" fmla="*/ 137 h 348"/>
                  <a:gd name="T20" fmla="*/ 244 w 428"/>
                  <a:gd name="T21" fmla="*/ 117 h 348"/>
                  <a:gd name="T22" fmla="*/ 271 w 428"/>
                  <a:gd name="T23" fmla="*/ 97 h 348"/>
                  <a:gd name="T24" fmla="*/ 300 w 428"/>
                  <a:gd name="T25" fmla="*/ 79 h 348"/>
                  <a:gd name="T26" fmla="*/ 330 w 428"/>
                  <a:gd name="T27" fmla="*/ 62 h 348"/>
                  <a:gd name="T28" fmla="*/ 361 w 428"/>
                  <a:gd name="T29" fmla="*/ 47 h 348"/>
                  <a:gd name="T30" fmla="*/ 392 w 428"/>
                  <a:gd name="T31" fmla="*/ 31 h 348"/>
                  <a:gd name="T32" fmla="*/ 423 w 428"/>
                  <a:gd name="T33" fmla="*/ 18 h 348"/>
                  <a:gd name="T34" fmla="*/ 423 w 428"/>
                  <a:gd name="T35" fmla="*/ 18 h 348"/>
                  <a:gd name="T36" fmla="*/ 426 w 428"/>
                  <a:gd name="T37" fmla="*/ 15 h 348"/>
                  <a:gd name="T38" fmla="*/ 428 w 428"/>
                  <a:gd name="T39" fmla="*/ 13 h 348"/>
                  <a:gd name="T40" fmla="*/ 428 w 428"/>
                  <a:gd name="T41" fmla="*/ 9 h 348"/>
                  <a:gd name="T42" fmla="*/ 427 w 428"/>
                  <a:gd name="T43" fmla="*/ 6 h 348"/>
                  <a:gd name="T44" fmla="*/ 426 w 428"/>
                  <a:gd name="T45" fmla="*/ 3 h 348"/>
                  <a:gd name="T46" fmla="*/ 423 w 428"/>
                  <a:gd name="T47" fmla="*/ 1 h 348"/>
                  <a:gd name="T48" fmla="*/ 420 w 428"/>
                  <a:gd name="T49" fmla="*/ 0 h 348"/>
                  <a:gd name="T50" fmla="*/ 416 w 428"/>
                  <a:gd name="T51" fmla="*/ 1 h 348"/>
                  <a:gd name="T52" fmla="*/ 416 w 428"/>
                  <a:gd name="T53" fmla="*/ 1 h 348"/>
                  <a:gd name="T54" fmla="*/ 384 w 428"/>
                  <a:gd name="T55" fmla="*/ 15 h 348"/>
                  <a:gd name="T56" fmla="*/ 354 w 428"/>
                  <a:gd name="T57" fmla="*/ 30 h 348"/>
                  <a:gd name="T58" fmla="*/ 324 w 428"/>
                  <a:gd name="T59" fmla="*/ 45 h 348"/>
                  <a:gd name="T60" fmla="*/ 294 w 428"/>
                  <a:gd name="T61" fmla="*/ 63 h 348"/>
                  <a:gd name="T62" fmla="*/ 265 w 428"/>
                  <a:gd name="T63" fmla="*/ 80 h 348"/>
                  <a:gd name="T64" fmla="*/ 237 w 428"/>
                  <a:gd name="T65" fmla="*/ 101 h 348"/>
                  <a:gd name="T66" fmla="*/ 210 w 428"/>
                  <a:gd name="T67" fmla="*/ 121 h 348"/>
                  <a:gd name="T68" fmla="*/ 183 w 428"/>
                  <a:gd name="T69" fmla="*/ 141 h 348"/>
                  <a:gd name="T70" fmla="*/ 157 w 428"/>
                  <a:gd name="T71" fmla="*/ 163 h 348"/>
                  <a:gd name="T72" fmla="*/ 132 w 428"/>
                  <a:gd name="T73" fmla="*/ 186 h 348"/>
                  <a:gd name="T74" fmla="*/ 108 w 428"/>
                  <a:gd name="T75" fmla="*/ 210 h 348"/>
                  <a:gd name="T76" fmla="*/ 84 w 428"/>
                  <a:gd name="T77" fmla="*/ 235 h 348"/>
                  <a:gd name="T78" fmla="*/ 63 w 428"/>
                  <a:gd name="T79" fmla="*/ 260 h 348"/>
                  <a:gd name="T80" fmla="*/ 41 w 428"/>
                  <a:gd name="T81" fmla="*/ 287 h 348"/>
                  <a:gd name="T82" fmla="*/ 20 w 428"/>
                  <a:gd name="T83" fmla="*/ 314 h 348"/>
                  <a:gd name="T84" fmla="*/ 1 w 428"/>
                  <a:gd name="T85" fmla="*/ 343 h 348"/>
                  <a:gd name="T86" fmla="*/ 1 w 428"/>
                  <a:gd name="T87" fmla="*/ 343 h 348"/>
                  <a:gd name="T88" fmla="*/ 0 w 428"/>
                  <a:gd name="T89" fmla="*/ 346 h 348"/>
                  <a:gd name="T90" fmla="*/ 2 w 428"/>
                  <a:gd name="T91" fmla="*/ 348 h 348"/>
                  <a:gd name="T92" fmla="*/ 5 w 428"/>
                  <a:gd name="T93" fmla="*/ 348 h 348"/>
                  <a:gd name="T94" fmla="*/ 7 w 428"/>
                  <a:gd name="T95" fmla="*/ 347 h 348"/>
                  <a:gd name="T96" fmla="*/ 7 w 428"/>
                  <a:gd name="T97" fmla="*/ 347 h 34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28"/>
                  <a:gd name="T148" fmla="*/ 0 h 348"/>
                  <a:gd name="T149" fmla="*/ 428 w 428"/>
                  <a:gd name="T150" fmla="*/ 348 h 34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28" h="348">
                    <a:moveTo>
                      <a:pt x="7" y="347"/>
                    </a:moveTo>
                    <a:lnTo>
                      <a:pt x="7" y="347"/>
                    </a:lnTo>
                    <a:lnTo>
                      <a:pt x="50" y="298"/>
                    </a:lnTo>
                    <a:lnTo>
                      <a:pt x="94" y="249"/>
                    </a:lnTo>
                    <a:lnTo>
                      <a:pt x="117" y="225"/>
                    </a:lnTo>
                    <a:lnTo>
                      <a:pt x="141" y="202"/>
                    </a:lnTo>
                    <a:lnTo>
                      <a:pt x="164" y="180"/>
                    </a:lnTo>
                    <a:lnTo>
                      <a:pt x="188" y="158"/>
                    </a:lnTo>
                    <a:lnTo>
                      <a:pt x="188" y="158"/>
                    </a:lnTo>
                    <a:lnTo>
                      <a:pt x="216" y="137"/>
                    </a:lnTo>
                    <a:lnTo>
                      <a:pt x="244" y="117"/>
                    </a:lnTo>
                    <a:lnTo>
                      <a:pt x="271" y="97"/>
                    </a:lnTo>
                    <a:lnTo>
                      <a:pt x="300" y="79"/>
                    </a:lnTo>
                    <a:lnTo>
                      <a:pt x="330" y="62"/>
                    </a:lnTo>
                    <a:lnTo>
                      <a:pt x="361" y="47"/>
                    </a:lnTo>
                    <a:lnTo>
                      <a:pt x="392" y="31"/>
                    </a:lnTo>
                    <a:lnTo>
                      <a:pt x="423" y="18"/>
                    </a:lnTo>
                    <a:lnTo>
                      <a:pt x="423" y="18"/>
                    </a:lnTo>
                    <a:lnTo>
                      <a:pt x="426" y="15"/>
                    </a:lnTo>
                    <a:lnTo>
                      <a:pt x="428" y="13"/>
                    </a:lnTo>
                    <a:lnTo>
                      <a:pt x="428" y="9"/>
                    </a:lnTo>
                    <a:lnTo>
                      <a:pt x="427" y="6"/>
                    </a:lnTo>
                    <a:lnTo>
                      <a:pt x="426" y="3"/>
                    </a:lnTo>
                    <a:lnTo>
                      <a:pt x="423" y="1"/>
                    </a:lnTo>
                    <a:lnTo>
                      <a:pt x="420" y="0"/>
                    </a:lnTo>
                    <a:lnTo>
                      <a:pt x="416" y="1"/>
                    </a:lnTo>
                    <a:lnTo>
                      <a:pt x="416" y="1"/>
                    </a:lnTo>
                    <a:lnTo>
                      <a:pt x="384" y="15"/>
                    </a:lnTo>
                    <a:lnTo>
                      <a:pt x="354" y="30"/>
                    </a:lnTo>
                    <a:lnTo>
                      <a:pt x="324" y="45"/>
                    </a:lnTo>
                    <a:lnTo>
                      <a:pt x="294" y="63"/>
                    </a:lnTo>
                    <a:lnTo>
                      <a:pt x="265" y="80"/>
                    </a:lnTo>
                    <a:lnTo>
                      <a:pt x="237" y="101"/>
                    </a:lnTo>
                    <a:lnTo>
                      <a:pt x="210" y="121"/>
                    </a:lnTo>
                    <a:lnTo>
                      <a:pt x="183" y="141"/>
                    </a:lnTo>
                    <a:lnTo>
                      <a:pt x="157" y="163"/>
                    </a:lnTo>
                    <a:lnTo>
                      <a:pt x="132" y="186"/>
                    </a:lnTo>
                    <a:lnTo>
                      <a:pt x="108" y="210"/>
                    </a:lnTo>
                    <a:lnTo>
                      <a:pt x="84" y="235"/>
                    </a:lnTo>
                    <a:lnTo>
                      <a:pt x="63" y="260"/>
                    </a:lnTo>
                    <a:lnTo>
                      <a:pt x="41" y="287"/>
                    </a:lnTo>
                    <a:lnTo>
                      <a:pt x="20" y="314"/>
                    </a:lnTo>
                    <a:lnTo>
                      <a:pt x="1" y="343"/>
                    </a:lnTo>
                    <a:lnTo>
                      <a:pt x="1" y="343"/>
                    </a:lnTo>
                    <a:lnTo>
                      <a:pt x="0" y="346"/>
                    </a:lnTo>
                    <a:lnTo>
                      <a:pt x="2" y="348"/>
                    </a:lnTo>
                    <a:lnTo>
                      <a:pt x="5" y="348"/>
                    </a:lnTo>
                    <a:lnTo>
                      <a:pt x="7" y="347"/>
                    </a:lnTo>
                    <a:lnTo>
                      <a:pt x="7" y="34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84" name="Freeform 51"/>
              <p:cNvSpPr>
                <a:spLocks noChangeArrowheads="1"/>
              </p:cNvSpPr>
              <p:nvPr/>
            </p:nvSpPr>
            <p:spPr bwMode="auto">
              <a:xfrm>
                <a:off x="142875" y="223838"/>
                <a:ext cx="227013" cy="207963"/>
              </a:xfrm>
              <a:custGeom>
                <a:avLst/>
                <a:gdLst>
                  <a:gd name="T0" fmla="*/ 7 w 286"/>
                  <a:gd name="T1" fmla="*/ 260 h 263"/>
                  <a:gd name="T2" fmla="*/ 7 w 286"/>
                  <a:gd name="T3" fmla="*/ 260 h 263"/>
                  <a:gd name="T4" fmla="*/ 19 w 286"/>
                  <a:gd name="T5" fmla="*/ 239 h 263"/>
                  <a:gd name="T6" fmla="*/ 32 w 286"/>
                  <a:gd name="T7" fmla="*/ 219 h 263"/>
                  <a:gd name="T8" fmla="*/ 47 w 286"/>
                  <a:gd name="T9" fmla="*/ 199 h 263"/>
                  <a:gd name="T10" fmla="*/ 62 w 286"/>
                  <a:gd name="T11" fmla="*/ 180 h 263"/>
                  <a:gd name="T12" fmla="*/ 80 w 286"/>
                  <a:gd name="T13" fmla="*/ 161 h 263"/>
                  <a:gd name="T14" fmla="*/ 97 w 286"/>
                  <a:gd name="T15" fmla="*/ 144 h 263"/>
                  <a:gd name="T16" fmla="*/ 115 w 286"/>
                  <a:gd name="T17" fmla="*/ 127 h 263"/>
                  <a:gd name="T18" fmla="*/ 134 w 286"/>
                  <a:gd name="T19" fmla="*/ 111 h 263"/>
                  <a:gd name="T20" fmla="*/ 134 w 286"/>
                  <a:gd name="T21" fmla="*/ 111 h 263"/>
                  <a:gd name="T22" fmla="*/ 154 w 286"/>
                  <a:gd name="T23" fmla="*/ 93 h 263"/>
                  <a:gd name="T24" fmla="*/ 175 w 286"/>
                  <a:gd name="T25" fmla="*/ 78 h 263"/>
                  <a:gd name="T26" fmla="*/ 196 w 286"/>
                  <a:gd name="T27" fmla="*/ 63 h 263"/>
                  <a:gd name="T28" fmla="*/ 219 w 286"/>
                  <a:gd name="T29" fmla="*/ 48 h 263"/>
                  <a:gd name="T30" fmla="*/ 219 w 286"/>
                  <a:gd name="T31" fmla="*/ 48 h 263"/>
                  <a:gd name="T32" fmla="*/ 235 w 286"/>
                  <a:gd name="T33" fmla="*/ 39 h 263"/>
                  <a:gd name="T34" fmla="*/ 253 w 286"/>
                  <a:gd name="T35" fmla="*/ 30 h 263"/>
                  <a:gd name="T36" fmla="*/ 271 w 286"/>
                  <a:gd name="T37" fmla="*/ 20 h 263"/>
                  <a:gd name="T38" fmla="*/ 278 w 286"/>
                  <a:gd name="T39" fmla="*/ 14 h 263"/>
                  <a:gd name="T40" fmla="*/ 284 w 286"/>
                  <a:gd name="T41" fmla="*/ 8 h 263"/>
                  <a:gd name="T42" fmla="*/ 284 w 286"/>
                  <a:gd name="T43" fmla="*/ 8 h 263"/>
                  <a:gd name="T44" fmla="*/ 286 w 286"/>
                  <a:gd name="T45" fmla="*/ 5 h 263"/>
                  <a:gd name="T46" fmla="*/ 286 w 286"/>
                  <a:gd name="T47" fmla="*/ 3 h 263"/>
                  <a:gd name="T48" fmla="*/ 283 w 286"/>
                  <a:gd name="T49" fmla="*/ 2 h 263"/>
                  <a:gd name="T50" fmla="*/ 281 w 286"/>
                  <a:gd name="T51" fmla="*/ 0 h 263"/>
                  <a:gd name="T52" fmla="*/ 281 w 286"/>
                  <a:gd name="T53" fmla="*/ 0 h 263"/>
                  <a:gd name="T54" fmla="*/ 272 w 286"/>
                  <a:gd name="T55" fmla="*/ 2 h 263"/>
                  <a:gd name="T56" fmla="*/ 262 w 286"/>
                  <a:gd name="T57" fmla="*/ 4 h 263"/>
                  <a:gd name="T58" fmla="*/ 252 w 286"/>
                  <a:gd name="T59" fmla="*/ 9 h 263"/>
                  <a:gd name="T60" fmla="*/ 242 w 286"/>
                  <a:gd name="T61" fmla="*/ 14 h 263"/>
                  <a:gd name="T62" fmla="*/ 223 w 286"/>
                  <a:gd name="T63" fmla="*/ 25 h 263"/>
                  <a:gd name="T64" fmla="*/ 205 w 286"/>
                  <a:gd name="T65" fmla="*/ 38 h 263"/>
                  <a:gd name="T66" fmla="*/ 205 w 286"/>
                  <a:gd name="T67" fmla="*/ 38 h 263"/>
                  <a:gd name="T68" fmla="*/ 184 w 286"/>
                  <a:gd name="T69" fmla="*/ 52 h 263"/>
                  <a:gd name="T70" fmla="*/ 162 w 286"/>
                  <a:gd name="T71" fmla="*/ 67 h 263"/>
                  <a:gd name="T72" fmla="*/ 142 w 286"/>
                  <a:gd name="T73" fmla="*/ 82 h 263"/>
                  <a:gd name="T74" fmla="*/ 122 w 286"/>
                  <a:gd name="T75" fmla="*/ 98 h 263"/>
                  <a:gd name="T76" fmla="*/ 122 w 286"/>
                  <a:gd name="T77" fmla="*/ 98 h 263"/>
                  <a:gd name="T78" fmla="*/ 103 w 286"/>
                  <a:gd name="T79" fmla="*/ 115 h 263"/>
                  <a:gd name="T80" fmla="*/ 85 w 286"/>
                  <a:gd name="T81" fmla="*/ 132 h 263"/>
                  <a:gd name="T82" fmla="*/ 67 w 286"/>
                  <a:gd name="T83" fmla="*/ 151 h 263"/>
                  <a:gd name="T84" fmla="*/ 51 w 286"/>
                  <a:gd name="T85" fmla="*/ 170 h 263"/>
                  <a:gd name="T86" fmla="*/ 36 w 286"/>
                  <a:gd name="T87" fmla="*/ 191 h 263"/>
                  <a:gd name="T88" fmla="*/ 22 w 286"/>
                  <a:gd name="T89" fmla="*/ 213 h 263"/>
                  <a:gd name="T90" fmla="*/ 9 w 286"/>
                  <a:gd name="T91" fmla="*/ 235 h 263"/>
                  <a:gd name="T92" fmla="*/ 0 w 286"/>
                  <a:gd name="T93" fmla="*/ 258 h 263"/>
                  <a:gd name="T94" fmla="*/ 0 w 286"/>
                  <a:gd name="T95" fmla="*/ 258 h 263"/>
                  <a:gd name="T96" fmla="*/ 0 w 286"/>
                  <a:gd name="T97" fmla="*/ 262 h 263"/>
                  <a:gd name="T98" fmla="*/ 2 w 286"/>
                  <a:gd name="T99" fmla="*/ 263 h 263"/>
                  <a:gd name="T100" fmla="*/ 5 w 286"/>
                  <a:gd name="T101" fmla="*/ 263 h 263"/>
                  <a:gd name="T102" fmla="*/ 7 w 286"/>
                  <a:gd name="T103" fmla="*/ 260 h 263"/>
                  <a:gd name="T104" fmla="*/ 7 w 286"/>
                  <a:gd name="T105" fmla="*/ 260 h 26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86"/>
                  <a:gd name="T160" fmla="*/ 0 h 263"/>
                  <a:gd name="T161" fmla="*/ 286 w 286"/>
                  <a:gd name="T162" fmla="*/ 263 h 26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86" h="263">
                    <a:moveTo>
                      <a:pt x="7" y="260"/>
                    </a:moveTo>
                    <a:lnTo>
                      <a:pt x="7" y="260"/>
                    </a:lnTo>
                    <a:lnTo>
                      <a:pt x="19" y="239"/>
                    </a:lnTo>
                    <a:lnTo>
                      <a:pt x="32" y="219"/>
                    </a:lnTo>
                    <a:lnTo>
                      <a:pt x="47" y="199"/>
                    </a:lnTo>
                    <a:lnTo>
                      <a:pt x="62" y="180"/>
                    </a:lnTo>
                    <a:lnTo>
                      <a:pt x="80" y="161"/>
                    </a:lnTo>
                    <a:lnTo>
                      <a:pt x="97" y="144"/>
                    </a:lnTo>
                    <a:lnTo>
                      <a:pt x="115" y="127"/>
                    </a:lnTo>
                    <a:lnTo>
                      <a:pt x="134" y="111"/>
                    </a:lnTo>
                    <a:lnTo>
                      <a:pt x="134" y="111"/>
                    </a:lnTo>
                    <a:lnTo>
                      <a:pt x="154" y="93"/>
                    </a:lnTo>
                    <a:lnTo>
                      <a:pt x="175" y="78"/>
                    </a:lnTo>
                    <a:lnTo>
                      <a:pt x="196" y="63"/>
                    </a:lnTo>
                    <a:lnTo>
                      <a:pt x="219" y="48"/>
                    </a:lnTo>
                    <a:lnTo>
                      <a:pt x="219" y="48"/>
                    </a:lnTo>
                    <a:lnTo>
                      <a:pt x="235" y="39"/>
                    </a:lnTo>
                    <a:lnTo>
                      <a:pt x="253" y="30"/>
                    </a:lnTo>
                    <a:lnTo>
                      <a:pt x="271" y="20"/>
                    </a:lnTo>
                    <a:lnTo>
                      <a:pt x="278" y="14"/>
                    </a:lnTo>
                    <a:lnTo>
                      <a:pt x="284" y="8"/>
                    </a:lnTo>
                    <a:lnTo>
                      <a:pt x="284" y="8"/>
                    </a:lnTo>
                    <a:lnTo>
                      <a:pt x="286" y="5"/>
                    </a:lnTo>
                    <a:lnTo>
                      <a:pt x="286" y="3"/>
                    </a:lnTo>
                    <a:lnTo>
                      <a:pt x="283" y="2"/>
                    </a:lnTo>
                    <a:lnTo>
                      <a:pt x="281" y="0"/>
                    </a:lnTo>
                    <a:lnTo>
                      <a:pt x="281" y="0"/>
                    </a:lnTo>
                    <a:lnTo>
                      <a:pt x="272" y="2"/>
                    </a:lnTo>
                    <a:lnTo>
                      <a:pt x="262" y="4"/>
                    </a:lnTo>
                    <a:lnTo>
                      <a:pt x="252" y="9"/>
                    </a:lnTo>
                    <a:lnTo>
                      <a:pt x="242" y="14"/>
                    </a:lnTo>
                    <a:lnTo>
                      <a:pt x="223" y="25"/>
                    </a:lnTo>
                    <a:lnTo>
                      <a:pt x="205" y="38"/>
                    </a:lnTo>
                    <a:lnTo>
                      <a:pt x="205" y="38"/>
                    </a:lnTo>
                    <a:lnTo>
                      <a:pt x="184" y="52"/>
                    </a:lnTo>
                    <a:lnTo>
                      <a:pt x="162" y="67"/>
                    </a:lnTo>
                    <a:lnTo>
                      <a:pt x="142" y="82"/>
                    </a:lnTo>
                    <a:lnTo>
                      <a:pt x="122" y="98"/>
                    </a:lnTo>
                    <a:lnTo>
                      <a:pt x="122" y="98"/>
                    </a:lnTo>
                    <a:lnTo>
                      <a:pt x="103" y="115"/>
                    </a:lnTo>
                    <a:lnTo>
                      <a:pt x="85" y="132"/>
                    </a:lnTo>
                    <a:lnTo>
                      <a:pt x="67" y="151"/>
                    </a:lnTo>
                    <a:lnTo>
                      <a:pt x="51" y="170"/>
                    </a:lnTo>
                    <a:lnTo>
                      <a:pt x="36" y="191"/>
                    </a:lnTo>
                    <a:lnTo>
                      <a:pt x="22" y="213"/>
                    </a:lnTo>
                    <a:lnTo>
                      <a:pt x="9" y="235"/>
                    </a:lnTo>
                    <a:lnTo>
                      <a:pt x="0" y="258"/>
                    </a:lnTo>
                    <a:lnTo>
                      <a:pt x="0" y="258"/>
                    </a:lnTo>
                    <a:lnTo>
                      <a:pt x="0" y="262"/>
                    </a:lnTo>
                    <a:lnTo>
                      <a:pt x="2" y="263"/>
                    </a:lnTo>
                    <a:lnTo>
                      <a:pt x="5" y="263"/>
                    </a:lnTo>
                    <a:lnTo>
                      <a:pt x="7" y="260"/>
                    </a:lnTo>
                    <a:lnTo>
                      <a:pt x="7" y="26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grpSp>
        <p:nvGrpSpPr>
          <p:cNvPr id="141" name="组合 162"/>
          <p:cNvGrpSpPr/>
          <p:nvPr/>
        </p:nvGrpSpPr>
        <p:grpSpPr bwMode="auto">
          <a:xfrm>
            <a:off x="3035119" y="4254500"/>
            <a:ext cx="838200" cy="717550"/>
            <a:chOff x="0" y="0"/>
            <a:chExt cx="838200" cy="717550"/>
          </a:xfrm>
        </p:grpSpPr>
        <p:sp>
          <p:nvSpPr>
            <p:cNvPr id="142" name="Line 90"/>
            <p:cNvSpPr>
              <a:spLocks noChangeShapeType="1"/>
            </p:cNvSpPr>
            <p:nvPr/>
          </p:nvSpPr>
          <p:spPr bwMode="auto">
            <a:xfrm flipV="1">
              <a:off x="838200" y="650875"/>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43" name="Line 91"/>
            <p:cNvSpPr>
              <a:spLocks noChangeShapeType="1"/>
            </p:cNvSpPr>
            <p:nvPr/>
          </p:nvSpPr>
          <p:spPr bwMode="auto">
            <a:xfrm flipV="1">
              <a:off x="838200" y="514350"/>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44" name="Line 92"/>
            <p:cNvSpPr>
              <a:spLocks noChangeShapeType="1"/>
            </p:cNvSpPr>
            <p:nvPr/>
          </p:nvSpPr>
          <p:spPr bwMode="auto">
            <a:xfrm flipV="1">
              <a:off x="838200" y="379413"/>
              <a:ext cx="1" cy="66675"/>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45" name="Line 93"/>
            <p:cNvSpPr>
              <a:spLocks noChangeShapeType="1"/>
            </p:cNvSpPr>
            <p:nvPr/>
          </p:nvSpPr>
          <p:spPr bwMode="auto">
            <a:xfrm flipV="1">
              <a:off x="838200" y="242888"/>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46" name="Line 94"/>
            <p:cNvSpPr>
              <a:spLocks noChangeShapeType="1"/>
            </p:cNvSpPr>
            <p:nvPr/>
          </p:nvSpPr>
          <p:spPr bwMode="auto">
            <a:xfrm flipV="1">
              <a:off x="838200" y="107950"/>
              <a:ext cx="1" cy="68263"/>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47" name="Freeform 95"/>
            <p:cNvSpPr>
              <a:spLocks noChangeArrowheads="1"/>
            </p:cNvSpPr>
            <p:nvPr/>
          </p:nvSpPr>
          <p:spPr bwMode="auto">
            <a:xfrm>
              <a:off x="809625" y="0"/>
              <a:ext cx="28575" cy="39688"/>
            </a:xfrm>
            <a:custGeom>
              <a:avLst/>
              <a:gdLst>
                <a:gd name="T0" fmla="*/ 35 w 35"/>
                <a:gd name="T1" fmla="*/ 50 h 50"/>
                <a:gd name="T2" fmla="*/ 35 w 35"/>
                <a:gd name="T3" fmla="*/ 0 h 50"/>
                <a:gd name="T4" fmla="*/ 0 w 35"/>
                <a:gd name="T5" fmla="*/ 0 h 50"/>
                <a:gd name="T6" fmla="*/ 0 60000 65536"/>
                <a:gd name="T7" fmla="*/ 0 60000 65536"/>
                <a:gd name="T8" fmla="*/ 0 60000 65536"/>
                <a:gd name="T9" fmla="*/ 0 w 35"/>
                <a:gd name="T10" fmla="*/ 0 h 50"/>
                <a:gd name="T11" fmla="*/ 35 w 35"/>
                <a:gd name="T12" fmla="*/ 50 h 50"/>
              </a:gdLst>
              <a:ahLst/>
              <a:cxnLst>
                <a:cxn ang="T6">
                  <a:pos x="T0" y="T1"/>
                </a:cxn>
                <a:cxn ang="T7">
                  <a:pos x="T2" y="T3"/>
                </a:cxn>
                <a:cxn ang="T8">
                  <a:pos x="T4" y="T5"/>
                </a:cxn>
              </a:cxnLst>
              <a:rect l="T9" t="T10" r="T11" b="T12"/>
              <a:pathLst>
                <a:path w="35" h="50">
                  <a:moveTo>
                    <a:pt x="35" y="50"/>
                  </a:moveTo>
                  <a:lnTo>
                    <a:pt x="35" y="0"/>
                  </a:lnTo>
                  <a:lnTo>
                    <a:pt x="0" y="0"/>
                  </a:lnTo>
                </a:path>
              </a:pathLst>
            </a:custGeom>
            <a:noFill/>
            <a:ln w="28575" cmpd="sng">
              <a:solidFill>
                <a:schemeClr val="bg1">
                  <a:lumMod val="50000"/>
                </a:schemeClr>
              </a:solidFill>
              <a:bevel/>
            </a:ln>
            <a:extLst>
              <a:ext uri="{909E8E84-426E-40DD-AFC4-6F175D3DCCD1}">
                <a14:hiddenFill xmlns:a14="http://schemas.microsoft.com/office/drawing/2010/main">
                  <a:solidFill>
                    <a:srgbClr val="FFFFFF"/>
                  </a:solid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48" name="Line 96"/>
            <p:cNvSpPr>
              <a:spLocks noChangeShapeType="1"/>
            </p:cNvSpPr>
            <p:nvPr/>
          </p:nvSpPr>
          <p:spPr bwMode="auto">
            <a:xfrm flipH="1">
              <a:off x="674688" y="0"/>
              <a:ext cx="66675"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49" name="Line 97"/>
            <p:cNvSpPr>
              <a:spLocks noChangeShapeType="1"/>
            </p:cNvSpPr>
            <p:nvPr/>
          </p:nvSpPr>
          <p:spPr bwMode="auto">
            <a:xfrm flipH="1">
              <a:off x="538163"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50" name="Line 98"/>
            <p:cNvSpPr>
              <a:spLocks noChangeShapeType="1"/>
            </p:cNvSpPr>
            <p:nvPr/>
          </p:nvSpPr>
          <p:spPr bwMode="auto">
            <a:xfrm flipH="1">
              <a:off x="403225" y="0"/>
              <a:ext cx="66675"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51" name="Line 99"/>
            <p:cNvSpPr>
              <a:spLocks noChangeShapeType="1"/>
            </p:cNvSpPr>
            <p:nvPr/>
          </p:nvSpPr>
          <p:spPr bwMode="auto">
            <a:xfrm flipH="1">
              <a:off x="266700" y="0"/>
              <a:ext cx="68263"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52" name="Line 100"/>
            <p:cNvSpPr>
              <a:spLocks noChangeShapeType="1"/>
            </p:cNvSpPr>
            <p:nvPr/>
          </p:nvSpPr>
          <p:spPr bwMode="auto">
            <a:xfrm flipH="1">
              <a:off x="131763" y="0"/>
              <a:ext cx="66675"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53" name="Line 101"/>
            <p:cNvSpPr>
              <a:spLocks noChangeShapeType="1"/>
            </p:cNvSpPr>
            <p:nvPr/>
          </p:nvSpPr>
          <p:spPr bwMode="auto">
            <a:xfrm flipH="1">
              <a:off x="0" y="0"/>
              <a:ext cx="63500" cy="1"/>
            </a:xfrm>
            <a:prstGeom prst="line">
              <a:avLst/>
            </a:prstGeom>
            <a:noFill/>
            <a:ln w="28575" cmpd="sng">
              <a:solidFill>
                <a:schemeClr val="bg1">
                  <a:lumMod val="50000"/>
                </a:schemeClr>
              </a:solidFill>
              <a:bevel/>
            </a:ln>
            <a:extLst>
              <a:ext uri="{909E8E84-426E-40DD-AFC4-6F175D3DCCD1}">
                <a14:hiddenFill xmlns:a14="http://schemas.microsoft.com/office/drawing/2010/main">
                  <a:noFill/>
                </a14:hiddenFill>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sp>
        <p:nvSpPr>
          <p:cNvPr id="154" name="矩形 24"/>
          <p:cNvSpPr>
            <a:spLocks noChangeArrowheads="1"/>
          </p:cNvSpPr>
          <p:nvPr/>
        </p:nvSpPr>
        <p:spPr bwMode="auto">
          <a:xfrm>
            <a:off x="1107350" y="4103926"/>
            <a:ext cx="178886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fontAlgn="base">
              <a:lnSpc>
                <a:spcPct val="100000"/>
              </a:lnSpc>
              <a:spcBef>
                <a:spcPct val="0"/>
              </a:spcBef>
              <a:spcAft>
                <a:spcPct val="0"/>
              </a:spcAft>
              <a:buNone/>
            </a:pPr>
            <a:r>
              <a:rPr lang="en-US" altLang="zh-CN" sz="2000" dirty="0">
                <a:solidFill>
                  <a:srgbClr val="1F1A17"/>
                </a:solidFill>
                <a:latin typeface="微软雅黑" panose="020B0503020204020204" pitchFamily="34" charset="-122"/>
                <a:ea typeface="微软雅黑" panose="020B0503020204020204" pitchFamily="34" charset="-122"/>
              </a:rPr>
              <a:t>01</a:t>
            </a:r>
            <a:endParaRPr lang="en-US" altLang="zh-CN" sz="2000" dirty="0">
              <a:solidFill>
                <a:srgbClr val="1F1A17"/>
              </a:solidFill>
              <a:latin typeface="微软雅黑" panose="020B0503020204020204" pitchFamily="34" charset="-122"/>
              <a:ea typeface="微软雅黑" panose="020B0503020204020204" pitchFamily="34" charset="-122"/>
            </a:endParaRPr>
          </a:p>
          <a:p>
            <a:pPr algn="r" fontAlgn="base">
              <a:lnSpc>
                <a:spcPct val="100000"/>
              </a:lnSpc>
              <a:spcBef>
                <a:spcPct val="0"/>
              </a:spcBef>
              <a:spcAft>
                <a:spcPct val="0"/>
              </a:spcAft>
              <a:buNone/>
            </a:pPr>
            <a:r>
              <a:rPr lang="zh-CN" altLang="en-US" sz="1200" dirty="0">
                <a:solidFill>
                  <a:srgbClr val="1F1A17"/>
                </a:solidFill>
                <a:latin typeface="微软雅黑" panose="020B0503020204020204" pitchFamily="34" charset="-122"/>
                <a:ea typeface="微软雅黑" panose="020B0503020204020204" pitchFamily="34" charset="-122"/>
              </a:rPr>
              <a:t>单击此处可编辑内容，根据您的需要自由拉伸文本框大小</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155" name="矩形 24"/>
          <p:cNvSpPr>
            <a:spLocks noChangeArrowheads="1"/>
          </p:cNvSpPr>
          <p:nvPr/>
        </p:nvSpPr>
        <p:spPr bwMode="auto">
          <a:xfrm>
            <a:off x="2759433" y="3037126"/>
            <a:ext cx="178886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gn="r" fontAlgn="base">
              <a:lnSpc>
                <a:spcPct val="100000"/>
              </a:lnSpc>
              <a:spcBef>
                <a:spcPct val="0"/>
              </a:spcBef>
              <a:spcAft>
                <a:spcPct val="0"/>
              </a:spcAft>
              <a:buNone/>
            </a:pPr>
            <a:r>
              <a:rPr lang="en-US" altLang="zh-CN" sz="2000" dirty="0">
                <a:solidFill>
                  <a:srgbClr val="1F1A17"/>
                </a:solidFill>
                <a:latin typeface="微软雅黑" panose="020B0503020204020204" pitchFamily="34" charset="-122"/>
                <a:ea typeface="微软雅黑" panose="020B0503020204020204" pitchFamily="34" charset="-122"/>
              </a:rPr>
              <a:t>02</a:t>
            </a:r>
            <a:endParaRPr lang="en-US" altLang="zh-CN" sz="2000" dirty="0">
              <a:solidFill>
                <a:srgbClr val="1F1A17"/>
              </a:solidFill>
              <a:latin typeface="微软雅黑" panose="020B0503020204020204" pitchFamily="34" charset="-122"/>
              <a:ea typeface="微软雅黑" panose="020B0503020204020204" pitchFamily="34" charset="-122"/>
            </a:endParaRPr>
          </a:p>
          <a:p>
            <a:pPr algn="r" fontAlgn="base">
              <a:lnSpc>
                <a:spcPct val="100000"/>
              </a:lnSpc>
              <a:spcBef>
                <a:spcPct val="0"/>
              </a:spcBef>
              <a:spcAft>
                <a:spcPct val="0"/>
              </a:spcAft>
              <a:buNone/>
            </a:pPr>
            <a:r>
              <a:rPr lang="zh-CN" altLang="en-US" sz="1200" dirty="0">
                <a:solidFill>
                  <a:srgbClr val="1F1A17"/>
                </a:solidFill>
                <a:latin typeface="微软雅黑" panose="020B0503020204020204" pitchFamily="34" charset="-122"/>
                <a:ea typeface="微软雅黑" panose="020B0503020204020204" pitchFamily="34" charset="-122"/>
              </a:rPr>
              <a:t>单击此处可编辑内容，根据您的需要自由拉伸文本框大小</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156" name="矩形 24"/>
          <p:cNvSpPr>
            <a:spLocks noChangeArrowheads="1"/>
          </p:cNvSpPr>
          <p:nvPr/>
        </p:nvSpPr>
        <p:spPr bwMode="auto">
          <a:xfrm>
            <a:off x="8034950" y="2732326"/>
            <a:ext cx="178886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None/>
            </a:pPr>
            <a:r>
              <a:rPr lang="en-US" altLang="zh-CN" sz="2000" dirty="0">
                <a:solidFill>
                  <a:srgbClr val="1F1A17"/>
                </a:solidFill>
                <a:latin typeface="微软雅黑" panose="020B0503020204020204" pitchFamily="34" charset="-122"/>
                <a:ea typeface="微软雅黑" panose="020B0503020204020204" pitchFamily="34" charset="-122"/>
              </a:rPr>
              <a:t>03</a:t>
            </a:r>
            <a:endParaRPr lang="en-US" altLang="zh-CN" sz="2000" dirty="0">
              <a:solidFill>
                <a:srgbClr val="1F1A17"/>
              </a:solidFill>
              <a:latin typeface="微软雅黑" panose="020B0503020204020204" pitchFamily="34" charset="-122"/>
              <a:ea typeface="微软雅黑" panose="020B0503020204020204" pitchFamily="34" charset="-122"/>
            </a:endParaRPr>
          </a:p>
          <a:p>
            <a:pPr fontAlgn="base">
              <a:lnSpc>
                <a:spcPct val="100000"/>
              </a:lnSpc>
              <a:spcBef>
                <a:spcPct val="0"/>
              </a:spcBef>
              <a:spcAft>
                <a:spcPct val="0"/>
              </a:spcAft>
              <a:buNone/>
            </a:pPr>
            <a:r>
              <a:rPr lang="zh-CN" altLang="en-US" sz="1200" dirty="0">
                <a:solidFill>
                  <a:srgbClr val="1F1A17"/>
                </a:solidFill>
                <a:latin typeface="微软雅黑" panose="020B0503020204020204" pitchFamily="34" charset="-122"/>
                <a:ea typeface="微软雅黑" panose="020B0503020204020204" pitchFamily="34" charset="-122"/>
              </a:rPr>
              <a:t>单击此处可编辑内容，根据您的需要自由拉伸文本框大小</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157" name="矩形 24"/>
          <p:cNvSpPr>
            <a:spLocks noChangeArrowheads="1"/>
          </p:cNvSpPr>
          <p:nvPr/>
        </p:nvSpPr>
        <p:spPr bwMode="auto">
          <a:xfrm>
            <a:off x="9514932" y="3853629"/>
            <a:ext cx="1788862"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None/>
            </a:pPr>
            <a:r>
              <a:rPr lang="en-US" altLang="zh-CN" sz="2000" dirty="0">
                <a:solidFill>
                  <a:srgbClr val="1F1A17"/>
                </a:solidFill>
                <a:latin typeface="微软雅黑" panose="020B0503020204020204" pitchFamily="34" charset="-122"/>
                <a:ea typeface="微软雅黑" panose="020B0503020204020204" pitchFamily="34" charset="-122"/>
              </a:rPr>
              <a:t>04</a:t>
            </a:r>
            <a:endParaRPr lang="en-US" altLang="zh-CN" sz="2000" dirty="0">
              <a:solidFill>
                <a:srgbClr val="1F1A17"/>
              </a:solidFill>
              <a:latin typeface="微软雅黑" panose="020B0503020204020204" pitchFamily="34" charset="-122"/>
              <a:ea typeface="微软雅黑" panose="020B0503020204020204" pitchFamily="34" charset="-122"/>
            </a:endParaRPr>
          </a:p>
          <a:p>
            <a:pPr fontAlgn="base">
              <a:lnSpc>
                <a:spcPct val="100000"/>
              </a:lnSpc>
              <a:spcBef>
                <a:spcPct val="0"/>
              </a:spcBef>
              <a:spcAft>
                <a:spcPct val="0"/>
              </a:spcAft>
              <a:buNone/>
            </a:pPr>
            <a:r>
              <a:rPr lang="zh-CN" altLang="en-US" sz="1200" dirty="0">
                <a:solidFill>
                  <a:srgbClr val="1F1A17"/>
                </a:solidFill>
                <a:latin typeface="微软雅黑" panose="020B0503020204020204" pitchFamily="34" charset="-122"/>
                <a:ea typeface="微软雅黑" panose="020B0503020204020204" pitchFamily="34" charset="-122"/>
              </a:rPr>
              <a:t>单击此处可编辑内容，根据您的需要自由拉伸文本框大小</a:t>
            </a:r>
            <a:endParaRPr lang="zh-CN" altLang="en-US" sz="1200" dirty="0">
              <a:solidFill>
                <a:srgbClr val="1F1A17"/>
              </a:solidFill>
              <a:latin typeface="微软雅黑" panose="020B0503020204020204" pitchFamily="34" charset="-122"/>
              <a:ea typeface="微软雅黑" panose="020B0503020204020204" pitchFamily="34" charset="-122"/>
            </a:endParaRPr>
          </a:p>
        </p:txBody>
      </p:sp>
      <p:grpSp>
        <p:nvGrpSpPr>
          <p:cNvPr id="158" name="组合 157"/>
          <p:cNvGrpSpPr/>
          <p:nvPr/>
        </p:nvGrpSpPr>
        <p:grpSpPr>
          <a:xfrm>
            <a:off x="912019" y="588963"/>
            <a:ext cx="1158948" cy="1233487"/>
            <a:chOff x="912019" y="563141"/>
            <a:chExt cx="1158948" cy="1233487"/>
          </a:xfrm>
        </p:grpSpPr>
        <p:sp>
          <p:nvSpPr>
            <p:cNvPr id="159"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160"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课前准备</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158"/>
                                            </p:tgtEl>
                                            <p:attrNameLst>
                                              <p:attrName>style.visibility</p:attrName>
                                            </p:attrNameLst>
                                          </p:cBhvr>
                                          <p:to>
                                            <p:strVal val="visible"/>
                                          </p:to>
                                        </p:set>
                                        <p:anim calcmode="lin" valueType="num" p14:bounceEnd="60000">
                                          <p:cBhvr additive="base">
                                            <p:cTn id="11" dur="500" fill="hold"/>
                                            <p:tgtEl>
                                              <p:spTgt spid="158"/>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1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wipe(left)">
                                          <p:cBhvr>
                                            <p:cTn id="16" dur="500"/>
                                            <p:tgtEl>
                                              <p:spTgt spid="65"/>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141"/>
                                            </p:tgtEl>
                                            <p:attrNameLst>
                                              <p:attrName>style.visibility</p:attrName>
                                            </p:attrNameLst>
                                          </p:cBhvr>
                                          <p:to>
                                            <p:strVal val="visible"/>
                                          </p:to>
                                        </p:set>
                                        <p:animEffect transition="in" filter="wipe(down)">
                                          <p:cBhvr>
                                            <p:cTn id="20" dur="500"/>
                                            <p:tgtEl>
                                              <p:spTgt spid="141"/>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154"/>
                                            </p:tgtEl>
                                            <p:attrNameLst>
                                              <p:attrName>style.visibility</p:attrName>
                                            </p:attrNameLst>
                                          </p:cBhvr>
                                          <p:to>
                                            <p:strVal val="visible"/>
                                          </p:to>
                                        </p:set>
                                        <p:animEffect transition="in" filter="randombar(horizontal)">
                                          <p:cBhvr>
                                            <p:cTn id="24" dur="500"/>
                                            <p:tgtEl>
                                              <p:spTgt spid="154"/>
                                            </p:tgtEl>
                                          </p:cBhvr>
                                        </p:animEffect>
                                      </p:childTnLst>
                                    </p:cTn>
                                  </p:par>
                                </p:childTnLst>
                              </p:cTn>
                            </p:par>
                            <p:par>
                              <p:cTn id="25" fill="hold">
                                <p:stCondLst>
                                  <p:cond delay="2500"/>
                                </p:stCondLst>
                                <p:childTnLst>
                                  <p:par>
                                    <p:cTn id="26" presetID="22" presetClass="entr" presetSubtype="4"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155"/>
                                            </p:tgtEl>
                                            <p:attrNameLst>
                                              <p:attrName>style.visibility</p:attrName>
                                            </p:attrNameLst>
                                          </p:cBhvr>
                                          <p:to>
                                            <p:strVal val="visible"/>
                                          </p:to>
                                        </p:set>
                                        <p:animEffect transition="in" filter="randombar(horizontal)">
                                          <p:cBhvr>
                                            <p:cTn id="32" dur="500"/>
                                            <p:tgtEl>
                                              <p:spTgt spid="155"/>
                                            </p:tgtEl>
                                          </p:cBhvr>
                                        </p:animEffect>
                                      </p:childTnLst>
                                    </p:cTn>
                                  </p:par>
                                </p:childTnLst>
                              </p:cTn>
                            </p:par>
                            <p:par>
                              <p:cTn id="33" fill="hold">
                                <p:stCondLst>
                                  <p:cond delay="3500"/>
                                </p:stCondLst>
                                <p:childTnLst>
                                  <p:par>
                                    <p:cTn id="34" presetID="22" presetClass="entr" presetSubtype="4" fill="hold"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wipe(down)">
                                          <p:cBhvr>
                                            <p:cTn id="36" dur="500"/>
                                            <p:tgtEl>
                                              <p:spTgt spid="35"/>
                                            </p:tgtEl>
                                          </p:cBhvr>
                                        </p:animEffect>
                                      </p:childTnLst>
                                    </p:cTn>
                                  </p:par>
                                </p:childTnLst>
                              </p:cTn>
                            </p:par>
                            <p:par>
                              <p:cTn id="37" fill="hold">
                                <p:stCondLst>
                                  <p:cond delay="4000"/>
                                </p:stCondLst>
                                <p:childTnLst>
                                  <p:par>
                                    <p:cTn id="38" presetID="14" presetClass="entr" presetSubtype="10" fill="hold" grpId="0" nodeType="afterEffect">
                                      <p:stCondLst>
                                        <p:cond delay="0"/>
                                      </p:stCondLst>
                                      <p:childTnLst>
                                        <p:set>
                                          <p:cBhvr>
                                            <p:cTn id="39" dur="1" fill="hold">
                                              <p:stCondLst>
                                                <p:cond delay="0"/>
                                              </p:stCondLst>
                                            </p:cTn>
                                            <p:tgtEl>
                                              <p:spTgt spid="156"/>
                                            </p:tgtEl>
                                            <p:attrNameLst>
                                              <p:attrName>style.visibility</p:attrName>
                                            </p:attrNameLst>
                                          </p:cBhvr>
                                          <p:to>
                                            <p:strVal val="visible"/>
                                          </p:to>
                                        </p:set>
                                        <p:animEffect transition="in" filter="randombar(horizontal)">
                                          <p:cBhvr>
                                            <p:cTn id="40" dur="500"/>
                                            <p:tgtEl>
                                              <p:spTgt spid="156"/>
                                            </p:tgtEl>
                                          </p:cBhvr>
                                        </p:animEffect>
                                      </p:childTnLst>
                                    </p:cTn>
                                  </p:par>
                                </p:childTnLst>
                              </p:cTn>
                            </p:par>
                            <p:par>
                              <p:cTn id="41" fill="hold">
                                <p:stCondLst>
                                  <p:cond delay="4500"/>
                                </p:stCondLst>
                                <p:childTnLst>
                                  <p:par>
                                    <p:cTn id="42" presetID="22" presetClass="entr" presetSubtype="4" fill="hold"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wipe(down)">
                                          <p:cBhvr>
                                            <p:cTn id="44" dur="500"/>
                                            <p:tgtEl>
                                              <p:spTgt spid="52"/>
                                            </p:tgtEl>
                                          </p:cBhvr>
                                        </p:animEffect>
                                      </p:childTnLst>
                                    </p:cTn>
                                  </p:par>
                                </p:childTnLst>
                              </p:cTn>
                            </p:par>
                            <p:par>
                              <p:cTn id="45" fill="hold">
                                <p:stCondLst>
                                  <p:cond delay="5000"/>
                                </p:stCondLst>
                                <p:childTnLst>
                                  <p:par>
                                    <p:cTn id="46" presetID="14" presetClass="entr" presetSubtype="10" fill="hold" grpId="0" nodeType="afterEffect">
                                      <p:stCondLst>
                                        <p:cond delay="0"/>
                                      </p:stCondLst>
                                      <p:childTnLst>
                                        <p:set>
                                          <p:cBhvr>
                                            <p:cTn id="47" dur="1" fill="hold">
                                              <p:stCondLst>
                                                <p:cond delay="0"/>
                                              </p:stCondLst>
                                            </p:cTn>
                                            <p:tgtEl>
                                              <p:spTgt spid="157"/>
                                            </p:tgtEl>
                                            <p:attrNameLst>
                                              <p:attrName>style.visibility</p:attrName>
                                            </p:attrNameLst>
                                          </p:cBhvr>
                                          <p:to>
                                            <p:strVal val="visible"/>
                                          </p:to>
                                        </p:set>
                                        <p:animEffect transition="in" filter="randombar(horizontal)">
                                          <p:cBhvr>
                                            <p:cTn id="48"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54" grpId="0"/>
          <p:bldP spid="155" grpId="0"/>
          <p:bldP spid="156" grpId="0"/>
          <p:bldP spid="15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58"/>
                                            </p:tgtEl>
                                            <p:attrNameLst>
                                              <p:attrName>style.visibility</p:attrName>
                                            </p:attrNameLst>
                                          </p:cBhvr>
                                          <p:to>
                                            <p:strVal val="visible"/>
                                          </p:to>
                                        </p:set>
                                        <p:anim calcmode="lin" valueType="num">
                                          <p:cBhvr additive="base">
                                            <p:cTn id="11" dur="500" fill="hold"/>
                                            <p:tgtEl>
                                              <p:spTgt spid="158"/>
                                            </p:tgtEl>
                                            <p:attrNameLst>
                                              <p:attrName>ppt_x</p:attrName>
                                            </p:attrNameLst>
                                          </p:cBhvr>
                                          <p:tavLst>
                                            <p:tav tm="0">
                                              <p:val>
                                                <p:strVal val="0-#ppt_w/2"/>
                                              </p:val>
                                            </p:tav>
                                            <p:tav tm="100000">
                                              <p:val>
                                                <p:strVal val="#ppt_x"/>
                                              </p:val>
                                            </p:tav>
                                          </p:tavLst>
                                        </p:anim>
                                        <p:anim calcmode="lin" valueType="num">
                                          <p:cBhvr additive="base">
                                            <p:cTn id="12" dur="500" fill="hold"/>
                                            <p:tgtEl>
                                              <p:spTgt spid="15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65"/>
                                            </p:tgtEl>
                                            <p:attrNameLst>
                                              <p:attrName>style.visibility</p:attrName>
                                            </p:attrNameLst>
                                          </p:cBhvr>
                                          <p:to>
                                            <p:strVal val="visible"/>
                                          </p:to>
                                        </p:set>
                                        <p:animEffect transition="in" filter="wipe(left)">
                                          <p:cBhvr>
                                            <p:cTn id="16" dur="500"/>
                                            <p:tgtEl>
                                              <p:spTgt spid="65"/>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141"/>
                                            </p:tgtEl>
                                            <p:attrNameLst>
                                              <p:attrName>style.visibility</p:attrName>
                                            </p:attrNameLst>
                                          </p:cBhvr>
                                          <p:to>
                                            <p:strVal val="visible"/>
                                          </p:to>
                                        </p:set>
                                        <p:animEffect transition="in" filter="wipe(down)">
                                          <p:cBhvr>
                                            <p:cTn id="20" dur="500"/>
                                            <p:tgtEl>
                                              <p:spTgt spid="141"/>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154"/>
                                            </p:tgtEl>
                                            <p:attrNameLst>
                                              <p:attrName>style.visibility</p:attrName>
                                            </p:attrNameLst>
                                          </p:cBhvr>
                                          <p:to>
                                            <p:strVal val="visible"/>
                                          </p:to>
                                        </p:set>
                                        <p:animEffect transition="in" filter="randombar(horizontal)">
                                          <p:cBhvr>
                                            <p:cTn id="24" dur="500"/>
                                            <p:tgtEl>
                                              <p:spTgt spid="154"/>
                                            </p:tgtEl>
                                          </p:cBhvr>
                                        </p:animEffect>
                                      </p:childTnLst>
                                    </p:cTn>
                                  </p:par>
                                </p:childTnLst>
                              </p:cTn>
                            </p:par>
                            <p:par>
                              <p:cTn id="25" fill="hold">
                                <p:stCondLst>
                                  <p:cond delay="2500"/>
                                </p:stCondLst>
                                <p:childTnLst>
                                  <p:par>
                                    <p:cTn id="26" presetID="22" presetClass="entr" presetSubtype="4" fill="hold" nodeType="after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ipe(down)">
                                          <p:cBhvr>
                                            <p:cTn id="28" dur="500"/>
                                            <p:tgtEl>
                                              <p:spTgt spid="13"/>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155"/>
                                            </p:tgtEl>
                                            <p:attrNameLst>
                                              <p:attrName>style.visibility</p:attrName>
                                            </p:attrNameLst>
                                          </p:cBhvr>
                                          <p:to>
                                            <p:strVal val="visible"/>
                                          </p:to>
                                        </p:set>
                                        <p:animEffect transition="in" filter="randombar(horizontal)">
                                          <p:cBhvr>
                                            <p:cTn id="32" dur="500"/>
                                            <p:tgtEl>
                                              <p:spTgt spid="155"/>
                                            </p:tgtEl>
                                          </p:cBhvr>
                                        </p:animEffect>
                                      </p:childTnLst>
                                    </p:cTn>
                                  </p:par>
                                </p:childTnLst>
                              </p:cTn>
                            </p:par>
                            <p:par>
                              <p:cTn id="33" fill="hold">
                                <p:stCondLst>
                                  <p:cond delay="3500"/>
                                </p:stCondLst>
                                <p:childTnLst>
                                  <p:par>
                                    <p:cTn id="34" presetID="22" presetClass="entr" presetSubtype="4" fill="hold" nodeType="afterEffect">
                                      <p:stCondLst>
                                        <p:cond delay="0"/>
                                      </p:stCondLst>
                                      <p:childTnLst>
                                        <p:set>
                                          <p:cBhvr>
                                            <p:cTn id="35" dur="1" fill="hold">
                                              <p:stCondLst>
                                                <p:cond delay="0"/>
                                              </p:stCondLst>
                                            </p:cTn>
                                            <p:tgtEl>
                                              <p:spTgt spid="35"/>
                                            </p:tgtEl>
                                            <p:attrNameLst>
                                              <p:attrName>style.visibility</p:attrName>
                                            </p:attrNameLst>
                                          </p:cBhvr>
                                          <p:to>
                                            <p:strVal val="visible"/>
                                          </p:to>
                                        </p:set>
                                        <p:animEffect transition="in" filter="wipe(down)">
                                          <p:cBhvr>
                                            <p:cTn id="36" dur="500"/>
                                            <p:tgtEl>
                                              <p:spTgt spid="35"/>
                                            </p:tgtEl>
                                          </p:cBhvr>
                                        </p:animEffect>
                                      </p:childTnLst>
                                    </p:cTn>
                                  </p:par>
                                </p:childTnLst>
                              </p:cTn>
                            </p:par>
                            <p:par>
                              <p:cTn id="37" fill="hold">
                                <p:stCondLst>
                                  <p:cond delay="4000"/>
                                </p:stCondLst>
                                <p:childTnLst>
                                  <p:par>
                                    <p:cTn id="38" presetID="14" presetClass="entr" presetSubtype="10" fill="hold" grpId="0" nodeType="afterEffect">
                                      <p:stCondLst>
                                        <p:cond delay="0"/>
                                      </p:stCondLst>
                                      <p:childTnLst>
                                        <p:set>
                                          <p:cBhvr>
                                            <p:cTn id="39" dur="1" fill="hold">
                                              <p:stCondLst>
                                                <p:cond delay="0"/>
                                              </p:stCondLst>
                                            </p:cTn>
                                            <p:tgtEl>
                                              <p:spTgt spid="156"/>
                                            </p:tgtEl>
                                            <p:attrNameLst>
                                              <p:attrName>style.visibility</p:attrName>
                                            </p:attrNameLst>
                                          </p:cBhvr>
                                          <p:to>
                                            <p:strVal val="visible"/>
                                          </p:to>
                                        </p:set>
                                        <p:animEffect transition="in" filter="randombar(horizontal)">
                                          <p:cBhvr>
                                            <p:cTn id="40" dur="500"/>
                                            <p:tgtEl>
                                              <p:spTgt spid="156"/>
                                            </p:tgtEl>
                                          </p:cBhvr>
                                        </p:animEffect>
                                      </p:childTnLst>
                                    </p:cTn>
                                  </p:par>
                                </p:childTnLst>
                              </p:cTn>
                            </p:par>
                            <p:par>
                              <p:cTn id="41" fill="hold">
                                <p:stCondLst>
                                  <p:cond delay="4500"/>
                                </p:stCondLst>
                                <p:childTnLst>
                                  <p:par>
                                    <p:cTn id="42" presetID="22" presetClass="entr" presetSubtype="4" fill="hold" nodeType="afterEffect">
                                      <p:stCondLst>
                                        <p:cond delay="0"/>
                                      </p:stCondLst>
                                      <p:childTnLst>
                                        <p:set>
                                          <p:cBhvr>
                                            <p:cTn id="43" dur="1" fill="hold">
                                              <p:stCondLst>
                                                <p:cond delay="0"/>
                                              </p:stCondLst>
                                            </p:cTn>
                                            <p:tgtEl>
                                              <p:spTgt spid="52"/>
                                            </p:tgtEl>
                                            <p:attrNameLst>
                                              <p:attrName>style.visibility</p:attrName>
                                            </p:attrNameLst>
                                          </p:cBhvr>
                                          <p:to>
                                            <p:strVal val="visible"/>
                                          </p:to>
                                        </p:set>
                                        <p:animEffect transition="in" filter="wipe(down)">
                                          <p:cBhvr>
                                            <p:cTn id="44" dur="500"/>
                                            <p:tgtEl>
                                              <p:spTgt spid="52"/>
                                            </p:tgtEl>
                                          </p:cBhvr>
                                        </p:animEffect>
                                      </p:childTnLst>
                                    </p:cTn>
                                  </p:par>
                                </p:childTnLst>
                              </p:cTn>
                            </p:par>
                            <p:par>
                              <p:cTn id="45" fill="hold">
                                <p:stCondLst>
                                  <p:cond delay="5000"/>
                                </p:stCondLst>
                                <p:childTnLst>
                                  <p:par>
                                    <p:cTn id="46" presetID="14" presetClass="entr" presetSubtype="10" fill="hold" grpId="0" nodeType="afterEffect">
                                      <p:stCondLst>
                                        <p:cond delay="0"/>
                                      </p:stCondLst>
                                      <p:childTnLst>
                                        <p:set>
                                          <p:cBhvr>
                                            <p:cTn id="47" dur="1" fill="hold">
                                              <p:stCondLst>
                                                <p:cond delay="0"/>
                                              </p:stCondLst>
                                            </p:cTn>
                                            <p:tgtEl>
                                              <p:spTgt spid="157"/>
                                            </p:tgtEl>
                                            <p:attrNameLst>
                                              <p:attrName>style.visibility</p:attrName>
                                            </p:attrNameLst>
                                          </p:cBhvr>
                                          <p:to>
                                            <p:strVal val="visible"/>
                                          </p:to>
                                        </p:set>
                                        <p:animEffect transition="in" filter="randombar(horizontal)">
                                          <p:cBhvr>
                                            <p:cTn id="48" dur="500"/>
                                            <p:tgtEl>
                                              <p:spTgt spid="1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54" grpId="0"/>
          <p:bldP spid="155" grpId="0"/>
          <p:bldP spid="156" grpId="0"/>
          <p:bldP spid="157"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教学过程</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7" name="组合 84"/>
          <p:cNvGrpSpPr/>
          <p:nvPr/>
        </p:nvGrpSpPr>
        <p:grpSpPr bwMode="auto">
          <a:xfrm>
            <a:off x="4876007" y="2435226"/>
            <a:ext cx="2951163" cy="2949574"/>
            <a:chOff x="384175" y="384176"/>
            <a:chExt cx="2951162" cy="2949575"/>
          </a:xfrm>
        </p:grpSpPr>
        <p:sp>
          <p:nvSpPr>
            <p:cNvPr id="8" name="Oval 5"/>
            <p:cNvSpPr>
              <a:spLocks noChangeArrowheads="1"/>
            </p:cNvSpPr>
            <p:nvPr/>
          </p:nvSpPr>
          <p:spPr bwMode="auto">
            <a:xfrm>
              <a:off x="546100" y="546101"/>
              <a:ext cx="2625725" cy="2625725"/>
            </a:xfrm>
            <a:prstGeom prst="ellipse">
              <a:avLst/>
            </a:pr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9" name="Oval 6"/>
            <p:cNvSpPr>
              <a:spLocks noChangeArrowheads="1"/>
            </p:cNvSpPr>
            <p:nvPr/>
          </p:nvSpPr>
          <p:spPr bwMode="auto">
            <a:xfrm>
              <a:off x="611187" y="611188"/>
              <a:ext cx="2497137" cy="2497138"/>
            </a:xfrm>
            <a:prstGeom prst="ellipse">
              <a:avLst/>
            </a:prstGeom>
            <a:solidFill>
              <a:schemeClr val="bg1">
                <a:lumMod val="50000"/>
              </a:schemeClr>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10" name="Freeform 7"/>
            <p:cNvSpPr>
              <a:spLocks noChangeArrowheads="1"/>
            </p:cNvSpPr>
            <p:nvPr/>
          </p:nvSpPr>
          <p:spPr bwMode="auto">
            <a:xfrm>
              <a:off x="1395412" y="1146176"/>
              <a:ext cx="928687" cy="1427163"/>
            </a:xfrm>
            <a:custGeom>
              <a:avLst/>
              <a:gdLst>
                <a:gd name="T0" fmla="*/ 1645915160 w 524"/>
                <a:gd name="T1" fmla="*/ 2147483647 h 806"/>
                <a:gd name="T2" fmla="*/ 1645915160 w 524"/>
                <a:gd name="T3" fmla="*/ 84652368 h 806"/>
                <a:gd name="T4" fmla="*/ 1561106896 w 524"/>
                <a:gd name="T5" fmla="*/ 0 h 806"/>
                <a:gd name="T6" fmla="*/ 84808264 w 524"/>
                <a:gd name="T7" fmla="*/ 0 h 806"/>
                <a:gd name="T8" fmla="*/ 0 w 524"/>
                <a:gd name="T9" fmla="*/ 84652368 h 806"/>
                <a:gd name="T10" fmla="*/ 0 w 524"/>
                <a:gd name="T11" fmla="*/ 2147483647 h 806"/>
                <a:gd name="T12" fmla="*/ 84808264 w 524"/>
                <a:gd name="T13" fmla="*/ 2147483647 h 806"/>
                <a:gd name="T14" fmla="*/ 1561106896 w 524"/>
                <a:gd name="T15" fmla="*/ 2147483647 h 806"/>
                <a:gd name="T16" fmla="*/ 1645915160 w 524"/>
                <a:gd name="T17" fmla="*/ 2147483647 h 806"/>
                <a:gd name="T18" fmla="*/ 1645915160 w 524"/>
                <a:gd name="T19" fmla="*/ 2147483647 h 80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24"/>
                <a:gd name="T31" fmla="*/ 0 h 806"/>
                <a:gd name="T32" fmla="*/ 524 w 524"/>
                <a:gd name="T33" fmla="*/ 806 h 80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24" h="806">
                  <a:moveTo>
                    <a:pt x="524" y="779"/>
                  </a:moveTo>
                  <a:cubicBezTo>
                    <a:pt x="524" y="27"/>
                    <a:pt x="524" y="27"/>
                    <a:pt x="524" y="27"/>
                  </a:cubicBezTo>
                  <a:cubicBezTo>
                    <a:pt x="524" y="12"/>
                    <a:pt x="512" y="0"/>
                    <a:pt x="497" y="0"/>
                  </a:cubicBezTo>
                  <a:cubicBezTo>
                    <a:pt x="27" y="0"/>
                    <a:pt x="27" y="0"/>
                    <a:pt x="27" y="0"/>
                  </a:cubicBezTo>
                  <a:cubicBezTo>
                    <a:pt x="12" y="0"/>
                    <a:pt x="0" y="12"/>
                    <a:pt x="0" y="27"/>
                  </a:cubicBezTo>
                  <a:cubicBezTo>
                    <a:pt x="0" y="779"/>
                    <a:pt x="0" y="779"/>
                    <a:pt x="0" y="779"/>
                  </a:cubicBezTo>
                  <a:cubicBezTo>
                    <a:pt x="0" y="794"/>
                    <a:pt x="12" y="806"/>
                    <a:pt x="27" y="806"/>
                  </a:cubicBezTo>
                  <a:cubicBezTo>
                    <a:pt x="497" y="806"/>
                    <a:pt x="497" y="806"/>
                    <a:pt x="497" y="806"/>
                  </a:cubicBezTo>
                  <a:cubicBezTo>
                    <a:pt x="512" y="806"/>
                    <a:pt x="524" y="794"/>
                    <a:pt x="524" y="779"/>
                  </a:cubicBezTo>
                  <a:cubicBezTo>
                    <a:pt x="524" y="779"/>
                    <a:pt x="524" y="779"/>
                    <a:pt x="524" y="779"/>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1" name="Freeform 8"/>
            <p:cNvSpPr>
              <a:spLocks noChangeArrowheads="1"/>
            </p:cNvSpPr>
            <p:nvPr/>
          </p:nvSpPr>
          <p:spPr bwMode="auto">
            <a:xfrm>
              <a:off x="1487487" y="1238251"/>
              <a:ext cx="744537" cy="1243013"/>
            </a:xfrm>
            <a:custGeom>
              <a:avLst/>
              <a:gdLst>
                <a:gd name="T0" fmla="*/ 1181951694 w 469"/>
                <a:gd name="T1" fmla="*/ 1973283931 h 783"/>
                <a:gd name="T2" fmla="*/ 1181951694 w 469"/>
                <a:gd name="T3" fmla="*/ 0 h 783"/>
                <a:gd name="T4" fmla="*/ 0 w 469"/>
                <a:gd name="T5" fmla="*/ 0 h 783"/>
                <a:gd name="T6" fmla="*/ 0 w 469"/>
                <a:gd name="T7" fmla="*/ 1973283931 h 783"/>
                <a:gd name="T8" fmla="*/ 1181951694 w 469"/>
                <a:gd name="T9" fmla="*/ 1973283931 h 783"/>
                <a:gd name="T10" fmla="*/ 1181951694 w 469"/>
                <a:gd name="T11" fmla="*/ 1973283931 h 783"/>
                <a:gd name="T12" fmla="*/ 0 60000 65536"/>
                <a:gd name="T13" fmla="*/ 0 60000 65536"/>
                <a:gd name="T14" fmla="*/ 0 60000 65536"/>
                <a:gd name="T15" fmla="*/ 0 60000 65536"/>
                <a:gd name="T16" fmla="*/ 0 60000 65536"/>
                <a:gd name="T17" fmla="*/ 0 60000 65536"/>
                <a:gd name="T18" fmla="*/ 0 w 469"/>
                <a:gd name="T19" fmla="*/ 0 h 783"/>
                <a:gd name="T20" fmla="*/ 469 w 469"/>
                <a:gd name="T21" fmla="*/ 783 h 783"/>
              </a:gdLst>
              <a:ahLst/>
              <a:cxnLst>
                <a:cxn ang="T12">
                  <a:pos x="T0" y="T1"/>
                </a:cxn>
                <a:cxn ang="T13">
                  <a:pos x="T2" y="T3"/>
                </a:cxn>
                <a:cxn ang="T14">
                  <a:pos x="T4" y="T5"/>
                </a:cxn>
                <a:cxn ang="T15">
                  <a:pos x="T6" y="T7"/>
                </a:cxn>
                <a:cxn ang="T16">
                  <a:pos x="T8" y="T9"/>
                </a:cxn>
                <a:cxn ang="T17">
                  <a:pos x="T10" y="T11"/>
                </a:cxn>
              </a:cxnLst>
              <a:rect l="T18" t="T19" r="T20" b="T21"/>
              <a:pathLst>
                <a:path w="469" h="783">
                  <a:moveTo>
                    <a:pt x="469" y="783"/>
                  </a:moveTo>
                  <a:lnTo>
                    <a:pt x="469" y="0"/>
                  </a:lnTo>
                  <a:lnTo>
                    <a:pt x="0" y="0"/>
                  </a:lnTo>
                  <a:lnTo>
                    <a:pt x="0" y="783"/>
                  </a:lnTo>
                  <a:lnTo>
                    <a:pt x="469" y="783"/>
                  </a:ln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2" name="Oval 9"/>
            <p:cNvSpPr>
              <a:spLocks noChangeArrowheads="1"/>
            </p:cNvSpPr>
            <p:nvPr/>
          </p:nvSpPr>
          <p:spPr bwMode="auto">
            <a:xfrm>
              <a:off x="1725612" y="1724026"/>
              <a:ext cx="268287" cy="269875"/>
            </a:xfrm>
            <a:prstGeom prst="ellipse">
              <a:avLst/>
            </a:prstGeom>
            <a:solidFill>
              <a:schemeClr val="accent6"/>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13" name="Oval 10"/>
            <p:cNvSpPr>
              <a:spLocks noChangeArrowheads="1"/>
            </p:cNvSpPr>
            <p:nvPr/>
          </p:nvSpPr>
          <p:spPr bwMode="auto">
            <a:xfrm>
              <a:off x="1833562" y="1304926"/>
              <a:ext cx="52387" cy="52388"/>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14" name="Oval 11"/>
            <p:cNvSpPr>
              <a:spLocks noChangeArrowheads="1"/>
            </p:cNvSpPr>
            <p:nvPr/>
          </p:nvSpPr>
          <p:spPr bwMode="auto">
            <a:xfrm>
              <a:off x="1833562" y="1382713"/>
              <a:ext cx="52387" cy="5397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15" name="Oval 12"/>
            <p:cNvSpPr>
              <a:spLocks noChangeArrowheads="1"/>
            </p:cNvSpPr>
            <p:nvPr/>
          </p:nvSpPr>
          <p:spPr bwMode="auto">
            <a:xfrm>
              <a:off x="1833562" y="1460501"/>
              <a:ext cx="52387" cy="5397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16" name="Oval 13"/>
            <p:cNvSpPr>
              <a:spLocks noChangeArrowheads="1"/>
            </p:cNvSpPr>
            <p:nvPr/>
          </p:nvSpPr>
          <p:spPr bwMode="auto">
            <a:xfrm>
              <a:off x="1833562" y="1538288"/>
              <a:ext cx="52387" cy="5397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17" name="Oval 14"/>
            <p:cNvSpPr>
              <a:spLocks noChangeArrowheads="1"/>
            </p:cNvSpPr>
            <p:nvPr/>
          </p:nvSpPr>
          <p:spPr bwMode="auto">
            <a:xfrm>
              <a:off x="1833562" y="1616076"/>
              <a:ext cx="52387" cy="53975"/>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18" name="Freeform 15"/>
            <p:cNvSpPr>
              <a:spLocks noChangeArrowheads="1"/>
            </p:cNvSpPr>
            <p:nvPr/>
          </p:nvSpPr>
          <p:spPr bwMode="auto">
            <a:xfrm>
              <a:off x="1776412" y="1357313"/>
              <a:ext cx="57150" cy="57150"/>
            </a:xfrm>
            <a:custGeom>
              <a:avLst/>
              <a:gdLst>
                <a:gd name="T0" fmla="*/ 82928222 w 32"/>
                <a:gd name="T1" fmla="*/ 19138106 h 32"/>
                <a:gd name="T2" fmla="*/ 82928222 w 32"/>
                <a:gd name="T3" fmla="*/ 86117906 h 32"/>
                <a:gd name="T4" fmla="*/ 15948422 w 32"/>
                <a:gd name="T5" fmla="*/ 86117906 h 32"/>
                <a:gd name="T6" fmla="*/ 15948422 w 32"/>
                <a:gd name="T7" fmla="*/ 19138106 h 32"/>
                <a:gd name="T8" fmla="*/ 82928222 w 32"/>
                <a:gd name="T9" fmla="*/ 19138106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26" y="6"/>
                  </a:moveTo>
                  <a:cubicBezTo>
                    <a:pt x="32" y="11"/>
                    <a:pt x="32" y="21"/>
                    <a:pt x="26" y="27"/>
                  </a:cubicBezTo>
                  <a:cubicBezTo>
                    <a:pt x="21" y="32"/>
                    <a:pt x="11" y="32"/>
                    <a:pt x="5" y="27"/>
                  </a:cubicBezTo>
                  <a:cubicBezTo>
                    <a:pt x="0" y="21"/>
                    <a:pt x="0" y="11"/>
                    <a:pt x="5" y="6"/>
                  </a:cubicBezTo>
                  <a:cubicBezTo>
                    <a:pt x="11" y="0"/>
                    <a:pt x="21" y="0"/>
                    <a:pt x="26" y="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19" name="Freeform 16"/>
            <p:cNvSpPr>
              <a:spLocks noChangeArrowheads="1"/>
            </p:cNvSpPr>
            <p:nvPr/>
          </p:nvSpPr>
          <p:spPr bwMode="auto">
            <a:xfrm>
              <a:off x="1719262" y="1412876"/>
              <a:ext cx="58737" cy="57150"/>
            </a:xfrm>
            <a:custGeom>
              <a:avLst/>
              <a:gdLst>
                <a:gd name="T0" fmla="*/ 85538871 w 33"/>
                <a:gd name="T1" fmla="*/ 19138106 h 32"/>
                <a:gd name="T2" fmla="*/ 85538871 w 33"/>
                <a:gd name="T3" fmla="*/ 86117906 h 32"/>
                <a:gd name="T4" fmla="*/ 19007649 w 33"/>
                <a:gd name="T5" fmla="*/ 86117906 h 32"/>
                <a:gd name="T6" fmla="*/ 19007649 w 33"/>
                <a:gd name="T7" fmla="*/ 19138106 h 32"/>
                <a:gd name="T8" fmla="*/ 85538871 w 33"/>
                <a:gd name="T9" fmla="*/ 19138106 h 32"/>
                <a:gd name="T10" fmla="*/ 0 60000 65536"/>
                <a:gd name="T11" fmla="*/ 0 60000 65536"/>
                <a:gd name="T12" fmla="*/ 0 60000 65536"/>
                <a:gd name="T13" fmla="*/ 0 60000 65536"/>
                <a:gd name="T14" fmla="*/ 0 60000 65536"/>
                <a:gd name="T15" fmla="*/ 0 w 33"/>
                <a:gd name="T16" fmla="*/ 0 h 32"/>
                <a:gd name="T17" fmla="*/ 33 w 33"/>
                <a:gd name="T18" fmla="*/ 32 h 32"/>
              </a:gdLst>
              <a:ahLst/>
              <a:cxnLst>
                <a:cxn ang="T10">
                  <a:pos x="T0" y="T1"/>
                </a:cxn>
                <a:cxn ang="T11">
                  <a:pos x="T2" y="T3"/>
                </a:cxn>
                <a:cxn ang="T12">
                  <a:pos x="T4" y="T5"/>
                </a:cxn>
                <a:cxn ang="T13">
                  <a:pos x="T6" y="T7"/>
                </a:cxn>
                <a:cxn ang="T14">
                  <a:pos x="T8" y="T9"/>
                </a:cxn>
              </a:cxnLst>
              <a:rect l="T15" t="T16" r="T17" b="T18"/>
              <a:pathLst>
                <a:path w="33" h="32">
                  <a:moveTo>
                    <a:pt x="27" y="6"/>
                  </a:moveTo>
                  <a:cubicBezTo>
                    <a:pt x="33" y="11"/>
                    <a:pt x="33" y="21"/>
                    <a:pt x="27" y="27"/>
                  </a:cubicBezTo>
                  <a:cubicBezTo>
                    <a:pt x="22" y="32"/>
                    <a:pt x="12" y="32"/>
                    <a:pt x="6" y="27"/>
                  </a:cubicBezTo>
                  <a:cubicBezTo>
                    <a:pt x="0" y="21"/>
                    <a:pt x="0" y="11"/>
                    <a:pt x="6" y="6"/>
                  </a:cubicBezTo>
                  <a:cubicBezTo>
                    <a:pt x="12" y="0"/>
                    <a:pt x="22" y="0"/>
                    <a:pt x="27" y="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0" name="Freeform 17"/>
            <p:cNvSpPr>
              <a:spLocks noChangeArrowheads="1"/>
            </p:cNvSpPr>
            <p:nvPr/>
          </p:nvSpPr>
          <p:spPr bwMode="auto">
            <a:xfrm>
              <a:off x="1885950" y="1357313"/>
              <a:ext cx="57150" cy="57150"/>
            </a:xfrm>
            <a:custGeom>
              <a:avLst/>
              <a:gdLst>
                <a:gd name="T0" fmla="*/ 15948422 w 32"/>
                <a:gd name="T1" fmla="*/ 19138106 h 32"/>
                <a:gd name="T2" fmla="*/ 15948422 w 32"/>
                <a:gd name="T3" fmla="*/ 86117906 h 32"/>
                <a:gd name="T4" fmla="*/ 82928222 w 32"/>
                <a:gd name="T5" fmla="*/ 86117906 h 32"/>
                <a:gd name="T6" fmla="*/ 82928222 w 32"/>
                <a:gd name="T7" fmla="*/ 19138106 h 32"/>
                <a:gd name="T8" fmla="*/ 15948422 w 32"/>
                <a:gd name="T9" fmla="*/ 19138106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5" y="6"/>
                  </a:moveTo>
                  <a:cubicBezTo>
                    <a:pt x="0" y="11"/>
                    <a:pt x="0" y="21"/>
                    <a:pt x="5" y="27"/>
                  </a:cubicBezTo>
                  <a:cubicBezTo>
                    <a:pt x="11" y="32"/>
                    <a:pt x="21" y="32"/>
                    <a:pt x="26" y="27"/>
                  </a:cubicBezTo>
                  <a:cubicBezTo>
                    <a:pt x="32" y="21"/>
                    <a:pt x="32" y="11"/>
                    <a:pt x="26" y="6"/>
                  </a:cubicBezTo>
                  <a:cubicBezTo>
                    <a:pt x="21" y="0"/>
                    <a:pt x="11" y="0"/>
                    <a:pt x="5" y="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1" name="Freeform 18"/>
            <p:cNvSpPr>
              <a:spLocks noChangeArrowheads="1"/>
            </p:cNvSpPr>
            <p:nvPr/>
          </p:nvSpPr>
          <p:spPr bwMode="auto">
            <a:xfrm>
              <a:off x="1941512" y="1412876"/>
              <a:ext cx="57150" cy="57150"/>
            </a:xfrm>
            <a:custGeom>
              <a:avLst/>
              <a:gdLst>
                <a:gd name="T0" fmla="*/ 15948422 w 32"/>
                <a:gd name="T1" fmla="*/ 19138106 h 32"/>
                <a:gd name="T2" fmla="*/ 15948422 w 32"/>
                <a:gd name="T3" fmla="*/ 86117906 h 32"/>
                <a:gd name="T4" fmla="*/ 82928222 w 32"/>
                <a:gd name="T5" fmla="*/ 86117906 h 32"/>
                <a:gd name="T6" fmla="*/ 82928222 w 32"/>
                <a:gd name="T7" fmla="*/ 19138106 h 32"/>
                <a:gd name="T8" fmla="*/ 15948422 w 32"/>
                <a:gd name="T9" fmla="*/ 19138106 h 32"/>
                <a:gd name="T10" fmla="*/ 0 60000 65536"/>
                <a:gd name="T11" fmla="*/ 0 60000 65536"/>
                <a:gd name="T12" fmla="*/ 0 60000 65536"/>
                <a:gd name="T13" fmla="*/ 0 60000 65536"/>
                <a:gd name="T14" fmla="*/ 0 60000 65536"/>
                <a:gd name="T15" fmla="*/ 0 w 32"/>
                <a:gd name="T16" fmla="*/ 0 h 32"/>
                <a:gd name="T17" fmla="*/ 32 w 32"/>
                <a:gd name="T18" fmla="*/ 32 h 32"/>
              </a:gdLst>
              <a:ahLst/>
              <a:cxnLst>
                <a:cxn ang="T10">
                  <a:pos x="T0" y="T1"/>
                </a:cxn>
                <a:cxn ang="T11">
                  <a:pos x="T2" y="T3"/>
                </a:cxn>
                <a:cxn ang="T12">
                  <a:pos x="T4" y="T5"/>
                </a:cxn>
                <a:cxn ang="T13">
                  <a:pos x="T6" y="T7"/>
                </a:cxn>
                <a:cxn ang="T14">
                  <a:pos x="T8" y="T9"/>
                </a:cxn>
              </a:cxnLst>
              <a:rect l="T15" t="T16" r="T17" b="T18"/>
              <a:pathLst>
                <a:path w="32" h="32">
                  <a:moveTo>
                    <a:pt x="5" y="6"/>
                  </a:moveTo>
                  <a:cubicBezTo>
                    <a:pt x="0" y="11"/>
                    <a:pt x="0" y="21"/>
                    <a:pt x="5" y="27"/>
                  </a:cubicBezTo>
                  <a:cubicBezTo>
                    <a:pt x="11" y="32"/>
                    <a:pt x="21" y="32"/>
                    <a:pt x="26" y="27"/>
                  </a:cubicBezTo>
                  <a:cubicBezTo>
                    <a:pt x="32" y="21"/>
                    <a:pt x="32" y="11"/>
                    <a:pt x="26" y="6"/>
                  </a:cubicBezTo>
                  <a:cubicBezTo>
                    <a:pt x="21" y="0"/>
                    <a:pt x="11" y="0"/>
                    <a:pt x="5" y="6"/>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2" name="Oval 19"/>
            <p:cNvSpPr>
              <a:spLocks noChangeArrowheads="1"/>
            </p:cNvSpPr>
            <p:nvPr/>
          </p:nvSpPr>
          <p:spPr bwMode="auto">
            <a:xfrm>
              <a:off x="1833562" y="2360613"/>
              <a:ext cx="52387" cy="52388"/>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23" name="Oval 20"/>
            <p:cNvSpPr>
              <a:spLocks noChangeArrowheads="1"/>
            </p:cNvSpPr>
            <p:nvPr/>
          </p:nvSpPr>
          <p:spPr bwMode="auto">
            <a:xfrm>
              <a:off x="1833562" y="2282826"/>
              <a:ext cx="52387" cy="52388"/>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24" name="Oval 21"/>
            <p:cNvSpPr>
              <a:spLocks noChangeArrowheads="1"/>
            </p:cNvSpPr>
            <p:nvPr/>
          </p:nvSpPr>
          <p:spPr bwMode="auto">
            <a:xfrm>
              <a:off x="1833562" y="2205038"/>
              <a:ext cx="52387" cy="52388"/>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25" name="Oval 22"/>
            <p:cNvSpPr>
              <a:spLocks noChangeArrowheads="1"/>
            </p:cNvSpPr>
            <p:nvPr/>
          </p:nvSpPr>
          <p:spPr bwMode="auto">
            <a:xfrm>
              <a:off x="1833562" y="2127251"/>
              <a:ext cx="52387" cy="52388"/>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26" name="Oval 23"/>
            <p:cNvSpPr>
              <a:spLocks noChangeArrowheads="1"/>
            </p:cNvSpPr>
            <p:nvPr/>
          </p:nvSpPr>
          <p:spPr bwMode="auto">
            <a:xfrm>
              <a:off x="1833562" y="2049463"/>
              <a:ext cx="52387" cy="52388"/>
            </a:xfrm>
            <a:prstGeom prst="ellipse">
              <a:avLst/>
            </a:pr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pPr eaLnBrk="1" hangingPunct="1"/>
              <a:endParaRPr lang="zh-CN" altLang="zh-CN"/>
            </a:p>
          </p:txBody>
        </p:sp>
        <p:sp>
          <p:nvSpPr>
            <p:cNvPr id="27" name="Freeform 24"/>
            <p:cNvSpPr>
              <a:spLocks noChangeArrowheads="1"/>
            </p:cNvSpPr>
            <p:nvPr/>
          </p:nvSpPr>
          <p:spPr bwMode="auto">
            <a:xfrm>
              <a:off x="1776412" y="2301876"/>
              <a:ext cx="57150" cy="58738"/>
            </a:xfrm>
            <a:custGeom>
              <a:avLst/>
              <a:gdLst>
                <a:gd name="T0" fmla="*/ 82928222 w 32"/>
                <a:gd name="T1" fmla="*/ 85540327 h 33"/>
                <a:gd name="T2" fmla="*/ 82928222 w 32"/>
                <a:gd name="T3" fmla="*/ 19009753 h 33"/>
                <a:gd name="T4" fmla="*/ 15948422 w 32"/>
                <a:gd name="T5" fmla="*/ 19009753 h 33"/>
                <a:gd name="T6" fmla="*/ 15948422 w 32"/>
                <a:gd name="T7" fmla="*/ 85540327 h 33"/>
                <a:gd name="T8" fmla="*/ 82928222 w 32"/>
                <a:gd name="T9" fmla="*/ 85540327 h 33"/>
                <a:gd name="T10" fmla="*/ 0 60000 65536"/>
                <a:gd name="T11" fmla="*/ 0 60000 65536"/>
                <a:gd name="T12" fmla="*/ 0 60000 65536"/>
                <a:gd name="T13" fmla="*/ 0 60000 65536"/>
                <a:gd name="T14" fmla="*/ 0 60000 65536"/>
                <a:gd name="T15" fmla="*/ 0 w 32"/>
                <a:gd name="T16" fmla="*/ 0 h 33"/>
                <a:gd name="T17" fmla="*/ 32 w 32"/>
                <a:gd name="T18" fmla="*/ 33 h 33"/>
              </a:gdLst>
              <a:ahLst/>
              <a:cxnLst>
                <a:cxn ang="T10">
                  <a:pos x="T0" y="T1"/>
                </a:cxn>
                <a:cxn ang="T11">
                  <a:pos x="T2" y="T3"/>
                </a:cxn>
                <a:cxn ang="T12">
                  <a:pos x="T4" y="T5"/>
                </a:cxn>
                <a:cxn ang="T13">
                  <a:pos x="T6" y="T7"/>
                </a:cxn>
                <a:cxn ang="T14">
                  <a:pos x="T8" y="T9"/>
                </a:cxn>
              </a:cxnLst>
              <a:rect l="T15" t="T16" r="T17" b="T18"/>
              <a:pathLst>
                <a:path w="32" h="33">
                  <a:moveTo>
                    <a:pt x="26" y="27"/>
                  </a:moveTo>
                  <a:cubicBezTo>
                    <a:pt x="32" y="21"/>
                    <a:pt x="32" y="12"/>
                    <a:pt x="26" y="6"/>
                  </a:cubicBezTo>
                  <a:cubicBezTo>
                    <a:pt x="21" y="0"/>
                    <a:pt x="11" y="0"/>
                    <a:pt x="5" y="6"/>
                  </a:cubicBezTo>
                  <a:cubicBezTo>
                    <a:pt x="0" y="12"/>
                    <a:pt x="0" y="21"/>
                    <a:pt x="5" y="27"/>
                  </a:cubicBezTo>
                  <a:cubicBezTo>
                    <a:pt x="11" y="33"/>
                    <a:pt x="21" y="33"/>
                    <a:pt x="26" y="27"/>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28" name="Freeform 25"/>
            <p:cNvSpPr>
              <a:spLocks noChangeArrowheads="1"/>
            </p:cNvSpPr>
            <p:nvPr/>
          </p:nvSpPr>
          <p:spPr bwMode="auto">
            <a:xfrm>
              <a:off x="1719262" y="2246313"/>
              <a:ext cx="58737" cy="58738"/>
            </a:xfrm>
            <a:custGeom>
              <a:avLst/>
              <a:gdLst>
                <a:gd name="T0" fmla="*/ 85538871 w 33"/>
                <a:gd name="T1" fmla="*/ 85540327 h 33"/>
                <a:gd name="T2" fmla="*/ 85538871 w 33"/>
                <a:gd name="T3" fmla="*/ 19009753 h 33"/>
                <a:gd name="T4" fmla="*/ 19007649 w 33"/>
                <a:gd name="T5" fmla="*/ 19009753 h 33"/>
                <a:gd name="T6" fmla="*/ 19007649 w 33"/>
                <a:gd name="T7" fmla="*/ 85540327 h 33"/>
                <a:gd name="T8" fmla="*/ 85538871 w 33"/>
                <a:gd name="T9" fmla="*/ 85540327 h 33"/>
                <a:gd name="T10" fmla="*/ 0 60000 65536"/>
                <a:gd name="T11" fmla="*/ 0 60000 65536"/>
                <a:gd name="T12" fmla="*/ 0 60000 65536"/>
                <a:gd name="T13" fmla="*/ 0 60000 65536"/>
                <a:gd name="T14" fmla="*/ 0 60000 65536"/>
                <a:gd name="T15" fmla="*/ 0 w 33"/>
                <a:gd name="T16" fmla="*/ 0 h 33"/>
                <a:gd name="T17" fmla="*/ 33 w 33"/>
                <a:gd name="T18" fmla="*/ 33 h 33"/>
              </a:gdLst>
              <a:ahLst/>
              <a:cxnLst>
                <a:cxn ang="T10">
                  <a:pos x="T0" y="T1"/>
                </a:cxn>
                <a:cxn ang="T11">
                  <a:pos x="T2" y="T3"/>
                </a:cxn>
                <a:cxn ang="T12">
                  <a:pos x="T4" y="T5"/>
                </a:cxn>
                <a:cxn ang="T13">
                  <a:pos x="T6" y="T7"/>
                </a:cxn>
                <a:cxn ang="T14">
                  <a:pos x="T8" y="T9"/>
                </a:cxn>
              </a:cxnLst>
              <a:rect l="T15" t="T16" r="T17" b="T18"/>
              <a:pathLst>
                <a:path w="33" h="33">
                  <a:moveTo>
                    <a:pt x="27" y="27"/>
                  </a:moveTo>
                  <a:cubicBezTo>
                    <a:pt x="33" y="21"/>
                    <a:pt x="33" y="12"/>
                    <a:pt x="27" y="6"/>
                  </a:cubicBezTo>
                  <a:cubicBezTo>
                    <a:pt x="22" y="0"/>
                    <a:pt x="12" y="0"/>
                    <a:pt x="6" y="6"/>
                  </a:cubicBezTo>
                  <a:cubicBezTo>
                    <a:pt x="0" y="12"/>
                    <a:pt x="0" y="21"/>
                    <a:pt x="6" y="27"/>
                  </a:cubicBezTo>
                  <a:cubicBezTo>
                    <a:pt x="12" y="33"/>
                    <a:pt x="22" y="33"/>
                    <a:pt x="27" y="27"/>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3" name="Freeform 26"/>
            <p:cNvSpPr>
              <a:spLocks noChangeArrowheads="1"/>
            </p:cNvSpPr>
            <p:nvPr/>
          </p:nvSpPr>
          <p:spPr bwMode="auto">
            <a:xfrm>
              <a:off x="1885950" y="2301876"/>
              <a:ext cx="57150" cy="58738"/>
            </a:xfrm>
            <a:custGeom>
              <a:avLst/>
              <a:gdLst>
                <a:gd name="T0" fmla="*/ 15948422 w 32"/>
                <a:gd name="T1" fmla="*/ 85540327 h 33"/>
                <a:gd name="T2" fmla="*/ 15948422 w 32"/>
                <a:gd name="T3" fmla="*/ 19009753 h 33"/>
                <a:gd name="T4" fmla="*/ 82928222 w 32"/>
                <a:gd name="T5" fmla="*/ 19009753 h 33"/>
                <a:gd name="T6" fmla="*/ 82928222 w 32"/>
                <a:gd name="T7" fmla="*/ 85540327 h 33"/>
                <a:gd name="T8" fmla="*/ 15948422 w 32"/>
                <a:gd name="T9" fmla="*/ 85540327 h 33"/>
                <a:gd name="T10" fmla="*/ 0 60000 65536"/>
                <a:gd name="T11" fmla="*/ 0 60000 65536"/>
                <a:gd name="T12" fmla="*/ 0 60000 65536"/>
                <a:gd name="T13" fmla="*/ 0 60000 65536"/>
                <a:gd name="T14" fmla="*/ 0 60000 65536"/>
                <a:gd name="T15" fmla="*/ 0 w 32"/>
                <a:gd name="T16" fmla="*/ 0 h 33"/>
                <a:gd name="T17" fmla="*/ 32 w 32"/>
                <a:gd name="T18" fmla="*/ 33 h 33"/>
              </a:gdLst>
              <a:ahLst/>
              <a:cxnLst>
                <a:cxn ang="T10">
                  <a:pos x="T0" y="T1"/>
                </a:cxn>
                <a:cxn ang="T11">
                  <a:pos x="T2" y="T3"/>
                </a:cxn>
                <a:cxn ang="T12">
                  <a:pos x="T4" y="T5"/>
                </a:cxn>
                <a:cxn ang="T13">
                  <a:pos x="T6" y="T7"/>
                </a:cxn>
                <a:cxn ang="T14">
                  <a:pos x="T8" y="T9"/>
                </a:cxn>
              </a:cxnLst>
              <a:rect l="T15" t="T16" r="T17" b="T18"/>
              <a:pathLst>
                <a:path w="32" h="33">
                  <a:moveTo>
                    <a:pt x="5" y="27"/>
                  </a:moveTo>
                  <a:cubicBezTo>
                    <a:pt x="0" y="21"/>
                    <a:pt x="0" y="12"/>
                    <a:pt x="5" y="6"/>
                  </a:cubicBezTo>
                  <a:cubicBezTo>
                    <a:pt x="11" y="0"/>
                    <a:pt x="21" y="0"/>
                    <a:pt x="26" y="6"/>
                  </a:cubicBezTo>
                  <a:cubicBezTo>
                    <a:pt x="32" y="12"/>
                    <a:pt x="32" y="21"/>
                    <a:pt x="26" y="27"/>
                  </a:cubicBezTo>
                  <a:cubicBezTo>
                    <a:pt x="21" y="33"/>
                    <a:pt x="11" y="33"/>
                    <a:pt x="5" y="27"/>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5" name="Freeform 27"/>
            <p:cNvSpPr>
              <a:spLocks noChangeArrowheads="1"/>
            </p:cNvSpPr>
            <p:nvPr/>
          </p:nvSpPr>
          <p:spPr bwMode="auto">
            <a:xfrm>
              <a:off x="1941512" y="2246313"/>
              <a:ext cx="57150" cy="58738"/>
            </a:xfrm>
            <a:custGeom>
              <a:avLst/>
              <a:gdLst>
                <a:gd name="T0" fmla="*/ 15948422 w 32"/>
                <a:gd name="T1" fmla="*/ 85540327 h 33"/>
                <a:gd name="T2" fmla="*/ 15948422 w 32"/>
                <a:gd name="T3" fmla="*/ 19009753 h 33"/>
                <a:gd name="T4" fmla="*/ 82928222 w 32"/>
                <a:gd name="T5" fmla="*/ 19009753 h 33"/>
                <a:gd name="T6" fmla="*/ 82928222 w 32"/>
                <a:gd name="T7" fmla="*/ 85540327 h 33"/>
                <a:gd name="T8" fmla="*/ 15948422 w 32"/>
                <a:gd name="T9" fmla="*/ 85540327 h 33"/>
                <a:gd name="T10" fmla="*/ 0 60000 65536"/>
                <a:gd name="T11" fmla="*/ 0 60000 65536"/>
                <a:gd name="T12" fmla="*/ 0 60000 65536"/>
                <a:gd name="T13" fmla="*/ 0 60000 65536"/>
                <a:gd name="T14" fmla="*/ 0 60000 65536"/>
                <a:gd name="T15" fmla="*/ 0 w 32"/>
                <a:gd name="T16" fmla="*/ 0 h 33"/>
                <a:gd name="T17" fmla="*/ 32 w 32"/>
                <a:gd name="T18" fmla="*/ 33 h 33"/>
              </a:gdLst>
              <a:ahLst/>
              <a:cxnLst>
                <a:cxn ang="T10">
                  <a:pos x="T0" y="T1"/>
                </a:cxn>
                <a:cxn ang="T11">
                  <a:pos x="T2" y="T3"/>
                </a:cxn>
                <a:cxn ang="T12">
                  <a:pos x="T4" y="T5"/>
                </a:cxn>
                <a:cxn ang="T13">
                  <a:pos x="T6" y="T7"/>
                </a:cxn>
                <a:cxn ang="T14">
                  <a:pos x="T8" y="T9"/>
                </a:cxn>
              </a:cxnLst>
              <a:rect l="T15" t="T16" r="T17" b="T18"/>
              <a:pathLst>
                <a:path w="32" h="33">
                  <a:moveTo>
                    <a:pt x="5" y="27"/>
                  </a:moveTo>
                  <a:cubicBezTo>
                    <a:pt x="0" y="21"/>
                    <a:pt x="0" y="12"/>
                    <a:pt x="5" y="6"/>
                  </a:cubicBezTo>
                  <a:cubicBezTo>
                    <a:pt x="11" y="0"/>
                    <a:pt x="21" y="0"/>
                    <a:pt x="26" y="6"/>
                  </a:cubicBezTo>
                  <a:cubicBezTo>
                    <a:pt x="32" y="12"/>
                    <a:pt x="32" y="21"/>
                    <a:pt x="26" y="27"/>
                  </a:cubicBezTo>
                  <a:cubicBezTo>
                    <a:pt x="21" y="33"/>
                    <a:pt x="11" y="33"/>
                    <a:pt x="5" y="27"/>
                  </a:cubicBezTo>
                  <a:close/>
                </a:path>
              </a:pathLst>
            </a:custGeom>
            <a:solidFill>
              <a:schemeClr val="bg1"/>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6" name="Freeform 28"/>
            <p:cNvSpPr>
              <a:spLocks noChangeArrowheads="1"/>
            </p:cNvSpPr>
            <p:nvPr/>
          </p:nvSpPr>
          <p:spPr bwMode="auto">
            <a:xfrm>
              <a:off x="857250" y="1617663"/>
              <a:ext cx="839787" cy="1011238"/>
            </a:xfrm>
            <a:custGeom>
              <a:avLst/>
              <a:gdLst>
                <a:gd name="T0" fmla="*/ 954235440 w 474"/>
                <a:gd name="T1" fmla="*/ 348142147 h 571"/>
                <a:gd name="T2" fmla="*/ 954235440 w 474"/>
                <a:gd name="T3" fmla="*/ 15682158 h 571"/>
                <a:gd name="T4" fmla="*/ 590118679 w 474"/>
                <a:gd name="T5" fmla="*/ 257187399 h 571"/>
                <a:gd name="T6" fmla="*/ 539896228 w 474"/>
                <a:gd name="T7" fmla="*/ 326187125 h 571"/>
                <a:gd name="T8" fmla="*/ 430032954 w 474"/>
                <a:gd name="T9" fmla="*/ 893881262 h 571"/>
                <a:gd name="T10" fmla="*/ 0 w 474"/>
                <a:gd name="T11" fmla="*/ 1449027901 h 571"/>
                <a:gd name="T12" fmla="*/ 401783157 w 474"/>
                <a:gd name="T13" fmla="*/ 1790897185 h 571"/>
                <a:gd name="T14" fmla="*/ 734508892 w 474"/>
                <a:gd name="T15" fmla="*/ 1248296273 h 571"/>
                <a:gd name="T16" fmla="*/ 1013874491 w 474"/>
                <a:gd name="T17" fmla="*/ 940925967 h 571"/>
                <a:gd name="T18" fmla="*/ 1076652998 w 474"/>
                <a:gd name="T19" fmla="*/ 636693863 h 571"/>
                <a:gd name="T20" fmla="*/ 1431351389 w 474"/>
                <a:gd name="T21" fmla="*/ 222686650 h 571"/>
                <a:gd name="T22" fmla="*/ 1431351389 w 474"/>
                <a:gd name="T23" fmla="*/ 40773612 h 571"/>
                <a:gd name="T24" fmla="*/ 1261849064 w 474"/>
                <a:gd name="T25" fmla="*/ 59592202 h 571"/>
                <a:gd name="T26" fmla="*/ 954235440 w 474"/>
                <a:gd name="T27" fmla="*/ 348142147 h 571"/>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74"/>
                <a:gd name="T43" fmla="*/ 0 h 571"/>
                <a:gd name="T44" fmla="*/ 474 w 474"/>
                <a:gd name="T45" fmla="*/ 571 h 571"/>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74" h="571">
                  <a:moveTo>
                    <a:pt x="304" y="111"/>
                  </a:moveTo>
                  <a:cubicBezTo>
                    <a:pt x="304" y="5"/>
                    <a:pt x="304" y="5"/>
                    <a:pt x="304" y="5"/>
                  </a:cubicBezTo>
                  <a:cubicBezTo>
                    <a:pt x="188" y="82"/>
                    <a:pt x="188" y="82"/>
                    <a:pt x="188" y="82"/>
                  </a:cubicBezTo>
                  <a:cubicBezTo>
                    <a:pt x="181" y="87"/>
                    <a:pt x="174" y="94"/>
                    <a:pt x="172" y="104"/>
                  </a:cubicBezTo>
                  <a:cubicBezTo>
                    <a:pt x="137" y="285"/>
                    <a:pt x="137" y="285"/>
                    <a:pt x="137" y="285"/>
                  </a:cubicBezTo>
                  <a:cubicBezTo>
                    <a:pt x="0" y="462"/>
                    <a:pt x="0" y="462"/>
                    <a:pt x="0" y="462"/>
                  </a:cubicBezTo>
                  <a:cubicBezTo>
                    <a:pt x="128" y="571"/>
                    <a:pt x="128" y="571"/>
                    <a:pt x="128" y="571"/>
                  </a:cubicBezTo>
                  <a:cubicBezTo>
                    <a:pt x="234" y="398"/>
                    <a:pt x="234" y="398"/>
                    <a:pt x="234" y="398"/>
                  </a:cubicBezTo>
                  <a:cubicBezTo>
                    <a:pt x="275" y="383"/>
                    <a:pt x="304" y="349"/>
                    <a:pt x="323" y="300"/>
                  </a:cubicBezTo>
                  <a:cubicBezTo>
                    <a:pt x="337" y="274"/>
                    <a:pt x="345" y="242"/>
                    <a:pt x="343" y="203"/>
                  </a:cubicBezTo>
                  <a:cubicBezTo>
                    <a:pt x="456" y="71"/>
                    <a:pt x="456" y="71"/>
                    <a:pt x="456" y="71"/>
                  </a:cubicBezTo>
                  <a:cubicBezTo>
                    <a:pt x="474" y="49"/>
                    <a:pt x="469" y="25"/>
                    <a:pt x="456" y="13"/>
                  </a:cubicBezTo>
                  <a:cubicBezTo>
                    <a:pt x="443" y="1"/>
                    <a:pt x="423" y="0"/>
                    <a:pt x="402" y="19"/>
                  </a:cubicBezTo>
                  <a:cubicBezTo>
                    <a:pt x="304" y="111"/>
                    <a:pt x="304" y="111"/>
                    <a:pt x="304" y="111"/>
                  </a:cubicBezTo>
                  <a:close/>
                </a:path>
              </a:pathLst>
            </a:custGeom>
            <a:solidFill>
              <a:srgbClr val="F6E0B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7" name="Freeform 29"/>
            <p:cNvSpPr>
              <a:spLocks noChangeArrowheads="1"/>
            </p:cNvSpPr>
            <p:nvPr/>
          </p:nvSpPr>
          <p:spPr bwMode="auto">
            <a:xfrm>
              <a:off x="1296987" y="1671638"/>
              <a:ext cx="98425" cy="236538"/>
            </a:xfrm>
            <a:custGeom>
              <a:avLst/>
              <a:gdLst>
                <a:gd name="T0" fmla="*/ 156249688 w 62"/>
                <a:gd name="T1" fmla="*/ 226814542 h 149"/>
                <a:gd name="T2" fmla="*/ 156249688 w 62"/>
                <a:gd name="T3" fmla="*/ 0 h 149"/>
                <a:gd name="T4" fmla="*/ 0 w 62"/>
                <a:gd name="T5" fmla="*/ 375504869 h 149"/>
                <a:gd name="T6" fmla="*/ 156249688 w 62"/>
                <a:gd name="T7" fmla="*/ 226814542 h 149"/>
                <a:gd name="T8" fmla="*/ 156249688 w 62"/>
                <a:gd name="T9" fmla="*/ 226814542 h 149"/>
                <a:gd name="T10" fmla="*/ 0 60000 65536"/>
                <a:gd name="T11" fmla="*/ 0 60000 65536"/>
                <a:gd name="T12" fmla="*/ 0 60000 65536"/>
                <a:gd name="T13" fmla="*/ 0 60000 65536"/>
                <a:gd name="T14" fmla="*/ 0 60000 65536"/>
                <a:gd name="T15" fmla="*/ 0 w 62"/>
                <a:gd name="T16" fmla="*/ 0 h 149"/>
                <a:gd name="T17" fmla="*/ 62 w 62"/>
                <a:gd name="T18" fmla="*/ 149 h 149"/>
              </a:gdLst>
              <a:ahLst/>
              <a:cxnLst>
                <a:cxn ang="T10">
                  <a:pos x="T0" y="T1"/>
                </a:cxn>
                <a:cxn ang="T11">
                  <a:pos x="T2" y="T3"/>
                </a:cxn>
                <a:cxn ang="T12">
                  <a:pos x="T4" y="T5"/>
                </a:cxn>
                <a:cxn ang="T13">
                  <a:pos x="T6" y="T7"/>
                </a:cxn>
                <a:cxn ang="T14">
                  <a:pos x="T8" y="T9"/>
                </a:cxn>
              </a:cxnLst>
              <a:rect l="T15" t="T16" r="T17" b="T18"/>
              <a:pathLst>
                <a:path w="62" h="149">
                  <a:moveTo>
                    <a:pt x="62" y="90"/>
                  </a:moveTo>
                  <a:lnTo>
                    <a:pt x="62" y="0"/>
                  </a:lnTo>
                  <a:lnTo>
                    <a:pt x="0" y="149"/>
                  </a:lnTo>
                  <a:lnTo>
                    <a:pt x="62" y="90"/>
                  </a:ln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8" name="Freeform 30"/>
            <p:cNvSpPr>
              <a:spLocks noEditPoints="1" noChangeArrowheads="1"/>
            </p:cNvSpPr>
            <p:nvPr/>
          </p:nvSpPr>
          <p:spPr bwMode="auto">
            <a:xfrm>
              <a:off x="1473200" y="1747838"/>
              <a:ext cx="73025" cy="76200"/>
            </a:xfrm>
            <a:custGeom>
              <a:avLst/>
              <a:gdLst>
                <a:gd name="T0" fmla="*/ 44411668 w 41"/>
                <a:gd name="T1" fmla="*/ 87929484 h 43"/>
                <a:gd name="T2" fmla="*/ 15860674 w 41"/>
                <a:gd name="T3" fmla="*/ 47104005 h 43"/>
                <a:gd name="T4" fmla="*/ 6344270 w 41"/>
                <a:gd name="T5" fmla="*/ 40823707 h 43"/>
                <a:gd name="T6" fmla="*/ 3172135 w 41"/>
                <a:gd name="T7" fmla="*/ 50244153 h 43"/>
                <a:gd name="T8" fmla="*/ 34895263 w 41"/>
                <a:gd name="T9" fmla="*/ 97349930 h 43"/>
                <a:gd name="T10" fmla="*/ 76134796 w 41"/>
                <a:gd name="T11" fmla="*/ 131893340 h 43"/>
                <a:gd name="T12" fmla="*/ 88825116 w 41"/>
                <a:gd name="T13" fmla="*/ 128753191 h 43"/>
                <a:gd name="T14" fmla="*/ 82480847 w 41"/>
                <a:gd name="T15" fmla="*/ 119332744 h 43"/>
                <a:gd name="T16" fmla="*/ 44411668 w 41"/>
                <a:gd name="T17" fmla="*/ 87929484 h 43"/>
                <a:gd name="T18" fmla="*/ 44411668 w 41"/>
                <a:gd name="T19" fmla="*/ 87929484 h 43"/>
                <a:gd name="T20" fmla="*/ 88825116 w 41"/>
                <a:gd name="T21" fmla="*/ 47104005 h 43"/>
                <a:gd name="T22" fmla="*/ 47583802 w 41"/>
                <a:gd name="T23" fmla="*/ 15700744 h 43"/>
                <a:gd name="T24" fmla="*/ 41239533 w 41"/>
                <a:gd name="T25" fmla="*/ 6280298 h 43"/>
                <a:gd name="T26" fmla="*/ 53929853 w 41"/>
                <a:gd name="T27" fmla="*/ 3140149 h 43"/>
                <a:gd name="T28" fmla="*/ 98341521 w 41"/>
                <a:gd name="T29" fmla="*/ 37683558 h 43"/>
                <a:gd name="T30" fmla="*/ 130064649 w 41"/>
                <a:gd name="T31" fmla="*/ 84789335 h 43"/>
                <a:gd name="T32" fmla="*/ 126892515 w 41"/>
                <a:gd name="T33" fmla="*/ 94209781 h 43"/>
                <a:gd name="T34" fmla="*/ 117376110 w 41"/>
                <a:gd name="T35" fmla="*/ 87929484 h 43"/>
                <a:gd name="T36" fmla="*/ 88825116 w 41"/>
                <a:gd name="T37" fmla="*/ 47104005 h 43"/>
                <a:gd name="T38" fmla="*/ 88825116 w 41"/>
                <a:gd name="T39" fmla="*/ 47104005 h 43"/>
                <a:gd name="T40" fmla="*/ 41239533 w 41"/>
                <a:gd name="T41" fmla="*/ 50244153 h 43"/>
                <a:gd name="T42" fmla="*/ 79306931 w 41"/>
                <a:gd name="T43" fmla="*/ 91069633 h 43"/>
                <a:gd name="T44" fmla="*/ 88825116 w 41"/>
                <a:gd name="T45" fmla="*/ 91069633 h 43"/>
                <a:gd name="T46" fmla="*/ 88825116 w 41"/>
                <a:gd name="T47" fmla="*/ 91069633 h 43"/>
                <a:gd name="T48" fmla="*/ 88825116 w 41"/>
                <a:gd name="T49" fmla="*/ 84789335 h 43"/>
                <a:gd name="T50" fmla="*/ 50757718 w 41"/>
                <a:gd name="T51" fmla="*/ 43963856 h 43"/>
                <a:gd name="T52" fmla="*/ 41239533 w 41"/>
                <a:gd name="T53" fmla="*/ 40823707 h 43"/>
                <a:gd name="T54" fmla="*/ 41239533 w 41"/>
                <a:gd name="T55" fmla="*/ 40823707 h 43"/>
                <a:gd name="T56" fmla="*/ 41239533 w 41"/>
                <a:gd name="T57" fmla="*/ 50244153 h 43"/>
                <a:gd name="T58" fmla="*/ 41239533 w 41"/>
                <a:gd name="T59" fmla="*/ 50244153 h 4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41"/>
                <a:gd name="T91" fmla="*/ 0 h 43"/>
                <a:gd name="T92" fmla="*/ 41 w 41"/>
                <a:gd name="T93" fmla="*/ 43 h 4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41" h="43">
                  <a:moveTo>
                    <a:pt x="14" y="28"/>
                  </a:moveTo>
                  <a:cubicBezTo>
                    <a:pt x="10" y="24"/>
                    <a:pt x="7" y="19"/>
                    <a:pt x="5" y="15"/>
                  </a:cubicBezTo>
                  <a:cubicBezTo>
                    <a:pt x="4" y="13"/>
                    <a:pt x="3" y="12"/>
                    <a:pt x="2" y="13"/>
                  </a:cubicBezTo>
                  <a:cubicBezTo>
                    <a:pt x="1" y="13"/>
                    <a:pt x="0" y="14"/>
                    <a:pt x="1" y="16"/>
                  </a:cubicBezTo>
                  <a:cubicBezTo>
                    <a:pt x="3" y="21"/>
                    <a:pt x="6" y="26"/>
                    <a:pt x="11" y="31"/>
                  </a:cubicBezTo>
                  <a:cubicBezTo>
                    <a:pt x="15" y="36"/>
                    <a:pt x="20" y="39"/>
                    <a:pt x="24" y="42"/>
                  </a:cubicBezTo>
                  <a:cubicBezTo>
                    <a:pt x="26" y="43"/>
                    <a:pt x="28" y="42"/>
                    <a:pt x="28" y="41"/>
                  </a:cubicBezTo>
                  <a:cubicBezTo>
                    <a:pt x="28" y="40"/>
                    <a:pt x="28" y="39"/>
                    <a:pt x="26" y="38"/>
                  </a:cubicBezTo>
                  <a:cubicBezTo>
                    <a:pt x="22" y="36"/>
                    <a:pt x="18" y="32"/>
                    <a:pt x="14" y="28"/>
                  </a:cubicBezTo>
                  <a:cubicBezTo>
                    <a:pt x="14" y="28"/>
                    <a:pt x="14" y="28"/>
                    <a:pt x="14" y="28"/>
                  </a:cubicBezTo>
                  <a:close/>
                  <a:moveTo>
                    <a:pt x="28" y="15"/>
                  </a:moveTo>
                  <a:cubicBezTo>
                    <a:pt x="24" y="11"/>
                    <a:pt x="20" y="7"/>
                    <a:pt x="15" y="5"/>
                  </a:cubicBezTo>
                  <a:cubicBezTo>
                    <a:pt x="14" y="4"/>
                    <a:pt x="13" y="3"/>
                    <a:pt x="13" y="2"/>
                  </a:cubicBezTo>
                  <a:cubicBezTo>
                    <a:pt x="14" y="1"/>
                    <a:pt x="15" y="0"/>
                    <a:pt x="17" y="1"/>
                  </a:cubicBezTo>
                  <a:cubicBezTo>
                    <a:pt x="22" y="4"/>
                    <a:pt x="26" y="8"/>
                    <a:pt x="31" y="12"/>
                  </a:cubicBezTo>
                  <a:cubicBezTo>
                    <a:pt x="35" y="17"/>
                    <a:pt x="38" y="22"/>
                    <a:pt x="41" y="27"/>
                  </a:cubicBezTo>
                  <a:cubicBezTo>
                    <a:pt x="41" y="29"/>
                    <a:pt x="41" y="30"/>
                    <a:pt x="40" y="30"/>
                  </a:cubicBezTo>
                  <a:cubicBezTo>
                    <a:pt x="39" y="31"/>
                    <a:pt x="38" y="30"/>
                    <a:pt x="37" y="28"/>
                  </a:cubicBezTo>
                  <a:cubicBezTo>
                    <a:pt x="35" y="24"/>
                    <a:pt x="32" y="19"/>
                    <a:pt x="28" y="15"/>
                  </a:cubicBezTo>
                  <a:cubicBezTo>
                    <a:pt x="28" y="15"/>
                    <a:pt x="28" y="15"/>
                    <a:pt x="28" y="15"/>
                  </a:cubicBezTo>
                  <a:close/>
                  <a:moveTo>
                    <a:pt x="13" y="16"/>
                  </a:moveTo>
                  <a:cubicBezTo>
                    <a:pt x="25" y="29"/>
                    <a:pt x="25" y="29"/>
                    <a:pt x="25" y="29"/>
                  </a:cubicBezTo>
                  <a:cubicBezTo>
                    <a:pt x="26" y="30"/>
                    <a:pt x="27" y="30"/>
                    <a:pt x="28" y="29"/>
                  </a:cubicBezTo>
                  <a:cubicBezTo>
                    <a:pt x="28" y="29"/>
                    <a:pt x="28" y="29"/>
                    <a:pt x="28" y="29"/>
                  </a:cubicBezTo>
                  <a:cubicBezTo>
                    <a:pt x="29" y="29"/>
                    <a:pt x="29" y="28"/>
                    <a:pt x="28" y="27"/>
                  </a:cubicBezTo>
                  <a:cubicBezTo>
                    <a:pt x="16" y="14"/>
                    <a:pt x="16" y="14"/>
                    <a:pt x="16" y="14"/>
                  </a:cubicBezTo>
                  <a:cubicBezTo>
                    <a:pt x="15" y="13"/>
                    <a:pt x="14" y="13"/>
                    <a:pt x="13" y="13"/>
                  </a:cubicBezTo>
                  <a:cubicBezTo>
                    <a:pt x="13" y="13"/>
                    <a:pt x="13" y="13"/>
                    <a:pt x="13" y="13"/>
                  </a:cubicBezTo>
                  <a:cubicBezTo>
                    <a:pt x="13" y="14"/>
                    <a:pt x="12" y="15"/>
                    <a:pt x="13" y="16"/>
                  </a:cubicBezTo>
                  <a:cubicBezTo>
                    <a:pt x="13" y="16"/>
                    <a:pt x="13" y="16"/>
                    <a:pt x="13" y="16"/>
                  </a:cubicBez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39" name="Freeform 31"/>
            <p:cNvSpPr>
              <a:spLocks noChangeArrowheads="1"/>
            </p:cNvSpPr>
            <p:nvPr/>
          </p:nvSpPr>
          <p:spPr bwMode="auto">
            <a:xfrm>
              <a:off x="1106487" y="2149476"/>
              <a:ext cx="322262" cy="357188"/>
            </a:xfrm>
            <a:custGeom>
              <a:avLst/>
              <a:gdLst>
                <a:gd name="T0" fmla="*/ 90922151 w 182"/>
                <a:gd name="T1" fmla="*/ 631600333 h 202"/>
                <a:gd name="T2" fmla="*/ 291579825 w 182"/>
                <a:gd name="T3" fmla="*/ 306419561 h 202"/>
                <a:gd name="T4" fmla="*/ 570619762 w 182"/>
                <a:gd name="T5" fmla="*/ 0 h 202"/>
                <a:gd name="T6" fmla="*/ 260228336 w 182"/>
                <a:gd name="T7" fmla="*/ 196983877 h 202"/>
                <a:gd name="T8" fmla="*/ 0 w 182"/>
                <a:gd name="T9" fmla="*/ 590953400 h 202"/>
                <a:gd name="T10" fmla="*/ 90922151 w 182"/>
                <a:gd name="T11" fmla="*/ 631600333 h 202"/>
                <a:gd name="T12" fmla="*/ 0 60000 65536"/>
                <a:gd name="T13" fmla="*/ 0 60000 65536"/>
                <a:gd name="T14" fmla="*/ 0 60000 65536"/>
                <a:gd name="T15" fmla="*/ 0 60000 65536"/>
                <a:gd name="T16" fmla="*/ 0 60000 65536"/>
                <a:gd name="T17" fmla="*/ 0 60000 65536"/>
                <a:gd name="T18" fmla="*/ 0 w 182"/>
                <a:gd name="T19" fmla="*/ 0 h 202"/>
                <a:gd name="T20" fmla="*/ 182 w 182"/>
                <a:gd name="T21" fmla="*/ 202 h 202"/>
              </a:gdLst>
              <a:ahLst/>
              <a:cxnLst>
                <a:cxn ang="T12">
                  <a:pos x="T0" y="T1"/>
                </a:cxn>
                <a:cxn ang="T13">
                  <a:pos x="T2" y="T3"/>
                </a:cxn>
                <a:cxn ang="T14">
                  <a:pos x="T4" y="T5"/>
                </a:cxn>
                <a:cxn ang="T15">
                  <a:pos x="T6" y="T7"/>
                </a:cxn>
                <a:cxn ang="T16">
                  <a:pos x="T8" y="T9"/>
                </a:cxn>
                <a:cxn ang="T17">
                  <a:pos x="T10" y="T11"/>
                </a:cxn>
              </a:cxnLst>
              <a:rect l="T18" t="T19" r="T20" b="T21"/>
              <a:pathLst>
                <a:path w="182" h="202">
                  <a:moveTo>
                    <a:pt x="29" y="202"/>
                  </a:moveTo>
                  <a:cubicBezTo>
                    <a:pt x="93" y="98"/>
                    <a:pt x="93" y="98"/>
                    <a:pt x="93" y="98"/>
                  </a:cubicBezTo>
                  <a:cubicBezTo>
                    <a:pt x="134" y="83"/>
                    <a:pt x="163" y="49"/>
                    <a:pt x="182" y="0"/>
                  </a:cubicBezTo>
                  <a:cubicBezTo>
                    <a:pt x="151" y="35"/>
                    <a:pt x="119" y="62"/>
                    <a:pt x="83" y="63"/>
                  </a:cubicBezTo>
                  <a:cubicBezTo>
                    <a:pt x="0" y="189"/>
                    <a:pt x="0" y="189"/>
                    <a:pt x="0" y="189"/>
                  </a:cubicBezTo>
                  <a:cubicBezTo>
                    <a:pt x="29" y="202"/>
                    <a:pt x="29" y="202"/>
                    <a:pt x="29" y="202"/>
                  </a:cubicBez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0" name="Freeform 32"/>
            <p:cNvSpPr>
              <a:spLocks noChangeArrowheads="1"/>
            </p:cNvSpPr>
            <p:nvPr/>
          </p:nvSpPr>
          <p:spPr bwMode="auto">
            <a:xfrm>
              <a:off x="846137" y="2192338"/>
              <a:ext cx="454025" cy="455613"/>
            </a:xfrm>
            <a:custGeom>
              <a:avLst/>
              <a:gdLst>
                <a:gd name="T0" fmla="*/ 463708750 w 286"/>
                <a:gd name="T1" fmla="*/ 723286431 h 287"/>
                <a:gd name="T2" fmla="*/ 720764688 w 286"/>
                <a:gd name="T3" fmla="*/ 375504487 h 287"/>
                <a:gd name="T4" fmla="*/ 211693125 w 286"/>
                <a:gd name="T5" fmla="*/ 0 h 287"/>
                <a:gd name="T6" fmla="*/ 0 w 286"/>
                <a:gd name="T7" fmla="*/ 279738444 h 287"/>
                <a:gd name="T8" fmla="*/ 0 w 286"/>
                <a:gd name="T9" fmla="*/ 357862580 h 287"/>
                <a:gd name="T10" fmla="*/ 463708750 w 286"/>
                <a:gd name="T11" fmla="*/ 723286431 h 287"/>
                <a:gd name="T12" fmla="*/ 463708750 w 286"/>
                <a:gd name="T13" fmla="*/ 723286431 h 287"/>
                <a:gd name="T14" fmla="*/ 0 60000 65536"/>
                <a:gd name="T15" fmla="*/ 0 60000 65536"/>
                <a:gd name="T16" fmla="*/ 0 60000 65536"/>
                <a:gd name="T17" fmla="*/ 0 60000 65536"/>
                <a:gd name="T18" fmla="*/ 0 60000 65536"/>
                <a:gd name="T19" fmla="*/ 0 60000 65536"/>
                <a:gd name="T20" fmla="*/ 0 60000 65536"/>
                <a:gd name="T21" fmla="*/ 0 w 286"/>
                <a:gd name="T22" fmla="*/ 0 h 287"/>
                <a:gd name="T23" fmla="*/ 286 w 286"/>
                <a:gd name="T24" fmla="*/ 287 h 2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86" h="287">
                  <a:moveTo>
                    <a:pt x="184" y="287"/>
                  </a:moveTo>
                  <a:lnTo>
                    <a:pt x="286" y="149"/>
                  </a:lnTo>
                  <a:lnTo>
                    <a:pt x="84" y="0"/>
                  </a:lnTo>
                  <a:lnTo>
                    <a:pt x="0" y="111"/>
                  </a:lnTo>
                  <a:lnTo>
                    <a:pt x="0" y="142"/>
                  </a:lnTo>
                  <a:lnTo>
                    <a:pt x="184" y="287"/>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1" name="Freeform 33"/>
            <p:cNvSpPr>
              <a:spLocks noChangeArrowheads="1"/>
            </p:cNvSpPr>
            <p:nvPr/>
          </p:nvSpPr>
          <p:spPr bwMode="auto">
            <a:xfrm>
              <a:off x="750887" y="2292351"/>
              <a:ext cx="488950" cy="528638"/>
            </a:xfrm>
            <a:custGeom>
              <a:avLst/>
              <a:gdLst>
                <a:gd name="T0" fmla="*/ 555500347 w 276"/>
                <a:gd name="T1" fmla="*/ 937778977 h 298"/>
                <a:gd name="T2" fmla="*/ 866203270 w 276"/>
                <a:gd name="T3" fmla="*/ 512945612 h 298"/>
                <a:gd name="T4" fmla="*/ 175750952 w 276"/>
                <a:gd name="T5" fmla="*/ 0 h 298"/>
                <a:gd name="T6" fmla="*/ 0 w 276"/>
                <a:gd name="T7" fmla="*/ 245458331 h 298"/>
                <a:gd name="T8" fmla="*/ 555500347 w 276"/>
                <a:gd name="T9" fmla="*/ 937778977 h 298"/>
                <a:gd name="T10" fmla="*/ 0 60000 65536"/>
                <a:gd name="T11" fmla="*/ 0 60000 65536"/>
                <a:gd name="T12" fmla="*/ 0 60000 65536"/>
                <a:gd name="T13" fmla="*/ 0 60000 65536"/>
                <a:gd name="T14" fmla="*/ 0 60000 65536"/>
                <a:gd name="T15" fmla="*/ 0 w 276"/>
                <a:gd name="T16" fmla="*/ 0 h 298"/>
                <a:gd name="T17" fmla="*/ 276 w 276"/>
                <a:gd name="T18" fmla="*/ 298 h 298"/>
              </a:gdLst>
              <a:ahLst/>
              <a:cxnLst>
                <a:cxn ang="T10">
                  <a:pos x="T0" y="T1"/>
                </a:cxn>
                <a:cxn ang="T11">
                  <a:pos x="T2" y="T3"/>
                </a:cxn>
                <a:cxn ang="T12">
                  <a:pos x="T4" y="T5"/>
                </a:cxn>
                <a:cxn ang="T13">
                  <a:pos x="T6" y="T7"/>
                </a:cxn>
                <a:cxn ang="T14">
                  <a:pos x="T8" y="T9"/>
                </a:cxn>
              </a:cxnLst>
              <a:rect l="T15" t="T16" r="T17" b="T18"/>
              <a:pathLst>
                <a:path w="276" h="298">
                  <a:moveTo>
                    <a:pt x="177" y="298"/>
                  </a:moveTo>
                  <a:cubicBezTo>
                    <a:pt x="276" y="163"/>
                    <a:pt x="276" y="163"/>
                    <a:pt x="276" y="163"/>
                  </a:cubicBezTo>
                  <a:cubicBezTo>
                    <a:pt x="56" y="0"/>
                    <a:pt x="56" y="0"/>
                    <a:pt x="56" y="0"/>
                  </a:cubicBezTo>
                  <a:cubicBezTo>
                    <a:pt x="0" y="78"/>
                    <a:pt x="0" y="78"/>
                    <a:pt x="0" y="78"/>
                  </a:cubicBezTo>
                  <a:cubicBezTo>
                    <a:pt x="44" y="163"/>
                    <a:pt x="104" y="237"/>
                    <a:pt x="177" y="298"/>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2" name="Freeform 34"/>
            <p:cNvSpPr>
              <a:spLocks noChangeArrowheads="1"/>
            </p:cNvSpPr>
            <p:nvPr/>
          </p:nvSpPr>
          <p:spPr bwMode="auto">
            <a:xfrm>
              <a:off x="1168400" y="2425701"/>
              <a:ext cx="71437" cy="71438"/>
            </a:xfrm>
            <a:custGeom>
              <a:avLst/>
              <a:gdLst>
                <a:gd name="T0" fmla="*/ 95686290 w 40"/>
                <a:gd name="T1" fmla="*/ 19138240 h 40"/>
                <a:gd name="T2" fmla="*/ 108443152 w 40"/>
                <a:gd name="T3" fmla="*/ 98877336 h 40"/>
                <a:gd name="T4" fmla="*/ 28705173 w 40"/>
                <a:gd name="T5" fmla="*/ 108446456 h 40"/>
                <a:gd name="T6" fmla="*/ 19137972 w 40"/>
                <a:gd name="T7" fmla="*/ 31897067 h 40"/>
                <a:gd name="T8" fmla="*/ 95686290 w 40"/>
                <a:gd name="T9" fmla="*/ 19138240 h 40"/>
                <a:gd name="T10" fmla="*/ 95686290 w 40"/>
                <a:gd name="T11" fmla="*/ 19138240 h 40"/>
                <a:gd name="T12" fmla="*/ 0 60000 65536"/>
                <a:gd name="T13" fmla="*/ 0 60000 65536"/>
                <a:gd name="T14" fmla="*/ 0 60000 65536"/>
                <a:gd name="T15" fmla="*/ 0 60000 65536"/>
                <a:gd name="T16" fmla="*/ 0 60000 65536"/>
                <a:gd name="T17" fmla="*/ 0 60000 65536"/>
                <a:gd name="T18" fmla="*/ 0 w 40"/>
                <a:gd name="T19" fmla="*/ 0 h 40"/>
                <a:gd name="T20" fmla="*/ 40 w 40"/>
                <a:gd name="T21" fmla="*/ 40 h 40"/>
              </a:gdLst>
              <a:ahLst/>
              <a:cxnLst>
                <a:cxn ang="T12">
                  <a:pos x="T0" y="T1"/>
                </a:cxn>
                <a:cxn ang="T13">
                  <a:pos x="T2" y="T3"/>
                </a:cxn>
                <a:cxn ang="T14">
                  <a:pos x="T4" y="T5"/>
                </a:cxn>
                <a:cxn ang="T15">
                  <a:pos x="T6" y="T7"/>
                </a:cxn>
                <a:cxn ang="T16">
                  <a:pos x="T8" y="T9"/>
                </a:cxn>
                <a:cxn ang="T17">
                  <a:pos x="T10" y="T11"/>
                </a:cxn>
              </a:cxnLst>
              <a:rect l="T18" t="T19" r="T20" b="T21"/>
              <a:pathLst>
                <a:path w="40" h="40">
                  <a:moveTo>
                    <a:pt x="30" y="6"/>
                  </a:moveTo>
                  <a:cubicBezTo>
                    <a:pt x="38" y="12"/>
                    <a:pt x="40" y="23"/>
                    <a:pt x="34" y="31"/>
                  </a:cubicBezTo>
                  <a:cubicBezTo>
                    <a:pt x="28" y="38"/>
                    <a:pt x="17" y="40"/>
                    <a:pt x="9" y="34"/>
                  </a:cubicBezTo>
                  <a:cubicBezTo>
                    <a:pt x="2" y="28"/>
                    <a:pt x="0" y="17"/>
                    <a:pt x="6" y="10"/>
                  </a:cubicBezTo>
                  <a:cubicBezTo>
                    <a:pt x="12" y="2"/>
                    <a:pt x="22" y="0"/>
                    <a:pt x="30" y="6"/>
                  </a:cubicBezTo>
                  <a:cubicBezTo>
                    <a:pt x="30" y="6"/>
                    <a:pt x="30" y="6"/>
                    <a:pt x="30" y="6"/>
                  </a:cubicBezTo>
                  <a:close/>
                </a:path>
              </a:pathLst>
            </a:custGeom>
            <a:solidFill>
              <a:srgbClr val="FAD12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3" name="Freeform 35"/>
            <p:cNvSpPr>
              <a:spLocks noChangeArrowheads="1"/>
            </p:cNvSpPr>
            <p:nvPr/>
          </p:nvSpPr>
          <p:spPr bwMode="auto">
            <a:xfrm>
              <a:off x="1546225" y="1617663"/>
              <a:ext cx="141287" cy="128588"/>
            </a:xfrm>
            <a:custGeom>
              <a:avLst/>
              <a:gdLst>
                <a:gd name="T0" fmla="*/ 208977602 w 80"/>
                <a:gd name="T1" fmla="*/ 41464272 h 72"/>
                <a:gd name="T2" fmla="*/ 40547603 w 80"/>
                <a:gd name="T3" fmla="*/ 60602453 h 72"/>
                <a:gd name="T4" fmla="*/ 28071961 w 80"/>
                <a:gd name="T5" fmla="*/ 73361240 h 72"/>
                <a:gd name="T6" fmla="*/ 31190871 w 80"/>
                <a:gd name="T7" fmla="*/ 184997055 h 72"/>
                <a:gd name="T8" fmla="*/ 155952591 w 80"/>
                <a:gd name="T9" fmla="*/ 197755842 h 72"/>
                <a:gd name="T10" fmla="*/ 208977602 w 80"/>
                <a:gd name="T11" fmla="*/ 41464272 h 72"/>
                <a:gd name="T12" fmla="*/ 208977602 w 80"/>
                <a:gd name="T13" fmla="*/ 41464272 h 72"/>
                <a:gd name="T14" fmla="*/ 0 60000 65536"/>
                <a:gd name="T15" fmla="*/ 0 60000 65536"/>
                <a:gd name="T16" fmla="*/ 0 60000 65536"/>
                <a:gd name="T17" fmla="*/ 0 60000 65536"/>
                <a:gd name="T18" fmla="*/ 0 60000 65536"/>
                <a:gd name="T19" fmla="*/ 0 60000 65536"/>
                <a:gd name="T20" fmla="*/ 0 60000 65536"/>
                <a:gd name="T21" fmla="*/ 0 w 80"/>
                <a:gd name="T22" fmla="*/ 0 h 72"/>
                <a:gd name="T23" fmla="*/ 80 w 80"/>
                <a:gd name="T24" fmla="*/ 72 h 7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0" h="72">
                  <a:moveTo>
                    <a:pt x="67" y="13"/>
                  </a:moveTo>
                  <a:cubicBezTo>
                    <a:pt x="54" y="1"/>
                    <a:pt x="34" y="0"/>
                    <a:pt x="13" y="19"/>
                  </a:cubicBezTo>
                  <a:cubicBezTo>
                    <a:pt x="9" y="23"/>
                    <a:pt x="9" y="23"/>
                    <a:pt x="9" y="23"/>
                  </a:cubicBezTo>
                  <a:cubicBezTo>
                    <a:pt x="2" y="33"/>
                    <a:pt x="0" y="46"/>
                    <a:pt x="10" y="58"/>
                  </a:cubicBezTo>
                  <a:cubicBezTo>
                    <a:pt x="18" y="68"/>
                    <a:pt x="33" y="72"/>
                    <a:pt x="50" y="62"/>
                  </a:cubicBezTo>
                  <a:cubicBezTo>
                    <a:pt x="68" y="52"/>
                    <a:pt x="80" y="27"/>
                    <a:pt x="67" y="13"/>
                  </a:cubicBezTo>
                  <a:cubicBezTo>
                    <a:pt x="67" y="13"/>
                    <a:pt x="67" y="13"/>
                    <a:pt x="67" y="13"/>
                  </a:cubicBezTo>
                  <a:close/>
                </a:path>
              </a:pathLst>
            </a:custGeom>
            <a:solidFill>
              <a:srgbClr val="F7EBD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4" name="Freeform 36"/>
            <p:cNvSpPr>
              <a:spLocks noChangeArrowheads="1"/>
            </p:cNvSpPr>
            <p:nvPr/>
          </p:nvSpPr>
          <p:spPr bwMode="auto">
            <a:xfrm>
              <a:off x="384175" y="2428876"/>
              <a:ext cx="904875" cy="904875"/>
            </a:xfrm>
            <a:custGeom>
              <a:avLst/>
              <a:gdLst>
                <a:gd name="T0" fmla="*/ 285349055 w 511"/>
                <a:gd name="T1" fmla="*/ 1316996866 h 511"/>
                <a:gd name="T2" fmla="*/ 285349055 w 511"/>
                <a:gd name="T3" fmla="*/ 285349055 h 511"/>
                <a:gd name="T4" fmla="*/ 1316996866 w 511"/>
                <a:gd name="T5" fmla="*/ 285349055 h 511"/>
                <a:gd name="T6" fmla="*/ 1316996866 w 511"/>
                <a:gd name="T7" fmla="*/ 1316996866 h 511"/>
                <a:gd name="T8" fmla="*/ 285349055 w 511"/>
                <a:gd name="T9" fmla="*/ 1316996866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420"/>
                  </a:moveTo>
                  <a:cubicBezTo>
                    <a:pt x="0" y="329"/>
                    <a:pt x="0" y="181"/>
                    <a:pt x="91" y="91"/>
                  </a:cubicBezTo>
                  <a:cubicBezTo>
                    <a:pt x="181" y="0"/>
                    <a:pt x="329" y="0"/>
                    <a:pt x="420" y="91"/>
                  </a:cubicBezTo>
                  <a:cubicBezTo>
                    <a:pt x="511" y="181"/>
                    <a:pt x="511" y="329"/>
                    <a:pt x="420" y="420"/>
                  </a:cubicBezTo>
                  <a:cubicBezTo>
                    <a:pt x="329" y="511"/>
                    <a:pt x="181" y="511"/>
                    <a:pt x="91" y="42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5" name="Freeform 37"/>
            <p:cNvSpPr>
              <a:spLocks noChangeArrowheads="1"/>
            </p:cNvSpPr>
            <p:nvPr/>
          </p:nvSpPr>
          <p:spPr bwMode="auto">
            <a:xfrm>
              <a:off x="455612" y="2500313"/>
              <a:ext cx="763587" cy="763588"/>
            </a:xfrm>
            <a:custGeom>
              <a:avLst/>
              <a:gdLst>
                <a:gd name="T0" fmla="*/ 238547413 w 431"/>
                <a:gd name="T1" fmla="*/ 1111135698 h 431"/>
                <a:gd name="T2" fmla="*/ 238547413 w 431"/>
                <a:gd name="T3" fmla="*/ 238549498 h 431"/>
                <a:gd name="T4" fmla="*/ 1111132471 w 431"/>
                <a:gd name="T5" fmla="*/ 238549498 h 431"/>
                <a:gd name="T6" fmla="*/ 1111132471 w 431"/>
                <a:gd name="T7" fmla="*/ 1111135698 h 431"/>
                <a:gd name="T8" fmla="*/ 238547413 w 431"/>
                <a:gd name="T9" fmla="*/ 1111135698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354"/>
                  </a:moveTo>
                  <a:cubicBezTo>
                    <a:pt x="0" y="278"/>
                    <a:pt x="0" y="153"/>
                    <a:pt x="76" y="76"/>
                  </a:cubicBezTo>
                  <a:cubicBezTo>
                    <a:pt x="153" y="0"/>
                    <a:pt x="278" y="0"/>
                    <a:pt x="354" y="76"/>
                  </a:cubicBezTo>
                  <a:cubicBezTo>
                    <a:pt x="431" y="153"/>
                    <a:pt x="431" y="278"/>
                    <a:pt x="354" y="354"/>
                  </a:cubicBezTo>
                  <a:cubicBezTo>
                    <a:pt x="278" y="431"/>
                    <a:pt x="153" y="431"/>
                    <a:pt x="76" y="354"/>
                  </a:cubicBezTo>
                  <a:close/>
                </a:path>
              </a:pathLst>
            </a:custGeom>
            <a:solidFill>
              <a:schemeClr val="accent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6" name="Freeform 38"/>
            <p:cNvSpPr>
              <a:spLocks noChangeArrowheads="1"/>
            </p:cNvSpPr>
            <p:nvPr/>
          </p:nvSpPr>
          <p:spPr bwMode="auto">
            <a:xfrm>
              <a:off x="2430462" y="384176"/>
              <a:ext cx="904875" cy="904875"/>
            </a:xfrm>
            <a:custGeom>
              <a:avLst/>
              <a:gdLst>
                <a:gd name="T0" fmla="*/ 285349055 w 511"/>
                <a:gd name="T1" fmla="*/ 1316996866 h 511"/>
                <a:gd name="T2" fmla="*/ 285349055 w 511"/>
                <a:gd name="T3" fmla="*/ 285349055 h 511"/>
                <a:gd name="T4" fmla="*/ 1316996866 w 511"/>
                <a:gd name="T5" fmla="*/ 285349055 h 511"/>
                <a:gd name="T6" fmla="*/ 1316996866 w 511"/>
                <a:gd name="T7" fmla="*/ 1316996866 h 511"/>
                <a:gd name="T8" fmla="*/ 285349055 w 511"/>
                <a:gd name="T9" fmla="*/ 1316996866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420"/>
                  </a:moveTo>
                  <a:cubicBezTo>
                    <a:pt x="0" y="329"/>
                    <a:pt x="0" y="181"/>
                    <a:pt x="91" y="91"/>
                  </a:cubicBezTo>
                  <a:cubicBezTo>
                    <a:pt x="181" y="0"/>
                    <a:pt x="329" y="0"/>
                    <a:pt x="420" y="91"/>
                  </a:cubicBezTo>
                  <a:cubicBezTo>
                    <a:pt x="511" y="181"/>
                    <a:pt x="511" y="329"/>
                    <a:pt x="420" y="420"/>
                  </a:cubicBezTo>
                  <a:cubicBezTo>
                    <a:pt x="329" y="511"/>
                    <a:pt x="181" y="511"/>
                    <a:pt x="91" y="420"/>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7" name="Freeform 39"/>
            <p:cNvSpPr>
              <a:spLocks noChangeArrowheads="1"/>
            </p:cNvSpPr>
            <p:nvPr/>
          </p:nvSpPr>
          <p:spPr bwMode="auto">
            <a:xfrm>
              <a:off x="2500312" y="455613"/>
              <a:ext cx="763587" cy="762000"/>
            </a:xfrm>
            <a:custGeom>
              <a:avLst/>
              <a:gdLst>
                <a:gd name="T0" fmla="*/ 238547413 w 431"/>
                <a:gd name="T1" fmla="*/ 1106517703 h 431"/>
                <a:gd name="T2" fmla="*/ 238547413 w 431"/>
                <a:gd name="T3" fmla="*/ 237558362 h 431"/>
                <a:gd name="T4" fmla="*/ 1111132471 w 431"/>
                <a:gd name="T5" fmla="*/ 237558362 h 431"/>
                <a:gd name="T6" fmla="*/ 1111132471 w 431"/>
                <a:gd name="T7" fmla="*/ 1106517703 h 431"/>
                <a:gd name="T8" fmla="*/ 238547413 w 431"/>
                <a:gd name="T9" fmla="*/ 1106517703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354"/>
                  </a:moveTo>
                  <a:cubicBezTo>
                    <a:pt x="0" y="278"/>
                    <a:pt x="0" y="153"/>
                    <a:pt x="76" y="76"/>
                  </a:cubicBezTo>
                  <a:cubicBezTo>
                    <a:pt x="153" y="0"/>
                    <a:pt x="278" y="0"/>
                    <a:pt x="354" y="76"/>
                  </a:cubicBezTo>
                  <a:cubicBezTo>
                    <a:pt x="431" y="153"/>
                    <a:pt x="431" y="278"/>
                    <a:pt x="354" y="354"/>
                  </a:cubicBezTo>
                  <a:cubicBezTo>
                    <a:pt x="278" y="431"/>
                    <a:pt x="153" y="431"/>
                    <a:pt x="76" y="354"/>
                  </a:cubicBezTo>
                  <a:close/>
                </a:path>
              </a:pathLst>
            </a:custGeom>
            <a:solidFill>
              <a:schemeClr val="accent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8" name="Freeform 46"/>
            <p:cNvSpPr>
              <a:spLocks noChangeArrowheads="1"/>
            </p:cNvSpPr>
            <p:nvPr/>
          </p:nvSpPr>
          <p:spPr bwMode="auto">
            <a:xfrm>
              <a:off x="384175" y="384176"/>
              <a:ext cx="904875" cy="904875"/>
            </a:xfrm>
            <a:custGeom>
              <a:avLst/>
              <a:gdLst>
                <a:gd name="T0" fmla="*/ 285349055 w 511"/>
                <a:gd name="T1" fmla="*/ 285349055 h 511"/>
                <a:gd name="T2" fmla="*/ 1316996866 w 511"/>
                <a:gd name="T3" fmla="*/ 285349055 h 511"/>
                <a:gd name="T4" fmla="*/ 1316996866 w 511"/>
                <a:gd name="T5" fmla="*/ 1316996866 h 511"/>
                <a:gd name="T6" fmla="*/ 285349055 w 511"/>
                <a:gd name="T7" fmla="*/ 1316996866 h 511"/>
                <a:gd name="T8" fmla="*/ 285349055 w 511"/>
                <a:gd name="T9" fmla="*/ 285349055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91"/>
                  </a:moveTo>
                  <a:cubicBezTo>
                    <a:pt x="181" y="0"/>
                    <a:pt x="329" y="0"/>
                    <a:pt x="420" y="91"/>
                  </a:cubicBezTo>
                  <a:cubicBezTo>
                    <a:pt x="511" y="181"/>
                    <a:pt x="511" y="329"/>
                    <a:pt x="420" y="420"/>
                  </a:cubicBezTo>
                  <a:cubicBezTo>
                    <a:pt x="329" y="511"/>
                    <a:pt x="181" y="511"/>
                    <a:pt x="91" y="420"/>
                  </a:cubicBezTo>
                  <a:cubicBezTo>
                    <a:pt x="0" y="329"/>
                    <a:pt x="0" y="181"/>
                    <a:pt x="91" y="91"/>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49" name="Freeform 47"/>
            <p:cNvSpPr>
              <a:spLocks noChangeArrowheads="1"/>
            </p:cNvSpPr>
            <p:nvPr/>
          </p:nvSpPr>
          <p:spPr bwMode="auto">
            <a:xfrm>
              <a:off x="455612" y="455613"/>
              <a:ext cx="763587" cy="762000"/>
            </a:xfrm>
            <a:custGeom>
              <a:avLst/>
              <a:gdLst>
                <a:gd name="T0" fmla="*/ 238547413 w 431"/>
                <a:gd name="T1" fmla="*/ 237558362 h 431"/>
                <a:gd name="T2" fmla="*/ 1111132471 w 431"/>
                <a:gd name="T3" fmla="*/ 237558362 h 431"/>
                <a:gd name="T4" fmla="*/ 1111132471 w 431"/>
                <a:gd name="T5" fmla="*/ 1106517703 h 431"/>
                <a:gd name="T6" fmla="*/ 238547413 w 431"/>
                <a:gd name="T7" fmla="*/ 1106517703 h 431"/>
                <a:gd name="T8" fmla="*/ 238547413 w 431"/>
                <a:gd name="T9" fmla="*/ 237558362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76"/>
                  </a:moveTo>
                  <a:cubicBezTo>
                    <a:pt x="153" y="0"/>
                    <a:pt x="278" y="0"/>
                    <a:pt x="354" y="76"/>
                  </a:cubicBezTo>
                  <a:cubicBezTo>
                    <a:pt x="431" y="153"/>
                    <a:pt x="431" y="278"/>
                    <a:pt x="354" y="354"/>
                  </a:cubicBezTo>
                  <a:cubicBezTo>
                    <a:pt x="278" y="431"/>
                    <a:pt x="153" y="431"/>
                    <a:pt x="76" y="354"/>
                  </a:cubicBezTo>
                  <a:cubicBezTo>
                    <a:pt x="0" y="278"/>
                    <a:pt x="0" y="153"/>
                    <a:pt x="76" y="76"/>
                  </a:cubicBezTo>
                  <a:close/>
                </a:path>
              </a:pathLst>
            </a:custGeom>
            <a:solidFill>
              <a:schemeClr val="accent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0" name="Freeform 48"/>
            <p:cNvSpPr>
              <a:spLocks noChangeArrowheads="1"/>
            </p:cNvSpPr>
            <p:nvPr/>
          </p:nvSpPr>
          <p:spPr bwMode="auto">
            <a:xfrm>
              <a:off x="1787525" y="1684338"/>
              <a:ext cx="1189037" cy="781050"/>
            </a:xfrm>
            <a:custGeom>
              <a:avLst/>
              <a:gdLst>
                <a:gd name="T0" fmla="*/ 2103882422 w 672"/>
                <a:gd name="T1" fmla="*/ 875155013 h 441"/>
                <a:gd name="T2" fmla="*/ 1684357611 w 672"/>
                <a:gd name="T3" fmla="*/ 595983656 h 441"/>
                <a:gd name="T4" fmla="*/ 1512164882 w 672"/>
                <a:gd name="T5" fmla="*/ 382684391 h 441"/>
                <a:gd name="T6" fmla="*/ 1452681183 w 672"/>
                <a:gd name="T7" fmla="*/ 329358690 h 441"/>
                <a:gd name="T8" fmla="*/ 1227264893 w 672"/>
                <a:gd name="T9" fmla="*/ 178794920 h 441"/>
                <a:gd name="T10" fmla="*/ 1045680188 w 672"/>
                <a:gd name="T11" fmla="*/ 59598897 h 441"/>
                <a:gd name="T12" fmla="*/ 992456627 w 672"/>
                <a:gd name="T13" fmla="*/ 25094552 h 441"/>
                <a:gd name="T14" fmla="*/ 886009505 w 672"/>
                <a:gd name="T15" fmla="*/ 47050735 h 441"/>
                <a:gd name="T16" fmla="*/ 867225551 w 672"/>
                <a:gd name="T17" fmla="*/ 75281885 h 441"/>
                <a:gd name="T18" fmla="*/ 889141344 w 672"/>
                <a:gd name="T19" fmla="*/ 181931517 h 441"/>
                <a:gd name="T20" fmla="*/ 854701736 w 672"/>
                <a:gd name="T21" fmla="*/ 159975334 h 441"/>
                <a:gd name="T22" fmla="*/ 738862637 w 672"/>
                <a:gd name="T23" fmla="*/ 185068115 h 441"/>
                <a:gd name="T24" fmla="*/ 716948615 w 672"/>
                <a:gd name="T25" fmla="*/ 216435862 h 441"/>
                <a:gd name="T26" fmla="*/ 738862637 w 672"/>
                <a:gd name="T27" fmla="*/ 335631885 h 441"/>
                <a:gd name="T28" fmla="*/ 663725054 w 672"/>
                <a:gd name="T29" fmla="*/ 285444552 h 441"/>
                <a:gd name="T30" fmla="*/ 544755886 w 672"/>
                <a:gd name="T31" fmla="*/ 307402506 h 441"/>
                <a:gd name="T32" fmla="*/ 522840094 w 672"/>
                <a:gd name="T33" fmla="*/ 341906851 h 441"/>
                <a:gd name="T34" fmla="*/ 547885955 w 672"/>
                <a:gd name="T35" fmla="*/ 457966277 h 441"/>
                <a:gd name="T36" fmla="*/ 165930821 w 672"/>
                <a:gd name="T37" fmla="*/ 203889472 h 441"/>
                <a:gd name="T38" fmla="*/ 46961653 w 672"/>
                <a:gd name="T39" fmla="*/ 228982253 h 441"/>
                <a:gd name="T40" fmla="*/ 25045861 w 672"/>
                <a:gd name="T41" fmla="*/ 263486598 h 441"/>
                <a:gd name="T42" fmla="*/ 50091722 w 672"/>
                <a:gd name="T43" fmla="*/ 379547794 h 441"/>
                <a:gd name="T44" fmla="*/ 623025308 w 672"/>
                <a:gd name="T45" fmla="*/ 762230414 h 441"/>
                <a:gd name="T46" fmla="*/ 713816776 w 672"/>
                <a:gd name="T47" fmla="*/ 1003760829 h 441"/>
                <a:gd name="T48" fmla="*/ 770170406 w 672"/>
                <a:gd name="T49" fmla="*/ 1053949933 h 441"/>
                <a:gd name="T50" fmla="*/ 1045680188 w 672"/>
                <a:gd name="T51" fmla="*/ 1154326370 h 441"/>
                <a:gd name="T52" fmla="*/ 1127079679 w 672"/>
                <a:gd name="T53" fmla="*/ 1163736163 h 441"/>
                <a:gd name="T54" fmla="*/ 1383803738 w 672"/>
                <a:gd name="T55" fmla="*/ 1135505013 h 441"/>
                <a:gd name="T56" fmla="*/ 1753235057 w 672"/>
                <a:gd name="T57" fmla="*/ 1383308622 h 441"/>
                <a:gd name="T58" fmla="*/ 2103882422 w 672"/>
                <a:gd name="T59" fmla="*/ 875155013 h 44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672"/>
                <a:gd name="T91" fmla="*/ 0 h 441"/>
                <a:gd name="T92" fmla="*/ 672 w 672"/>
                <a:gd name="T93" fmla="*/ 441 h 44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672" h="441">
                  <a:moveTo>
                    <a:pt x="672" y="279"/>
                  </a:moveTo>
                  <a:cubicBezTo>
                    <a:pt x="538" y="190"/>
                    <a:pt x="538" y="190"/>
                    <a:pt x="538" y="190"/>
                  </a:cubicBezTo>
                  <a:cubicBezTo>
                    <a:pt x="483" y="122"/>
                    <a:pt x="483" y="122"/>
                    <a:pt x="483" y="122"/>
                  </a:cubicBezTo>
                  <a:cubicBezTo>
                    <a:pt x="478" y="117"/>
                    <a:pt x="472" y="111"/>
                    <a:pt x="464" y="105"/>
                  </a:cubicBezTo>
                  <a:cubicBezTo>
                    <a:pt x="392" y="57"/>
                    <a:pt x="392" y="57"/>
                    <a:pt x="392" y="57"/>
                  </a:cubicBezTo>
                  <a:cubicBezTo>
                    <a:pt x="334" y="19"/>
                    <a:pt x="334" y="19"/>
                    <a:pt x="334" y="19"/>
                  </a:cubicBezTo>
                  <a:cubicBezTo>
                    <a:pt x="317" y="8"/>
                    <a:pt x="317" y="8"/>
                    <a:pt x="317" y="8"/>
                  </a:cubicBezTo>
                  <a:cubicBezTo>
                    <a:pt x="306" y="0"/>
                    <a:pt x="291" y="3"/>
                    <a:pt x="283" y="15"/>
                  </a:cubicBezTo>
                  <a:cubicBezTo>
                    <a:pt x="277" y="24"/>
                    <a:pt x="277" y="24"/>
                    <a:pt x="277" y="24"/>
                  </a:cubicBezTo>
                  <a:cubicBezTo>
                    <a:pt x="269" y="35"/>
                    <a:pt x="273" y="51"/>
                    <a:pt x="284" y="58"/>
                  </a:cubicBezTo>
                  <a:cubicBezTo>
                    <a:pt x="273" y="51"/>
                    <a:pt x="273" y="51"/>
                    <a:pt x="273" y="51"/>
                  </a:cubicBezTo>
                  <a:cubicBezTo>
                    <a:pt x="261" y="43"/>
                    <a:pt x="244" y="46"/>
                    <a:pt x="236" y="59"/>
                  </a:cubicBezTo>
                  <a:cubicBezTo>
                    <a:pt x="229" y="69"/>
                    <a:pt x="229" y="69"/>
                    <a:pt x="229" y="69"/>
                  </a:cubicBezTo>
                  <a:cubicBezTo>
                    <a:pt x="221" y="82"/>
                    <a:pt x="224" y="99"/>
                    <a:pt x="236" y="107"/>
                  </a:cubicBezTo>
                  <a:cubicBezTo>
                    <a:pt x="212" y="91"/>
                    <a:pt x="212" y="91"/>
                    <a:pt x="212" y="91"/>
                  </a:cubicBezTo>
                  <a:cubicBezTo>
                    <a:pt x="199" y="82"/>
                    <a:pt x="183" y="86"/>
                    <a:pt x="174" y="98"/>
                  </a:cubicBezTo>
                  <a:cubicBezTo>
                    <a:pt x="167" y="109"/>
                    <a:pt x="167" y="109"/>
                    <a:pt x="167" y="109"/>
                  </a:cubicBezTo>
                  <a:cubicBezTo>
                    <a:pt x="159" y="121"/>
                    <a:pt x="162" y="138"/>
                    <a:pt x="175" y="146"/>
                  </a:cubicBezTo>
                  <a:cubicBezTo>
                    <a:pt x="53" y="65"/>
                    <a:pt x="53" y="65"/>
                    <a:pt x="53" y="65"/>
                  </a:cubicBezTo>
                  <a:cubicBezTo>
                    <a:pt x="40" y="57"/>
                    <a:pt x="24" y="60"/>
                    <a:pt x="15" y="73"/>
                  </a:cubicBezTo>
                  <a:cubicBezTo>
                    <a:pt x="8" y="84"/>
                    <a:pt x="8" y="84"/>
                    <a:pt x="8" y="84"/>
                  </a:cubicBezTo>
                  <a:cubicBezTo>
                    <a:pt x="0" y="96"/>
                    <a:pt x="3" y="113"/>
                    <a:pt x="16" y="121"/>
                  </a:cubicBezTo>
                  <a:cubicBezTo>
                    <a:pt x="199" y="243"/>
                    <a:pt x="199" y="243"/>
                    <a:pt x="199" y="243"/>
                  </a:cubicBezTo>
                  <a:cubicBezTo>
                    <a:pt x="228" y="320"/>
                    <a:pt x="228" y="320"/>
                    <a:pt x="228" y="320"/>
                  </a:cubicBezTo>
                  <a:cubicBezTo>
                    <a:pt x="231" y="328"/>
                    <a:pt x="238" y="333"/>
                    <a:pt x="246" y="336"/>
                  </a:cubicBezTo>
                  <a:cubicBezTo>
                    <a:pt x="334" y="368"/>
                    <a:pt x="334" y="368"/>
                    <a:pt x="334" y="368"/>
                  </a:cubicBezTo>
                  <a:cubicBezTo>
                    <a:pt x="344" y="371"/>
                    <a:pt x="352" y="372"/>
                    <a:pt x="360" y="371"/>
                  </a:cubicBezTo>
                  <a:cubicBezTo>
                    <a:pt x="442" y="362"/>
                    <a:pt x="442" y="362"/>
                    <a:pt x="442" y="362"/>
                  </a:cubicBezTo>
                  <a:cubicBezTo>
                    <a:pt x="560" y="441"/>
                    <a:pt x="560" y="441"/>
                    <a:pt x="560" y="441"/>
                  </a:cubicBezTo>
                  <a:cubicBezTo>
                    <a:pt x="672" y="279"/>
                    <a:pt x="672" y="279"/>
                    <a:pt x="672" y="279"/>
                  </a:cubicBezTo>
                  <a:close/>
                </a:path>
              </a:pathLst>
            </a:custGeom>
            <a:solidFill>
              <a:srgbClr val="F6E0B7"/>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1" name="Freeform 49"/>
            <p:cNvSpPr>
              <a:spLocks noEditPoints="1" noChangeArrowheads="1"/>
            </p:cNvSpPr>
            <p:nvPr/>
          </p:nvSpPr>
          <p:spPr bwMode="auto">
            <a:xfrm>
              <a:off x="2068512" y="1701801"/>
              <a:ext cx="293687" cy="531813"/>
            </a:xfrm>
            <a:custGeom>
              <a:avLst/>
              <a:gdLst>
                <a:gd name="T0" fmla="*/ 125202660 w 166"/>
                <a:gd name="T1" fmla="*/ 732201911 h 300"/>
                <a:gd name="T2" fmla="*/ 169023945 w 166"/>
                <a:gd name="T3" fmla="*/ 845332718 h 300"/>
                <a:gd name="T4" fmla="*/ 444468737 w 166"/>
                <a:gd name="T5" fmla="*/ 942750223 h 300"/>
                <a:gd name="T6" fmla="*/ 125202660 w 166"/>
                <a:gd name="T7" fmla="*/ 732201911 h 300"/>
                <a:gd name="T8" fmla="*/ 46950998 w 166"/>
                <a:gd name="T9" fmla="*/ 276539215 h 300"/>
                <a:gd name="T10" fmla="*/ 25041240 w 166"/>
                <a:gd name="T11" fmla="*/ 311107060 h 300"/>
                <a:gd name="T12" fmla="*/ 50080710 w 166"/>
                <a:gd name="T13" fmla="*/ 427380881 h 300"/>
                <a:gd name="T14" fmla="*/ 287965411 w 166"/>
                <a:gd name="T15" fmla="*/ 587648047 h 300"/>
                <a:gd name="T16" fmla="*/ 75121950 w 166"/>
                <a:gd name="T17" fmla="*/ 351960934 h 300"/>
                <a:gd name="T18" fmla="*/ 56341905 w 166"/>
                <a:gd name="T19" fmla="*/ 263970701 h 300"/>
                <a:gd name="T20" fmla="*/ 46950998 w 166"/>
                <a:gd name="T21" fmla="*/ 276539215 h 300"/>
                <a:gd name="T22" fmla="*/ 219104656 w 166"/>
                <a:gd name="T23" fmla="*/ 185407739 h 300"/>
                <a:gd name="T24" fmla="*/ 241014413 w 166"/>
                <a:gd name="T25" fmla="*/ 153982909 h 300"/>
                <a:gd name="T26" fmla="*/ 250405321 w 166"/>
                <a:gd name="T27" fmla="*/ 141412622 h 300"/>
                <a:gd name="T28" fmla="*/ 262925941 w 166"/>
                <a:gd name="T29" fmla="*/ 223116826 h 300"/>
                <a:gd name="T30" fmla="*/ 403778933 w 166"/>
                <a:gd name="T31" fmla="*/ 411667580 h 300"/>
                <a:gd name="T32" fmla="*/ 241014413 w 166"/>
                <a:gd name="T33" fmla="*/ 304822803 h 300"/>
                <a:gd name="T34" fmla="*/ 219104656 w 166"/>
                <a:gd name="T35" fmla="*/ 185407739 h 300"/>
                <a:gd name="T36" fmla="*/ 388128601 w 166"/>
                <a:gd name="T37" fmla="*/ 15713301 h 300"/>
                <a:gd name="T38" fmla="*/ 369346786 w 166"/>
                <a:gd name="T39" fmla="*/ 43995117 h 300"/>
                <a:gd name="T40" fmla="*/ 391258314 w 166"/>
                <a:gd name="T41" fmla="*/ 150839894 h 300"/>
                <a:gd name="T42" fmla="*/ 519590687 w 166"/>
                <a:gd name="T43" fmla="*/ 238830127 h 300"/>
                <a:gd name="T44" fmla="*/ 410038359 w 166"/>
                <a:gd name="T45" fmla="*/ 72276932 h 300"/>
                <a:gd name="T46" fmla="*/ 400647452 w 166"/>
                <a:gd name="T47" fmla="*/ 0 h 300"/>
                <a:gd name="T48" fmla="*/ 388128601 w 166"/>
                <a:gd name="T49" fmla="*/ 15713301 h 3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6"/>
                <a:gd name="T76" fmla="*/ 0 h 300"/>
                <a:gd name="T77" fmla="*/ 166 w 166"/>
                <a:gd name="T78" fmla="*/ 300 h 3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6" h="300">
                  <a:moveTo>
                    <a:pt x="40" y="233"/>
                  </a:moveTo>
                  <a:cubicBezTo>
                    <a:pt x="54" y="269"/>
                    <a:pt x="54" y="269"/>
                    <a:pt x="54" y="269"/>
                  </a:cubicBezTo>
                  <a:cubicBezTo>
                    <a:pt x="142" y="300"/>
                    <a:pt x="142" y="300"/>
                    <a:pt x="142" y="300"/>
                  </a:cubicBezTo>
                  <a:cubicBezTo>
                    <a:pt x="40" y="233"/>
                    <a:pt x="40" y="233"/>
                    <a:pt x="40" y="233"/>
                  </a:cubicBezTo>
                  <a:close/>
                  <a:moveTo>
                    <a:pt x="15" y="88"/>
                  </a:moveTo>
                  <a:cubicBezTo>
                    <a:pt x="8" y="99"/>
                    <a:pt x="8" y="99"/>
                    <a:pt x="8" y="99"/>
                  </a:cubicBezTo>
                  <a:cubicBezTo>
                    <a:pt x="0" y="111"/>
                    <a:pt x="3" y="128"/>
                    <a:pt x="16" y="136"/>
                  </a:cubicBezTo>
                  <a:cubicBezTo>
                    <a:pt x="92" y="187"/>
                    <a:pt x="92" y="187"/>
                    <a:pt x="92" y="187"/>
                  </a:cubicBezTo>
                  <a:cubicBezTo>
                    <a:pt x="24" y="112"/>
                    <a:pt x="24" y="112"/>
                    <a:pt x="24" y="112"/>
                  </a:cubicBezTo>
                  <a:cubicBezTo>
                    <a:pt x="16" y="104"/>
                    <a:pt x="13" y="97"/>
                    <a:pt x="18" y="84"/>
                  </a:cubicBezTo>
                  <a:cubicBezTo>
                    <a:pt x="17" y="86"/>
                    <a:pt x="16" y="87"/>
                    <a:pt x="15" y="88"/>
                  </a:cubicBezTo>
                  <a:close/>
                  <a:moveTo>
                    <a:pt x="70" y="59"/>
                  </a:moveTo>
                  <a:cubicBezTo>
                    <a:pt x="77" y="49"/>
                    <a:pt x="77" y="49"/>
                    <a:pt x="77" y="49"/>
                  </a:cubicBezTo>
                  <a:cubicBezTo>
                    <a:pt x="78" y="47"/>
                    <a:pt x="79" y="46"/>
                    <a:pt x="80" y="45"/>
                  </a:cubicBezTo>
                  <a:cubicBezTo>
                    <a:pt x="75" y="55"/>
                    <a:pt x="77" y="62"/>
                    <a:pt x="84" y="71"/>
                  </a:cubicBezTo>
                  <a:cubicBezTo>
                    <a:pt x="129" y="131"/>
                    <a:pt x="129" y="131"/>
                    <a:pt x="129" y="131"/>
                  </a:cubicBezTo>
                  <a:cubicBezTo>
                    <a:pt x="77" y="97"/>
                    <a:pt x="77" y="97"/>
                    <a:pt x="77" y="97"/>
                  </a:cubicBezTo>
                  <a:cubicBezTo>
                    <a:pt x="65" y="89"/>
                    <a:pt x="62" y="72"/>
                    <a:pt x="70" y="59"/>
                  </a:cubicBezTo>
                  <a:close/>
                  <a:moveTo>
                    <a:pt x="124" y="5"/>
                  </a:moveTo>
                  <a:cubicBezTo>
                    <a:pt x="118" y="14"/>
                    <a:pt x="118" y="14"/>
                    <a:pt x="118" y="14"/>
                  </a:cubicBezTo>
                  <a:cubicBezTo>
                    <a:pt x="110" y="25"/>
                    <a:pt x="114" y="41"/>
                    <a:pt x="125" y="48"/>
                  </a:cubicBezTo>
                  <a:cubicBezTo>
                    <a:pt x="166" y="76"/>
                    <a:pt x="166" y="76"/>
                    <a:pt x="166" y="76"/>
                  </a:cubicBezTo>
                  <a:cubicBezTo>
                    <a:pt x="131" y="23"/>
                    <a:pt x="131" y="23"/>
                    <a:pt x="131" y="23"/>
                  </a:cubicBezTo>
                  <a:cubicBezTo>
                    <a:pt x="126" y="16"/>
                    <a:pt x="124" y="9"/>
                    <a:pt x="128" y="0"/>
                  </a:cubicBezTo>
                  <a:cubicBezTo>
                    <a:pt x="126" y="2"/>
                    <a:pt x="125" y="3"/>
                    <a:pt x="124" y="5"/>
                  </a:cubicBez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2" name="Freeform 50"/>
            <p:cNvSpPr>
              <a:spLocks noChangeArrowheads="1"/>
            </p:cNvSpPr>
            <p:nvPr/>
          </p:nvSpPr>
          <p:spPr bwMode="auto">
            <a:xfrm>
              <a:off x="1790700" y="1792288"/>
              <a:ext cx="139700" cy="125413"/>
            </a:xfrm>
            <a:custGeom>
              <a:avLst/>
              <a:gdLst>
                <a:gd name="T0" fmla="*/ 165735482 w 79"/>
                <a:gd name="T1" fmla="*/ 37441963 h 71"/>
                <a:gd name="T2" fmla="*/ 146973242 w 79"/>
                <a:gd name="T3" fmla="*/ 24960720 h 71"/>
                <a:gd name="T4" fmla="*/ 40652700 w 79"/>
                <a:gd name="T5" fmla="*/ 40561390 h 71"/>
                <a:gd name="T6" fmla="*/ 21888691 w 79"/>
                <a:gd name="T7" fmla="*/ 68641538 h 71"/>
                <a:gd name="T8" fmla="*/ 50033820 w 79"/>
                <a:gd name="T9" fmla="*/ 171605611 h 71"/>
                <a:gd name="T10" fmla="*/ 68796061 w 79"/>
                <a:gd name="T11" fmla="*/ 184085087 h 71"/>
                <a:gd name="T12" fmla="*/ 222022204 w 79"/>
                <a:gd name="T13" fmla="*/ 180965660 h 71"/>
                <a:gd name="T14" fmla="*/ 165735482 w 79"/>
                <a:gd name="T15" fmla="*/ 37441963 h 71"/>
                <a:gd name="T16" fmla="*/ 165735482 w 79"/>
                <a:gd name="T17" fmla="*/ 37441963 h 7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9"/>
                <a:gd name="T28" fmla="*/ 0 h 71"/>
                <a:gd name="T29" fmla="*/ 79 w 79"/>
                <a:gd name="T30" fmla="*/ 71 h 7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9" h="71">
                  <a:moveTo>
                    <a:pt x="53" y="12"/>
                  </a:moveTo>
                  <a:cubicBezTo>
                    <a:pt x="47" y="8"/>
                    <a:pt x="47" y="8"/>
                    <a:pt x="47" y="8"/>
                  </a:cubicBezTo>
                  <a:cubicBezTo>
                    <a:pt x="35" y="0"/>
                    <a:pt x="20" y="2"/>
                    <a:pt x="13" y="13"/>
                  </a:cubicBezTo>
                  <a:cubicBezTo>
                    <a:pt x="7" y="22"/>
                    <a:pt x="7" y="22"/>
                    <a:pt x="7" y="22"/>
                  </a:cubicBezTo>
                  <a:cubicBezTo>
                    <a:pt x="0" y="32"/>
                    <a:pt x="4" y="47"/>
                    <a:pt x="16" y="55"/>
                  </a:cubicBezTo>
                  <a:cubicBezTo>
                    <a:pt x="22" y="59"/>
                    <a:pt x="22" y="59"/>
                    <a:pt x="22" y="59"/>
                  </a:cubicBezTo>
                  <a:cubicBezTo>
                    <a:pt x="40" y="71"/>
                    <a:pt x="62" y="71"/>
                    <a:pt x="71" y="58"/>
                  </a:cubicBezTo>
                  <a:cubicBezTo>
                    <a:pt x="79" y="45"/>
                    <a:pt x="71" y="24"/>
                    <a:pt x="53" y="12"/>
                  </a:cubicBezTo>
                  <a:cubicBezTo>
                    <a:pt x="53" y="12"/>
                    <a:pt x="53" y="12"/>
                    <a:pt x="53" y="12"/>
                  </a:cubicBezTo>
                  <a:close/>
                </a:path>
              </a:pathLst>
            </a:custGeom>
            <a:solidFill>
              <a:srgbClr val="F7EBD2"/>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3" name="Freeform 51"/>
            <p:cNvSpPr>
              <a:spLocks noEditPoints="1" noChangeArrowheads="1"/>
            </p:cNvSpPr>
            <p:nvPr/>
          </p:nvSpPr>
          <p:spPr bwMode="auto">
            <a:xfrm>
              <a:off x="2027237" y="1774826"/>
              <a:ext cx="406400" cy="349250"/>
            </a:xfrm>
            <a:custGeom>
              <a:avLst/>
              <a:gdLst>
                <a:gd name="T0" fmla="*/ 336992559 w 229"/>
                <a:gd name="T1" fmla="*/ 563146222 h 198"/>
                <a:gd name="T2" fmla="*/ 314945803 w 229"/>
                <a:gd name="T3" fmla="*/ 609815194 h 198"/>
                <a:gd name="T4" fmla="*/ 308647490 w 229"/>
                <a:gd name="T5" fmla="*/ 616038194 h 198"/>
                <a:gd name="T6" fmla="*/ 302349177 w 229"/>
                <a:gd name="T7" fmla="*/ 606703694 h 198"/>
                <a:gd name="T8" fmla="*/ 327544203 w 229"/>
                <a:gd name="T9" fmla="*/ 556923222 h 198"/>
                <a:gd name="T10" fmla="*/ 365337628 w 229"/>
                <a:gd name="T11" fmla="*/ 516477250 h 198"/>
                <a:gd name="T12" fmla="*/ 374785984 w 229"/>
                <a:gd name="T13" fmla="*/ 516477250 h 198"/>
                <a:gd name="T14" fmla="*/ 371635941 w 229"/>
                <a:gd name="T15" fmla="*/ 525809986 h 198"/>
                <a:gd name="T16" fmla="*/ 336992559 w 229"/>
                <a:gd name="T17" fmla="*/ 563146222 h 198"/>
                <a:gd name="T18" fmla="*/ 453522879 w 229"/>
                <a:gd name="T19" fmla="*/ 388912806 h 198"/>
                <a:gd name="T20" fmla="*/ 431476122 w 229"/>
                <a:gd name="T21" fmla="*/ 435581778 h 198"/>
                <a:gd name="T22" fmla="*/ 425177810 w 229"/>
                <a:gd name="T23" fmla="*/ 441804778 h 198"/>
                <a:gd name="T24" fmla="*/ 418877722 w 229"/>
                <a:gd name="T25" fmla="*/ 432472042 h 198"/>
                <a:gd name="T26" fmla="*/ 444074522 w 229"/>
                <a:gd name="T27" fmla="*/ 382689806 h 198"/>
                <a:gd name="T28" fmla="*/ 481867948 w 229"/>
                <a:gd name="T29" fmla="*/ 342243833 h 198"/>
                <a:gd name="T30" fmla="*/ 491316304 w 229"/>
                <a:gd name="T31" fmla="*/ 342243833 h 198"/>
                <a:gd name="T32" fmla="*/ 488166260 w 229"/>
                <a:gd name="T33" fmla="*/ 351576569 h 198"/>
                <a:gd name="T34" fmla="*/ 453522879 w 229"/>
                <a:gd name="T35" fmla="*/ 388912806 h 198"/>
                <a:gd name="T36" fmla="*/ 570053198 w 229"/>
                <a:gd name="T37" fmla="*/ 214679389 h 198"/>
                <a:gd name="T38" fmla="*/ 548006442 w 229"/>
                <a:gd name="T39" fmla="*/ 261350125 h 198"/>
                <a:gd name="T40" fmla="*/ 541708129 w 229"/>
                <a:gd name="T41" fmla="*/ 270682861 h 198"/>
                <a:gd name="T42" fmla="*/ 535408042 w 229"/>
                <a:gd name="T43" fmla="*/ 258238625 h 198"/>
                <a:gd name="T44" fmla="*/ 560604842 w 229"/>
                <a:gd name="T45" fmla="*/ 208458153 h 198"/>
                <a:gd name="T46" fmla="*/ 598398267 w 229"/>
                <a:gd name="T47" fmla="*/ 168010417 h 198"/>
                <a:gd name="T48" fmla="*/ 607846624 w 229"/>
                <a:gd name="T49" fmla="*/ 168010417 h 198"/>
                <a:gd name="T50" fmla="*/ 604696580 w 229"/>
                <a:gd name="T51" fmla="*/ 177344917 h 198"/>
                <a:gd name="T52" fmla="*/ 570053198 w 229"/>
                <a:gd name="T53" fmla="*/ 214679389 h 198"/>
                <a:gd name="T54" fmla="*/ 680283431 w 229"/>
                <a:gd name="T55" fmla="*/ 49780472 h 198"/>
                <a:gd name="T56" fmla="*/ 658238449 w 229"/>
                <a:gd name="T57" fmla="*/ 96451208 h 198"/>
                <a:gd name="T58" fmla="*/ 651938362 w 229"/>
                <a:gd name="T59" fmla="*/ 105783944 h 198"/>
                <a:gd name="T60" fmla="*/ 648790093 w 229"/>
                <a:gd name="T61" fmla="*/ 93339708 h 198"/>
                <a:gd name="T62" fmla="*/ 670835074 w 229"/>
                <a:gd name="T63" fmla="*/ 43557472 h 198"/>
                <a:gd name="T64" fmla="*/ 708628500 w 229"/>
                <a:gd name="T65" fmla="*/ 3111500 h 198"/>
                <a:gd name="T66" fmla="*/ 718076856 w 229"/>
                <a:gd name="T67" fmla="*/ 3111500 h 198"/>
                <a:gd name="T68" fmla="*/ 714928587 w 229"/>
                <a:gd name="T69" fmla="*/ 12446000 h 198"/>
                <a:gd name="T70" fmla="*/ 680283431 w 229"/>
                <a:gd name="T71" fmla="*/ 49780472 h 198"/>
                <a:gd name="T72" fmla="*/ 47241782 w 229"/>
                <a:gd name="T73" fmla="*/ 407580042 h 198"/>
                <a:gd name="T74" fmla="*/ 78736894 w 229"/>
                <a:gd name="T75" fmla="*/ 360911069 h 198"/>
                <a:gd name="T76" fmla="*/ 78736894 w 229"/>
                <a:gd name="T77" fmla="*/ 351576569 h 198"/>
                <a:gd name="T78" fmla="*/ 78736894 w 229"/>
                <a:gd name="T79" fmla="*/ 351576569 h 198"/>
                <a:gd name="T80" fmla="*/ 69288538 w 229"/>
                <a:gd name="T81" fmla="*/ 354688069 h 198"/>
                <a:gd name="T82" fmla="*/ 37793425 w 229"/>
                <a:gd name="T83" fmla="*/ 401358806 h 198"/>
                <a:gd name="T84" fmla="*/ 40943469 w 229"/>
                <a:gd name="T85" fmla="*/ 407580042 h 198"/>
                <a:gd name="T86" fmla="*/ 40943469 w 229"/>
                <a:gd name="T87" fmla="*/ 407580042 h 198"/>
                <a:gd name="T88" fmla="*/ 47241782 w 229"/>
                <a:gd name="T89" fmla="*/ 407580042 h 198"/>
                <a:gd name="T90" fmla="*/ 34643382 w 229"/>
                <a:gd name="T91" fmla="*/ 364022569 h 198"/>
                <a:gd name="T92" fmla="*/ 12598400 w 229"/>
                <a:gd name="T93" fmla="*/ 410691542 h 198"/>
                <a:gd name="T94" fmla="*/ 3150044 w 229"/>
                <a:gd name="T95" fmla="*/ 416914542 h 198"/>
                <a:gd name="T96" fmla="*/ 0 w 229"/>
                <a:gd name="T97" fmla="*/ 407580042 h 198"/>
                <a:gd name="T98" fmla="*/ 22046756 w 229"/>
                <a:gd name="T99" fmla="*/ 357799569 h 198"/>
                <a:gd name="T100" fmla="*/ 59840182 w 229"/>
                <a:gd name="T101" fmla="*/ 317353597 h 198"/>
                <a:gd name="T102" fmla="*/ 72436807 w 229"/>
                <a:gd name="T103" fmla="*/ 317353597 h 198"/>
                <a:gd name="T104" fmla="*/ 69288538 w 229"/>
                <a:gd name="T105" fmla="*/ 326686333 h 198"/>
                <a:gd name="T106" fmla="*/ 34643382 w 229"/>
                <a:gd name="T107" fmla="*/ 364022569 h 198"/>
                <a:gd name="T108" fmla="*/ 85035207 w 229"/>
                <a:gd name="T109" fmla="*/ 398247306 h 198"/>
                <a:gd name="T110" fmla="*/ 50391825 w 229"/>
                <a:gd name="T111" fmla="*/ 435581778 h 198"/>
                <a:gd name="T112" fmla="*/ 47241782 w 229"/>
                <a:gd name="T113" fmla="*/ 444916278 h 198"/>
                <a:gd name="T114" fmla="*/ 56690138 w 229"/>
                <a:gd name="T115" fmla="*/ 444916278 h 198"/>
                <a:gd name="T116" fmla="*/ 94483563 w 229"/>
                <a:gd name="T117" fmla="*/ 404470306 h 198"/>
                <a:gd name="T118" fmla="*/ 119680363 w 229"/>
                <a:gd name="T119" fmla="*/ 354688069 h 198"/>
                <a:gd name="T120" fmla="*/ 113380276 w 229"/>
                <a:gd name="T121" fmla="*/ 345355333 h 198"/>
                <a:gd name="T122" fmla="*/ 107081963 w 229"/>
                <a:gd name="T123" fmla="*/ 351576569 h 198"/>
                <a:gd name="T124" fmla="*/ 85035207 w 229"/>
                <a:gd name="T125" fmla="*/ 398247306 h 198"/>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29"/>
                <a:gd name="T190" fmla="*/ 0 h 198"/>
                <a:gd name="T191" fmla="*/ 229 w 229"/>
                <a:gd name="T192" fmla="*/ 198 h 198"/>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29" h="198">
                  <a:moveTo>
                    <a:pt x="107" y="181"/>
                  </a:moveTo>
                  <a:cubicBezTo>
                    <a:pt x="104" y="186"/>
                    <a:pt x="101" y="191"/>
                    <a:pt x="100" y="196"/>
                  </a:cubicBezTo>
                  <a:cubicBezTo>
                    <a:pt x="100" y="197"/>
                    <a:pt x="98" y="198"/>
                    <a:pt x="98" y="198"/>
                  </a:cubicBezTo>
                  <a:cubicBezTo>
                    <a:pt x="97" y="198"/>
                    <a:pt x="96" y="197"/>
                    <a:pt x="96" y="195"/>
                  </a:cubicBezTo>
                  <a:cubicBezTo>
                    <a:pt x="98" y="190"/>
                    <a:pt x="100" y="184"/>
                    <a:pt x="104" y="179"/>
                  </a:cubicBezTo>
                  <a:cubicBezTo>
                    <a:pt x="107" y="173"/>
                    <a:pt x="111" y="169"/>
                    <a:pt x="116" y="166"/>
                  </a:cubicBezTo>
                  <a:cubicBezTo>
                    <a:pt x="117" y="164"/>
                    <a:pt x="119" y="165"/>
                    <a:pt x="119" y="166"/>
                  </a:cubicBezTo>
                  <a:cubicBezTo>
                    <a:pt x="120" y="166"/>
                    <a:pt x="119" y="168"/>
                    <a:pt x="118" y="169"/>
                  </a:cubicBezTo>
                  <a:cubicBezTo>
                    <a:pt x="114" y="172"/>
                    <a:pt x="110" y="176"/>
                    <a:pt x="107" y="181"/>
                  </a:cubicBezTo>
                  <a:close/>
                  <a:moveTo>
                    <a:pt x="144" y="125"/>
                  </a:moveTo>
                  <a:cubicBezTo>
                    <a:pt x="141" y="130"/>
                    <a:pt x="138" y="135"/>
                    <a:pt x="137" y="140"/>
                  </a:cubicBezTo>
                  <a:cubicBezTo>
                    <a:pt x="137" y="142"/>
                    <a:pt x="135" y="142"/>
                    <a:pt x="135" y="142"/>
                  </a:cubicBezTo>
                  <a:cubicBezTo>
                    <a:pt x="134" y="142"/>
                    <a:pt x="133" y="141"/>
                    <a:pt x="133" y="139"/>
                  </a:cubicBezTo>
                  <a:cubicBezTo>
                    <a:pt x="135" y="134"/>
                    <a:pt x="137" y="128"/>
                    <a:pt x="141" y="123"/>
                  </a:cubicBezTo>
                  <a:cubicBezTo>
                    <a:pt x="144" y="118"/>
                    <a:pt x="148" y="113"/>
                    <a:pt x="153" y="110"/>
                  </a:cubicBezTo>
                  <a:cubicBezTo>
                    <a:pt x="154" y="109"/>
                    <a:pt x="156" y="109"/>
                    <a:pt x="156" y="110"/>
                  </a:cubicBezTo>
                  <a:cubicBezTo>
                    <a:pt x="157" y="111"/>
                    <a:pt x="156" y="112"/>
                    <a:pt x="155" y="113"/>
                  </a:cubicBezTo>
                  <a:cubicBezTo>
                    <a:pt x="151" y="116"/>
                    <a:pt x="147" y="120"/>
                    <a:pt x="144" y="125"/>
                  </a:cubicBezTo>
                  <a:close/>
                  <a:moveTo>
                    <a:pt x="181" y="69"/>
                  </a:moveTo>
                  <a:cubicBezTo>
                    <a:pt x="178" y="74"/>
                    <a:pt x="176" y="79"/>
                    <a:pt x="174" y="84"/>
                  </a:cubicBezTo>
                  <a:cubicBezTo>
                    <a:pt x="174" y="86"/>
                    <a:pt x="173" y="87"/>
                    <a:pt x="172" y="87"/>
                  </a:cubicBezTo>
                  <a:cubicBezTo>
                    <a:pt x="171" y="86"/>
                    <a:pt x="170" y="85"/>
                    <a:pt x="170" y="83"/>
                  </a:cubicBezTo>
                  <a:cubicBezTo>
                    <a:pt x="172" y="78"/>
                    <a:pt x="174" y="73"/>
                    <a:pt x="178" y="67"/>
                  </a:cubicBezTo>
                  <a:cubicBezTo>
                    <a:pt x="181" y="62"/>
                    <a:pt x="185" y="57"/>
                    <a:pt x="190" y="54"/>
                  </a:cubicBezTo>
                  <a:cubicBezTo>
                    <a:pt x="191" y="53"/>
                    <a:pt x="193" y="53"/>
                    <a:pt x="193" y="54"/>
                  </a:cubicBezTo>
                  <a:cubicBezTo>
                    <a:pt x="194" y="55"/>
                    <a:pt x="193" y="56"/>
                    <a:pt x="192" y="57"/>
                  </a:cubicBezTo>
                  <a:cubicBezTo>
                    <a:pt x="188" y="60"/>
                    <a:pt x="184" y="65"/>
                    <a:pt x="181" y="69"/>
                  </a:cubicBezTo>
                  <a:close/>
                  <a:moveTo>
                    <a:pt x="216" y="16"/>
                  </a:moveTo>
                  <a:cubicBezTo>
                    <a:pt x="213" y="21"/>
                    <a:pt x="211" y="26"/>
                    <a:pt x="209" y="31"/>
                  </a:cubicBezTo>
                  <a:cubicBezTo>
                    <a:pt x="209" y="33"/>
                    <a:pt x="208" y="34"/>
                    <a:pt x="207" y="34"/>
                  </a:cubicBezTo>
                  <a:cubicBezTo>
                    <a:pt x="206" y="33"/>
                    <a:pt x="205" y="32"/>
                    <a:pt x="206" y="30"/>
                  </a:cubicBezTo>
                  <a:cubicBezTo>
                    <a:pt x="207" y="25"/>
                    <a:pt x="209" y="20"/>
                    <a:pt x="213" y="14"/>
                  </a:cubicBezTo>
                  <a:cubicBezTo>
                    <a:pt x="216" y="9"/>
                    <a:pt x="221" y="4"/>
                    <a:pt x="225" y="1"/>
                  </a:cubicBezTo>
                  <a:cubicBezTo>
                    <a:pt x="227" y="0"/>
                    <a:pt x="228" y="0"/>
                    <a:pt x="228" y="1"/>
                  </a:cubicBezTo>
                  <a:cubicBezTo>
                    <a:pt x="229" y="2"/>
                    <a:pt x="229" y="3"/>
                    <a:pt x="227" y="4"/>
                  </a:cubicBezTo>
                  <a:cubicBezTo>
                    <a:pt x="223" y="7"/>
                    <a:pt x="220" y="12"/>
                    <a:pt x="216" y="16"/>
                  </a:cubicBezTo>
                  <a:close/>
                  <a:moveTo>
                    <a:pt x="15" y="131"/>
                  </a:moveTo>
                  <a:cubicBezTo>
                    <a:pt x="25" y="116"/>
                    <a:pt x="25" y="116"/>
                    <a:pt x="25" y="116"/>
                  </a:cubicBezTo>
                  <a:cubicBezTo>
                    <a:pt x="26" y="115"/>
                    <a:pt x="26" y="114"/>
                    <a:pt x="25" y="113"/>
                  </a:cubicBezTo>
                  <a:cubicBezTo>
                    <a:pt x="25" y="113"/>
                    <a:pt x="25" y="113"/>
                    <a:pt x="25" y="113"/>
                  </a:cubicBezTo>
                  <a:cubicBezTo>
                    <a:pt x="24" y="113"/>
                    <a:pt x="23" y="113"/>
                    <a:pt x="22" y="114"/>
                  </a:cubicBezTo>
                  <a:cubicBezTo>
                    <a:pt x="12" y="129"/>
                    <a:pt x="12" y="129"/>
                    <a:pt x="12" y="129"/>
                  </a:cubicBezTo>
                  <a:cubicBezTo>
                    <a:pt x="12" y="130"/>
                    <a:pt x="12" y="131"/>
                    <a:pt x="13" y="131"/>
                  </a:cubicBezTo>
                  <a:cubicBezTo>
                    <a:pt x="13" y="131"/>
                    <a:pt x="13" y="131"/>
                    <a:pt x="13" y="131"/>
                  </a:cubicBezTo>
                  <a:cubicBezTo>
                    <a:pt x="14" y="132"/>
                    <a:pt x="15" y="132"/>
                    <a:pt x="15" y="131"/>
                  </a:cubicBezTo>
                  <a:close/>
                  <a:moveTo>
                    <a:pt x="11" y="117"/>
                  </a:moveTo>
                  <a:cubicBezTo>
                    <a:pt x="8" y="122"/>
                    <a:pt x="5" y="127"/>
                    <a:pt x="4" y="132"/>
                  </a:cubicBezTo>
                  <a:cubicBezTo>
                    <a:pt x="3" y="133"/>
                    <a:pt x="2" y="134"/>
                    <a:pt x="1" y="134"/>
                  </a:cubicBezTo>
                  <a:cubicBezTo>
                    <a:pt x="0" y="134"/>
                    <a:pt x="0" y="133"/>
                    <a:pt x="0" y="131"/>
                  </a:cubicBezTo>
                  <a:cubicBezTo>
                    <a:pt x="1" y="126"/>
                    <a:pt x="4" y="120"/>
                    <a:pt x="7" y="115"/>
                  </a:cubicBezTo>
                  <a:cubicBezTo>
                    <a:pt x="11" y="109"/>
                    <a:pt x="15" y="105"/>
                    <a:pt x="19" y="102"/>
                  </a:cubicBezTo>
                  <a:cubicBezTo>
                    <a:pt x="21" y="100"/>
                    <a:pt x="22" y="101"/>
                    <a:pt x="23" y="102"/>
                  </a:cubicBezTo>
                  <a:cubicBezTo>
                    <a:pt x="23" y="102"/>
                    <a:pt x="23" y="104"/>
                    <a:pt x="22" y="105"/>
                  </a:cubicBezTo>
                  <a:cubicBezTo>
                    <a:pt x="18" y="108"/>
                    <a:pt x="14" y="112"/>
                    <a:pt x="11" y="117"/>
                  </a:cubicBezTo>
                  <a:close/>
                  <a:moveTo>
                    <a:pt x="27" y="128"/>
                  </a:moveTo>
                  <a:cubicBezTo>
                    <a:pt x="24" y="133"/>
                    <a:pt x="20" y="137"/>
                    <a:pt x="16" y="140"/>
                  </a:cubicBezTo>
                  <a:cubicBezTo>
                    <a:pt x="15" y="141"/>
                    <a:pt x="14" y="142"/>
                    <a:pt x="15" y="143"/>
                  </a:cubicBezTo>
                  <a:cubicBezTo>
                    <a:pt x="15" y="144"/>
                    <a:pt x="17" y="144"/>
                    <a:pt x="18" y="143"/>
                  </a:cubicBezTo>
                  <a:cubicBezTo>
                    <a:pt x="23" y="140"/>
                    <a:pt x="27" y="135"/>
                    <a:pt x="30" y="130"/>
                  </a:cubicBezTo>
                  <a:cubicBezTo>
                    <a:pt x="34" y="125"/>
                    <a:pt x="36" y="119"/>
                    <a:pt x="38" y="114"/>
                  </a:cubicBezTo>
                  <a:cubicBezTo>
                    <a:pt x="38" y="112"/>
                    <a:pt x="37" y="111"/>
                    <a:pt x="36" y="111"/>
                  </a:cubicBezTo>
                  <a:cubicBezTo>
                    <a:pt x="35" y="110"/>
                    <a:pt x="34" y="111"/>
                    <a:pt x="34" y="113"/>
                  </a:cubicBezTo>
                  <a:cubicBezTo>
                    <a:pt x="33" y="118"/>
                    <a:pt x="30" y="123"/>
                    <a:pt x="27" y="128"/>
                  </a:cubicBezTo>
                  <a:close/>
                </a:path>
              </a:pathLst>
            </a:custGeom>
            <a:solidFill>
              <a:srgbClr val="ECC37D"/>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4" name="Freeform 52"/>
            <p:cNvSpPr>
              <a:spLocks noChangeArrowheads="1"/>
            </p:cNvSpPr>
            <p:nvPr/>
          </p:nvSpPr>
          <p:spPr bwMode="auto">
            <a:xfrm>
              <a:off x="2613025" y="2052638"/>
              <a:ext cx="428625" cy="468313"/>
            </a:xfrm>
            <a:custGeom>
              <a:avLst/>
              <a:gdLst>
                <a:gd name="T0" fmla="*/ 680442188 w 270"/>
                <a:gd name="T1" fmla="*/ 216733669 h 295"/>
                <a:gd name="T2" fmla="*/ 350302513 w 270"/>
                <a:gd name="T3" fmla="*/ 0 h 295"/>
                <a:gd name="T4" fmla="*/ 0 w 270"/>
                <a:gd name="T5" fmla="*/ 526714012 h 295"/>
                <a:gd name="T6" fmla="*/ 327620313 w 270"/>
                <a:gd name="T7" fmla="*/ 743447681 h 295"/>
                <a:gd name="T8" fmla="*/ 680442188 w 270"/>
                <a:gd name="T9" fmla="*/ 216733669 h 295"/>
                <a:gd name="T10" fmla="*/ 680442188 w 270"/>
                <a:gd name="T11" fmla="*/ 216733669 h 295"/>
                <a:gd name="T12" fmla="*/ 0 60000 65536"/>
                <a:gd name="T13" fmla="*/ 0 60000 65536"/>
                <a:gd name="T14" fmla="*/ 0 60000 65536"/>
                <a:gd name="T15" fmla="*/ 0 60000 65536"/>
                <a:gd name="T16" fmla="*/ 0 60000 65536"/>
                <a:gd name="T17" fmla="*/ 0 60000 65536"/>
                <a:gd name="T18" fmla="*/ 0 w 270"/>
                <a:gd name="T19" fmla="*/ 0 h 295"/>
                <a:gd name="T20" fmla="*/ 270 w 270"/>
                <a:gd name="T21" fmla="*/ 295 h 295"/>
              </a:gdLst>
              <a:ahLst/>
              <a:cxnLst>
                <a:cxn ang="T12">
                  <a:pos x="T0" y="T1"/>
                </a:cxn>
                <a:cxn ang="T13">
                  <a:pos x="T2" y="T3"/>
                </a:cxn>
                <a:cxn ang="T14">
                  <a:pos x="T4" y="T5"/>
                </a:cxn>
                <a:cxn ang="T15">
                  <a:pos x="T6" y="T7"/>
                </a:cxn>
                <a:cxn ang="T16">
                  <a:pos x="T8" y="T9"/>
                </a:cxn>
                <a:cxn ang="T17">
                  <a:pos x="T10" y="T11"/>
                </a:cxn>
              </a:cxnLst>
              <a:rect l="T18" t="T19" r="T20" b="T21"/>
              <a:pathLst>
                <a:path w="270" h="295">
                  <a:moveTo>
                    <a:pt x="270" y="86"/>
                  </a:moveTo>
                  <a:lnTo>
                    <a:pt x="139" y="0"/>
                  </a:lnTo>
                  <a:lnTo>
                    <a:pt x="0" y="209"/>
                  </a:lnTo>
                  <a:lnTo>
                    <a:pt x="130" y="295"/>
                  </a:lnTo>
                  <a:lnTo>
                    <a:pt x="270" y="86"/>
                  </a:ln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5" name="Freeform 53"/>
            <p:cNvSpPr>
              <a:spLocks noChangeArrowheads="1"/>
            </p:cNvSpPr>
            <p:nvPr/>
          </p:nvSpPr>
          <p:spPr bwMode="auto">
            <a:xfrm>
              <a:off x="2720975" y="2101851"/>
              <a:ext cx="352425" cy="503238"/>
            </a:xfrm>
            <a:custGeom>
              <a:avLst/>
              <a:gdLst>
                <a:gd name="T0" fmla="*/ 624137591 w 199"/>
                <a:gd name="T1" fmla="*/ 97335798 h 284"/>
                <a:gd name="T2" fmla="*/ 476728308 w 199"/>
                <a:gd name="T3" fmla="*/ 0 h 284"/>
                <a:gd name="T4" fmla="*/ 0 w 199"/>
                <a:gd name="T5" fmla="*/ 719027872 h 284"/>
                <a:gd name="T6" fmla="*/ 247772485 w 199"/>
                <a:gd name="T7" fmla="*/ 891720016 h 284"/>
                <a:gd name="T8" fmla="*/ 624137591 w 199"/>
                <a:gd name="T9" fmla="*/ 97335798 h 284"/>
                <a:gd name="T10" fmla="*/ 0 60000 65536"/>
                <a:gd name="T11" fmla="*/ 0 60000 65536"/>
                <a:gd name="T12" fmla="*/ 0 60000 65536"/>
                <a:gd name="T13" fmla="*/ 0 60000 65536"/>
                <a:gd name="T14" fmla="*/ 0 60000 65536"/>
                <a:gd name="T15" fmla="*/ 0 w 199"/>
                <a:gd name="T16" fmla="*/ 0 h 284"/>
                <a:gd name="T17" fmla="*/ 199 w 199"/>
                <a:gd name="T18" fmla="*/ 284 h 284"/>
              </a:gdLst>
              <a:ahLst/>
              <a:cxnLst>
                <a:cxn ang="T10">
                  <a:pos x="T0" y="T1"/>
                </a:cxn>
                <a:cxn ang="T11">
                  <a:pos x="T2" y="T3"/>
                </a:cxn>
                <a:cxn ang="T12">
                  <a:pos x="T4" y="T5"/>
                </a:cxn>
                <a:cxn ang="T13">
                  <a:pos x="T6" y="T7"/>
                </a:cxn>
                <a:cxn ang="T14">
                  <a:pos x="T8" y="T9"/>
                </a:cxn>
              </a:cxnLst>
              <a:rect l="T15" t="T16" r="T17" b="T18"/>
              <a:pathLst>
                <a:path w="199" h="284">
                  <a:moveTo>
                    <a:pt x="199" y="31"/>
                  </a:moveTo>
                  <a:cubicBezTo>
                    <a:pt x="152" y="0"/>
                    <a:pt x="152" y="0"/>
                    <a:pt x="152" y="0"/>
                  </a:cubicBezTo>
                  <a:cubicBezTo>
                    <a:pt x="0" y="229"/>
                    <a:pt x="0" y="229"/>
                    <a:pt x="0" y="229"/>
                  </a:cubicBezTo>
                  <a:cubicBezTo>
                    <a:pt x="79" y="284"/>
                    <a:pt x="79" y="284"/>
                    <a:pt x="79" y="284"/>
                  </a:cubicBezTo>
                  <a:cubicBezTo>
                    <a:pt x="135" y="209"/>
                    <a:pt x="176" y="124"/>
                    <a:pt x="199" y="31"/>
                  </a:cubicBezTo>
                  <a:close/>
                </a:path>
              </a:pathLst>
            </a:custGeom>
            <a:solidFill>
              <a:schemeClr val="tx1">
                <a:lumMod val="65000"/>
                <a:lumOff val="35000"/>
              </a:schemeClr>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6" name="Freeform 54"/>
            <p:cNvSpPr>
              <a:spLocks noChangeArrowheads="1"/>
            </p:cNvSpPr>
            <p:nvPr/>
          </p:nvSpPr>
          <p:spPr bwMode="auto">
            <a:xfrm>
              <a:off x="2835275" y="2111376"/>
              <a:ext cx="71437" cy="69850"/>
            </a:xfrm>
            <a:custGeom>
              <a:avLst/>
              <a:gdLst>
                <a:gd name="T0" fmla="*/ 15948310 w 40"/>
                <a:gd name="T1" fmla="*/ 30494764 h 40"/>
                <a:gd name="T2" fmla="*/ 95686290 w 40"/>
                <a:gd name="T3" fmla="*/ 15246509 h 40"/>
                <a:gd name="T4" fmla="*/ 108443152 w 40"/>
                <a:gd name="T5" fmla="*/ 88431846 h 40"/>
                <a:gd name="T6" fmla="*/ 31894835 w 40"/>
                <a:gd name="T7" fmla="*/ 103680101 h 40"/>
                <a:gd name="T8" fmla="*/ 15948310 w 40"/>
                <a:gd name="T9" fmla="*/ 30494764 h 40"/>
                <a:gd name="T10" fmla="*/ 0 60000 65536"/>
                <a:gd name="T11" fmla="*/ 0 60000 65536"/>
                <a:gd name="T12" fmla="*/ 0 60000 65536"/>
                <a:gd name="T13" fmla="*/ 0 60000 65536"/>
                <a:gd name="T14" fmla="*/ 0 60000 65536"/>
                <a:gd name="T15" fmla="*/ 0 w 40"/>
                <a:gd name="T16" fmla="*/ 0 h 40"/>
                <a:gd name="T17" fmla="*/ 40 w 40"/>
                <a:gd name="T18" fmla="*/ 40 h 40"/>
              </a:gdLst>
              <a:ahLst/>
              <a:cxnLst>
                <a:cxn ang="T10">
                  <a:pos x="T0" y="T1"/>
                </a:cxn>
                <a:cxn ang="T11">
                  <a:pos x="T2" y="T3"/>
                </a:cxn>
                <a:cxn ang="T12">
                  <a:pos x="T4" y="T5"/>
                </a:cxn>
                <a:cxn ang="T13">
                  <a:pos x="T6" y="T7"/>
                </a:cxn>
                <a:cxn ang="T14">
                  <a:pos x="T8" y="T9"/>
                </a:cxn>
              </a:cxnLst>
              <a:rect l="T15" t="T16" r="T17" b="T18"/>
              <a:pathLst>
                <a:path w="40" h="40">
                  <a:moveTo>
                    <a:pt x="5" y="10"/>
                  </a:moveTo>
                  <a:cubicBezTo>
                    <a:pt x="11" y="2"/>
                    <a:pt x="21" y="0"/>
                    <a:pt x="30" y="5"/>
                  </a:cubicBezTo>
                  <a:cubicBezTo>
                    <a:pt x="38" y="10"/>
                    <a:pt x="40" y="21"/>
                    <a:pt x="34" y="29"/>
                  </a:cubicBezTo>
                  <a:cubicBezTo>
                    <a:pt x="29" y="37"/>
                    <a:pt x="18" y="40"/>
                    <a:pt x="10" y="34"/>
                  </a:cubicBezTo>
                  <a:cubicBezTo>
                    <a:pt x="2" y="29"/>
                    <a:pt x="0" y="18"/>
                    <a:pt x="5" y="10"/>
                  </a:cubicBezTo>
                  <a:close/>
                </a:path>
              </a:pathLst>
            </a:custGeom>
            <a:solidFill>
              <a:srgbClr val="FAD12C"/>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7" name="Freeform 57"/>
            <p:cNvSpPr>
              <a:spLocks noChangeArrowheads="1"/>
            </p:cNvSpPr>
            <p:nvPr/>
          </p:nvSpPr>
          <p:spPr bwMode="auto">
            <a:xfrm>
              <a:off x="2430462" y="2428876"/>
              <a:ext cx="904875" cy="904875"/>
            </a:xfrm>
            <a:custGeom>
              <a:avLst/>
              <a:gdLst>
                <a:gd name="T0" fmla="*/ 285349055 w 511"/>
                <a:gd name="T1" fmla="*/ 285349055 h 511"/>
                <a:gd name="T2" fmla="*/ 1316996866 w 511"/>
                <a:gd name="T3" fmla="*/ 285349055 h 511"/>
                <a:gd name="T4" fmla="*/ 1316996866 w 511"/>
                <a:gd name="T5" fmla="*/ 1316996866 h 511"/>
                <a:gd name="T6" fmla="*/ 285349055 w 511"/>
                <a:gd name="T7" fmla="*/ 1316996866 h 511"/>
                <a:gd name="T8" fmla="*/ 285349055 w 511"/>
                <a:gd name="T9" fmla="*/ 285349055 h 511"/>
                <a:gd name="T10" fmla="*/ 0 60000 65536"/>
                <a:gd name="T11" fmla="*/ 0 60000 65536"/>
                <a:gd name="T12" fmla="*/ 0 60000 65536"/>
                <a:gd name="T13" fmla="*/ 0 60000 65536"/>
                <a:gd name="T14" fmla="*/ 0 60000 65536"/>
                <a:gd name="T15" fmla="*/ 0 w 511"/>
                <a:gd name="T16" fmla="*/ 0 h 511"/>
                <a:gd name="T17" fmla="*/ 511 w 511"/>
                <a:gd name="T18" fmla="*/ 511 h 511"/>
              </a:gdLst>
              <a:ahLst/>
              <a:cxnLst>
                <a:cxn ang="T10">
                  <a:pos x="T0" y="T1"/>
                </a:cxn>
                <a:cxn ang="T11">
                  <a:pos x="T2" y="T3"/>
                </a:cxn>
                <a:cxn ang="T12">
                  <a:pos x="T4" y="T5"/>
                </a:cxn>
                <a:cxn ang="T13">
                  <a:pos x="T6" y="T7"/>
                </a:cxn>
                <a:cxn ang="T14">
                  <a:pos x="T8" y="T9"/>
                </a:cxn>
              </a:cxnLst>
              <a:rect l="T15" t="T16" r="T17" b="T18"/>
              <a:pathLst>
                <a:path w="511" h="511">
                  <a:moveTo>
                    <a:pt x="91" y="91"/>
                  </a:moveTo>
                  <a:cubicBezTo>
                    <a:pt x="181" y="0"/>
                    <a:pt x="329" y="0"/>
                    <a:pt x="420" y="91"/>
                  </a:cubicBezTo>
                  <a:cubicBezTo>
                    <a:pt x="511" y="181"/>
                    <a:pt x="511" y="329"/>
                    <a:pt x="420" y="420"/>
                  </a:cubicBezTo>
                  <a:cubicBezTo>
                    <a:pt x="329" y="511"/>
                    <a:pt x="181" y="511"/>
                    <a:pt x="91" y="420"/>
                  </a:cubicBezTo>
                  <a:cubicBezTo>
                    <a:pt x="0" y="329"/>
                    <a:pt x="0" y="181"/>
                    <a:pt x="91" y="91"/>
                  </a:cubicBezTo>
                  <a:close/>
                </a:path>
              </a:pathLst>
            </a:custGeom>
            <a:solidFill>
              <a:srgbClr val="FFFFFF"/>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sp>
          <p:nvSpPr>
            <p:cNvPr id="58" name="Freeform 58"/>
            <p:cNvSpPr>
              <a:spLocks noChangeArrowheads="1"/>
            </p:cNvSpPr>
            <p:nvPr/>
          </p:nvSpPr>
          <p:spPr bwMode="auto">
            <a:xfrm>
              <a:off x="2500312" y="2500313"/>
              <a:ext cx="763587" cy="763588"/>
            </a:xfrm>
            <a:custGeom>
              <a:avLst/>
              <a:gdLst>
                <a:gd name="T0" fmla="*/ 238547413 w 431"/>
                <a:gd name="T1" fmla="*/ 238549498 h 431"/>
                <a:gd name="T2" fmla="*/ 1111132471 w 431"/>
                <a:gd name="T3" fmla="*/ 238549498 h 431"/>
                <a:gd name="T4" fmla="*/ 1111132471 w 431"/>
                <a:gd name="T5" fmla="*/ 1111135698 h 431"/>
                <a:gd name="T6" fmla="*/ 238547413 w 431"/>
                <a:gd name="T7" fmla="*/ 1111135698 h 431"/>
                <a:gd name="T8" fmla="*/ 238547413 w 431"/>
                <a:gd name="T9" fmla="*/ 238549498 h 431"/>
                <a:gd name="T10" fmla="*/ 0 60000 65536"/>
                <a:gd name="T11" fmla="*/ 0 60000 65536"/>
                <a:gd name="T12" fmla="*/ 0 60000 65536"/>
                <a:gd name="T13" fmla="*/ 0 60000 65536"/>
                <a:gd name="T14" fmla="*/ 0 60000 65536"/>
                <a:gd name="T15" fmla="*/ 0 w 431"/>
                <a:gd name="T16" fmla="*/ 0 h 431"/>
                <a:gd name="T17" fmla="*/ 431 w 431"/>
                <a:gd name="T18" fmla="*/ 431 h 431"/>
              </a:gdLst>
              <a:ahLst/>
              <a:cxnLst>
                <a:cxn ang="T10">
                  <a:pos x="T0" y="T1"/>
                </a:cxn>
                <a:cxn ang="T11">
                  <a:pos x="T2" y="T3"/>
                </a:cxn>
                <a:cxn ang="T12">
                  <a:pos x="T4" y="T5"/>
                </a:cxn>
                <a:cxn ang="T13">
                  <a:pos x="T6" y="T7"/>
                </a:cxn>
                <a:cxn ang="T14">
                  <a:pos x="T8" y="T9"/>
                </a:cxn>
              </a:cxnLst>
              <a:rect l="T15" t="T16" r="T17" b="T18"/>
              <a:pathLst>
                <a:path w="431" h="431">
                  <a:moveTo>
                    <a:pt x="76" y="76"/>
                  </a:moveTo>
                  <a:cubicBezTo>
                    <a:pt x="153" y="0"/>
                    <a:pt x="278" y="0"/>
                    <a:pt x="354" y="76"/>
                  </a:cubicBezTo>
                  <a:cubicBezTo>
                    <a:pt x="431" y="153"/>
                    <a:pt x="431" y="278"/>
                    <a:pt x="354" y="354"/>
                  </a:cubicBezTo>
                  <a:cubicBezTo>
                    <a:pt x="278" y="431"/>
                    <a:pt x="153" y="431"/>
                    <a:pt x="76" y="354"/>
                  </a:cubicBezTo>
                  <a:cubicBezTo>
                    <a:pt x="0" y="278"/>
                    <a:pt x="0" y="153"/>
                    <a:pt x="76" y="76"/>
                  </a:cubicBezTo>
                  <a:close/>
                </a:path>
              </a:pathLst>
            </a:custGeom>
            <a:solidFill>
              <a:schemeClr val="accent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en-US"/>
            </a:p>
          </p:txBody>
        </p:sp>
      </p:grpSp>
      <p:sp>
        <p:nvSpPr>
          <p:cNvPr id="59" name="文本框 6"/>
          <p:cNvSpPr txBox="1"/>
          <p:nvPr/>
        </p:nvSpPr>
        <p:spPr>
          <a:xfrm>
            <a:off x="5055394" y="2687608"/>
            <a:ext cx="50421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chemeClr val="bg1"/>
                </a:solidFill>
                <a:effectLst/>
                <a:uLnTx/>
                <a:uFillTx/>
                <a:latin typeface="Impact" panose="020B0806030902050204" pitchFamily="34" charset="0"/>
                <a:ea typeface="宋体" panose="02010600030101010101" pitchFamily="2" charset="-122"/>
                <a:cs typeface="Iskoola Pota" panose="020B0502040204020203" pitchFamily="34" charset="0"/>
              </a:rPr>
              <a:t>01</a:t>
            </a:r>
            <a:endParaRPr kumimoji="0" lang="zh-CN" altLang="en-US" sz="2000" b="0" i="0" u="none" strike="noStrike" kern="1200" cap="none" spc="0" normalizeH="0" baseline="0" noProof="0" dirty="0">
              <a:ln>
                <a:noFill/>
              </a:ln>
              <a:solidFill>
                <a:schemeClr val="bg1"/>
              </a:solidFill>
              <a:effectLst/>
              <a:uLnTx/>
              <a:uFillTx/>
              <a:latin typeface="Impact" panose="020B0806030902050204" pitchFamily="34" charset="0"/>
              <a:ea typeface="宋体" panose="02010600030101010101" pitchFamily="2" charset="-122"/>
              <a:cs typeface="Iskoola Pota" panose="020B0502040204020203" pitchFamily="34" charset="0"/>
            </a:endParaRPr>
          </a:p>
        </p:txBody>
      </p:sp>
      <p:sp>
        <p:nvSpPr>
          <p:cNvPr id="60" name="文本框 63"/>
          <p:cNvSpPr txBox="1"/>
          <p:nvPr/>
        </p:nvSpPr>
        <p:spPr>
          <a:xfrm>
            <a:off x="7112794" y="2660650"/>
            <a:ext cx="50421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chemeClr val="bg1"/>
                </a:solidFill>
                <a:effectLst/>
                <a:uLnTx/>
                <a:uFillTx/>
                <a:latin typeface="Impact" panose="020B0806030902050204" pitchFamily="34" charset="0"/>
                <a:ea typeface="宋体" panose="02010600030101010101" pitchFamily="2" charset="-122"/>
                <a:cs typeface="Iskoola Pota" panose="020B0502040204020203" pitchFamily="34" charset="0"/>
              </a:rPr>
              <a:t>02</a:t>
            </a:r>
            <a:endParaRPr kumimoji="0" lang="zh-CN" altLang="en-US" sz="2000" b="0" i="0" u="none" strike="noStrike" kern="1200" cap="none" spc="0" normalizeH="0" baseline="0" noProof="0" dirty="0">
              <a:ln>
                <a:noFill/>
              </a:ln>
              <a:solidFill>
                <a:schemeClr val="bg1"/>
              </a:solidFill>
              <a:effectLst/>
              <a:uLnTx/>
              <a:uFillTx/>
              <a:latin typeface="Impact" panose="020B0806030902050204" pitchFamily="34" charset="0"/>
              <a:ea typeface="宋体" panose="02010600030101010101" pitchFamily="2" charset="-122"/>
              <a:cs typeface="Iskoola Pota" panose="020B0502040204020203" pitchFamily="34" charset="0"/>
            </a:endParaRPr>
          </a:p>
        </p:txBody>
      </p:sp>
      <p:sp>
        <p:nvSpPr>
          <p:cNvPr id="61" name="文本框 64"/>
          <p:cNvSpPr txBox="1"/>
          <p:nvPr/>
        </p:nvSpPr>
        <p:spPr>
          <a:xfrm>
            <a:off x="7112794" y="4718050"/>
            <a:ext cx="50421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chemeClr val="bg1"/>
                </a:solidFill>
                <a:effectLst/>
                <a:uLnTx/>
                <a:uFillTx/>
                <a:latin typeface="Impact" panose="020B0806030902050204" pitchFamily="34" charset="0"/>
                <a:ea typeface="宋体" panose="02010600030101010101" pitchFamily="2" charset="-122"/>
                <a:cs typeface="Iskoola Pota" panose="020B0502040204020203" pitchFamily="34" charset="0"/>
              </a:rPr>
              <a:t>04</a:t>
            </a:r>
            <a:endParaRPr kumimoji="0" lang="zh-CN" altLang="en-US" sz="2000" b="0" i="0" u="none" strike="noStrike" kern="1200" cap="none" spc="0" normalizeH="0" baseline="0" noProof="0" dirty="0">
              <a:ln>
                <a:noFill/>
              </a:ln>
              <a:solidFill>
                <a:schemeClr val="bg1"/>
              </a:solidFill>
              <a:effectLst/>
              <a:uLnTx/>
              <a:uFillTx/>
              <a:latin typeface="Impact" panose="020B0806030902050204" pitchFamily="34" charset="0"/>
              <a:ea typeface="宋体" panose="02010600030101010101" pitchFamily="2" charset="-122"/>
              <a:cs typeface="Iskoola Pota" panose="020B0502040204020203" pitchFamily="34" charset="0"/>
            </a:endParaRPr>
          </a:p>
        </p:txBody>
      </p:sp>
      <p:sp>
        <p:nvSpPr>
          <p:cNvPr id="62" name="文本框 65"/>
          <p:cNvSpPr txBox="1"/>
          <p:nvPr/>
        </p:nvSpPr>
        <p:spPr>
          <a:xfrm>
            <a:off x="5084579" y="4718050"/>
            <a:ext cx="504215"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000" b="0" i="0" u="none" strike="noStrike" kern="1200" cap="none" spc="0" normalizeH="0" baseline="0" noProof="0" dirty="0">
                <a:ln>
                  <a:noFill/>
                </a:ln>
                <a:solidFill>
                  <a:schemeClr val="bg1"/>
                </a:solidFill>
                <a:effectLst/>
                <a:uLnTx/>
                <a:uFillTx/>
                <a:latin typeface="Impact" panose="020B0806030902050204" pitchFamily="34" charset="0"/>
                <a:ea typeface="宋体" panose="02010600030101010101" pitchFamily="2" charset="-122"/>
                <a:cs typeface="Iskoola Pota" panose="020B0502040204020203" pitchFamily="34" charset="0"/>
              </a:rPr>
              <a:t>03</a:t>
            </a:r>
            <a:endParaRPr kumimoji="0" lang="zh-CN" altLang="en-US" sz="2000" b="0" i="0" u="none" strike="noStrike" kern="1200" cap="none" spc="0" normalizeH="0" baseline="0" noProof="0" dirty="0">
              <a:ln>
                <a:noFill/>
              </a:ln>
              <a:solidFill>
                <a:schemeClr val="bg1"/>
              </a:solidFill>
              <a:effectLst/>
              <a:uLnTx/>
              <a:uFillTx/>
              <a:latin typeface="Impact" panose="020B0806030902050204" pitchFamily="34" charset="0"/>
              <a:ea typeface="宋体" panose="02010600030101010101" pitchFamily="2" charset="-122"/>
              <a:cs typeface="Iskoola Pota" panose="020B0502040204020203" pitchFamily="34" charset="0"/>
            </a:endParaRPr>
          </a:p>
        </p:txBody>
      </p:sp>
      <p:grpSp>
        <p:nvGrpSpPr>
          <p:cNvPr id="63" name="组合 62"/>
          <p:cNvGrpSpPr/>
          <p:nvPr/>
        </p:nvGrpSpPr>
        <p:grpSpPr>
          <a:xfrm>
            <a:off x="1778794" y="2323703"/>
            <a:ext cx="3149205" cy="561553"/>
            <a:chOff x="1921157" y="2323703"/>
            <a:chExt cx="3149205" cy="561553"/>
          </a:xfrm>
        </p:grpSpPr>
        <p:sp>
          <p:nvSpPr>
            <p:cNvPr id="64" name="任意多边形 63"/>
            <p:cNvSpPr/>
            <p:nvPr/>
          </p:nvSpPr>
          <p:spPr>
            <a:xfrm flipH="1">
              <a:off x="2055311" y="2410131"/>
              <a:ext cx="3015051" cy="475125"/>
            </a:xfrm>
            <a:custGeom>
              <a:avLst/>
              <a:gdLst>
                <a:gd name="connsiteX0" fmla="*/ 0 w 2838450"/>
                <a:gd name="connsiteY0" fmla="*/ 638175 h 638175"/>
                <a:gd name="connsiteX1" fmla="*/ 638175 w 2838450"/>
                <a:gd name="connsiteY1" fmla="*/ 0 h 638175"/>
                <a:gd name="connsiteX2" fmla="*/ 2838450 w 2838450"/>
                <a:gd name="connsiteY2" fmla="*/ 0 h 638175"/>
              </a:gdLst>
              <a:ahLst/>
              <a:cxnLst>
                <a:cxn ang="0">
                  <a:pos x="connsiteX0" y="connsiteY0"/>
                </a:cxn>
                <a:cxn ang="0">
                  <a:pos x="connsiteX1" y="connsiteY1"/>
                </a:cxn>
                <a:cxn ang="0">
                  <a:pos x="connsiteX2" y="connsiteY2"/>
                </a:cxn>
              </a:cxnLst>
              <a:rect l="l" t="t" r="r" b="b"/>
              <a:pathLst>
                <a:path w="2838450" h="638175">
                  <a:moveTo>
                    <a:pt x="0" y="638175"/>
                  </a:moveTo>
                  <a:lnTo>
                    <a:pt x="638175" y="0"/>
                  </a:lnTo>
                  <a:lnTo>
                    <a:pt x="2838450" y="0"/>
                  </a:lnTo>
                </a:path>
              </a:pathLst>
            </a:custGeom>
            <a:noFill/>
            <a:ln>
              <a:solidFill>
                <a:srgbClr val="463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65" name="椭圆 64"/>
            <p:cNvSpPr/>
            <p:nvPr/>
          </p:nvSpPr>
          <p:spPr>
            <a:xfrm>
              <a:off x="1921157" y="2323703"/>
              <a:ext cx="172857" cy="172857"/>
            </a:xfrm>
            <a:prstGeom prst="ellipse">
              <a:avLst/>
            </a:prstGeom>
            <a:solidFill>
              <a:srgbClr val="463B34"/>
            </a:solidFill>
            <a:ln>
              <a:solidFill>
                <a:srgbClr val="463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sp>
        <p:nvSpPr>
          <p:cNvPr id="66" name="文本框 263"/>
          <p:cNvSpPr txBox="1"/>
          <p:nvPr/>
        </p:nvSpPr>
        <p:spPr bwMode="auto">
          <a:xfrm>
            <a:off x="1942429" y="2418719"/>
            <a:ext cx="2361298" cy="646331"/>
          </a:xfrm>
          <a:prstGeom prst="rect">
            <a:avLst/>
          </a:prstGeom>
          <a:noFill/>
        </p:spPr>
        <p:txBody>
          <a:bodyPr wrap="square">
            <a:spAutoFit/>
          </a:bodyPr>
          <a:lstStyle/>
          <a:p>
            <a:pPr algn="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67" name="文本框 264"/>
          <p:cNvSpPr txBox="1"/>
          <p:nvPr/>
        </p:nvSpPr>
        <p:spPr bwMode="auto">
          <a:xfrm>
            <a:off x="2337590" y="2012385"/>
            <a:ext cx="1884910" cy="40011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1F1A17"/>
                </a:solidFill>
                <a:effectLst/>
                <a:uLnTx/>
                <a:uFillTx/>
                <a:latin typeface="方正正黑简体" panose="02000000000000000000" pitchFamily="2" charset="-122"/>
                <a:ea typeface="方正正黑简体" panose="02000000000000000000" pitchFamily="2" charset="-122"/>
                <a:cs typeface="+mn-cs"/>
              </a:rPr>
              <a:t>在此添加标题</a:t>
            </a:r>
            <a:endParaRPr kumimoji="0" lang="zh-CN" altLang="en-US" sz="2000" b="0" i="0" u="none" strike="noStrike" kern="1200" cap="none" spc="0" normalizeH="0" baseline="0" noProof="0" dirty="0">
              <a:ln>
                <a:noFill/>
              </a:ln>
              <a:solidFill>
                <a:srgbClr val="1F1A17"/>
              </a:solidFill>
              <a:effectLst/>
              <a:uLnTx/>
              <a:uFillTx/>
              <a:latin typeface="方正正黑简体" panose="02000000000000000000" pitchFamily="2" charset="-122"/>
              <a:ea typeface="方正正黑简体" panose="02000000000000000000" pitchFamily="2" charset="-122"/>
              <a:cs typeface="+mn-cs"/>
            </a:endParaRPr>
          </a:p>
        </p:txBody>
      </p:sp>
      <p:sp>
        <p:nvSpPr>
          <p:cNvPr id="68" name="文本框 265"/>
          <p:cNvSpPr txBox="1"/>
          <p:nvPr/>
        </p:nvSpPr>
        <p:spPr bwMode="auto">
          <a:xfrm>
            <a:off x="8769997" y="2012385"/>
            <a:ext cx="1884910" cy="40011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1F1A17"/>
                </a:solidFill>
                <a:effectLst/>
                <a:uLnTx/>
                <a:uFillTx/>
                <a:latin typeface="方正正黑简体" panose="02000000000000000000" pitchFamily="2" charset="-122"/>
                <a:ea typeface="方正正黑简体" panose="02000000000000000000" pitchFamily="2" charset="-122"/>
                <a:cs typeface="+mn-cs"/>
              </a:rPr>
              <a:t>在此添加标题</a:t>
            </a:r>
            <a:endParaRPr kumimoji="0" lang="zh-CN" altLang="en-US" sz="2000" b="0" i="0" u="none" strike="noStrike" kern="1200" cap="none" spc="0" normalizeH="0" baseline="0" noProof="0" dirty="0">
              <a:ln>
                <a:noFill/>
              </a:ln>
              <a:solidFill>
                <a:srgbClr val="1F1A17"/>
              </a:solidFill>
              <a:effectLst/>
              <a:uLnTx/>
              <a:uFillTx/>
              <a:latin typeface="方正正黑简体" panose="02000000000000000000" pitchFamily="2" charset="-122"/>
              <a:ea typeface="方正正黑简体" panose="02000000000000000000" pitchFamily="2" charset="-122"/>
              <a:cs typeface="+mn-cs"/>
            </a:endParaRPr>
          </a:p>
        </p:txBody>
      </p:sp>
      <p:sp>
        <p:nvSpPr>
          <p:cNvPr id="69" name="文本框 266"/>
          <p:cNvSpPr txBox="1"/>
          <p:nvPr/>
        </p:nvSpPr>
        <p:spPr bwMode="auto">
          <a:xfrm>
            <a:off x="8409096" y="2418719"/>
            <a:ext cx="2361298" cy="646331"/>
          </a:xfrm>
          <a:prstGeom prst="rect">
            <a:avLst/>
          </a:prstGeom>
          <a:noFill/>
        </p:spPr>
        <p:txBody>
          <a:bodyPr wrap="square">
            <a:spAutoFit/>
          </a:bodyPr>
          <a:lstStyle/>
          <a:p>
            <a:pP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70" name="文本框 267"/>
          <p:cNvSpPr txBox="1"/>
          <p:nvPr/>
        </p:nvSpPr>
        <p:spPr bwMode="auto">
          <a:xfrm>
            <a:off x="2267664" y="5099050"/>
            <a:ext cx="1884910" cy="40011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1F1A17"/>
                </a:solidFill>
                <a:effectLst/>
                <a:uLnTx/>
                <a:uFillTx/>
                <a:latin typeface="方正正黑简体" panose="02000000000000000000" pitchFamily="2" charset="-122"/>
                <a:ea typeface="方正正黑简体" panose="02000000000000000000" pitchFamily="2" charset="-122"/>
                <a:cs typeface="+mn-cs"/>
              </a:rPr>
              <a:t>在此添加标题</a:t>
            </a:r>
            <a:endParaRPr kumimoji="0" lang="zh-CN" altLang="en-US" sz="2000" b="0" i="0" u="none" strike="noStrike" kern="1200" cap="none" spc="0" normalizeH="0" baseline="0" noProof="0" dirty="0">
              <a:ln>
                <a:noFill/>
              </a:ln>
              <a:solidFill>
                <a:srgbClr val="1F1A17"/>
              </a:solidFill>
              <a:effectLst/>
              <a:uLnTx/>
              <a:uFillTx/>
              <a:latin typeface="方正正黑简体" panose="02000000000000000000" pitchFamily="2" charset="-122"/>
              <a:ea typeface="方正正黑简体" panose="02000000000000000000" pitchFamily="2" charset="-122"/>
              <a:cs typeface="+mn-cs"/>
            </a:endParaRPr>
          </a:p>
        </p:txBody>
      </p:sp>
      <p:sp>
        <p:nvSpPr>
          <p:cNvPr id="71" name="文本框 268"/>
          <p:cNvSpPr txBox="1"/>
          <p:nvPr/>
        </p:nvSpPr>
        <p:spPr bwMode="auto">
          <a:xfrm>
            <a:off x="8746335" y="5078849"/>
            <a:ext cx="1884910" cy="400110"/>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b="0" i="0" u="none" strike="noStrike" kern="1200" cap="none" spc="0" normalizeH="0" baseline="0" noProof="0" dirty="0">
                <a:ln>
                  <a:noFill/>
                </a:ln>
                <a:solidFill>
                  <a:srgbClr val="1F1A17"/>
                </a:solidFill>
                <a:effectLst/>
                <a:uLnTx/>
                <a:uFillTx/>
                <a:latin typeface="方正正黑简体" panose="02000000000000000000" pitchFamily="2" charset="-122"/>
                <a:ea typeface="方正正黑简体" panose="02000000000000000000" pitchFamily="2" charset="-122"/>
                <a:cs typeface="+mn-cs"/>
              </a:rPr>
              <a:t>在此添加标题</a:t>
            </a:r>
            <a:endParaRPr kumimoji="0" lang="zh-CN" altLang="en-US" sz="2000" b="0" i="0" u="none" strike="noStrike" kern="1200" cap="none" spc="0" normalizeH="0" baseline="0" noProof="0" dirty="0">
              <a:ln>
                <a:noFill/>
              </a:ln>
              <a:solidFill>
                <a:srgbClr val="1F1A17"/>
              </a:solidFill>
              <a:effectLst/>
              <a:uLnTx/>
              <a:uFillTx/>
              <a:latin typeface="方正正黑简体" panose="02000000000000000000" pitchFamily="2" charset="-122"/>
              <a:ea typeface="方正正黑简体" panose="02000000000000000000" pitchFamily="2" charset="-122"/>
              <a:cs typeface="+mn-cs"/>
            </a:endParaRPr>
          </a:p>
        </p:txBody>
      </p:sp>
      <p:sp>
        <p:nvSpPr>
          <p:cNvPr id="72" name="文本框 269"/>
          <p:cNvSpPr txBox="1"/>
          <p:nvPr/>
        </p:nvSpPr>
        <p:spPr bwMode="auto">
          <a:xfrm>
            <a:off x="1931194" y="5528756"/>
            <a:ext cx="2361298" cy="646331"/>
          </a:xfrm>
          <a:prstGeom prst="rect">
            <a:avLst/>
          </a:prstGeom>
          <a:noFill/>
        </p:spPr>
        <p:txBody>
          <a:bodyPr wrap="square">
            <a:spAutoFit/>
          </a:bodyPr>
          <a:lstStyle/>
          <a:p>
            <a:pPr algn="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73" name="文本框 270"/>
          <p:cNvSpPr txBox="1"/>
          <p:nvPr/>
        </p:nvSpPr>
        <p:spPr bwMode="auto">
          <a:xfrm>
            <a:off x="8331994" y="5475956"/>
            <a:ext cx="2361298" cy="646331"/>
          </a:xfrm>
          <a:prstGeom prst="rect">
            <a:avLst/>
          </a:prstGeom>
          <a:noFill/>
        </p:spPr>
        <p:txBody>
          <a:bodyPr wrap="square">
            <a:spAutoFit/>
          </a:bodyPr>
          <a:lstStyle/>
          <a:p>
            <a:pP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grpSp>
        <p:nvGrpSpPr>
          <p:cNvPr id="74" name="组合 73"/>
          <p:cNvGrpSpPr/>
          <p:nvPr/>
        </p:nvGrpSpPr>
        <p:grpSpPr>
          <a:xfrm flipV="1">
            <a:off x="1778794" y="5022850"/>
            <a:ext cx="3149205" cy="561553"/>
            <a:chOff x="1921157" y="2323703"/>
            <a:chExt cx="3149205" cy="561553"/>
          </a:xfrm>
        </p:grpSpPr>
        <p:sp>
          <p:nvSpPr>
            <p:cNvPr id="75" name="任意多边形 74"/>
            <p:cNvSpPr/>
            <p:nvPr/>
          </p:nvSpPr>
          <p:spPr>
            <a:xfrm flipH="1">
              <a:off x="2055311" y="2410131"/>
              <a:ext cx="3015051" cy="475125"/>
            </a:xfrm>
            <a:custGeom>
              <a:avLst/>
              <a:gdLst>
                <a:gd name="connsiteX0" fmla="*/ 0 w 2838450"/>
                <a:gd name="connsiteY0" fmla="*/ 638175 h 638175"/>
                <a:gd name="connsiteX1" fmla="*/ 638175 w 2838450"/>
                <a:gd name="connsiteY1" fmla="*/ 0 h 638175"/>
                <a:gd name="connsiteX2" fmla="*/ 2838450 w 2838450"/>
                <a:gd name="connsiteY2" fmla="*/ 0 h 638175"/>
              </a:gdLst>
              <a:ahLst/>
              <a:cxnLst>
                <a:cxn ang="0">
                  <a:pos x="connsiteX0" y="connsiteY0"/>
                </a:cxn>
                <a:cxn ang="0">
                  <a:pos x="connsiteX1" y="connsiteY1"/>
                </a:cxn>
                <a:cxn ang="0">
                  <a:pos x="connsiteX2" y="connsiteY2"/>
                </a:cxn>
              </a:cxnLst>
              <a:rect l="l" t="t" r="r" b="b"/>
              <a:pathLst>
                <a:path w="2838450" h="638175">
                  <a:moveTo>
                    <a:pt x="0" y="638175"/>
                  </a:moveTo>
                  <a:lnTo>
                    <a:pt x="638175" y="0"/>
                  </a:lnTo>
                  <a:lnTo>
                    <a:pt x="2838450" y="0"/>
                  </a:lnTo>
                </a:path>
              </a:pathLst>
            </a:custGeom>
            <a:noFill/>
            <a:ln>
              <a:solidFill>
                <a:srgbClr val="463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6" name="椭圆 75"/>
            <p:cNvSpPr/>
            <p:nvPr/>
          </p:nvSpPr>
          <p:spPr>
            <a:xfrm>
              <a:off x="1921157" y="2323703"/>
              <a:ext cx="172857" cy="172857"/>
            </a:xfrm>
            <a:prstGeom prst="ellipse">
              <a:avLst/>
            </a:prstGeom>
            <a:solidFill>
              <a:srgbClr val="463B34"/>
            </a:solidFill>
            <a:ln>
              <a:solidFill>
                <a:srgbClr val="463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77" name="组合 76"/>
          <p:cNvGrpSpPr/>
          <p:nvPr/>
        </p:nvGrpSpPr>
        <p:grpSpPr>
          <a:xfrm flipH="1" flipV="1">
            <a:off x="7773589" y="5022850"/>
            <a:ext cx="3149205" cy="561553"/>
            <a:chOff x="1921157" y="2323703"/>
            <a:chExt cx="3149205" cy="561553"/>
          </a:xfrm>
        </p:grpSpPr>
        <p:sp>
          <p:nvSpPr>
            <p:cNvPr id="78" name="任意多边形 77"/>
            <p:cNvSpPr/>
            <p:nvPr/>
          </p:nvSpPr>
          <p:spPr>
            <a:xfrm flipH="1">
              <a:off x="2055311" y="2410131"/>
              <a:ext cx="3015051" cy="475125"/>
            </a:xfrm>
            <a:custGeom>
              <a:avLst/>
              <a:gdLst>
                <a:gd name="connsiteX0" fmla="*/ 0 w 2838450"/>
                <a:gd name="connsiteY0" fmla="*/ 638175 h 638175"/>
                <a:gd name="connsiteX1" fmla="*/ 638175 w 2838450"/>
                <a:gd name="connsiteY1" fmla="*/ 0 h 638175"/>
                <a:gd name="connsiteX2" fmla="*/ 2838450 w 2838450"/>
                <a:gd name="connsiteY2" fmla="*/ 0 h 638175"/>
              </a:gdLst>
              <a:ahLst/>
              <a:cxnLst>
                <a:cxn ang="0">
                  <a:pos x="connsiteX0" y="connsiteY0"/>
                </a:cxn>
                <a:cxn ang="0">
                  <a:pos x="connsiteX1" y="connsiteY1"/>
                </a:cxn>
                <a:cxn ang="0">
                  <a:pos x="connsiteX2" y="connsiteY2"/>
                </a:cxn>
              </a:cxnLst>
              <a:rect l="l" t="t" r="r" b="b"/>
              <a:pathLst>
                <a:path w="2838450" h="638175">
                  <a:moveTo>
                    <a:pt x="0" y="638175"/>
                  </a:moveTo>
                  <a:lnTo>
                    <a:pt x="638175" y="0"/>
                  </a:lnTo>
                  <a:lnTo>
                    <a:pt x="2838450" y="0"/>
                  </a:lnTo>
                </a:path>
              </a:pathLst>
            </a:custGeom>
            <a:noFill/>
            <a:ln>
              <a:solidFill>
                <a:srgbClr val="463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79" name="椭圆 78"/>
            <p:cNvSpPr/>
            <p:nvPr/>
          </p:nvSpPr>
          <p:spPr>
            <a:xfrm>
              <a:off x="1921157" y="2323703"/>
              <a:ext cx="172857" cy="172857"/>
            </a:xfrm>
            <a:prstGeom prst="ellipse">
              <a:avLst/>
            </a:prstGeom>
            <a:solidFill>
              <a:srgbClr val="463B34"/>
            </a:solidFill>
            <a:ln>
              <a:solidFill>
                <a:srgbClr val="463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80" name="组合 79"/>
          <p:cNvGrpSpPr/>
          <p:nvPr/>
        </p:nvGrpSpPr>
        <p:grpSpPr>
          <a:xfrm flipH="1">
            <a:off x="7773589" y="2323703"/>
            <a:ext cx="3149205" cy="561553"/>
            <a:chOff x="1921157" y="2323703"/>
            <a:chExt cx="3149205" cy="561553"/>
          </a:xfrm>
        </p:grpSpPr>
        <p:sp>
          <p:nvSpPr>
            <p:cNvPr id="81" name="任意多边形 80"/>
            <p:cNvSpPr/>
            <p:nvPr/>
          </p:nvSpPr>
          <p:spPr>
            <a:xfrm flipH="1">
              <a:off x="2055311" y="2410131"/>
              <a:ext cx="3015051" cy="475125"/>
            </a:xfrm>
            <a:custGeom>
              <a:avLst/>
              <a:gdLst>
                <a:gd name="connsiteX0" fmla="*/ 0 w 2838450"/>
                <a:gd name="connsiteY0" fmla="*/ 638175 h 638175"/>
                <a:gd name="connsiteX1" fmla="*/ 638175 w 2838450"/>
                <a:gd name="connsiteY1" fmla="*/ 0 h 638175"/>
                <a:gd name="connsiteX2" fmla="*/ 2838450 w 2838450"/>
                <a:gd name="connsiteY2" fmla="*/ 0 h 638175"/>
              </a:gdLst>
              <a:ahLst/>
              <a:cxnLst>
                <a:cxn ang="0">
                  <a:pos x="connsiteX0" y="connsiteY0"/>
                </a:cxn>
                <a:cxn ang="0">
                  <a:pos x="connsiteX1" y="connsiteY1"/>
                </a:cxn>
                <a:cxn ang="0">
                  <a:pos x="connsiteX2" y="connsiteY2"/>
                </a:cxn>
              </a:cxnLst>
              <a:rect l="l" t="t" r="r" b="b"/>
              <a:pathLst>
                <a:path w="2838450" h="638175">
                  <a:moveTo>
                    <a:pt x="0" y="638175"/>
                  </a:moveTo>
                  <a:lnTo>
                    <a:pt x="638175" y="0"/>
                  </a:lnTo>
                  <a:lnTo>
                    <a:pt x="2838450" y="0"/>
                  </a:lnTo>
                </a:path>
              </a:pathLst>
            </a:custGeom>
            <a:noFill/>
            <a:ln>
              <a:solidFill>
                <a:srgbClr val="463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sp>
          <p:nvSpPr>
            <p:cNvPr id="82" name="椭圆 81"/>
            <p:cNvSpPr/>
            <p:nvPr/>
          </p:nvSpPr>
          <p:spPr>
            <a:xfrm>
              <a:off x="1921157" y="2323703"/>
              <a:ext cx="172857" cy="172857"/>
            </a:xfrm>
            <a:prstGeom prst="ellipse">
              <a:avLst/>
            </a:prstGeom>
            <a:solidFill>
              <a:srgbClr val="463B34"/>
            </a:solidFill>
            <a:ln>
              <a:solidFill>
                <a:srgbClr val="463B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Calibri" panose="020F0502020204030204"/>
                <a:ea typeface="宋体" panose="02010600030101010101" pitchFamily="2" charset="-122"/>
                <a:cs typeface="+mn-cs"/>
              </a:endParaRPr>
            </a:p>
          </p:txBody>
        </p:sp>
      </p:grpSp>
      <p:grpSp>
        <p:nvGrpSpPr>
          <p:cNvPr id="86" name="组合 85"/>
          <p:cNvGrpSpPr/>
          <p:nvPr/>
        </p:nvGrpSpPr>
        <p:grpSpPr>
          <a:xfrm>
            <a:off x="912019" y="588963"/>
            <a:ext cx="1158948" cy="1233487"/>
            <a:chOff x="912019" y="563141"/>
            <a:chExt cx="1158948" cy="1233487"/>
          </a:xfrm>
        </p:grpSpPr>
        <p:sp>
          <p:nvSpPr>
            <p:cNvPr id="87"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88"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课堂实施</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14:bounceEnd="60000">
                                          <p:cBhvr additive="base">
                                            <p:cTn id="11" dur="500" fill="hold"/>
                                            <p:tgtEl>
                                              <p:spTgt spid="86"/>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8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 calcmode="lin" valueType="num">
                                          <p:cBhvr>
                                            <p:cTn id="18" dur="500" fill="hold"/>
                                            <p:tgtEl>
                                              <p:spTgt spid="7"/>
                                            </p:tgtEl>
                                            <p:attrNameLst>
                                              <p:attrName>style.rotation</p:attrName>
                                            </p:attrNameLst>
                                          </p:cBhvr>
                                          <p:tavLst>
                                            <p:tav tm="0">
                                              <p:val>
                                                <p:fltVal val="360"/>
                                              </p:val>
                                            </p:tav>
                                            <p:tav tm="100000">
                                              <p:val>
                                                <p:fltVal val="0"/>
                                              </p:val>
                                            </p:tav>
                                          </p:tavLst>
                                        </p:anim>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p:cTn id="23" dur="500" fill="hold"/>
                                            <p:tgtEl>
                                              <p:spTgt spid="59"/>
                                            </p:tgtEl>
                                            <p:attrNameLst>
                                              <p:attrName>ppt_w</p:attrName>
                                            </p:attrNameLst>
                                          </p:cBhvr>
                                          <p:tavLst>
                                            <p:tav tm="0">
                                              <p:val>
                                                <p:fltVal val="0"/>
                                              </p:val>
                                            </p:tav>
                                            <p:tav tm="100000">
                                              <p:val>
                                                <p:strVal val="#ppt_w"/>
                                              </p:val>
                                            </p:tav>
                                          </p:tavLst>
                                        </p:anim>
                                        <p:anim calcmode="lin" valueType="num">
                                          <p:cBhvr>
                                            <p:cTn id="24" dur="500" fill="hold"/>
                                            <p:tgtEl>
                                              <p:spTgt spid="59"/>
                                            </p:tgtEl>
                                            <p:attrNameLst>
                                              <p:attrName>ppt_h</p:attrName>
                                            </p:attrNameLst>
                                          </p:cBhvr>
                                          <p:tavLst>
                                            <p:tav tm="0">
                                              <p:val>
                                                <p:fltVal val="0"/>
                                              </p:val>
                                            </p:tav>
                                            <p:tav tm="100000">
                                              <p:val>
                                                <p:strVal val="#ppt_h"/>
                                              </p:val>
                                            </p:tav>
                                          </p:tavLst>
                                        </p:anim>
                                        <p:animEffect transition="in" filter="fade">
                                          <p:cBhvr>
                                            <p:cTn id="25" dur="500"/>
                                            <p:tgtEl>
                                              <p:spTgt spid="59"/>
                                            </p:tgtEl>
                                          </p:cBhvr>
                                        </p:animEffect>
                                      </p:childTnLst>
                                    </p:cTn>
                                  </p:par>
                                </p:childTnLst>
                              </p:cTn>
                            </p:par>
                            <p:par>
                              <p:cTn id="26" fill="hold">
                                <p:stCondLst>
                                  <p:cond delay="2000"/>
                                </p:stCondLst>
                                <p:childTnLst>
                                  <p:par>
                                    <p:cTn id="27" presetID="22" presetClass="entr" presetSubtype="2"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wipe(right)">
                                          <p:cBhvr>
                                            <p:cTn id="29" dur="500"/>
                                            <p:tgtEl>
                                              <p:spTgt spid="63"/>
                                            </p:tgtEl>
                                          </p:cBhvr>
                                        </p:animEffect>
                                      </p:childTnLst>
                                    </p:cTn>
                                  </p:par>
                                </p:childTnLst>
                              </p:cTn>
                            </p:par>
                            <p:par>
                              <p:cTn id="30" fill="hold">
                                <p:stCondLst>
                                  <p:cond delay="2500"/>
                                </p:stCondLst>
                                <p:childTnLst>
                                  <p:par>
                                    <p:cTn id="31" presetID="14" presetClass="entr" presetSubtype="10" fill="hold" grpId="0" nodeType="after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randombar(horizontal)">
                                          <p:cBhvr>
                                            <p:cTn id="33" dur="500"/>
                                            <p:tgtEl>
                                              <p:spTgt spid="67"/>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randombar(horizontal)">
                                          <p:cBhvr>
                                            <p:cTn id="36" dur="500"/>
                                            <p:tgtEl>
                                              <p:spTgt spid="66"/>
                                            </p:tgtEl>
                                          </p:cBhvr>
                                        </p:animEffect>
                                      </p:childTnLst>
                                    </p:cTn>
                                  </p:par>
                                </p:childTnLst>
                              </p:cTn>
                            </p:par>
                            <p:par>
                              <p:cTn id="37" fill="hold">
                                <p:stCondLst>
                                  <p:cond delay="3000"/>
                                </p:stCondLst>
                                <p:childTnLst>
                                  <p:par>
                                    <p:cTn id="38" presetID="53" presetClass="entr" presetSubtype="16"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p:cTn id="40" dur="500" fill="hold"/>
                                            <p:tgtEl>
                                              <p:spTgt spid="60"/>
                                            </p:tgtEl>
                                            <p:attrNameLst>
                                              <p:attrName>ppt_w</p:attrName>
                                            </p:attrNameLst>
                                          </p:cBhvr>
                                          <p:tavLst>
                                            <p:tav tm="0">
                                              <p:val>
                                                <p:fltVal val="0"/>
                                              </p:val>
                                            </p:tav>
                                            <p:tav tm="100000">
                                              <p:val>
                                                <p:strVal val="#ppt_w"/>
                                              </p:val>
                                            </p:tav>
                                          </p:tavLst>
                                        </p:anim>
                                        <p:anim calcmode="lin" valueType="num">
                                          <p:cBhvr>
                                            <p:cTn id="41" dur="500" fill="hold"/>
                                            <p:tgtEl>
                                              <p:spTgt spid="60"/>
                                            </p:tgtEl>
                                            <p:attrNameLst>
                                              <p:attrName>ppt_h</p:attrName>
                                            </p:attrNameLst>
                                          </p:cBhvr>
                                          <p:tavLst>
                                            <p:tav tm="0">
                                              <p:val>
                                                <p:fltVal val="0"/>
                                              </p:val>
                                            </p:tav>
                                            <p:tav tm="100000">
                                              <p:val>
                                                <p:strVal val="#ppt_h"/>
                                              </p:val>
                                            </p:tav>
                                          </p:tavLst>
                                        </p:anim>
                                        <p:animEffect transition="in" filter="fade">
                                          <p:cBhvr>
                                            <p:cTn id="42" dur="500"/>
                                            <p:tgtEl>
                                              <p:spTgt spid="60"/>
                                            </p:tgtEl>
                                          </p:cBhvr>
                                        </p:animEffect>
                                      </p:childTnLst>
                                    </p:cTn>
                                  </p:par>
                                </p:childTnLst>
                              </p:cTn>
                            </p:par>
                            <p:par>
                              <p:cTn id="43" fill="hold">
                                <p:stCondLst>
                                  <p:cond delay="3500"/>
                                </p:stCondLst>
                                <p:childTnLst>
                                  <p:par>
                                    <p:cTn id="44" presetID="22" presetClass="entr" presetSubtype="8" fill="hold" nodeType="afterEffect">
                                      <p:stCondLst>
                                        <p:cond delay="0"/>
                                      </p:stCondLst>
                                      <p:childTnLst>
                                        <p:set>
                                          <p:cBhvr>
                                            <p:cTn id="45" dur="1" fill="hold">
                                              <p:stCondLst>
                                                <p:cond delay="0"/>
                                              </p:stCondLst>
                                            </p:cTn>
                                            <p:tgtEl>
                                              <p:spTgt spid="80"/>
                                            </p:tgtEl>
                                            <p:attrNameLst>
                                              <p:attrName>style.visibility</p:attrName>
                                            </p:attrNameLst>
                                          </p:cBhvr>
                                          <p:to>
                                            <p:strVal val="visible"/>
                                          </p:to>
                                        </p:set>
                                        <p:animEffect transition="in" filter="wipe(left)">
                                          <p:cBhvr>
                                            <p:cTn id="46" dur="500"/>
                                            <p:tgtEl>
                                              <p:spTgt spid="80"/>
                                            </p:tgtEl>
                                          </p:cBhvr>
                                        </p:animEffect>
                                      </p:childTnLst>
                                    </p:cTn>
                                  </p:par>
                                </p:childTnLst>
                              </p:cTn>
                            </p:par>
                            <p:par>
                              <p:cTn id="47" fill="hold">
                                <p:stCondLst>
                                  <p:cond delay="4000"/>
                                </p:stCondLst>
                                <p:childTnLst>
                                  <p:par>
                                    <p:cTn id="48" presetID="14" presetClass="entr" presetSubtype="10" fill="hold" grpId="0" nodeType="after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randombar(horizontal)">
                                          <p:cBhvr>
                                            <p:cTn id="50" dur="500"/>
                                            <p:tgtEl>
                                              <p:spTgt spid="68"/>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69"/>
                                            </p:tgtEl>
                                            <p:attrNameLst>
                                              <p:attrName>style.visibility</p:attrName>
                                            </p:attrNameLst>
                                          </p:cBhvr>
                                          <p:to>
                                            <p:strVal val="visible"/>
                                          </p:to>
                                        </p:set>
                                        <p:animEffect transition="in" filter="randombar(horizontal)">
                                          <p:cBhvr>
                                            <p:cTn id="53" dur="500"/>
                                            <p:tgtEl>
                                              <p:spTgt spid="69"/>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 calcmode="lin" valueType="num">
                                          <p:cBhvr>
                                            <p:cTn id="57" dur="500" fill="hold"/>
                                            <p:tgtEl>
                                              <p:spTgt spid="62"/>
                                            </p:tgtEl>
                                            <p:attrNameLst>
                                              <p:attrName>ppt_w</p:attrName>
                                            </p:attrNameLst>
                                          </p:cBhvr>
                                          <p:tavLst>
                                            <p:tav tm="0">
                                              <p:val>
                                                <p:fltVal val="0"/>
                                              </p:val>
                                            </p:tav>
                                            <p:tav tm="100000">
                                              <p:val>
                                                <p:strVal val="#ppt_w"/>
                                              </p:val>
                                            </p:tav>
                                          </p:tavLst>
                                        </p:anim>
                                        <p:anim calcmode="lin" valueType="num">
                                          <p:cBhvr>
                                            <p:cTn id="58" dur="500" fill="hold"/>
                                            <p:tgtEl>
                                              <p:spTgt spid="62"/>
                                            </p:tgtEl>
                                            <p:attrNameLst>
                                              <p:attrName>ppt_h</p:attrName>
                                            </p:attrNameLst>
                                          </p:cBhvr>
                                          <p:tavLst>
                                            <p:tav tm="0">
                                              <p:val>
                                                <p:fltVal val="0"/>
                                              </p:val>
                                            </p:tav>
                                            <p:tav tm="100000">
                                              <p:val>
                                                <p:strVal val="#ppt_h"/>
                                              </p:val>
                                            </p:tav>
                                          </p:tavLst>
                                        </p:anim>
                                        <p:animEffect transition="in" filter="fade">
                                          <p:cBhvr>
                                            <p:cTn id="59" dur="500"/>
                                            <p:tgtEl>
                                              <p:spTgt spid="62"/>
                                            </p:tgtEl>
                                          </p:cBhvr>
                                        </p:animEffect>
                                      </p:childTnLst>
                                    </p:cTn>
                                  </p:par>
                                </p:childTnLst>
                              </p:cTn>
                            </p:par>
                            <p:par>
                              <p:cTn id="60" fill="hold">
                                <p:stCondLst>
                                  <p:cond delay="5000"/>
                                </p:stCondLst>
                                <p:childTnLst>
                                  <p:par>
                                    <p:cTn id="61" presetID="22" presetClass="entr" presetSubtype="2" fill="hold" nodeType="after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wipe(right)">
                                          <p:cBhvr>
                                            <p:cTn id="63" dur="500"/>
                                            <p:tgtEl>
                                              <p:spTgt spid="74"/>
                                            </p:tgtEl>
                                          </p:cBhvr>
                                        </p:animEffect>
                                      </p:childTnLst>
                                    </p:cTn>
                                  </p:par>
                                </p:childTnLst>
                              </p:cTn>
                            </p:par>
                            <p:par>
                              <p:cTn id="64" fill="hold">
                                <p:stCondLst>
                                  <p:cond delay="5500"/>
                                </p:stCondLst>
                                <p:childTnLst>
                                  <p:par>
                                    <p:cTn id="65" presetID="14" presetClass="entr" presetSubtype="10" fill="hold" grpId="0" nodeType="afterEffect">
                                      <p:stCondLst>
                                        <p:cond delay="0"/>
                                      </p:stCondLst>
                                      <p:childTnLst>
                                        <p:set>
                                          <p:cBhvr>
                                            <p:cTn id="66" dur="1" fill="hold">
                                              <p:stCondLst>
                                                <p:cond delay="0"/>
                                              </p:stCondLst>
                                            </p:cTn>
                                            <p:tgtEl>
                                              <p:spTgt spid="70"/>
                                            </p:tgtEl>
                                            <p:attrNameLst>
                                              <p:attrName>style.visibility</p:attrName>
                                            </p:attrNameLst>
                                          </p:cBhvr>
                                          <p:to>
                                            <p:strVal val="visible"/>
                                          </p:to>
                                        </p:set>
                                        <p:animEffect transition="in" filter="randombar(horizontal)">
                                          <p:cBhvr>
                                            <p:cTn id="67" dur="500"/>
                                            <p:tgtEl>
                                              <p:spTgt spid="70"/>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randombar(horizontal)">
                                          <p:cBhvr>
                                            <p:cTn id="70" dur="500"/>
                                            <p:tgtEl>
                                              <p:spTgt spid="72"/>
                                            </p:tgtEl>
                                          </p:cBhvr>
                                        </p:animEffect>
                                      </p:childTnLst>
                                    </p:cTn>
                                  </p:par>
                                </p:childTnLst>
                              </p:cTn>
                            </p:par>
                            <p:par>
                              <p:cTn id="71" fill="hold">
                                <p:stCondLst>
                                  <p:cond delay="6000"/>
                                </p:stCondLst>
                                <p:childTnLst>
                                  <p:par>
                                    <p:cTn id="72" presetID="53" presetClass="entr" presetSubtype="16" fill="hold" grpId="0" nodeType="afterEffect">
                                      <p:stCondLst>
                                        <p:cond delay="0"/>
                                      </p:stCondLst>
                                      <p:childTnLst>
                                        <p:set>
                                          <p:cBhvr>
                                            <p:cTn id="73" dur="1" fill="hold">
                                              <p:stCondLst>
                                                <p:cond delay="0"/>
                                              </p:stCondLst>
                                            </p:cTn>
                                            <p:tgtEl>
                                              <p:spTgt spid="61"/>
                                            </p:tgtEl>
                                            <p:attrNameLst>
                                              <p:attrName>style.visibility</p:attrName>
                                            </p:attrNameLst>
                                          </p:cBhvr>
                                          <p:to>
                                            <p:strVal val="visible"/>
                                          </p:to>
                                        </p:set>
                                        <p:anim calcmode="lin" valueType="num">
                                          <p:cBhvr>
                                            <p:cTn id="74" dur="500" fill="hold"/>
                                            <p:tgtEl>
                                              <p:spTgt spid="61"/>
                                            </p:tgtEl>
                                            <p:attrNameLst>
                                              <p:attrName>ppt_w</p:attrName>
                                            </p:attrNameLst>
                                          </p:cBhvr>
                                          <p:tavLst>
                                            <p:tav tm="0">
                                              <p:val>
                                                <p:fltVal val="0"/>
                                              </p:val>
                                            </p:tav>
                                            <p:tav tm="100000">
                                              <p:val>
                                                <p:strVal val="#ppt_w"/>
                                              </p:val>
                                            </p:tav>
                                          </p:tavLst>
                                        </p:anim>
                                        <p:anim calcmode="lin" valueType="num">
                                          <p:cBhvr>
                                            <p:cTn id="75" dur="500" fill="hold"/>
                                            <p:tgtEl>
                                              <p:spTgt spid="61"/>
                                            </p:tgtEl>
                                            <p:attrNameLst>
                                              <p:attrName>ppt_h</p:attrName>
                                            </p:attrNameLst>
                                          </p:cBhvr>
                                          <p:tavLst>
                                            <p:tav tm="0">
                                              <p:val>
                                                <p:fltVal val="0"/>
                                              </p:val>
                                            </p:tav>
                                            <p:tav tm="100000">
                                              <p:val>
                                                <p:strVal val="#ppt_h"/>
                                              </p:val>
                                            </p:tav>
                                          </p:tavLst>
                                        </p:anim>
                                        <p:animEffect transition="in" filter="fade">
                                          <p:cBhvr>
                                            <p:cTn id="76" dur="500"/>
                                            <p:tgtEl>
                                              <p:spTgt spid="61"/>
                                            </p:tgtEl>
                                          </p:cBhvr>
                                        </p:animEffect>
                                      </p:childTnLst>
                                    </p:cTn>
                                  </p:par>
                                </p:childTnLst>
                              </p:cTn>
                            </p:par>
                            <p:par>
                              <p:cTn id="77" fill="hold">
                                <p:stCondLst>
                                  <p:cond delay="6500"/>
                                </p:stCondLst>
                                <p:childTnLst>
                                  <p:par>
                                    <p:cTn id="78" presetID="22" presetClass="entr" presetSubtype="8" fill="hold" nodeType="afterEffect">
                                      <p:stCondLst>
                                        <p:cond delay="0"/>
                                      </p:stCondLst>
                                      <p:childTnLst>
                                        <p:set>
                                          <p:cBhvr>
                                            <p:cTn id="79" dur="1" fill="hold">
                                              <p:stCondLst>
                                                <p:cond delay="0"/>
                                              </p:stCondLst>
                                            </p:cTn>
                                            <p:tgtEl>
                                              <p:spTgt spid="77"/>
                                            </p:tgtEl>
                                            <p:attrNameLst>
                                              <p:attrName>style.visibility</p:attrName>
                                            </p:attrNameLst>
                                          </p:cBhvr>
                                          <p:to>
                                            <p:strVal val="visible"/>
                                          </p:to>
                                        </p:set>
                                        <p:animEffect transition="in" filter="wipe(left)">
                                          <p:cBhvr>
                                            <p:cTn id="80" dur="500"/>
                                            <p:tgtEl>
                                              <p:spTgt spid="77"/>
                                            </p:tgtEl>
                                          </p:cBhvr>
                                        </p:animEffect>
                                      </p:childTnLst>
                                    </p:cTn>
                                  </p:par>
                                </p:childTnLst>
                              </p:cTn>
                            </p:par>
                            <p:par>
                              <p:cTn id="81" fill="hold">
                                <p:stCondLst>
                                  <p:cond delay="7000"/>
                                </p:stCondLst>
                                <p:childTnLst>
                                  <p:par>
                                    <p:cTn id="82" presetID="14" presetClass="entr" presetSubtype="10" fill="hold" grpId="0" nodeType="after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randombar(horizontal)">
                                          <p:cBhvr>
                                            <p:cTn id="84" dur="500"/>
                                            <p:tgtEl>
                                              <p:spTgt spid="73"/>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randombar(horizontal)">
                                          <p:cBhvr>
                                            <p:cTn id="8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59" grpId="0"/>
          <p:bldP spid="60" grpId="0"/>
          <p:bldP spid="61" grpId="0"/>
          <p:bldP spid="62" grpId="0"/>
          <p:bldP spid="66" grpId="0"/>
          <p:bldP spid="67" grpId="0"/>
          <p:bldP spid="68" grpId="0"/>
          <p:bldP spid="69" grpId="0"/>
          <p:bldP spid="70" grpId="0"/>
          <p:bldP spid="71" grpId="0"/>
          <p:bldP spid="72" grpId="0"/>
          <p:bldP spid="7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86"/>
                                            </p:tgtEl>
                                            <p:attrNameLst>
                                              <p:attrName>style.visibility</p:attrName>
                                            </p:attrNameLst>
                                          </p:cBhvr>
                                          <p:to>
                                            <p:strVal val="visible"/>
                                          </p:to>
                                        </p:set>
                                        <p:anim calcmode="lin" valueType="num">
                                          <p:cBhvr additive="base">
                                            <p:cTn id="11" dur="500" fill="hold"/>
                                            <p:tgtEl>
                                              <p:spTgt spid="86"/>
                                            </p:tgtEl>
                                            <p:attrNameLst>
                                              <p:attrName>ppt_x</p:attrName>
                                            </p:attrNameLst>
                                          </p:cBhvr>
                                          <p:tavLst>
                                            <p:tav tm="0">
                                              <p:val>
                                                <p:strVal val="0-#ppt_w/2"/>
                                              </p:val>
                                            </p:tav>
                                            <p:tav tm="100000">
                                              <p:val>
                                                <p:strVal val="#ppt_x"/>
                                              </p:val>
                                            </p:tav>
                                          </p:tavLst>
                                        </p:anim>
                                        <p:anim calcmode="lin" valueType="num">
                                          <p:cBhvr additive="base">
                                            <p:cTn id="12" dur="500" fill="hold"/>
                                            <p:tgtEl>
                                              <p:spTgt spid="86"/>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49" presetClass="entr" presetSubtype="0" decel="10000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 calcmode="lin" valueType="num">
                                          <p:cBhvr>
                                            <p:cTn id="18" dur="500" fill="hold"/>
                                            <p:tgtEl>
                                              <p:spTgt spid="7"/>
                                            </p:tgtEl>
                                            <p:attrNameLst>
                                              <p:attrName>style.rotation</p:attrName>
                                            </p:attrNameLst>
                                          </p:cBhvr>
                                          <p:tavLst>
                                            <p:tav tm="0">
                                              <p:val>
                                                <p:fltVal val="360"/>
                                              </p:val>
                                            </p:tav>
                                            <p:tav tm="100000">
                                              <p:val>
                                                <p:fltVal val="0"/>
                                              </p:val>
                                            </p:tav>
                                          </p:tavLst>
                                        </p:anim>
                                        <p:animEffect transition="in" filter="fade">
                                          <p:cBhvr>
                                            <p:cTn id="19" dur="500"/>
                                            <p:tgtEl>
                                              <p:spTgt spid="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59"/>
                                            </p:tgtEl>
                                            <p:attrNameLst>
                                              <p:attrName>style.visibility</p:attrName>
                                            </p:attrNameLst>
                                          </p:cBhvr>
                                          <p:to>
                                            <p:strVal val="visible"/>
                                          </p:to>
                                        </p:set>
                                        <p:anim calcmode="lin" valueType="num">
                                          <p:cBhvr>
                                            <p:cTn id="23" dur="500" fill="hold"/>
                                            <p:tgtEl>
                                              <p:spTgt spid="59"/>
                                            </p:tgtEl>
                                            <p:attrNameLst>
                                              <p:attrName>ppt_w</p:attrName>
                                            </p:attrNameLst>
                                          </p:cBhvr>
                                          <p:tavLst>
                                            <p:tav tm="0">
                                              <p:val>
                                                <p:fltVal val="0"/>
                                              </p:val>
                                            </p:tav>
                                            <p:tav tm="100000">
                                              <p:val>
                                                <p:strVal val="#ppt_w"/>
                                              </p:val>
                                            </p:tav>
                                          </p:tavLst>
                                        </p:anim>
                                        <p:anim calcmode="lin" valueType="num">
                                          <p:cBhvr>
                                            <p:cTn id="24" dur="500" fill="hold"/>
                                            <p:tgtEl>
                                              <p:spTgt spid="59"/>
                                            </p:tgtEl>
                                            <p:attrNameLst>
                                              <p:attrName>ppt_h</p:attrName>
                                            </p:attrNameLst>
                                          </p:cBhvr>
                                          <p:tavLst>
                                            <p:tav tm="0">
                                              <p:val>
                                                <p:fltVal val="0"/>
                                              </p:val>
                                            </p:tav>
                                            <p:tav tm="100000">
                                              <p:val>
                                                <p:strVal val="#ppt_h"/>
                                              </p:val>
                                            </p:tav>
                                          </p:tavLst>
                                        </p:anim>
                                        <p:animEffect transition="in" filter="fade">
                                          <p:cBhvr>
                                            <p:cTn id="25" dur="500"/>
                                            <p:tgtEl>
                                              <p:spTgt spid="59"/>
                                            </p:tgtEl>
                                          </p:cBhvr>
                                        </p:animEffect>
                                      </p:childTnLst>
                                    </p:cTn>
                                  </p:par>
                                </p:childTnLst>
                              </p:cTn>
                            </p:par>
                            <p:par>
                              <p:cTn id="26" fill="hold">
                                <p:stCondLst>
                                  <p:cond delay="2000"/>
                                </p:stCondLst>
                                <p:childTnLst>
                                  <p:par>
                                    <p:cTn id="27" presetID="22" presetClass="entr" presetSubtype="2" fill="hold" nodeType="afterEffect">
                                      <p:stCondLst>
                                        <p:cond delay="0"/>
                                      </p:stCondLst>
                                      <p:childTnLst>
                                        <p:set>
                                          <p:cBhvr>
                                            <p:cTn id="28" dur="1" fill="hold">
                                              <p:stCondLst>
                                                <p:cond delay="0"/>
                                              </p:stCondLst>
                                            </p:cTn>
                                            <p:tgtEl>
                                              <p:spTgt spid="63"/>
                                            </p:tgtEl>
                                            <p:attrNameLst>
                                              <p:attrName>style.visibility</p:attrName>
                                            </p:attrNameLst>
                                          </p:cBhvr>
                                          <p:to>
                                            <p:strVal val="visible"/>
                                          </p:to>
                                        </p:set>
                                        <p:animEffect transition="in" filter="wipe(right)">
                                          <p:cBhvr>
                                            <p:cTn id="29" dur="500"/>
                                            <p:tgtEl>
                                              <p:spTgt spid="63"/>
                                            </p:tgtEl>
                                          </p:cBhvr>
                                        </p:animEffect>
                                      </p:childTnLst>
                                    </p:cTn>
                                  </p:par>
                                </p:childTnLst>
                              </p:cTn>
                            </p:par>
                            <p:par>
                              <p:cTn id="30" fill="hold">
                                <p:stCondLst>
                                  <p:cond delay="2500"/>
                                </p:stCondLst>
                                <p:childTnLst>
                                  <p:par>
                                    <p:cTn id="31" presetID="14" presetClass="entr" presetSubtype="10" fill="hold" grpId="0" nodeType="afterEffect">
                                      <p:stCondLst>
                                        <p:cond delay="0"/>
                                      </p:stCondLst>
                                      <p:childTnLst>
                                        <p:set>
                                          <p:cBhvr>
                                            <p:cTn id="32" dur="1" fill="hold">
                                              <p:stCondLst>
                                                <p:cond delay="0"/>
                                              </p:stCondLst>
                                            </p:cTn>
                                            <p:tgtEl>
                                              <p:spTgt spid="67"/>
                                            </p:tgtEl>
                                            <p:attrNameLst>
                                              <p:attrName>style.visibility</p:attrName>
                                            </p:attrNameLst>
                                          </p:cBhvr>
                                          <p:to>
                                            <p:strVal val="visible"/>
                                          </p:to>
                                        </p:set>
                                        <p:animEffect transition="in" filter="randombar(horizontal)">
                                          <p:cBhvr>
                                            <p:cTn id="33" dur="500"/>
                                            <p:tgtEl>
                                              <p:spTgt spid="67"/>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66"/>
                                            </p:tgtEl>
                                            <p:attrNameLst>
                                              <p:attrName>style.visibility</p:attrName>
                                            </p:attrNameLst>
                                          </p:cBhvr>
                                          <p:to>
                                            <p:strVal val="visible"/>
                                          </p:to>
                                        </p:set>
                                        <p:animEffect transition="in" filter="randombar(horizontal)">
                                          <p:cBhvr>
                                            <p:cTn id="36" dur="500"/>
                                            <p:tgtEl>
                                              <p:spTgt spid="66"/>
                                            </p:tgtEl>
                                          </p:cBhvr>
                                        </p:animEffect>
                                      </p:childTnLst>
                                    </p:cTn>
                                  </p:par>
                                </p:childTnLst>
                              </p:cTn>
                            </p:par>
                            <p:par>
                              <p:cTn id="37" fill="hold">
                                <p:stCondLst>
                                  <p:cond delay="3000"/>
                                </p:stCondLst>
                                <p:childTnLst>
                                  <p:par>
                                    <p:cTn id="38" presetID="53" presetClass="entr" presetSubtype="16" fill="hold" grpId="0" nodeType="afterEffect">
                                      <p:stCondLst>
                                        <p:cond delay="0"/>
                                      </p:stCondLst>
                                      <p:childTnLst>
                                        <p:set>
                                          <p:cBhvr>
                                            <p:cTn id="39" dur="1" fill="hold">
                                              <p:stCondLst>
                                                <p:cond delay="0"/>
                                              </p:stCondLst>
                                            </p:cTn>
                                            <p:tgtEl>
                                              <p:spTgt spid="60"/>
                                            </p:tgtEl>
                                            <p:attrNameLst>
                                              <p:attrName>style.visibility</p:attrName>
                                            </p:attrNameLst>
                                          </p:cBhvr>
                                          <p:to>
                                            <p:strVal val="visible"/>
                                          </p:to>
                                        </p:set>
                                        <p:anim calcmode="lin" valueType="num">
                                          <p:cBhvr>
                                            <p:cTn id="40" dur="500" fill="hold"/>
                                            <p:tgtEl>
                                              <p:spTgt spid="60"/>
                                            </p:tgtEl>
                                            <p:attrNameLst>
                                              <p:attrName>ppt_w</p:attrName>
                                            </p:attrNameLst>
                                          </p:cBhvr>
                                          <p:tavLst>
                                            <p:tav tm="0">
                                              <p:val>
                                                <p:fltVal val="0"/>
                                              </p:val>
                                            </p:tav>
                                            <p:tav tm="100000">
                                              <p:val>
                                                <p:strVal val="#ppt_w"/>
                                              </p:val>
                                            </p:tav>
                                          </p:tavLst>
                                        </p:anim>
                                        <p:anim calcmode="lin" valueType="num">
                                          <p:cBhvr>
                                            <p:cTn id="41" dur="500" fill="hold"/>
                                            <p:tgtEl>
                                              <p:spTgt spid="60"/>
                                            </p:tgtEl>
                                            <p:attrNameLst>
                                              <p:attrName>ppt_h</p:attrName>
                                            </p:attrNameLst>
                                          </p:cBhvr>
                                          <p:tavLst>
                                            <p:tav tm="0">
                                              <p:val>
                                                <p:fltVal val="0"/>
                                              </p:val>
                                            </p:tav>
                                            <p:tav tm="100000">
                                              <p:val>
                                                <p:strVal val="#ppt_h"/>
                                              </p:val>
                                            </p:tav>
                                          </p:tavLst>
                                        </p:anim>
                                        <p:animEffect transition="in" filter="fade">
                                          <p:cBhvr>
                                            <p:cTn id="42" dur="500"/>
                                            <p:tgtEl>
                                              <p:spTgt spid="60"/>
                                            </p:tgtEl>
                                          </p:cBhvr>
                                        </p:animEffect>
                                      </p:childTnLst>
                                    </p:cTn>
                                  </p:par>
                                </p:childTnLst>
                              </p:cTn>
                            </p:par>
                            <p:par>
                              <p:cTn id="43" fill="hold">
                                <p:stCondLst>
                                  <p:cond delay="3500"/>
                                </p:stCondLst>
                                <p:childTnLst>
                                  <p:par>
                                    <p:cTn id="44" presetID="22" presetClass="entr" presetSubtype="8" fill="hold" nodeType="afterEffect">
                                      <p:stCondLst>
                                        <p:cond delay="0"/>
                                      </p:stCondLst>
                                      <p:childTnLst>
                                        <p:set>
                                          <p:cBhvr>
                                            <p:cTn id="45" dur="1" fill="hold">
                                              <p:stCondLst>
                                                <p:cond delay="0"/>
                                              </p:stCondLst>
                                            </p:cTn>
                                            <p:tgtEl>
                                              <p:spTgt spid="80"/>
                                            </p:tgtEl>
                                            <p:attrNameLst>
                                              <p:attrName>style.visibility</p:attrName>
                                            </p:attrNameLst>
                                          </p:cBhvr>
                                          <p:to>
                                            <p:strVal val="visible"/>
                                          </p:to>
                                        </p:set>
                                        <p:animEffect transition="in" filter="wipe(left)">
                                          <p:cBhvr>
                                            <p:cTn id="46" dur="500"/>
                                            <p:tgtEl>
                                              <p:spTgt spid="80"/>
                                            </p:tgtEl>
                                          </p:cBhvr>
                                        </p:animEffect>
                                      </p:childTnLst>
                                    </p:cTn>
                                  </p:par>
                                </p:childTnLst>
                              </p:cTn>
                            </p:par>
                            <p:par>
                              <p:cTn id="47" fill="hold">
                                <p:stCondLst>
                                  <p:cond delay="4000"/>
                                </p:stCondLst>
                                <p:childTnLst>
                                  <p:par>
                                    <p:cTn id="48" presetID="14" presetClass="entr" presetSubtype="10" fill="hold" grpId="0" nodeType="afterEffect">
                                      <p:stCondLst>
                                        <p:cond delay="0"/>
                                      </p:stCondLst>
                                      <p:childTnLst>
                                        <p:set>
                                          <p:cBhvr>
                                            <p:cTn id="49" dur="1" fill="hold">
                                              <p:stCondLst>
                                                <p:cond delay="0"/>
                                              </p:stCondLst>
                                            </p:cTn>
                                            <p:tgtEl>
                                              <p:spTgt spid="68"/>
                                            </p:tgtEl>
                                            <p:attrNameLst>
                                              <p:attrName>style.visibility</p:attrName>
                                            </p:attrNameLst>
                                          </p:cBhvr>
                                          <p:to>
                                            <p:strVal val="visible"/>
                                          </p:to>
                                        </p:set>
                                        <p:animEffect transition="in" filter="randombar(horizontal)">
                                          <p:cBhvr>
                                            <p:cTn id="50" dur="500"/>
                                            <p:tgtEl>
                                              <p:spTgt spid="68"/>
                                            </p:tgtEl>
                                          </p:cBhvr>
                                        </p:animEffect>
                                      </p:childTnLst>
                                    </p:cTn>
                                  </p:par>
                                  <p:par>
                                    <p:cTn id="51" presetID="14" presetClass="entr" presetSubtype="10" fill="hold" grpId="0" nodeType="withEffect">
                                      <p:stCondLst>
                                        <p:cond delay="0"/>
                                      </p:stCondLst>
                                      <p:childTnLst>
                                        <p:set>
                                          <p:cBhvr>
                                            <p:cTn id="52" dur="1" fill="hold">
                                              <p:stCondLst>
                                                <p:cond delay="0"/>
                                              </p:stCondLst>
                                            </p:cTn>
                                            <p:tgtEl>
                                              <p:spTgt spid="69"/>
                                            </p:tgtEl>
                                            <p:attrNameLst>
                                              <p:attrName>style.visibility</p:attrName>
                                            </p:attrNameLst>
                                          </p:cBhvr>
                                          <p:to>
                                            <p:strVal val="visible"/>
                                          </p:to>
                                        </p:set>
                                        <p:animEffect transition="in" filter="randombar(horizontal)">
                                          <p:cBhvr>
                                            <p:cTn id="53" dur="500"/>
                                            <p:tgtEl>
                                              <p:spTgt spid="69"/>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 calcmode="lin" valueType="num">
                                          <p:cBhvr>
                                            <p:cTn id="57" dur="500" fill="hold"/>
                                            <p:tgtEl>
                                              <p:spTgt spid="62"/>
                                            </p:tgtEl>
                                            <p:attrNameLst>
                                              <p:attrName>ppt_w</p:attrName>
                                            </p:attrNameLst>
                                          </p:cBhvr>
                                          <p:tavLst>
                                            <p:tav tm="0">
                                              <p:val>
                                                <p:fltVal val="0"/>
                                              </p:val>
                                            </p:tav>
                                            <p:tav tm="100000">
                                              <p:val>
                                                <p:strVal val="#ppt_w"/>
                                              </p:val>
                                            </p:tav>
                                          </p:tavLst>
                                        </p:anim>
                                        <p:anim calcmode="lin" valueType="num">
                                          <p:cBhvr>
                                            <p:cTn id="58" dur="500" fill="hold"/>
                                            <p:tgtEl>
                                              <p:spTgt spid="62"/>
                                            </p:tgtEl>
                                            <p:attrNameLst>
                                              <p:attrName>ppt_h</p:attrName>
                                            </p:attrNameLst>
                                          </p:cBhvr>
                                          <p:tavLst>
                                            <p:tav tm="0">
                                              <p:val>
                                                <p:fltVal val="0"/>
                                              </p:val>
                                            </p:tav>
                                            <p:tav tm="100000">
                                              <p:val>
                                                <p:strVal val="#ppt_h"/>
                                              </p:val>
                                            </p:tav>
                                          </p:tavLst>
                                        </p:anim>
                                        <p:animEffect transition="in" filter="fade">
                                          <p:cBhvr>
                                            <p:cTn id="59" dur="500"/>
                                            <p:tgtEl>
                                              <p:spTgt spid="62"/>
                                            </p:tgtEl>
                                          </p:cBhvr>
                                        </p:animEffect>
                                      </p:childTnLst>
                                    </p:cTn>
                                  </p:par>
                                </p:childTnLst>
                              </p:cTn>
                            </p:par>
                            <p:par>
                              <p:cTn id="60" fill="hold">
                                <p:stCondLst>
                                  <p:cond delay="5000"/>
                                </p:stCondLst>
                                <p:childTnLst>
                                  <p:par>
                                    <p:cTn id="61" presetID="22" presetClass="entr" presetSubtype="2" fill="hold" nodeType="afterEffect">
                                      <p:stCondLst>
                                        <p:cond delay="0"/>
                                      </p:stCondLst>
                                      <p:childTnLst>
                                        <p:set>
                                          <p:cBhvr>
                                            <p:cTn id="62" dur="1" fill="hold">
                                              <p:stCondLst>
                                                <p:cond delay="0"/>
                                              </p:stCondLst>
                                            </p:cTn>
                                            <p:tgtEl>
                                              <p:spTgt spid="74"/>
                                            </p:tgtEl>
                                            <p:attrNameLst>
                                              <p:attrName>style.visibility</p:attrName>
                                            </p:attrNameLst>
                                          </p:cBhvr>
                                          <p:to>
                                            <p:strVal val="visible"/>
                                          </p:to>
                                        </p:set>
                                        <p:animEffect transition="in" filter="wipe(right)">
                                          <p:cBhvr>
                                            <p:cTn id="63" dur="500"/>
                                            <p:tgtEl>
                                              <p:spTgt spid="74"/>
                                            </p:tgtEl>
                                          </p:cBhvr>
                                        </p:animEffect>
                                      </p:childTnLst>
                                    </p:cTn>
                                  </p:par>
                                </p:childTnLst>
                              </p:cTn>
                            </p:par>
                            <p:par>
                              <p:cTn id="64" fill="hold">
                                <p:stCondLst>
                                  <p:cond delay="5500"/>
                                </p:stCondLst>
                                <p:childTnLst>
                                  <p:par>
                                    <p:cTn id="65" presetID="14" presetClass="entr" presetSubtype="10" fill="hold" grpId="0" nodeType="afterEffect">
                                      <p:stCondLst>
                                        <p:cond delay="0"/>
                                      </p:stCondLst>
                                      <p:childTnLst>
                                        <p:set>
                                          <p:cBhvr>
                                            <p:cTn id="66" dur="1" fill="hold">
                                              <p:stCondLst>
                                                <p:cond delay="0"/>
                                              </p:stCondLst>
                                            </p:cTn>
                                            <p:tgtEl>
                                              <p:spTgt spid="70"/>
                                            </p:tgtEl>
                                            <p:attrNameLst>
                                              <p:attrName>style.visibility</p:attrName>
                                            </p:attrNameLst>
                                          </p:cBhvr>
                                          <p:to>
                                            <p:strVal val="visible"/>
                                          </p:to>
                                        </p:set>
                                        <p:animEffect transition="in" filter="randombar(horizontal)">
                                          <p:cBhvr>
                                            <p:cTn id="67" dur="500"/>
                                            <p:tgtEl>
                                              <p:spTgt spid="70"/>
                                            </p:tgtEl>
                                          </p:cBhvr>
                                        </p:animEffect>
                                      </p:childTnLst>
                                    </p:cTn>
                                  </p:par>
                                  <p:par>
                                    <p:cTn id="68" presetID="14" presetClass="entr" presetSubtype="10" fill="hold" grpId="0" nodeType="withEffect">
                                      <p:stCondLst>
                                        <p:cond delay="0"/>
                                      </p:stCondLst>
                                      <p:childTnLst>
                                        <p:set>
                                          <p:cBhvr>
                                            <p:cTn id="69" dur="1" fill="hold">
                                              <p:stCondLst>
                                                <p:cond delay="0"/>
                                              </p:stCondLst>
                                            </p:cTn>
                                            <p:tgtEl>
                                              <p:spTgt spid="72"/>
                                            </p:tgtEl>
                                            <p:attrNameLst>
                                              <p:attrName>style.visibility</p:attrName>
                                            </p:attrNameLst>
                                          </p:cBhvr>
                                          <p:to>
                                            <p:strVal val="visible"/>
                                          </p:to>
                                        </p:set>
                                        <p:animEffect transition="in" filter="randombar(horizontal)">
                                          <p:cBhvr>
                                            <p:cTn id="70" dur="500"/>
                                            <p:tgtEl>
                                              <p:spTgt spid="72"/>
                                            </p:tgtEl>
                                          </p:cBhvr>
                                        </p:animEffect>
                                      </p:childTnLst>
                                    </p:cTn>
                                  </p:par>
                                </p:childTnLst>
                              </p:cTn>
                            </p:par>
                            <p:par>
                              <p:cTn id="71" fill="hold">
                                <p:stCondLst>
                                  <p:cond delay="6000"/>
                                </p:stCondLst>
                                <p:childTnLst>
                                  <p:par>
                                    <p:cTn id="72" presetID="53" presetClass="entr" presetSubtype="16" fill="hold" grpId="0" nodeType="afterEffect">
                                      <p:stCondLst>
                                        <p:cond delay="0"/>
                                      </p:stCondLst>
                                      <p:childTnLst>
                                        <p:set>
                                          <p:cBhvr>
                                            <p:cTn id="73" dur="1" fill="hold">
                                              <p:stCondLst>
                                                <p:cond delay="0"/>
                                              </p:stCondLst>
                                            </p:cTn>
                                            <p:tgtEl>
                                              <p:spTgt spid="61"/>
                                            </p:tgtEl>
                                            <p:attrNameLst>
                                              <p:attrName>style.visibility</p:attrName>
                                            </p:attrNameLst>
                                          </p:cBhvr>
                                          <p:to>
                                            <p:strVal val="visible"/>
                                          </p:to>
                                        </p:set>
                                        <p:anim calcmode="lin" valueType="num">
                                          <p:cBhvr>
                                            <p:cTn id="74" dur="500" fill="hold"/>
                                            <p:tgtEl>
                                              <p:spTgt spid="61"/>
                                            </p:tgtEl>
                                            <p:attrNameLst>
                                              <p:attrName>ppt_w</p:attrName>
                                            </p:attrNameLst>
                                          </p:cBhvr>
                                          <p:tavLst>
                                            <p:tav tm="0">
                                              <p:val>
                                                <p:fltVal val="0"/>
                                              </p:val>
                                            </p:tav>
                                            <p:tav tm="100000">
                                              <p:val>
                                                <p:strVal val="#ppt_w"/>
                                              </p:val>
                                            </p:tav>
                                          </p:tavLst>
                                        </p:anim>
                                        <p:anim calcmode="lin" valueType="num">
                                          <p:cBhvr>
                                            <p:cTn id="75" dur="500" fill="hold"/>
                                            <p:tgtEl>
                                              <p:spTgt spid="61"/>
                                            </p:tgtEl>
                                            <p:attrNameLst>
                                              <p:attrName>ppt_h</p:attrName>
                                            </p:attrNameLst>
                                          </p:cBhvr>
                                          <p:tavLst>
                                            <p:tav tm="0">
                                              <p:val>
                                                <p:fltVal val="0"/>
                                              </p:val>
                                            </p:tav>
                                            <p:tav tm="100000">
                                              <p:val>
                                                <p:strVal val="#ppt_h"/>
                                              </p:val>
                                            </p:tav>
                                          </p:tavLst>
                                        </p:anim>
                                        <p:animEffect transition="in" filter="fade">
                                          <p:cBhvr>
                                            <p:cTn id="76" dur="500"/>
                                            <p:tgtEl>
                                              <p:spTgt spid="61"/>
                                            </p:tgtEl>
                                          </p:cBhvr>
                                        </p:animEffect>
                                      </p:childTnLst>
                                    </p:cTn>
                                  </p:par>
                                </p:childTnLst>
                              </p:cTn>
                            </p:par>
                            <p:par>
                              <p:cTn id="77" fill="hold">
                                <p:stCondLst>
                                  <p:cond delay="6500"/>
                                </p:stCondLst>
                                <p:childTnLst>
                                  <p:par>
                                    <p:cTn id="78" presetID="22" presetClass="entr" presetSubtype="8" fill="hold" nodeType="afterEffect">
                                      <p:stCondLst>
                                        <p:cond delay="0"/>
                                      </p:stCondLst>
                                      <p:childTnLst>
                                        <p:set>
                                          <p:cBhvr>
                                            <p:cTn id="79" dur="1" fill="hold">
                                              <p:stCondLst>
                                                <p:cond delay="0"/>
                                              </p:stCondLst>
                                            </p:cTn>
                                            <p:tgtEl>
                                              <p:spTgt spid="77"/>
                                            </p:tgtEl>
                                            <p:attrNameLst>
                                              <p:attrName>style.visibility</p:attrName>
                                            </p:attrNameLst>
                                          </p:cBhvr>
                                          <p:to>
                                            <p:strVal val="visible"/>
                                          </p:to>
                                        </p:set>
                                        <p:animEffect transition="in" filter="wipe(left)">
                                          <p:cBhvr>
                                            <p:cTn id="80" dur="500"/>
                                            <p:tgtEl>
                                              <p:spTgt spid="77"/>
                                            </p:tgtEl>
                                          </p:cBhvr>
                                        </p:animEffect>
                                      </p:childTnLst>
                                    </p:cTn>
                                  </p:par>
                                </p:childTnLst>
                              </p:cTn>
                            </p:par>
                            <p:par>
                              <p:cTn id="81" fill="hold">
                                <p:stCondLst>
                                  <p:cond delay="7000"/>
                                </p:stCondLst>
                                <p:childTnLst>
                                  <p:par>
                                    <p:cTn id="82" presetID="14" presetClass="entr" presetSubtype="10" fill="hold" grpId="0" nodeType="afterEffect">
                                      <p:stCondLst>
                                        <p:cond delay="0"/>
                                      </p:stCondLst>
                                      <p:childTnLst>
                                        <p:set>
                                          <p:cBhvr>
                                            <p:cTn id="83" dur="1" fill="hold">
                                              <p:stCondLst>
                                                <p:cond delay="0"/>
                                              </p:stCondLst>
                                            </p:cTn>
                                            <p:tgtEl>
                                              <p:spTgt spid="73"/>
                                            </p:tgtEl>
                                            <p:attrNameLst>
                                              <p:attrName>style.visibility</p:attrName>
                                            </p:attrNameLst>
                                          </p:cBhvr>
                                          <p:to>
                                            <p:strVal val="visible"/>
                                          </p:to>
                                        </p:set>
                                        <p:animEffect transition="in" filter="randombar(horizontal)">
                                          <p:cBhvr>
                                            <p:cTn id="84" dur="500"/>
                                            <p:tgtEl>
                                              <p:spTgt spid="73"/>
                                            </p:tgtEl>
                                          </p:cBhvr>
                                        </p:animEffect>
                                      </p:childTnLst>
                                    </p:cTn>
                                  </p:par>
                                  <p:par>
                                    <p:cTn id="85" presetID="14" presetClass="entr" presetSubtype="10" fill="hold" grpId="0" nodeType="withEffect">
                                      <p:stCondLst>
                                        <p:cond delay="0"/>
                                      </p:stCondLst>
                                      <p:childTnLst>
                                        <p:set>
                                          <p:cBhvr>
                                            <p:cTn id="86" dur="1" fill="hold">
                                              <p:stCondLst>
                                                <p:cond delay="0"/>
                                              </p:stCondLst>
                                            </p:cTn>
                                            <p:tgtEl>
                                              <p:spTgt spid="71"/>
                                            </p:tgtEl>
                                            <p:attrNameLst>
                                              <p:attrName>style.visibility</p:attrName>
                                            </p:attrNameLst>
                                          </p:cBhvr>
                                          <p:to>
                                            <p:strVal val="visible"/>
                                          </p:to>
                                        </p:set>
                                        <p:animEffect transition="in" filter="randombar(horizontal)">
                                          <p:cBhvr>
                                            <p:cTn id="87"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59" grpId="0"/>
          <p:bldP spid="60" grpId="0"/>
          <p:bldP spid="61" grpId="0"/>
          <p:bldP spid="62" grpId="0"/>
          <p:bldP spid="66" grpId="0"/>
          <p:bldP spid="67" grpId="0"/>
          <p:bldP spid="68" grpId="0"/>
          <p:bldP spid="69" grpId="0"/>
          <p:bldP spid="70" grpId="0"/>
          <p:bldP spid="71" grpId="0"/>
          <p:bldP spid="72" grpId="0"/>
          <p:bldP spid="73" grpId="0"/>
        </p:bld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48"/>
          <p:cNvSpPr txBox="1">
            <a:spLocks noChangeArrowheads="1"/>
          </p:cNvSpPr>
          <p:nvPr/>
        </p:nvSpPr>
        <p:spPr bwMode="auto">
          <a:xfrm>
            <a:off x="8164088" y="3409064"/>
            <a:ext cx="576350" cy="143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2000" b="1" spc="600" dirty="0">
                <a:solidFill>
                  <a:srgbClr val="1F1A17"/>
                </a:solidFill>
                <a:latin typeface="汉仪PP体简" panose="00020600040101010101" pitchFamily="18" charset="-122"/>
                <a:ea typeface="汉仪PP体简" panose="00020600040101010101" pitchFamily="18" charset="-122"/>
              </a:rPr>
              <a:t>教学反思</a:t>
            </a:r>
            <a:endParaRPr lang="en-US" altLang="zh-CN" sz="2000" b="1" spc="600" dirty="0">
              <a:solidFill>
                <a:srgbClr val="1F1A17"/>
              </a:solidFill>
              <a:latin typeface="汉仪PP体简" panose="00020600040101010101" pitchFamily="18" charset="-122"/>
              <a:ea typeface="汉仪PP体简" panose="00020600040101010101" pitchFamily="18" charset="-122"/>
            </a:endParaRPr>
          </a:p>
        </p:txBody>
      </p:sp>
      <p:sp>
        <p:nvSpPr>
          <p:cNvPr id="25" name="TextBox 39"/>
          <p:cNvSpPr txBox="1">
            <a:spLocks noChangeArrowheads="1"/>
          </p:cNvSpPr>
          <p:nvPr/>
        </p:nvSpPr>
        <p:spPr bwMode="auto">
          <a:xfrm>
            <a:off x="4262596" y="3409879"/>
            <a:ext cx="574761" cy="1431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2000" b="1" spc="600" dirty="0">
                <a:solidFill>
                  <a:srgbClr val="1F1A17"/>
                </a:solidFill>
                <a:latin typeface="汉仪PP体简" panose="00020600040101010101" pitchFamily="18" charset="-122"/>
                <a:ea typeface="汉仪PP体简" panose="00020600040101010101" pitchFamily="18" charset="-122"/>
                <a:cs typeface="方正风雅宋简体"/>
              </a:rPr>
              <a:t>教学分析</a:t>
            </a:r>
            <a:endParaRPr lang="en-US" altLang="zh-CN" sz="2000" b="1" spc="600"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29" name="组合 28"/>
          <p:cNvGrpSpPr/>
          <p:nvPr/>
        </p:nvGrpSpPr>
        <p:grpSpPr>
          <a:xfrm>
            <a:off x="1016794" y="222250"/>
            <a:ext cx="1092611" cy="2362200"/>
            <a:chOff x="3425270" y="688687"/>
            <a:chExt cx="1092611" cy="2362200"/>
          </a:xfrm>
        </p:grpSpPr>
        <p:sp>
          <p:nvSpPr>
            <p:cNvPr id="30" name="TextBox 3076"/>
            <p:cNvSpPr txBox="1">
              <a:spLocks noChangeArrowheads="1"/>
            </p:cNvSpPr>
            <p:nvPr/>
          </p:nvSpPr>
          <p:spPr bwMode="auto">
            <a:xfrm>
              <a:off x="3425270" y="688687"/>
              <a:ext cx="861774"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4400" b="1" spc="600" dirty="0">
                  <a:solidFill>
                    <a:srgbClr val="1F1A17"/>
                  </a:solidFill>
                  <a:latin typeface="汉仪PP体简" panose="00020600040101010101" pitchFamily="18" charset="-122"/>
                  <a:ea typeface="汉仪PP体简" panose="00020600040101010101" pitchFamily="18" charset="-122"/>
                  <a:cs typeface="方正风雅宋简体"/>
                </a:rPr>
                <a:t>目录</a:t>
              </a:r>
              <a:endParaRPr lang="zh-CN" altLang="en-US" sz="4400" b="1" spc="600"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31" name="TextBox 37"/>
            <p:cNvSpPr txBox="1">
              <a:spLocks noChangeArrowheads="1"/>
            </p:cNvSpPr>
            <p:nvPr/>
          </p:nvSpPr>
          <p:spPr bwMode="auto">
            <a:xfrm>
              <a:off x="4025438" y="826437"/>
              <a:ext cx="492443" cy="140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en-US" altLang="zh-CN" sz="2000" b="1" dirty="0">
                  <a:solidFill>
                    <a:srgbClr val="1F1A17"/>
                  </a:solidFill>
                  <a:latin typeface="汉仪PP体简" panose="00020600040101010101" pitchFamily="18" charset="-122"/>
                  <a:ea typeface="汉仪PP体简" panose="00020600040101010101" pitchFamily="18" charset="-122"/>
                  <a:cs typeface="Arial Unicode MS" panose="020B0604020202020204" charset="-122"/>
                </a:rPr>
                <a:t>CONTENTS</a:t>
              </a:r>
              <a:endParaRPr lang="zh-CN" altLang="en-US" sz="2000" b="1" dirty="0">
                <a:solidFill>
                  <a:srgbClr val="1F1A17"/>
                </a:solidFill>
                <a:latin typeface="汉仪PP体简" panose="00020600040101010101" pitchFamily="18" charset="-122"/>
                <a:ea typeface="汉仪PP体简" panose="00020600040101010101" pitchFamily="18" charset="-122"/>
                <a:cs typeface="Arial Unicode MS" panose="020B0604020202020204" charset="-122"/>
              </a:endParaRPr>
            </a:p>
          </p:txBody>
        </p:sp>
      </p:grpSp>
      <p:sp>
        <p:nvSpPr>
          <p:cNvPr id="32" name="TextBox 41"/>
          <p:cNvSpPr txBox="1">
            <a:spLocks noChangeArrowheads="1"/>
          </p:cNvSpPr>
          <p:nvPr/>
        </p:nvSpPr>
        <p:spPr bwMode="auto">
          <a:xfrm>
            <a:off x="5562034" y="3409064"/>
            <a:ext cx="576350" cy="143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2000" b="1" spc="600" dirty="0">
                <a:solidFill>
                  <a:srgbClr val="1F1A17"/>
                </a:solidFill>
                <a:latin typeface="汉仪PP体简" panose="00020600040101010101" pitchFamily="18" charset="-122"/>
                <a:ea typeface="汉仪PP体简" panose="00020600040101010101" pitchFamily="18" charset="-122"/>
              </a:rPr>
              <a:t>教学设计</a:t>
            </a:r>
            <a:endParaRPr lang="en-US" altLang="zh-CN" sz="2000" b="1" spc="600" dirty="0">
              <a:solidFill>
                <a:srgbClr val="1F1A17"/>
              </a:solidFill>
              <a:latin typeface="汉仪PP体简" panose="00020600040101010101" pitchFamily="18" charset="-122"/>
              <a:ea typeface="汉仪PP体简" panose="00020600040101010101" pitchFamily="18" charset="-122"/>
            </a:endParaRPr>
          </a:p>
        </p:txBody>
      </p:sp>
      <p:sp>
        <p:nvSpPr>
          <p:cNvPr id="33" name="TextBox 43"/>
          <p:cNvSpPr txBox="1">
            <a:spLocks noChangeArrowheads="1"/>
          </p:cNvSpPr>
          <p:nvPr/>
        </p:nvSpPr>
        <p:spPr bwMode="auto">
          <a:xfrm>
            <a:off x="6863061" y="3409064"/>
            <a:ext cx="576350" cy="143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wrap="square">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r>
              <a:rPr lang="zh-CN" altLang="en-US" sz="2000" b="1" spc="600" dirty="0">
                <a:solidFill>
                  <a:srgbClr val="1F1A17"/>
                </a:solidFill>
                <a:latin typeface="汉仪PP体简" panose="00020600040101010101" pitchFamily="18" charset="-122"/>
                <a:ea typeface="汉仪PP体简" panose="00020600040101010101" pitchFamily="18" charset="-122"/>
              </a:rPr>
              <a:t>教学过程</a:t>
            </a:r>
            <a:endParaRPr lang="en-US" altLang="zh-CN" sz="2000" b="1" spc="600" dirty="0">
              <a:solidFill>
                <a:srgbClr val="1F1A17"/>
              </a:solidFill>
              <a:latin typeface="汉仪PP体简" panose="00020600040101010101" pitchFamily="18" charset="-122"/>
              <a:ea typeface="汉仪PP体简" panose="00020600040101010101" pitchFamily="18" charset="-122"/>
            </a:endParaRPr>
          </a:p>
        </p:txBody>
      </p:sp>
      <p:grpSp>
        <p:nvGrpSpPr>
          <p:cNvPr id="2" name="组合 1"/>
          <p:cNvGrpSpPr/>
          <p:nvPr/>
        </p:nvGrpSpPr>
        <p:grpSpPr>
          <a:xfrm>
            <a:off x="4314972" y="2569213"/>
            <a:ext cx="685416" cy="701037"/>
            <a:chOff x="4314972" y="2569213"/>
            <a:chExt cx="685416" cy="701037"/>
          </a:xfrm>
        </p:grpSpPr>
        <p:pic>
          <p:nvPicPr>
            <p:cNvPr id="43" name="图片 4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314972" y="2569213"/>
              <a:ext cx="685416" cy="697032"/>
            </a:xfrm>
            <a:prstGeom prst="rect">
              <a:avLst/>
            </a:prstGeom>
          </p:spPr>
        </p:pic>
        <p:sp>
          <p:nvSpPr>
            <p:cNvPr id="34" name="TextBox 33"/>
            <p:cNvSpPr txBox="1"/>
            <p:nvPr/>
          </p:nvSpPr>
          <p:spPr>
            <a:xfrm>
              <a:off x="4341508" y="2747030"/>
              <a:ext cx="409086" cy="523220"/>
            </a:xfrm>
            <a:prstGeom prst="rect">
              <a:avLst/>
            </a:prstGeom>
            <a:noFill/>
          </p:spPr>
          <p:txBody>
            <a:bodyPr wrap="none" rtlCol="0">
              <a:spAutoFit/>
            </a:bodyPr>
            <a:lstStyle/>
            <a:p>
              <a:r>
                <a:rPr lang="en-US" altLang="zh-CN" sz="2800" b="1" spc="-300" dirty="0">
                  <a:solidFill>
                    <a:schemeClr val="bg1"/>
                  </a:solidFill>
                  <a:latin typeface="汉仪PP体简" panose="00020600040101010101" pitchFamily="18" charset="-122"/>
                  <a:ea typeface="汉仪PP体简" panose="00020600040101010101" pitchFamily="18" charset="-122"/>
                </a:rPr>
                <a:t>01</a:t>
              </a:r>
              <a:endParaRPr lang="zh-CN" altLang="en-US" sz="2800" b="1" spc="-300" dirty="0">
                <a:solidFill>
                  <a:schemeClr val="bg1"/>
                </a:solidFill>
                <a:latin typeface="汉仪PP体简" panose="00020600040101010101" pitchFamily="18" charset="-122"/>
                <a:ea typeface="汉仪PP体简" panose="00020600040101010101" pitchFamily="18" charset="-122"/>
              </a:endParaRPr>
            </a:p>
          </p:txBody>
        </p:sp>
      </p:grpSp>
      <p:cxnSp>
        <p:nvCxnSpPr>
          <p:cNvPr id="38" name="直接连接符 37"/>
          <p:cNvCxnSpPr/>
          <p:nvPr/>
        </p:nvCxnSpPr>
        <p:spPr>
          <a:xfrm rot="5400000">
            <a:off x="4141594" y="3700450"/>
            <a:ext cx="1980000" cy="0"/>
          </a:xfrm>
          <a:prstGeom prst="line">
            <a:avLst/>
          </a:prstGeom>
          <a:ln w="12700">
            <a:solidFill>
              <a:srgbClr val="1F1A17"/>
            </a:solidFill>
            <a:prstDash val="dash"/>
          </a:ln>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rot="5400000">
            <a:off x="5430394" y="3700450"/>
            <a:ext cx="1980000" cy="0"/>
          </a:xfrm>
          <a:prstGeom prst="line">
            <a:avLst/>
          </a:prstGeom>
          <a:ln w="12700">
            <a:solidFill>
              <a:srgbClr val="1F1A17"/>
            </a:solidFill>
            <a:prstDash val="dash"/>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rot="5400000">
            <a:off x="6719194" y="3700450"/>
            <a:ext cx="1980000" cy="0"/>
          </a:xfrm>
          <a:prstGeom prst="line">
            <a:avLst/>
          </a:prstGeom>
          <a:ln w="12700">
            <a:solidFill>
              <a:srgbClr val="1F1A17"/>
            </a:solidFill>
            <a:prstDash val="dash"/>
          </a:ln>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rot="5400000">
            <a:off x="8007994" y="3700450"/>
            <a:ext cx="1980000" cy="0"/>
          </a:xfrm>
          <a:prstGeom prst="line">
            <a:avLst/>
          </a:prstGeom>
          <a:ln w="12700">
            <a:solidFill>
              <a:srgbClr val="1F1A17"/>
            </a:solidFill>
            <a:prstDash val="dash"/>
          </a:ln>
        </p:spPr>
        <p:style>
          <a:lnRef idx="1">
            <a:schemeClr val="accent1"/>
          </a:lnRef>
          <a:fillRef idx="0">
            <a:schemeClr val="accent1"/>
          </a:fillRef>
          <a:effectRef idx="0">
            <a:schemeClr val="accent1"/>
          </a:effectRef>
          <a:fontRef idx="minor">
            <a:schemeClr val="tx1"/>
          </a:fontRef>
        </p:style>
      </p:cxnSp>
      <p:grpSp>
        <p:nvGrpSpPr>
          <p:cNvPr id="18" name="组合 17"/>
          <p:cNvGrpSpPr/>
          <p:nvPr/>
        </p:nvGrpSpPr>
        <p:grpSpPr>
          <a:xfrm rot="5400000">
            <a:off x="496300" y="1053895"/>
            <a:ext cx="2432050" cy="324261"/>
            <a:chOff x="10129345" y="450850"/>
            <a:chExt cx="2432050" cy="324261"/>
          </a:xfrm>
        </p:grpSpPr>
        <p:grpSp>
          <p:nvGrpSpPr>
            <p:cNvPr id="19" name="组合 18"/>
            <p:cNvGrpSpPr>
              <a:grpSpLocks noChangeAspect="1"/>
            </p:cNvGrpSpPr>
            <p:nvPr/>
          </p:nvGrpSpPr>
          <p:grpSpPr>
            <a:xfrm rot="16200000">
              <a:off x="12075264" y="288981"/>
              <a:ext cx="324261" cy="648000"/>
              <a:chOff x="3381198" y="1858772"/>
              <a:chExt cx="486559" cy="972336"/>
            </a:xfrm>
          </p:grpSpPr>
          <p:grpSp>
            <p:nvGrpSpPr>
              <p:cNvPr id="21" name="组合 20"/>
              <p:cNvGrpSpPr/>
              <p:nvPr/>
            </p:nvGrpSpPr>
            <p:grpSpPr>
              <a:xfrm>
                <a:off x="3381198" y="1858772"/>
                <a:ext cx="486559" cy="972336"/>
                <a:chOff x="3381198" y="1858772"/>
                <a:chExt cx="486559" cy="972336"/>
              </a:xfrm>
            </p:grpSpPr>
            <p:sp>
              <p:nvSpPr>
                <p:cNvPr id="23"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椭圆 25"/>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椭圆 21"/>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20" name="直接连接符 19"/>
            <p:cNvCxnSpPr/>
            <p:nvPr/>
          </p:nvCxnSpPr>
          <p:spPr>
            <a:xfrm rot="16200000">
              <a:off x="11078581" y="-336254"/>
              <a:ext cx="0" cy="1898471"/>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sp>
        <p:nvSpPr>
          <p:cNvPr id="27" name="矩形 26"/>
          <p:cNvSpPr/>
          <p:nvPr/>
        </p:nvSpPr>
        <p:spPr>
          <a:xfrm>
            <a:off x="0" y="6394450"/>
            <a:ext cx="12701588" cy="533400"/>
          </a:xfrm>
          <a:prstGeom prst="rect">
            <a:avLst/>
          </a:prstGeom>
          <a:pattFill prst="horzBrick">
            <a:fgClr>
              <a:srgbClr val="1F1A1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6" name="组合 45"/>
          <p:cNvGrpSpPr/>
          <p:nvPr/>
        </p:nvGrpSpPr>
        <p:grpSpPr>
          <a:xfrm>
            <a:off x="5599961" y="2569213"/>
            <a:ext cx="685416" cy="701037"/>
            <a:chOff x="4314972" y="2569213"/>
            <a:chExt cx="685416" cy="701037"/>
          </a:xfrm>
        </p:grpSpPr>
        <p:pic>
          <p:nvPicPr>
            <p:cNvPr id="47" name="图片 4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314972" y="2569213"/>
              <a:ext cx="685416" cy="697032"/>
            </a:xfrm>
            <a:prstGeom prst="rect">
              <a:avLst/>
            </a:prstGeom>
          </p:spPr>
        </p:pic>
        <p:sp>
          <p:nvSpPr>
            <p:cNvPr id="48" name="TextBox 47"/>
            <p:cNvSpPr txBox="1"/>
            <p:nvPr/>
          </p:nvSpPr>
          <p:spPr>
            <a:xfrm>
              <a:off x="4341508" y="2747030"/>
              <a:ext cx="409086" cy="523220"/>
            </a:xfrm>
            <a:prstGeom prst="rect">
              <a:avLst/>
            </a:prstGeom>
            <a:noFill/>
          </p:spPr>
          <p:txBody>
            <a:bodyPr wrap="none" rtlCol="0">
              <a:spAutoFit/>
            </a:bodyPr>
            <a:lstStyle/>
            <a:p>
              <a:r>
                <a:rPr lang="en-US" altLang="zh-CN" sz="2800" b="1" spc="-300" dirty="0">
                  <a:solidFill>
                    <a:schemeClr val="bg1"/>
                  </a:solidFill>
                  <a:latin typeface="汉仪PP体简" panose="00020600040101010101" pitchFamily="18" charset="-122"/>
                  <a:ea typeface="汉仪PP体简" panose="00020600040101010101" pitchFamily="18" charset="-122"/>
                </a:rPr>
                <a:t>02</a:t>
              </a:r>
              <a:endParaRPr lang="zh-CN" altLang="en-US" sz="2800" b="1" spc="-300" dirty="0">
                <a:solidFill>
                  <a:schemeClr val="bg1"/>
                </a:solidFill>
                <a:latin typeface="汉仪PP体简" panose="00020600040101010101" pitchFamily="18" charset="-122"/>
                <a:ea typeface="汉仪PP体简" panose="00020600040101010101" pitchFamily="18" charset="-122"/>
              </a:endParaRPr>
            </a:p>
          </p:txBody>
        </p:sp>
      </p:grpSp>
      <p:grpSp>
        <p:nvGrpSpPr>
          <p:cNvPr id="49" name="组合 48"/>
          <p:cNvGrpSpPr/>
          <p:nvPr/>
        </p:nvGrpSpPr>
        <p:grpSpPr>
          <a:xfrm>
            <a:off x="6884950" y="2569213"/>
            <a:ext cx="685416" cy="701037"/>
            <a:chOff x="4314972" y="2569213"/>
            <a:chExt cx="685416" cy="701037"/>
          </a:xfrm>
        </p:grpSpPr>
        <p:pic>
          <p:nvPicPr>
            <p:cNvPr id="50" name="图片 4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314972" y="2569213"/>
              <a:ext cx="685416" cy="697032"/>
            </a:xfrm>
            <a:prstGeom prst="rect">
              <a:avLst/>
            </a:prstGeom>
          </p:spPr>
        </p:pic>
        <p:sp>
          <p:nvSpPr>
            <p:cNvPr id="51" name="TextBox 50"/>
            <p:cNvSpPr txBox="1"/>
            <p:nvPr/>
          </p:nvSpPr>
          <p:spPr>
            <a:xfrm>
              <a:off x="4341508" y="2747030"/>
              <a:ext cx="409086" cy="523220"/>
            </a:xfrm>
            <a:prstGeom prst="rect">
              <a:avLst/>
            </a:prstGeom>
            <a:noFill/>
          </p:spPr>
          <p:txBody>
            <a:bodyPr wrap="none" rtlCol="0">
              <a:spAutoFit/>
            </a:bodyPr>
            <a:lstStyle/>
            <a:p>
              <a:r>
                <a:rPr lang="en-US" altLang="zh-CN" sz="2800" b="1" spc="-300" dirty="0">
                  <a:solidFill>
                    <a:schemeClr val="bg1"/>
                  </a:solidFill>
                  <a:latin typeface="汉仪PP体简" panose="00020600040101010101" pitchFamily="18" charset="-122"/>
                  <a:ea typeface="汉仪PP体简" panose="00020600040101010101" pitchFamily="18" charset="-122"/>
                </a:rPr>
                <a:t>03</a:t>
              </a:r>
              <a:endParaRPr lang="zh-CN" altLang="en-US" sz="2800" b="1" spc="-300" dirty="0">
                <a:solidFill>
                  <a:schemeClr val="bg1"/>
                </a:solidFill>
                <a:latin typeface="汉仪PP体简" panose="00020600040101010101" pitchFamily="18" charset="-122"/>
                <a:ea typeface="汉仪PP体简" panose="00020600040101010101" pitchFamily="18" charset="-122"/>
              </a:endParaRPr>
            </a:p>
          </p:txBody>
        </p:sp>
      </p:grpSp>
      <p:grpSp>
        <p:nvGrpSpPr>
          <p:cNvPr id="52" name="组合 51"/>
          <p:cNvGrpSpPr/>
          <p:nvPr/>
        </p:nvGrpSpPr>
        <p:grpSpPr>
          <a:xfrm>
            <a:off x="8169939" y="2569213"/>
            <a:ext cx="685416" cy="701037"/>
            <a:chOff x="4314972" y="2569213"/>
            <a:chExt cx="685416" cy="701037"/>
          </a:xfrm>
        </p:grpSpPr>
        <p:pic>
          <p:nvPicPr>
            <p:cNvPr id="53" name="图片 5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314972" y="2569213"/>
              <a:ext cx="685416" cy="697032"/>
            </a:xfrm>
            <a:prstGeom prst="rect">
              <a:avLst/>
            </a:prstGeom>
          </p:spPr>
        </p:pic>
        <p:sp>
          <p:nvSpPr>
            <p:cNvPr id="54" name="TextBox 53"/>
            <p:cNvSpPr txBox="1"/>
            <p:nvPr/>
          </p:nvSpPr>
          <p:spPr>
            <a:xfrm>
              <a:off x="4341508" y="2747030"/>
              <a:ext cx="409086" cy="523220"/>
            </a:xfrm>
            <a:prstGeom prst="rect">
              <a:avLst/>
            </a:prstGeom>
            <a:noFill/>
          </p:spPr>
          <p:txBody>
            <a:bodyPr wrap="none" rtlCol="0">
              <a:spAutoFit/>
            </a:bodyPr>
            <a:lstStyle/>
            <a:p>
              <a:r>
                <a:rPr lang="en-US" altLang="zh-CN" sz="2800" b="1" spc="-300" dirty="0">
                  <a:solidFill>
                    <a:schemeClr val="bg1"/>
                  </a:solidFill>
                  <a:latin typeface="汉仪PP体简" panose="00020600040101010101" pitchFamily="18" charset="-122"/>
                  <a:ea typeface="汉仪PP体简" panose="00020600040101010101" pitchFamily="18" charset="-122"/>
                </a:rPr>
                <a:t>04</a:t>
              </a:r>
              <a:endParaRPr lang="zh-CN" altLang="en-US" sz="2800" b="1" spc="-300" dirty="0">
                <a:solidFill>
                  <a:schemeClr val="bg1"/>
                </a:solidFill>
                <a:latin typeface="汉仪PP体简" panose="00020600040101010101" pitchFamily="18" charset="-122"/>
                <a:ea typeface="汉仪PP体简" panose="00020600040101010101" pitchFamily="18"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14:presetBounceEnd="60000">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14:bounceEnd="60000">
                                          <p:cBhvr additive="base">
                                            <p:cTn id="7" dur="500" fill="hold"/>
                                            <p:tgtEl>
                                              <p:spTgt spid="18"/>
                                            </p:tgtEl>
                                            <p:attrNameLst>
                                              <p:attrName>ppt_x</p:attrName>
                                            </p:attrNameLst>
                                          </p:cBhvr>
                                          <p:tavLst>
                                            <p:tav tm="0">
                                              <p:val>
                                                <p:strVal val="#ppt_x"/>
                                              </p:val>
                                            </p:tav>
                                            <p:tav tm="100000">
                                              <p:val>
                                                <p:strVal val="#ppt_x"/>
                                              </p:val>
                                            </p:tav>
                                          </p:tavLst>
                                        </p:anim>
                                        <p:anim calcmode="lin" valueType="num" p14:bounceEnd="60000">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randombar(horizontal)">
                                          <p:cBhvr>
                                            <p:cTn id="12" dur="500"/>
                                            <p:tgtEl>
                                              <p:spTgt spid="29"/>
                                            </p:tgtEl>
                                          </p:cBhvr>
                                        </p:animEffect>
                                      </p:childTnLst>
                                    </p:cTn>
                                  </p:par>
                                </p:childTnLst>
                              </p:cTn>
                            </p:par>
                            <p:par>
                              <p:cTn id="13" fill="hold">
                                <p:stCondLst>
                                  <p:cond delay="1000"/>
                                </p:stCondLst>
                                <p:childTnLst>
                                  <p:par>
                                    <p:cTn id="14" presetID="31"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 calcmode="lin" valueType="num">
                                          <p:cBhvr>
                                            <p:cTn id="18" dur="500" fill="hold"/>
                                            <p:tgtEl>
                                              <p:spTgt spid="2"/>
                                            </p:tgtEl>
                                            <p:attrNameLst>
                                              <p:attrName>style.rotation</p:attrName>
                                            </p:attrNameLst>
                                          </p:cBhvr>
                                          <p:tavLst>
                                            <p:tav tm="0">
                                              <p:val>
                                                <p:fltVal val="90"/>
                                              </p:val>
                                            </p:tav>
                                            <p:tav tm="100000">
                                              <p:val>
                                                <p:fltVal val="0"/>
                                              </p:val>
                                            </p:tav>
                                          </p:tavLst>
                                        </p:anim>
                                        <p:animEffect transition="in" filter="fade">
                                          <p:cBhvr>
                                            <p:cTn id="19" dur="500"/>
                                            <p:tgtEl>
                                              <p:spTgt spid="2"/>
                                            </p:tgtEl>
                                          </p:cBhvr>
                                        </p:animEffect>
                                      </p:childTnLst>
                                    </p:cTn>
                                  </p:par>
                                </p:childTnLst>
                              </p:cTn>
                            </p:par>
                            <p:par>
                              <p:cTn id="20" fill="hold">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trips(downRight)">
                                          <p:cBhvr>
                                            <p:cTn id="23" dur="500"/>
                                            <p:tgtEl>
                                              <p:spTgt spid="25"/>
                                            </p:tgtEl>
                                          </p:cBhvr>
                                        </p:animEffect>
                                      </p:childTnLst>
                                    </p:cTn>
                                  </p:par>
                                  <p:par>
                                    <p:cTn id="24" presetID="22" presetClass="entr" presetSubtype="1"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wipe(up)">
                                          <p:cBhvr>
                                            <p:cTn id="26" dur="500"/>
                                            <p:tgtEl>
                                              <p:spTgt spid="38"/>
                                            </p:tgtEl>
                                          </p:cBhvr>
                                        </p:animEffect>
                                      </p:childTnLst>
                                    </p:cTn>
                                  </p:par>
                                </p:childTnLst>
                              </p:cTn>
                            </p:par>
                            <p:par>
                              <p:cTn id="27" fill="hold">
                                <p:stCondLst>
                                  <p:cond delay="2000"/>
                                </p:stCondLst>
                                <p:childTnLst>
                                  <p:par>
                                    <p:cTn id="28" presetID="31" presetClass="entr" presetSubtype="0"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 calcmode="lin" valueType="num">
                                          <p:cBhvr>
                                            <p:cTn id="30" dur="500" fill="hold"/>
                                            <p:tgtEl>
                                              <p:spTgt spid="46"/>
                                            </p:tgtEl>
                                            <p:attrNameLst>
                                              <p:attrName>ppt_w</p:attrName>
                                            </p:attrNameLst>
                                          </p:cBhvr>
                                          <p:tavLst>
                                            <p:tav tm="0">
                                              <p:val>
                                                <p:fltVal val="0"/>
                                              </p:val>
                                            </p:tav>
                                            <p:tav tm="100000">
                                              <p:val>
                                                <p:strVal val="#ppt_w"/>
                                              </p:val>
                                            </p:tav>
                                          </p:tavLst>
                                        </p:anim>
                                        <p:anim calcmode="lin" valueType="num">
                                          <p:cBhvr>
                                            <p:cTn id="31" dur="500" fill="hold"/>
                                            <p:tgtEl>
                                              <p:spTgt spid="46"/>
                                            </p:tgtEl>
                                            <p:attrNameLst>
                                              <p:attrName>ppt_h</p:attrName>
                                            </p:attrNameLst>
                                          </p:cBhvr>
                                          <p:tavLst>
                                            <p:tav tm="0">
                                              <p:val>
                                                <p:fltVal val="0"/>
                                              </p:val>
                                            </p:tav>
                                            <p:tav tm="100000">
                                              <p:val>
                                                <p:strVal val="#ppt_h"/>
                                              </p:val>
                                            </p:tav>
                                          </p:tavLst>
                                        </p:anim>
                                        <p:anim calcmode="lin" valueType="num">
                                          <p:cBhvr>
                                            <p:cTn id="32" dur="500" fill="hold"/>
                                            <p:tgtEl>
                                              <p:spTgt spid="46"/>
                                            </p:tgtEl>
                                            <p:attrNameLst>
                                              <p:attrName>style.rotation</p:attrName>
                                            </p:attrNameLst>
                                          </p:cBhvr>
                                          <p:tavLst>
                                            <p:tav tm="0">
                                              <p:val>
                                                <p:fltVal val="90"/>
                                              </p:val>
                                            </p:tav>
                                            <p:tav tm="100000">
                                              <p:val>
                                                <p:fltVal val="0"/>
                                              </p:val>
                                            </p:tav>
                                          </p:tavLst>
                                        </p:anim>
                                        <p:animEffect transition="in" filter="fade">
                                          <p:cBhvr>
                                            <p:cTn id="33" dur="500"/>
                                            <p:tgtEl>
                                              <p:spTgt spid="46"/>
                                            </p:tgtEl>
                                          </p:cBhvr>
                                        </p:animEffect>
                                      </p:childTnLst>
                                    </p:cTn>
                                  </p:par>
                                </p:childTnLst>
                              </p:cTn>
                            </p:par>
                            <p:par>
                              <p:cTn id="34" fill="hold">
                                <p:stCondLst>
                                  <p:cond delay="2500"/>
                                </p:stCondLst>
                                <p:childTnLst>
                                  <p:par>
                                    <p:cTn id="35" presetID="18" presetClass="entr" presetSubtype="6"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strips(downRight)">
                                          <p:cBhvr>
                                            <p:cTn id="37" dur="500"/>
                                            <p:tgtEl>
                                              <p:spTgt spid="32"/>
                                            </p:tgtEl>
                                          </p:cBhvr>
                                        </p:animEffect>
                                      </p:childTnLst>
                                    </p:cTn>
                                  </p:par>
                                  <p:par>
                                    <p:cTn id="38" presetID="22" presetClass="entr" presetSubtype="1" fill="hold"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up)">
                                          <p:cBhvr>
                                            <p:cTn id="40" dur="500"/>
                                            <p:tgtEl>
                                              <p:spTgt spid="39"/>
                                            </p:tgtEl>
                                          </p:cBhvr>
                                        </p:animEffect>
                                      </p:childTnLst>
                                    </p:cTn>
                                  </p:par>
                                </p:childTnLst>
                              </p:cTn>
                            </p:par>
                            <p:par>
                              <p:cTn id="41" fill="hold">
                                <p:stCondLst>
                                  <p:cond delay="3000"/>
                                </p:stCondLst>
                                <p:childTnLst>
                                  <p:par>
                                    <p:cTn id="42" presetID="31" presetClass="entr" presetSubtype="0" fill="hold" nodeType="afterEffect">
                                      <p:stCondLst>
                                        <p:cond delay="0"/>
                                      </p:stCondLst>
                                      <p:childTnLst>
                                        <p:set>
                                          <p:cBhvr>
                                            <p:cTn id="43" dur="1" fill="hold">
                                              <p:stCondLst>
                                                <p:cond delay="0"/>
                                              </p:stCondLst>
                                            </p:cTn>
                                            <p:tgtEl>
                                              <p:spTgt spid="49"/>
                                            </p:tgtEl>
                                            <p:attrNameLst>
                                              <p:attrName>style.visibility</p:attrName>
                                            </p:attrNameLst>
                                          </p:cBhvr>
                                          <p:to>
                                            <p:strVal val="visible"/>
                                          </p:to>
                                        </p:set>
                                        <p:anim calcmode="lin" valueType="num">
                                          <p:cBhvr>
                                            <p:cTn id="44" dur="500" fill="hold"/>
                                            <p:tgtEl>
                                              <p:spTgt spid="49"/>
                                            </p:tgtEl>
                                            <p:attrNameLst>
                                              <p:attrName>ppt_w</p:attrName>
                                            </p:attrNameLst>
                                          </p:cBhvr>
                                          <p:tavLst>
                                            <p:tav tm="0">
                                              <p:val>
                                                <p:fltVal val="0"/>
                                              </p:val>
                                            </p:tav>
                                            <p:tav tm="100000">
                                              <p:val>
                                                <p:strVal val="#ppt_w"/>
                                              </p:val>
                                            </p:tav>
                                          </p:tavLst>
                                        </p:anim>
                                        <p:anim calcmode="lin" valueType="num">
                                          <p:cBhvr>
                                            <p:cTn id="45" dur="500" fill="hold"/>
                                            <p:tgtEl>
                                              <p:spTgt spid="49"/>
                                            </p:tgtEl>
                                            <p:attrNameLst>
                                              <p:attrName>ppt_h</p:attrName>
                                            </p:attrNameLst>
                                          </p:cBhvr>
                                          <p:tavLst>
                                            <p:tav tm="0">
                                              <p:val>
                                                <p:fltVal val="0"/>
                                              </p:val>
                                            </p:tav>
                                            <p:tav tm="100000">
                                              <p:val>
                                                <p:strVal val="#ppt_h"/>
                                              </p:val>
                                            </p:tav>
                                          </p:tavLst>
                                        </p:anim>
                                        <p:anim calcmode="lin" valueType="num">
                                          <p:cBhvr>
                                            <p:cTn id="46" dur="500" fill="hold"/>
                                            <p:tgtEl>
                                              <p:spTgt spid="49"/>
                                            </p:tgtEl>
                                            <p:attrNameLst>
                                              <p:attrName>style.rotation</p:attrName>
                                            </p:attrNameLst>
                                          </p:cBhvr>
                                          <p:tavLst>
                                            <p:tav tm="0">
                                              <p:val>
                                                <p:fltVal val="90"/>
                                              </p:val>
                                            </p:tav>
                                            <p:tav tm="100000">
                                              <p:val>
                                                <p:fltVal val="0"/>
                                              </p:val>
                                            </p:tav>
                                          </p:tavLst>
                                        </p:anim>
                                        <p:animEffect transition="in" filter="fade">
                                          <p:cBhvr>
                                            <p:cTn id="47" dur="500"/>
                                            <p:tgtEl>
                                              <p:spTgt spid="49"/>
                                            </p:tgtEl>
                                          </p:cBhvr>
                                        </p:animEffect>
                                      </p:childTnLst>
                                    </p:cTn>
                                  </p:par>
                                </p:childTnLst>
                              </p:cTn>
                            </p:par>
                            <p:par>
                              <p:cTn id="48" fill="hold">
                                <p:stCondLst>
                                  <p:cond delay="3500"/>
                                </p:stCondLst>
                                <p:childTnLst>
                                  <p:par>
                                    <p:cTn id="49" presetID="18" presetClass="entr" presetSubtype="6"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strips(downRight)">
                                          <p:cBhvr>
                                            <p:cTn id="51" dur="500"/>
                                            <p:tgtEl>
                                              <p:spTgt spid="33"/>
                                            </p:tgtEl>
                                          </p:cBhvr>
                                        </p:animEffect>
                                      </p:childTnLst>
                                    </p:cTn>
                                  </p:par>
                                  <p:par>
                                    <p:cTn id="52" presetID="22" presetClass="entr" presetSubtype="1" fill="hold"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wipe(up)">
                                          <p:cBhvr>
                                            <p:cTn id="54" dur="500"/>
                                            <p:tgtEl>
                                              <p:spTgt spid="40"/>
                                            </p:tgtEl>
                                          </p:cBhvr>
                                        </p:animEffect>
                                      </p:childTnLst>
                                    </p:cTn>
                                  </p:par>
                                </p:childTnLst>
                              </p:cTn>
                            </p:par>
                            <p:par>
                              <p:cTn id="55" fill="hold">
                                <p:stCondLst>
                                  <p:cond delay="4000"/>
                                </p:stCondLst>
                                <p:childTnLst>
                                  <p:par>
                                    <p:cTn id="56" presetID="31" presetClass="entr" presetSubtype="0" fill="hold" nodeType="afterEffect">
                                      <p:stCondLst>
                                        <p:cond delay="0"/>
                                      </p:stCondLst>
                                      <p:childTnLst>
                                        <p:set>
                                          <p:cBhvr>
                                            <p:cTn id="57" dur="1" fill="hold">
                                              <p:stCondLst>
                                                <p:cond delay="0"/>
                                              </p:stCondLst>
                                            </p:cTn>
                                            <p:tgtEl>
                                              <p:spTgt spid="52"/>
                                            </p:tgtEl>
                                            <p:attrNameLst>
                                              <p:attrName>style.visibility</p:attrName>
                                            </p:attrNameLst>
                                          </p:cBhvr>
                                          <p:to>
                                            <p:strVal val="visible"/>
                                          </p:to>
                                        </p:set>
                                        <p:anim calcmode="lin" valueType="num">
                                          <p:cBhvr>
                                            <p:cTn id="58" dur="500" fill="hold"/>
                                            <p:tgtEl>
                                              <p:spTgt spid="52"/>
                                            </p:tgtEl>
                                            <p:attrNameLst>
                                              <p:attrName>ppt_w</p:attrName>
                                            </p:attrNameLst>
                                          </p:cBhvr>
                                          <p:tavLst>
                                            <p:tav tm="0">
                                              <p:val>
                                                <p:fltVal val="0"/>
                                              </p:val>
                                            </p:tav>
                                            <p:tav tm="100000">
                                              <p:val>
                                                <p:strVal val="#ppt_w"/>
                                              </p:val>
                                            </p:tav>
                                          </p:tavLst>
                                        </p:anim>
                                        <p:anim calcmode="lin" valueType="num">
                                          <p:cBhvr>
                                            <p:cTn id="59" dur="500" fill="hold"/>
                                            <p:tgtEl>
                                              <p:spTgt spid="52"/>
                                            </p:tgtEl>
                                            <p:attrNameLst>
                                              <p:attrName>ppt_h</p:attrName>
                                            </p:attrNameLst>
                                          </p:cBhvr>
                                          <p:tavLst>
                                            <p:tav tm="0">
                                              <p:val>
                                                <p:fltVal val="0"/>
                                              </p:val>
                                            </p:tav>
                                            <p:tav tm="100000">
                                              <p:val>
                                                <p:strVal val="#ppt_h"/>
                                              </p:val>
                                            </p:tav>
                                          </p:tavLst>
                                        </p:anim>
                                        <p:anim calcmode="lin" valueType="num">
                                          <p:cBhvr>
                                            <p:cTn id="60" dur="500" fill="hold"/>
                                            <p:tgtEl>
                                              <p:spTgt spid="52"/>
                                            </p:tgtEl>
                                            <p:attrNameLst>
                                              <p:attrName>style.rotation</p:attrName>
                                            </p:attrNameLst>
                                          </p:cBhvr>
                                          <p:tavLst>
                                            <p:tav tm="0">
                                              <p:val>
                                                <p:fltVal val="90"/>
                                              </p:val>
                                            </p:tav>
                                            <p:tav tm="100000">
                                              <p:val>
                                                <p:fltVal val="0"/>
                                              </p:val>
                                            </p:tav>
                                          </p:tavLst>
                                        </p:anim>
                                        <p:animEffect transition="in" filter="fade">
                                          <p:cBhvr>
                                            <p:cTn id="61" dur="500"/>
                                            <p:tgtEl>
                                              <p:spTgt spid="52"/>
                                            </p:tgtEl>
                                          </p:cBhvr>
                                        </p:animEffect>
                                      </p:childTnLst>
                                    </p:cTn>
                                  </p:par>
                                </p:childTnLst>
                              </p:cTn>
                            </p:par>
                            <p:par>
                              <p:cTn id="62" fill="hold">
                                <p:stCondLst>
                                  <p:cond delay="4500"/>
                                </p:stCondLst>
                                <p:childTnLst>
                                  <p:par>
                                    <p:cTn id="63" presetID="18" presetClass="entr" presetSubtype="6"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strips(downRight)">
                                          <p:cBhvr>
                                            <p:cTn id="65" dur="500"/>
                                            <p:tgtEl>
                                              <p:spTgt spid="24"/>
                                            </p:tgtEl>
                                          </p:cBhvr>
                                        </p:animEffect>
                                      </p:childTnLst>
                                    </p:cTn>
                                  </p:par>
                                  <p:par>
                                    <p:cTn id="66" presetID="22" presetClass="entr" presetSubtype="1" fill="hold"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wipe(up)">
                                          <p:cBhvr>
                                            <p:cTn id="6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2" grpId="0"/>
          <p:bldP spid="3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4" presetClass="entr" presetSubtype="10"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randombar(horizontal)">
                                          <p:cBhvr>
                                            <p:cTn id="12" dur="500"/>
                                            <p:tgtEl>
                                              <p:spTgt spid="29"/>
                                            </p:tgtEl>
                                          </p:cBhvr>
                                        </p:animEffect>
                                      </p:childTnLst>
                                    </p:cTn>
                                  </p:par>
                                </p:childTnLst>
                              </p:cTn>
                            </p:par>
                            <p:par>
                              <p:cTn id="13" fill="hold">
                                <p:stCondLst>
                                  <p:cond delay="1000"/>
                                </p:stCondLst>
                                <p:childTnLst>
                                  <p:par>
                                    <p:cTn id="14" presetID="31" presetClass="entr" presetSubtype="0"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 calcmode="lin" valueType="num">
                                          <p:cBhvr>
                                            <p:cTn id="18" dur="500" fill="hold"/>
                                            <p:tgtEl>
                                              <p:spTgt spid="2"/>
                                            </p:tgtEl>
                                            <p:attrNameLst>
                                              <p:attrName>style.rotation</p:attrName>
                                            </p:attrNameLst>
                                          </p:cBhvr>
                                          <p:tavLst>
                                            <p:tav tm="0">
                                              <p:val>
                                                <p:fltVal val="90"/>
                                              </p:val>
                                            </p:tav>
                                            <p:tav tm="100000">
                                              <p:val>
                                                <p:fltVal val="0"/>
                                              </p:val>
                                            </p:tav>
                                          </p:tavLst>
                                        </p:anim>
                                        <p:animEffect transition="in" filter="fade">
                                          <p:cBhvr>
                                            <p:cTn id="19" dur="500"/>
                                            <p:tgtEl>
                                              <p:spTgt spid="2"/>
                                            </p:tgtEl>
                                          </p:cBhvr>
                                        </p:animEffect>
                                      </p:childTnLst>
                                    </p:cTn>
                                  </p:par>
                                </p:childTnLst>
                              </p:cTn>
                            </p:par>
                            <p:par>
                              <p:cTn id="20" fill="hold">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strips(downRight)">
                                          <p:cBhvr>
                                            <p:cTn id="23" dur="500"/>
                                            <p:tgtEl>
                                              <p:spTgt spid="25"/>
                                            </p:tgtEl>
                                          </p:cBhvr>
                                        </p:animEffect>
                                      </p:childTnLst>
                                    </p:cTn>
                                  </p:par>
                                  <p:par>
                                    <p:cTn id="24" presetID="22" presetClass="entr" presetSubtype="1" fill="hold"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wipe(up)">
                                          <p:cBhvr>
                                            <p:cTn id="26" dur="500"/>
                                            <p:tgtEl>
                                              <p:spTgt spid="38"/>
                                            </p:tgtEl>
                                          </p:cBhvr>
                                        </p:animEffect>
                                      </p:childTnLst>
                                    </p:cTn>
                                  </p:par>
                                </p:childTnLst>
                              </p:cTn>
                            </p:par>
                            <p:par>
                              <p:cTn id="27" fill="hold">
                                <p:stCondLst>
                                  <p:cond delay="2000"/>
                                </p:stCondLst>
                                <p:childTnLst>
                                  <p:par>
                                    <p:cTn id="28" presetID="31" presetClass="entr" presetSubtype="0" fill="hold" nodeType="afterEffect">
                                      <p:stCondLst>
                                        <p:cond delay="0"/>
                                      </p:stCondLst>
                                      <p:childTnLst>
                                        <p:set>
                                          <p:cBhvr>
                                            <p:cTn id="29" dur="1" fill="hold">
                                              <p:stCondLst>
                                                <p:cond delay="0"/>
                                              </p:stCondLst>
                                            </p:cTn>
                                            <p:tgtEl>
                                              <p:spTgt spid="46"/>
                                            </p:tgtEl>
                                            <p:attrNameLst>
                                              <p:attrName>style.visibility</p:attrName>
                                            </p:attrNameLst>
                                          </p:cBhvr>
                                          <p:to>
                                            <p:strVal val="visible"/>
                                          </p:to>
                                        </p:set>
                                        <p:anim calcmode="lin" valueType="num">
                                          <p:cBhvr>
                                            <p:cTn id="30" dur="500" fill="hold"/>
                                            <p:tgtEl>
                                              <p:spTgt spid="46"/>
                                            </p:tgtEl>
                                            <p:attrNameLst>
                                              <p:attrName>ppt_w</p:attrName>
                                            </p:attrNameLst>
                                          </p:cBhvr>
                                          <p:tavLst>
                                            <p:tav tm="0">
                                              <p:val>
                                                <p:fltVal val="0"/>
                                              </p:val>
                                            </p:tav>
                                            <p:tav tm="100000">
                                              <p:val>
                                                <p:strVal val="#ppt_w"/>
                                              </p:val>
                                            </p:tav>
                                          </p:tavLst>
                                        </p:anim>
                                        <p:anim calcmode="lin" valueType="num">
                                          <p:cBhvr>
                                            <p:cTn id="31" dur="500" fill="hold"/>
                                            <p:tgtEl>
                                              <p:spTgt spid="46"/>
                                            </p:tgtEl>
                                            <p:attrNameLst>
                                              <p:attrName>ppt_h</p:attrName>
                                            </p:attrNameLst>
                                          </p:cBhvr>
                                          <p:tavLst>
                                            <p:tav tm="0">
                                              <p:val>
                                                <p:fltVal val="0"/>
                                              </p:val>
                                            </p:tav>
                                            <p:tav tm="100000">
                                              <p:val>
                                                <p:strVal val="#ppt_h"/>
                                              </p:val>
                                            </p:tav>
                                          </p:tavLst>
                                        </p:anim>
                                        <p:anim calcmode="lin" valueType="num">
                                          <p:cBhvr>
                                            <p:cTn id="32" dur="500" fill="hold"/>
                                            <p:tgtEl>
                                              <p:spTgt spid="46"/>
                                            </p:tgtEl>
                                            <p:attrNameLst>
                                              <p:attrName>style.rotation</p:attrName>
                                            </p:attrNameLst>
                                          </p:cBhvr>
                                          <p:tavLst>
                                            <p:tav tm="0">
                                              <p:val>
                                                <p:fltVal val="90"/>
                                              </p:val>
                                            </p:tav>
                                            <p:tav tm="100000">
                                              <p:val>
                                                <p:fltVal val="0"/>
                                              </p:val>
                                            </p:tav>
                                          </p:tavLst>
                                        </p:anim>
                                        <p:animEffect transition="in" filter="fade">
                                          <p:cBhvr>
                                            <p:cTn id="33" dur="500"/>
                                            <p:tgtEl>
                                              <p:spTgt spid="46"/>
                                            </p:tgtEl>
                                          </p:cBhvr>
                                        </p:animEffect>
                                      </p:childTnLst>
                                    </p:cTn>
                                  </p:par>
                                </p:childTnLst>
                              </p:cTn>
                            </p:par>
                            <p:par>
                              <p:cTn id="34" fill="hold">
                                <p:stCondLst>
                                  <p:cond delay="2500"/>
                                </p:stCondLst>
                                <p:childTnLst>
                                  <p:par>
                                    <p:cTn id="35" presetID="18" presetClass="entr" presetSubtype="6" fill="hold" grpId="0" nodeType="after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strips(downRight)">
                                          <p:cBhvr>
                                            <p:cTn id="37" dur="500"/>
                                            <p:tgtEl>
                                              <p:spTgt spid="32"/>
                                            </p:tgtEl>
                                          </p:cBhvr>
                                        </p:animEffect>
                                      </p:childTnLst>
                                    </p:cTn>
                                  </p:par>
                                  <p:par>
                                    <p:cTn id="38" presetID="22" presetClass="entr" presetSubtype="1" fill="hold" nodeType="withEffect">
                                      <p:stCondLst>
                                        <p:cond delay="0"/>
                                      </p:stCondLst>
                                      <p:childTnLst>
                                        <p:set>
                                          <p:cBhvr>
                                            <p:cTn id="39" dur="1" fill="hold">
                                              <p:stCondLst>
                                                <p:cond delay="0"/>
                                              </p:stCondLst>
                                            </p:cTn>
                                            <p:tgtEl>
                                              <p:spTgt spid="39"/>
                                            </p:tgtEl>
                                            <p:attrNameLst>
                                              <p:attrName>style.visibility</p:attrName>
                                            </p:attrNameLst>
                                          </p:cBhvr>
                                          <p:to>
                                            <p:strVal val="visible"/>
                                          </p:to>
                                        </p:set>
                                        <p:animEffect transition="in" filter="wipe(up)">
                                          <p:cBhvr>
                                            <p:cTn id="40" dur="500"/>
                                            <p:tgtEl>
                                              <p:spTgt spid="39"/>
                                            </p:tgtEl>
                                          </p:cBhvr>
                                        </p:animEffect>
                                      </p:childTnLst>
                                    </p:cTn>
                                  </p:par>
                                </p:childTnLst>
                              </p:cTn>
                            </p:par>
                            <p:par>
                              <p:cTn id="41" fill="hold">
                                <p:stCondLst>
                                  <p:cond delay="3000"/>
                                </p:stCondLst>
                                <p:childTnLst>
                                  <p:par>
                                    <p:cTn id="42" presetID="31" presetClass="entr" presetSubtype="0" fill="hold" nodeType="afterEffect">
                                      <p:stCondLst>
                                        <p:cond delay="0"/>
                                      </p:stCondLst>
                                      <p:childTnLst>
                                        <p:set>
                                          <p:cBhvr>
                                            <p:cTn id="43" dur="1" fill="hold">
                                              <p:stCondLst>
                                                <p:cond delay="0"/>
                                              </p:stCondLst>
                                            </p:cTn>
                                            <p:tgtEl>
                                              <p:spTgt spid="49"/>
                                            </p:tgtEl>
                                            <p:attrNameLst>
                                              <p:attrName>style.visibility</p:attrName>
                                            </p:attrNameLst>
                                          </p:cBhvr>
                                          <p:to>
                                            <p:strVal val="visible"/>
                                          </p:to>
                                        </p:set>
                                        <p:anim calcmode="lin" valueType="num">
                                          <p:cBhvr>
                                            <p:cTn id="44" dur="500" fill="hold"/>
                                            <p:tgtEl>
                                              <p:spTgt spid="49"/>
                                            </p:tgtEl>
                                            <p:attrNameLst>
                                              <p:attrName>ppt_w</p:attrName>
                                            </p:attrNameLst>
                                          </p:cBhvr>
                                          <p:tavLst>
                                            <p:tav tm="0">
                                              <p:val>
                                                <p:fltVal val="0"/>
                                              </p:val>
                                            </p:tav>
                                            <p:tav tm="100000">
                                              <p:val>
                                                <p:strVal val="#ppt_w"/>
                                              </p:val>
                                            </p:tav>
                                          </p:tavLst>
                                        </p:anim>
                                        <p:anim calcmode="lin" valueType="num">
                                          <p:cBhvr>
                                            <p:cTn id="45" dur="500" fill="hold"/>
                                            <p:tgtEl>
                                              <p:spTgt spid="49"/>
                                            </p:tgtEl>
                                            <p:attrNameLst>
                                              <p:attrName>ppt_h</p:attrName>
                                            </p:attrNameLst>
                                          </p:cBhvr>
                                          <p:tavLst>
                                            <p:tav tm="0">
                                              <p:val>
                                                <p:fltVal val="0"/>
                                              </p:val>
                                            </p:tav>
                                            <p:tav tm="100000">
                                              <p:val>
                                                <p:strVal val="#ppt_h"/>
                                              </p:val>
                                            </p:tav>
                                          </p:tavLst>
                                        </p:anim>
                                        <p:anim calcmode="lin" valueType="num">
                                          <p:cBhvr>
                                            <p:cTn id="46" dur="500" fill="hold"/>
                                            <p:tgtEl>
                                              <p:spTgt spid="49"/>
                                            </p:tgtEl>
                                            <p:attrNameLst>
                                              <p:attrName>style.rotation</p:attrName>
                                            </p:attrNameLst>
                                          </p:cBhvr>
                                          <p:tavLst>
                                            <p:tav tm="0">
                                              <p:val>
                                                <p:fltVal val="90"/>
                                              </p:val>
                                            </p:tav>
                                            <p:tav tm="100000">
                                              <p:val>
                                                <p:fltVal val="0"/>
                                              </p:val>
                                            </p:tav>
                                          </p:tavLst>
                                        </p:anim>
                                        <p:animEffect transition="in" filter="fade">
                                          <p:cBhvr>
                                            <p:cTn id="47" dur="500"/>
                                            <p:tgtEl>
                                              <p:spTgt spid="49"/>
                                            </p:tgtEl>
                                          </p:cBhvr>
                                        </p:animEffect>
                                      </p:childTnLst>
                                    </p:cTn>
                                  </p:par>
                                </p:childTnLst>
                              </p:cTn>
                            </p:par>
                            <p:par>
                              <p:cTn id="48" fill="hold">
                                <p:stCondLst>
                                  <p:cond delay="3500"/>
                                </p:stCondLst>
                                <p:childTnLst>
                                  <p:par>
                                    <p:cTn id="49" presetID="18" presetClass="entr" presetSubtype="6" fill="hold" grpId="0" nodeType="afterEffect">
                                      <p:stCondLst>
                                        <p:cond delay="0"/>
                                      </p:stCondLst>
                                      <p:childTnLst>
                                        <p:set>
                                          <p:cBhvr>
                                            <p:cTn id="50" dur="1" fill="hold">
                                              <p:stCondLst>
                                                <p:cond delay="0"/>
                                              </p:stCondLst>
                                            </p:cTn>
                                            <p:tgtEl>
                                              <p:spTgt spid="33"/>
                                            </p:tgtEl>
                                            <p:attrNameLst>
                                              <p:attrName>style.visibility</p:attrName>
                                            </p:attrNameLst>
                                          </p:cBhvr>
                                          <p:to>
                                            <p:strVal val="visible"/>
                                          </p:to>
                                        </p:set>
                                        <p:animEffect transition="in" filter="strips(downRight)">
                                          <p:cBhvr>
                                            <p:cTn id="51" dur="500"/>
                                            <p:tgtEl>
                                              <p:spTgt spid="33"/>
                                            </p:tgtEl>
                                          </p:cBhvr>
                                        </p:animEffect>
                                      </p:childTnLst>
                                    </p:cTn>
                                  </p:par>
                                  <p:par>
                                    <p:cTn id="52" presetID="22" presetClass="entr" presetSubtype="1" fill="hold" nodeType="with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wipe(up)">
                                          <p:cBhvr>
                                            <p:cTn id="54" dur="500"/>
                                            <p:tgtEl>
                                              <p:spTgt spid="40"/>
                                            </p:tgtEl>
                                          </p:cBhvr>
                                        </p:animEffect>
                                      </p:childTnLst>
                                    </p:cTn>
                                  </p:par>
                                </p:childTnLst>
                              </p:cTn>
                            </p:par>
                            <p:par>
                              <p:cTn id="55" fill="hold">
                                <p:stCondLst>
                                  <p:cond delay="4000"/>
                                </p:stCondLst>
                                <p:childTnLst>
                                  <p:par>
                                    <p:cTn id="56" presetID="31" presetClass="entr" presetSubtype="0" fill="hold" nodeType="afterEffect">
                                      <p:stCondLst>
                                        <p:cond delay="0"/>
                                      </p:stCondLst>
                                      <p:childTnLst>
                                        <p:set>
                                          <p:cBhvr>
                                            <p:cTn id="57" dur="1" fill="hold">
                                              <p:stCondLst>
                                                <p:cond delay="0"/>
                                              </p:stCondLst>
                                            </p:cTn>
                                            <p:tgtEl>
                                              <p:spTgt spid="52"/>
                                            </p:tgtEl>
                                            <p:attrNameLst>
                                              <p:attrName>style.visibility</p:attrName>
                                            </p:attrNameLst>
                                          </p:cBhvr>
                                          <p:to>
                                            <p:strVal val="visible"/>
                                          </p:to>
                                        </p:set>
                                        <p:anim calcmode="lin" valueType="num">
                                          <p:cBhvr>
                                            <p:cTn id="58" dur="500" fill="hold"/>
                                            <p:tgtEl>
                                              <p:spTgt spid="52"/>
                                            </p:tgtEl>
                                            <p:attrNameLst>
                                              <p:attrName>ppt_w</p:attrName>
                                            </p:attrNameLst>
                                          </p:cBhvr>
                                          <p:tavLst>
                                            <p:tav tm="0">
                                              <p:val>
                                                <p:fltVal val="0"/>
                                              </p:val>
                                            </p:tav>
                                            <p:tav tm="100000">
                                              <p:val>
                                                <p:strVal val="#ppt_w"/>
                                              </p:val>
                                            </p:tav>
                                          </p:tavLst>
                                        </p:anim>
                                        <p:anim calcmode="lin" valueType="num">
                                          <p:cBhvr>
                                            <p:cTn id="59" dur="500" fill="hold"/>
                                            <p:tgtEl>
                                              <p:spTgt spid="52"/>
                                            </p:tgtEl>
                                            <p:attrNameLst>
                                              <p:attrName>ppt_h</p:attrName>
                                            </p:attrNameLst>
                                          </p:cBhvr>
                                          <p:tavLst>
                                            <p:tav tm="0">
                                              <p:val>
                                                <p:fltVal val="0"/>
                                              </p:val>
                                            </p:tav>
                                            <p:tav tm="100000">
                                              <p:val>
                                                <p:strVal val="#ppt_h"/>
                                              </p:val>
                                            </p:tav>
                                          </p:tavLst>
                                        </p:anim>
                                        <p:anim calcmode="lin" valueType="num">
                                          <p:cBhvr>
                                            <p:cTn id="60" dur="500" fill="hold"/>
                                            <p:tgtEl>
                                              <p:spTgt spid="52"/>
                                            </p:tgtEl>
                                            <p:attrNameLst>
                                              <p:attrName>style.rotation</p:attrName>
                                            </p:attrNameLst>
                                          </p:cBhvr>
                                          <p:tavLst>
                                            <p:tav tm="0">
                                              <p:val>
                                                <p:fltVal val="90"/>
                                              </p:val>
                                            </p:tav>
                                            <p:tav tm="100000">
                                              <p:val>
                                                <p:fltVal val="0"/>
                                              </p:val>
                                            </p:tav>
                                          </p:tavLst>
                                        </p:anim>
                                        <p:animEffect transition="in" filter="fade">
                                          <p:cBhvr>
                                            <p:cTn id="61" dur="500"/>
                                            <p:tgtEl>
                                              <p:spTgt spid="52"/>
                                            </p:tgtEl>
                                          </p:cBhvr>
                                        </p:animEffect>
                                      </p:childTnLst>
                                    </p:cTn>
                                  </p:par>
                                </p:childTnLst>
                              </p:cTn>
                            </p:par>
                            <p:par>
                              <p:cTn id="62" fill="hold">
                                <p:stCondLst>
                                  <p:cond delay="4500"/>
                                </p:stCondLst>
                                <p:childTnLst>
                                  <p:par>
                                    <p:cTn id="63" presetID="18" presetClass="entr" presetSubtype="6"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strips(downRight)">
                                          <p:cBhvr>
                                            <p:cTn id="65" dur="500"/>
                                            <p:tgtEl>
                                              <p:spTgt spid="24"/>
                                            </p:tgtEl>
                                          </p:cBhvr>
                                        </p:animEffect>
                                      </p:childTnLst>
                                    </p:cTn>
                                  </p:par>
                                  <p:par>
                                    <p:cTn id="66" presetID="22" presetClass="entr" presetSubtype="1" fill="hold" nodeType="with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wipe(up)">
                                          <p:cBhvr>
                                            <p:cTn id="68"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32" grpId="0"/>
          <p:bldP spid="33" grpId="0"/>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教学过程</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249" name="组合 248"/>
          <p:cNvGrpSpPr/>
          <p:nvPr/>
        </p:nvGrpSpPr>
        <p:grpSpPr>
          <a:xfrm>
            <a:off x="844569" y="3085179"/>
            <a:ext cx="11004799" cy="3380850"/>
            <a:chOff x="844569" y="3045413"/>
            <a:chExt cx="11004799" cy="3380850"/>
          </a:xfrm>
        </p:grpSpPr>
        <p:sp>
          <p:nvSpPr>
            <p:cNvPr id="250" name="Freeform 5"/>
            <p:cNvSpPr/>
            <p:nvPr/>
          </p:nvSpPr>
          <p:spPr bwMode="auto">
            <a:xfrm>
              <a:off x="844569" y="5578224"/>
              <a:ext cx="2748376" cy="848039"/>
            </a:xfrm>
            <a:custGeom>
              <a:avLst/>
              <a:gdLst>
                <a:gd name="T0" fmla="*/ 0 w 973"/>
                <a:gd name="T1" fmla="*/ 300 h 300"/>
                <a:gd name="T2" fmla="*/ 0 w 973"/>
                <a:gd name="T3" fmla="*/ 0 h 300"/>
                <a:gd name="T4" fmla="*/ 973 w 973"/>
                <a:gd name="T5" fmla="*/ 0 h 300"/>
              </a:gdLst>
              <a:ahLst/>
              <a:cxnLst>
                <a:cxn ang="0">
                  <a:pos x="T0" y="T1"/>
                </a:cxn>
                <a:cxn ang="0">
                  <a:pos x="T2" y="T3"/>
                </a:cxn>
                <a:cxn ang="0">
                  <a:pos x="T4" y="T5"/>
                </a:cxn>
              </a:cxnLst>
              <a:rect l="0" t="0" r="r" b="b"/>
              <a:pathLst>
                <a:path w="973" h="300">
                  <a:moveTo>
                    <a:pt x="0" y="300"/>
                  </a:moveTo>
                  <a:lnTo>
                    <a:pt x="0" y="0"/>
                  </a:lnTo>
                  <a:lnTo>
                    <a:pt x="973" y="0"/>
                  </a:lnTo>
                </a:path>
              </a:pathLst>
            </a:custGeom>
            <a:noFill/>
            <a:ln w="57150" cap="flat">
              <a:solidFill>
                <a:srgbClr val="1F1A1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7047" tIns="63523" rIns="127047" bIns="63523" numCol="1" anchor="t" anchorCtr="0" compatLnSpc="1"/>
            <a:lstStyle/>
            <a:p>
              <a:endParaRPr lang="en-US"/>
            </a:p>
          </p:txBody>
        </p:sp>
        <p:sp>
          <p:nvSpPr>
            <p:cNvPr id="251" name="Freeform 6"/>
            <p:cNvSpPr/>
            <p:nvPr/>
          </p:nvSpPr>
          <p:spPr bwMode="auto">
            <a:xfrm>
              <a:off x="3592944" y="4738665"/>
              <a:ext cx="2748376" cy="848039"/>
            </a:xfrm>
            <a:custGeom>
              <a:avLst/>
              <a:gdLst>
                <a:gd name="T0" fmla="*/ 0 w 973"/>
                <a:gd name="T1" fmla="*/ 300 h 300"/>
                <a:gd name="T2" fmla="*/ 0 w 973"/>
                <a:gd name="T3" fmla="*/ 0 h 300"/>
                <a:gd name="T4" fmla="*/ 973 w 973"/>
                <a:gd name="T5" fmla="*/ 0 h 300"/>
              </a:gdLst>
              <a:ahLst/>
              <a:cxnLst>
                <a:cxn ang="0">
                  <a:pos x="T0" y="T1"/>
                </a:cxn>
                <a:cxn ang="0">
                  <a:pos x="T2" y="T3"/>
                </a:cxn>
                <a:cxn ang="0">
                  <a:pos x="T4" y="T5"/>
                </a:cxn>
              </a:cxnLst>
              <a:rect l="0" t="0" r="r" b="b"/>
              <a:pathLst>
                <a:path w="973" h="300">
                  <a:moveTo>
                    <a:pt x="0" y="300"/>
                  </a:moveTo>
                  <a:lnTo>
                    <a:pt x="0" y="0"/>
                  </a:lnTo>
                  <a:lnTo>
                    <a:pt x="973" y="0"/>
                  </a:lnTo>
                </a:path>
              </a:pathLst>
            </a:custGeom>
            <a:noFill/>
            <a:ln w="57150" cap="flat">
              <a:solidFill>
                <a:srgbClr val="1F1A1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7047" tIns="63523" rIns="127047" bIns="63523" numCol="1" anchor="t" anchorCtr="0" compatLnSpc="1"/>
            <a:lstStyle/>
            <a:p>
              <a:endParaRPr lang="en-US"/>
            </a:p>
          </p:txBody>
        </p:sp>
        <p:sp>
          <p:nvSpPr>
            <p:cNvPr id="252" name="Freeform 7"/>
            <p:cNvSpPr/>
            <p:nvPr/>
          </p:nvSpPr>
          <p:spPr bwMode="auto">
            <a:xfrm>
              <a:off x="6346967" y="3893453"/>
              <a:ext cx="2754025" cy="845213"/>
            </a:xfrm>
            <a:custGeom>
              <a:avLst/>
              <a:gdLst>
                <a:gd name="T0" fmla="*/ 0 w 975"/>
                <a:gd name="T1" fmla="*/ 299 h 299"/>
                <a:gd name="T2" fmla="*/ 0 w 975"/>
                <a:gd name="T3" fmla="*/ 0 h 299"/>
                <a:gd name="T4" fmla="*/ 975 w 975"/>
                <a:gd name="T5" fmla="*/ 0 h 299"/>
              </a:gdLst>
              <a:ahLst/>
              <a:cxnLst>
                <a:cxn ang="0">
                  <a:pos x="T0" y="T1"/>
                </a:cxn>
                <a:cxn ang="0">
                  <a:pos x="T2" y="T3"/>
                </a:cxn>
                <a:cxn ang="0">
                  <a:pos x="T4" y="T5"/>
                </a:cxn>
              </a:cxnLst>
              <a:rect l="0" t="0" r="r" b="b"/>
              <a:pathLst>
                <a:path w="975" h="299">
                  <a:moveTo>
                    <a:pt x="0" y="299"/>
                  </a:moveTo>
                  <a:lnTo>
                    <a:pt x="0" y="0"/>
                  </a:lnTo>
                  <a:lnTo>
                    <a:pt x="975" y="0"/>
                  </a:lnTo>
                </a:path>
              </a:pathLst>
            </a:custGeom>
            <a:noFill/>
            <a:ln w="57150" cap="flat">
              <a:solidFill>
                <a:srgbClr val="1F1A1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7047" tIns="63523" rIns="127047" bIns="63523" numCol="1" anchor="t" anchorCtr="0" compatLnSpc="1"/>
            <a:lstStyle/>
            <a:p>
              <a:endParaRPr lang="en-US"/>
            </a:p>
          </p:txBody>
        </p:sp>
        <p:sp>
          <p:nvSpPr>
            <p:cNvPr id="253" name="Freeform 8"/>
            <p:cNvSpPr/>
            <p:nvPr/>
          </p:nvSpPr>
          <p:spPr bwMode="auto">
            <a:xfrm>
              <a:off x="9100992" y="3045413"/>
              <a:ext cx="2748376" cy="848039"/>
            </a:xfrm>
            <a:custGeom>
              <a:avLst/>
              <a:gdLst>
                <a:gd name="T0" fmla="*/ 0 w 973"/>
                <a:gd name="T1" fmla="*/ 300 h 300"/>
                <a:gd name="T2" fmla="*/ 0 w 973"/>
                <a:gd name="T3" fmla="*/ 0 h 300"/>
                <a:gd name="T4" fmla="*/ 973 w 973"/>
                <a:gd name="T5" fmla="*/ 0 h 300"/>
              </a:gdLst>
              <a:ahLst/>
              <a:cxnLst>
                <a:cxn ang="0">
                  <a:pos x="T0" y="T1"/>
                </a:cxn>
                <a:cxn ang="0">
                  <a:pos x="T2" y="T3"/>
                </a:cxn>
                <a:cxn ang="0">
                  <a:pos x="T4" y="T5"/>
                </a:cxn>
              </a:cxnLst>
              <a:rect l="0" t="0" r="r" b="b"/>
              <a:pathLst>
                <a:path w="973" h="300">
                  <a:moveTo>
                    <a:pt x="0" y="300"/>
                  </a:moveTo>
                  <a:lnTo>
                    <a:pt x="0" y="0"/>
                  </a:lnTo>
                  <a:lnTo>
                    <a:pt x="973" y="0"/>
                  </a:lnTo>
                </a:path>
              </a:pathLst>
            </a:custGeom>
            <a:noFill/>
            <a:ln w="57150" cap="flat">
              <a:solidFill>
                <a:srgbClr val="1F1A17"/>
              </a:solidFill>
              <a:prstDash val="solid"/>
              <a:miter lim="800000"/>
            </a:ln>
            <a:extLst>
              <a:ext uri="{909E8E84-426E-40DD-AFC4-6F175D3DCCD1}">
                <a14:hiddenFill xmlns:a14="http://schemas.microsoft.com/office/drawing/2010/main">
                  <a:solidFill>
                    <a:srgbClr val="FFFFFF"/>
                  </a:solidFill>
                </a14:hiddenFill>
              </a:ext>
            </a:extLst>
          </p:spPr>
          <p:txBody>
            <a:bodyPr vert="horz" wrap="square" lIns="127047" tIns="63523" rIns="127047" bIns="63523" numCol="1" anchor="t" anchorCtr="0" compatLnSpc="1"/>
            <a:lstStyle/>
            <a:p>
              <a:endParaRPr lang="en-US"/>
            </a:p>
          </p:txBody>
        </p:sp>
      </p:grpSp>
      <p:sp>
        <p:nvSpPr>
          <p:cNvPr id="254" name="矩形 253"/>
          <p:cNvSpPr>
            <a:spLocks noChangeArrowheads="1"/>
          </p:cNvSpPr>
          <p:nvPr/>
        </p:nvSpPr>
        <p:spPr bwMode="auto">
          <a:xfrm>
            <a:off x="978126" y="4529216"/>
            <a:ext cx="2481262"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buNone/>
            </a:pPr>
            <a:r>
              <a:rPr lang="en-US" altLang="zh-CN" b="1" dirty="0">
                <a:solidFill>
                  <a:schemeClr val="accent6">
                    <a:lumMod val="75000"/>
                  </a:schemeClr>
                </a:solidFill>
                <a:latin typeface="微软雅黑" panose="020B0503020204020204" pitchFamily="34" charset="-122"/>
                <a:ea typeface="微软雅黑" panose="020B0503020204020204" pitchFamily="34" charset="-122"/>
              </a:rPr>
              <a:t>01</a:t>
            </a:r>
            <a:endParaRPr lang="en-US" altLang="zh-CN" b="1" dirty="0">
              <a:solidFill>
                <a:schemeClr val="accent6">
                  <a:lumMod val="75000"/>
                </a:schemeClr>
              </a:solidFill>
              <a:latin typeface="微软雅黑" panose="020B0503020204020204" pitchFamily="34" charset="-122"/>
              <a:ea typeface="微软雅黑" panose="020B0503020204020204" pitchFamily="34" charset="-122"/>
            </a:endParaRPr>
          </a:p>
          <a:p>
            <a:pPr fontAlgn="base">
              <a:lnSpc>
                <a:spcPct val="150000"/>
              </a:lnSpc>
              <a:spcBef>
                <a:spcPct val="0"/>
              </a:spcBef>
              <a:spcAft>
                <a:spcPct val="0"/>
              </a:spcAft>
              <a:buNone/>
            </a:pPr>
            <a:r>
              <a:rPr lang="zh-CN" altLang="en-US" sz="1400" dirty="0">
                <a:solidFill>
                  <a:srgbClr val="1F1A17"/>
                </a:solidFill>
                <a:latin typeface="微软雅黑" panose="020B0503020204020204" pitchFamily="34" charset="-122"/>
                <a:ea typeface="微软雅黑" panose="020B0503020204020204" pitchFamily="34" charset="-122"/>
              </a:rPr>
              <a:t>单击此处可编辑内容，根据您的需要自由拉伸文本框大小</a:t>
            </a:r>
            <a:endParaRPr lang="zh-CN" altLang="en-US" sz="1400" dirty="0">
              <a:solidFill>
                <a:srgbClr val="1F1A17"/>
              </a:solidFill>
              <a:latin typeface="微软雅黑" panose="020B0503020204020204" pitchFamily="34" charset="-122"/>
              <a:ea typeface="微软雅黑" panose="020B0503020204020204" pitchFamily="34" charset="-122"/>
            </a:endParaRPr>
          </a:p>
        </p:txBody>
      </p:sp>
      <p:sp>
        <p:nvSpPr>
          <p:cNvPr id="255" name="矩形 24"/>
          <p:cNvSpPr>
            <a:spLocks noChangeArrowheads="1"/>
          </p:cNvSpPr>
          <p:nvPr/>
        </p:nvSpPr>
        <p:spPr bwMode="auto">
          <a:xfrm>
            <a:off x="3793332" y="3723687"/>
            <a:ext cx="2481262"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buNone/>
            </a:pPr>
            <a:r>
              <a:rPr lang="en-US" altLang="zh-CN" b="1" dirty="0">
                <a:solidFill>
                  <a:schemeClr val="accent6">
                    <a:lumMod val="75000"/>
                  </a:schemeClr>
                </a:solidFill>
                <a:latin typeface="微软雅黑" panose="020B0503020204020204" pitchFamily="34" charset="-122"/>
                <a:ea typeface="微软雅黑" panose="020B0503020204020204" pitchFamily="34" charset="-122"/>
              </a:rPr>
              <a:t>02</a:t>
            </a:r>
            <a:endParaRPr lang="en-US" altLang="zh-CN" b="1" dirty="0">
              <a:solidFill>
                <a:schemeClr val="accent6">
                  <a:lumMod val="75000"/>
                </a:schemeClr>
              </a:solidFill>
              <a:latin typeface="微软雅黑" panose="020B0503020204020204" pitchFamily="34" charset="-122"/>
              <a:ea typeface="微软雅黑" panose="020B0503020204020204" pitchFamily="34" charset="-122"/>
            </a:endParaRPr>
          </a:p>
          <a:p>
            <a:pPr fontAlgn="base">
              <a:lnSpc>
                <a:spcPct val="150000"/>
              </a:lnSpc>
              <a:spcBef>
                <a:spcPct val="0"/>
              </a:spcBef>
              <a:spcAft>
                <a:spcPct val="0"/>
              </a:spcAft>
              <a:buNone/>
            </a:pPr>
            <a:r>
              <a:rPr lang="zh-CN" altLang="en-US" sz="1400" dirty="0">
                <a:solidFill>
                  <a:srgbClr val="1F1A17"/>
                </a:solidFill>
                <a:latin typeface="微软雅黑" panose="020B0503020204020204" pitchFamily="34" charset="-122"/>
                <a:ea typeface="微软雅黑" panose="020B0503020204020204" pitchFamily="34" charset="-122"/>
              </a:rPr>
              <a:t>单击此处可编辑内容，根据您的需要自由拉伸文本框大小</a:t>
            </a:r>
            <a:endParaRPr lang="zh-CN" altLang="en-US" sz="1400" dirty="0">
              <a:solidFill>
                <a:srgbClr val="1F1A17"/>
              </a:solidFill>
              <a:latin typeface="微软雅黑" panose="020B0503020204020204" pitchFamily="34" charset="-122"/>
              <a:ea typeface="微软雅黑" panose="020B0503020204020204" pitchFamily="34" charset="-122"/>
            </a:endParaRPr>
          </a:p>
        </p:txBody>
      </p:sp>
      <p:sp>
        <p:nvSpPr>
          <p:cNvPr id="256" name="矩形 24"/>
          <p:cNvSpPr>
            <a:spLocks noChangeArrowheads="1"/>
          </p:cNvSpPr>
          <p:nvPr/>
        </p:nvSpPr>
        <p:spPr bwMode="auto">
          <a:xfrm>
            <a:off x="6483348" y="2889891"/>
            <a:ext cx="2481262"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buNone/>
            </a:pPr>
            <a:r>
              <a:rPr lang="en-US" altLang="zh-CN" b="1" dirty="0">
                <a:solidFill>
                  <a:schemeClr val="accent6">
                    <a:lumMod val="75000"/>
                  </a:schemeClr>
                </a:solidFill>
                <a:latin typeface="微软雅黑" panose="020B0503020204020204" pitchFamily="34" charset="-122"/>
                <a:ea typeface="微软雅黑" panose="020B0503020204020204" pitchFamily="34" charset="-122"/>
              </a:rPr>
              <a:t>03</a:t>
            </a:r>
            <a:endParaRPr lang="en-US" altLang="zh-CN" b="1" dirty="0">
              <a:solidFill>
                <a:schemeClr val="accent6">
                  <a:lumMod val="75000"/>
                </a:schemeClr>
              </a:solidFill>
              <a:latin typeface="微软雅黑" panose="020B0503020204020204" pitchFamily="34" charset="-122"/>
              <a:ea typeface="微软雅黑" panose="020B0503020204020204" pitchFamily="34" charset="-122"/>
            </a:endParaRPr>
          </a:p>
          <a:p>
            <a:pPr fontAlgn="base">
              <a:lnSpc>
                <a:spcPct val="150000"/>
              </a:lnSpc>
              <a:spcBef>
                <a:spcPct val="0"/>
              </a:spcBef>
              <a:spcAft>
                <a:spcPct val="0"/>
              </a:spcAft>
              <a:buNone/>
            </a:pPr>
            <a:r>
              <a:rPr lang="zh-CN" altLang="en-US" sz="1400" dirty="0">
                <a:solidFill>
                  <a:srgbClr val="1F1A17"/>
                </a:solidFill>
                <a:latin typeface="微软雅黑" panose="020B0503020204020204" pitchFamily="34" charset="-122"/>
                <a:ea typeface="微软雅黑" panose="020B0503020204020204" pitchFamily="34" charset="-122"/>
              </a:rPr>
              <a:t>单击此处可编辑内容，根据您的需要自由拉伸文本框大小</a:t>
            </a:r>
            <a:endParaRPr lang="zh-CN" altLang="en-US" sz="1400" dirty="0">
              <a:solidFill>
                <a:srgbClr val="1F1A17"/>
              </a:solidFill>
              <a:latin typeface="微软雅黑" panose="020B0503020204020204" pitchFamily="34" charset="-122"/>
              <a:ea typeface="微软雅黑" panose="020B0503020204020204" pitchFamily="34" charset="-122"/>
            </a:endParaRPr>
          </a:p>
        </p:txBody>
      </p:sp>
      <p:sp>
        <p:nvSpPr>
          <p:cNvPr id="257" name="矩形 24"/>
          <p:cNvSpPr>
            <a:spLocks noChangeArrowheads="1"/>
          </p:cNvSpPr>
          <p:nvPr/>
        </p:nvSpPr>
        <p:spPr bwMode="auto">
          <a:xfrm>
            <a:off x="9234549" y="2051050"/>
            <a:ext cx="2481262" cy="10341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defTabSz="1216025">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defTabSz="1216025">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defTabSz="1216025">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defTabSz="1216025"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buNone/>
            </a:pPr>
            <a:r>
              <a:rPr lang="en-US" altLang="zh-CN" b="1" dirty="0">
                <a:solidFill>
                  <a:schemeClr val="accent6">
                    <a:lumMod val="75000"/>
                  </a:schemeClr>
                </a:solidFill>
                <a:latin typeface="微软雅黑" panose="020B0503020204020204" pitchFamily="34" charset="-122"/>
                <a:ea typeface="微软雅黑" panose="020B0503020204020204" pitchFamily="34" charset="-122"/>
              </a:rPr>
              <a:t>04</a:t>
            </a:r>
            <a:endParaRPr lang="en-US" altLang="zh-CN" b="1" dirty="0">
              <a:solidFill>
                <a:schemeClr val="accent6">
                  <a:lumMod val="75000"/>
                </a:schemeClr>
              </a:solidFill>
              <a:latin typeface="微软雅黑" panose="020B0503020204020204" pitchFamily="34" charset="-122"/>
              <a:ea typeface="微软雅黑" panose="020B0503020204020204" pitchFamily="34" charset="-122"/>
            </a:endParaRPr>
          </a:p>
          <a:p>
            <a:pPr fontAlgn="base">
              <a:lnSpc>
                <a:spcPct val="150000"/>
              </a:lnSpc>
              <a:spcBef>
                <a:spcPct val="0"/>
              </a:spcBef>
              <a:spcAft>
                <a:spcPct val="0"/>
              </a:spcAft>
              <a:buNone/>
            </a:pPr>
            <a:r>
              <a:rPr lang="zh-CN" altLang="en-US" sz="1400" dirty="0">
                <a:solidFill>
                  <a:srgbClr val="1F1A17"/>
                </a:solidFill>
                <a:latin typeface="微软雅黑" panose="020B0503020204020204" pitchFamily="34" charset="-122"/>
                <a:ea typeface="微软雅黑" panose="020B0503020204020204" pitchFamily="34" charset="-122"/>
              </a:rPr>
              <a:t>单击此处可编辑内容，根据您的需要自由拉伸文本框大小</a:t>
            </a:r>
            <a:endParaRPr lang="zh-CN" altLang="en-US" sz="1400" dirty="0">
              <a:solidFill>
                <a:srgbClr val="1F1A17"/>
              </a:solidFill>
              <a:latin typeface="微软雅黑" panose="020B0503020204020204" pitchFamily="34" charset="-122"/>
              <a:ea typeface="微软雅黑" panose="020B0503020204020204" pitchFamily="34" charset="-122"/>
            </a:endParaRPr>
          </a:p>
        </p:txBody>
      </p:sp>
      <p:grpSp>
        <p:nvGrpSpPr>
          <p:cNvPr id="19" name="组合 18"/>
          <p:cNvGrpSpPr/>
          <p:nvPr/>
        </p:nvGrpSpPr>
        <p:grpSpPr>
          <a:xfrm>
            <a:off x="912019" y="588963"/>
            <a:ext cx="1158948" cy="1233487"/>
            <a:chOff x="912019" y="563141"/>
            <a:chExt cx="1158948" cy="1233487"/>
          </a:xfrm>
        </p:grpSpPr>
        <p:sp>
          <p:nvSpPr>
            <p:cNvPr id="20"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1"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课后提升</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14:bounceEnd="60000">
                                          <p:cBhvr additive="base">
                                            <p:cTn id="11" dur="500" fill="hold"/>
                                            <p:tgtEl>
                                              <p:spTgt spid="19"/>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1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49"/>
                                            </p:tgtEl>
                                            <p:attrNameLst>
                                              <p:attrName>style.visibility</p:attrName>
                                            </p:attrNameLst>
                                          </p:cBhvr>
                                          <p:to>
                                            <p:strVal val="visible"/>
                                          </p:to>
                                        </p:set>
                                        <p:animEffect transition="in" filter="wipe(left)">
                                          <p:cBhvr>
                                            <p:cTn id="16" dur="500"/>
                                            <p:tgtEl>
                                              <p:spTgt spid="249"/>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54"/>
                                            </p:tgtEl>
                                            <p:attrNameLst>
                                              <p:attrName>style.visibility</p:attrName>
                                            </p:attrNameLst>
                                          </p:cBhvr>
                                          <p:to>
                                            <p:strVal val="visible"/>
                                          </p:to>
                                        </p:set>
                                        <p:animEffect transition="in" filter="randombar(horizontal)">
                                          <p:cBhvr>
                                            <p:cTn id="20" dur="500"/>
                                            <p:tgtEl>
                                              <p:spTgt spid="254"/>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255"/>
                                            </p:tgtEl>
                                            <p:attrNameLst>
                                              <p:attrName>style.visibility</p:attrName>
                                            </p:attrNameLst>
                                          </p:cBhvr>
                                          <p:to>
                                            <p:strVal val="visible"/>
                                          </p:to>
                                        </p:set>
                                        <p:animEffect transition="in" filter="randombar(horizontal)">
                                          <p:cBhvr>
                                            <p:cTn id="24" dur="500"/>
                                            <p:tgtEl>
                                              <p:spTgt spid="255"/>
                                            </p:tgtEl>
                                          </p:cBhvr>
                                        </p:animEffect>
                                      </p:childTnLst>
                                    </p:cTn>
                                  </p:par>
                                </p:childTnLst>
                              </p:cTn>
                            </p:par>
                            <p:par>
                              <p:cTn id="25" fill="hold">
                                <p:stCondLst>
                                  <p:cond delay="2500"/>
                                </p:stCondLst>
                                <p:childTnLst>
                                  <p:par>
                                    <p:cTn id="26" presetID="14" presetClass="entr" presetSubtype="10" fill="hold" grpId="0" nodeType="afterEffect">
                                      <p:stCondLst>
                                        <p:cond delay="0"/>
                                      </p:stCondLst>
                                      <p:childTnLst>
                                        <p:set>
                                          <p:cBhvr>
                                            <p:cTn id="27" dur="1" fill="hold">
                                              <p:stCondLst>
                                                <p:cond delay="0"/>
                                              </p:stCondLst>
                                            </p:cTn>
                                            <p:tgtEl>
                                              <p:spTgt spid="256"/>
                                            </p:tgtEl>
                                            <p:attrNameLst>
                                              <p:attrName>style.visibility</p:attrName>
                                            </p:attrNameLst>
                                          </p:cBhvr>
                                          <p:to>
                                            <p:strVal val="visible"/>
                                          </p:to>
                                        </p:set>
                                        <p:animEffect transition="in" filter="randombar(horizontal)">
                                          <p:cBhvr>
                                            <p:cTn id="28" dur="500"/>
                                            <p:tgtEl>
                                              <p:spTgt spid="256"/>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257"/>
                                            </p:tgtEl>
                                            <p:attrNameLst>
                                              <p:attrName>style.visibility</p:attrName>
                                            </p:attrNameLst>
                                          </p:cBhvr>
                                          <p:to>
                                            <p:strVal val="visible"/>
                                          </p:to>
                                        </p:set>
                                        <p:animEffect transition="in" filter="randombar(horizontal)">
                                          <p:cBhvr>
                                            <p:cTn id="32" dur="500"/>
                                            <p:tgtEl>
                                              <p:spTgt spid="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54" grpId="0"/>
          <p:bldP spid="255" grpId="0"/>
          <p:bldP spid="256" grpId="0"/>
          <p:bldP spid="25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249"/>
                                            </p:tgtEl>
                                            <p:attrNameLst>
                                              <p:attrName>style.visibility</p:attrName>
                                            </p:attrNameLst>
                                          </p:cBhvr>
                                          <p:to>
                                            <p:strVal val="visible"/>
                                          </p:to>
                                        </p:set>
                                        <p:animEffect transition="in" filter="wipe(left)">
                                          <p:cBhvr>
                                            <p:cTn id="16" dur="500"/>
                                            <p:tgtEl>
                                              <p:spTgt spid="249"/>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254"/>
                                            </p:tgtEl>
                                            <p:attrNameLst>
                                              <p:attrName>style.visibility</p:attrName>
                                            </p:attrNameLst>
                                          </p:cBhvr>
                                          <p:to>
                                            <p:strVal val="visible"/>
                                          </p:to>
                                        </p:set>
                                        <p:animEffect transition="in" filter="randombar(horizontal)">
                                          <p:cBhvr>
                                            <p:cTn id="20" dur="500"/>
                                            <p:tgtEl>
                                              <p:spTgt spid="254"/>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255"/>
                                            </p:tgtEl>
                                            <p:attrNameLst>
                                              <p:attrName>style.visibility</p:attrName>
                                            </p:attrNameLst>
                                          </p:cBhvr>
                                          <p:to>
                                            <p:strVal val="visible"/>
                                          </p:to>
                                        </p:set>
                                        <p:animEffect transition="in" filter="randombar(horizontal)">
                                          <p:cBhvr>
                                            <p:cTn id="24" dur="500"/>
                                            <p:tgtEl>
                                              <p:spTgt spid="255"/>
                                            </p:tgtEl>
                                          </p:cBhvr>
                                        </p:animEffect>
                                      </p:childTnLst>
                                    </p:cTn>
                                  </p:par>
                                </p:childTnLst>
                              </p:cTn>
                            </p:par>
                            <p:par>
                              <p:cTn id="25" fill="hold">
                                <p:stCondLst>
                                  <p:cond delay="2500"/>
                                </p:stCondLst>
                                <p:childTnLst>
                                  <p:par>
                                    <p:cTn id="26" presetID="14" presetClass="entr" presetSubtype="10" fill="hold" grpId="0" nodeType="afterEffect">
                                      <p:stCondLst>
                                        <p:cond delay="0"/>
                                      </p:stCondLst>
                                      <p:childTnLst>
                                        <p:set>
                                          <p:cBhvr>
                                            <p:cTn id="27" dur="1" fill="hold">
                                              <p:stCondLst>
                                                <p:cond delay="0"/>
                                              </p:stCondLst>
                                            </p:cTn>
                                            <p:tgtEl>
                                              <p:spTgt spid="256"/>
                                            </p:tgtEl>
                                            <p:attrNameLst>
                                              <p:attrName>style.visibility</p:attrName>
                                            </p:attrNameLst>
                                          </p:cBhvr>
                                          <p:to>
                                            <p:strVal val="visible"/>
                                          </p:to>
                                        </p:set>
                                        <p:animEffect transition="in" filter="randombar(horizontal)">
                                          <p:cBhvr>
                                            <p:cTn id="28" dur="500"/>
                                            <p:tgtEl>
                                              <p:spTgt spid="256"/>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257"/>
                                            </p:tgtEl>
                                            <p:attrNameLst>
                                              <p:attrName>style.visibility</p:attrName>
                                            </p:attrNameLst>
                                          </p:cBhvr>
                                          <p:to>
                                            <p:strVal val="visible"/>
                                          </p:to>
                                        </p:set>
                                        <p:animEffect transition="in" filter="randombar(horizontal)">
                                          <p:cBhvr>
                                            <p:cTn id="32" dur="500"/>
                                            <p:tgtEl>
                                              <p:spTgt spid="2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54" grpId="0"/>
          <p:bldP spid="255" grpId="0"/>
          <p:bldP spid="256" grpId="0"/>
          <p:bldP spid="257" grpId="0"/>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5728729" y="3009357"/>
            <a:ext cx="1155464" cy="1484528"/>
            <a:chOff x="5728729" y="3009357"/>
            <a:chExt cx="1155464" cy="1484528"/>
          </a:xfrm>
        </p:grpSpPr>
        <p:pic>
          <p:nvPicPr>
            <p:cNvPr id="24" name="图片 2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728729" y="3009357"/>
              <a:ext cx="1155464" cy="1484528"/>
            </a:xfrm>
            <a:prstGeom prst="rect">
              <a:avLst/>
            </a:prstGeom>
          </p:spPr>
        </p:pic>
        <p:sp>
          <p:nvSpPr>
            <p:cNvPr id="26" name="梯形 3"/>
            <p:cNvSpPr>
              <a:spLocks noChangeAspect="1"/>
            </p:cNvSpPr>
            <p:nvPr/>
          </p:nvSpPr>
          <p:spPr>
            <a:xfrm rot="5220000">
              <a:off x="6238800" y="3679200"/>
              <a:ext cx="124607" cy="216000"/>
            </a:xfrm>
            <a:custGeom>
              <a:avLst/>
              <a:gdLst/>
              <a:ahLst/>
              <a:cxnLst/>
              <a:rect l="l" t="t" r="r" b="b"/>
              <a:pathLst>
                <a:path w="201774" h="349418">
                  <a:moveTo>
                    <a:pt x="0" y="349418"/>
                  </a:moveTo>
                  <a:lnTo>
                    <a:pt x="3236" y="335744"/>
                  </a:lnTo>
                  <a:lnTo>
                    <a:pt x="41376" y="218359"/>
                  </a:lnTo>
                  <a:cubicBezTo>
                    <a:pt x="36890" y="218579"/>
                    <a:pt x="33819" y="214699"/>
                    <a:pt x="34054" y="210227"/>
                  </a:cubicBezTo>
                  <a:lnTo>
                    <a:pt x="35938" y="174277"/>
                  </a:lnTo>
                  <a:lnTo>
                    <a:pt x="41467" y="169298"/>
                  </a:lnTo>
                  <a:lnTo>
                    <a:pt x="43726" y="0"/>
                  </a:lnTo>
                  <a:lnTo>
                    <a:pt x="201774" y="36443"/>
                  </a:lnTo>
                  <a:lnTo>
                    <a:pt x="200012" y="39756"/>
                  </a:lnTo>
                  <a:lnTo>
                    <a:pt x="99342" y="168608"/>
                  </a:lnTo>
                  <a:cubicBezTo>
                    <a:pt x="104297" y="168858"/>
                    <a:pt x="108099" y="173088"/>
                    <a:pt x="107839" y="178045"/>
                  </a:cubicBezTo>
                  <a:lnTo>
                    <a:pt x="105955" y="213996"/>
                  </a:lnTo>
                  <a:lnTo>
                    <a:pt x="102000" y="217557"/>
                  </a:lnTo>
                  <a:lnTo>
                    <a:pt x="133200" y="34941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矩形 5"/>
          <p:cNvSpPr/>
          <p:nvPr/>
        </p:nvSpPr>
        <p:spPr>
          <a:xfrm>
            <a:off x="0" y="4413250"/>
            <a:ext cx="12701588" cy="27368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rot="5400000">
            <a:off x="10973800" y="863395"/>
            <a:ext cx="2051051" cy="324261"/>
            <a:chOff x="10510344" y="450850"/>
            <a:chExt cx="2051051" cy="324261"/>
          </a:xfrm>
        </p:grpSpPr>
        <p:grpSp>
          <p:nvGrpSpPr>
            <p:cNvPr id="14" name="组合 13"/>
            <p:cNvGrpSpPr>
              <a:grpSpLocks noChangeAspect="1"/>
            </p:cNvGrpSpPr>
            <p:nvPr/>
          </p:nvGrpSpPr>
          <p:grpSpPr>
            <a:xfrm rot="16200000">
              <a:off x="12075264" y="288981"/>
              <a:ext cx="324261" cy="648000"/>
              <a:chOff x="3381198" y="1858772"/>
              <a:chExt cx="486559" cy="972336"/>
            </a:xfrm>
          </p:grpSpPr>
          <p:grpSp>
            <p:nvGrpSpPr>
              <p:cNvPr id="16" name="组合 15"/>
              <p:cNvGrpSpPr/>
              <p:nvPr/>
            </p:nvGrpSpPr>
            <p:grpSpPr>
              <a:xfrm>
                <a:off x="3381198" y="1858772"/>
                <a:ext cx="486559" cy="972336"/>
                <a:chOff x="3381198" y="1858772"/>
                <a:chExt cx="486559" cy="972336"/>
              </a:xfrm>
            </p:grpSpPr>
            <p:sp>
              <p:nvSpPr>
                <p:cNvPr id="18"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5" name="直接连接符 14"/>
            <p:cNvCxnSpPr/>
            <p:nvPr/>
          </p:nvCxnSpPr>
          <p:spPr>
            <a:xfrm rot="16200000">
              <a:off x="11269080" y="-145754"/>
              <a:ext cx="0" cy="1517472"/>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sp>
        <p:nvSpPr>
          <p:cNvPr id="21" name="TextBox 39"/>
          <p:cNvSpPr txBox="1">
            <a:spLocks noChangeArrowheads="1"/>
          </p:cNvSpPr>
          <p:nvPr/>
        </p:nvSpPr>
        <p:spPr bwMode="auto">
          <a:xfrm>
            <a:off x="11456194" y="-6350"/>
            <a:ext cx="1066800" cy="1382967"/>
          </a:xfrm>
          <a:prstGeom prst="rect">
            <a:avLst/>
          </a:prstGeom>
          <a:noFill/>
          <a:ln w="12700">
            <a:noFill/>
            <a:prstDash val="dash"/>
          </a:ln>
        </p:spPr>
        <p:txBody>
          <a:bodyPr vert="eaVert" wrap="square" tIns="72000" bIns="10800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000" b="1" dirty="0">
                <a:solidFill>
                  <a:srgbClr val="1F1A17"/>
                </a:solidFill>
                <a:latin typeface="汉仪PP体简" panose="00020600040101010101" pitchFamily="18" charset="-122"/>
                <a:ea typeface="汉仪PP体简" panose="00020600040101010101" pitchFamily="18" charset="-122"/>
                <a:cs typeface="方正风雅宋简体"/>
              </a:rPr>
              <a:t>04 </a:t>
            </a:r>
            <a:endParaRPr lang="en-US" altLang="zh-CN" sz="2000" b="1" dirty="0">
              <a:solidFill>
                <a:srgbClr val="1F1A17"/>
              </a:solidFill>
              <a:latin typeface="汉仪PP体简" panose="00020600040101010101" pitchFamily="18" charset="-122"/>
              <a:ea typeface="汉仪PP体简" panose="00020600040101010101" pitchFamily="18" charset="-122"/>
              <a:cs typeface="方正风雅宋简体"/>
            </a:endParaRPr>
          </a:p>
          <a:p>
            <a:pPr algn="ctr"/>
            <a:r>
              <a:rPr lang="zh-CN" altLang="en-US" sz="2000" b="1" dirty="0">
                <a:solidFill>
                  <a:srgbClr val="1F1A17"/>
                </a:solidFill>
                <a:latin typeface="汉仪PP体简" panose="00020600040101010101" pitchFamily="18" charset="-122"/>
                <a:ea typeface="汉仪PP体简" panose="00020600040101010101" pitchFamily="18" charset="-122"/>
                <a:cs typeface="方正风雅宋简体"/>
              </a:rPr>
              <a:t>教学反思</a:t>
            </a:r>
            <a:endParaRPr lang="zh-CN" altLang="en-US" sz="2000" b="1"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22" name="椭圆 21"/>
          <p:cNvSpPr/>
          <p:nvPr/>
        </p:nvSpPr>
        <p:spPr>
          <a:xfrm rot="21300000">
            <a:off x="5472848" y="2695096"/>
            <a:ext cx="1798401" cy="1732277"/>
          </a:xfrm>
          <a:custGeom>
            <a:avLst/>
            <a:gdLst/>
            <a:ahLst/>
            <a:cxnLst/>
            <a:rect l="l" t="t" r="r" b="b"/>
            <a:pathLst>
              <a:path w="2089262" h="2012443">
                <a:moveTo>
                  <a:pt x="1152005" y="3903"/>
                </a:moveTo>
                <a:cubicBezTo>
                  <a:pt x="1678448" y="42618"/>
                  <a:pt x="2089262" y="364569"/>
                  <a:pt x="2089262" y="756000"/>
                </a:cubicBezTo>
                <a:cubicBezTo>
                  <a:pt x="2089262" y="786105"/>
                  <a:pt x="2086832" y="815798"/>
                  <a:pt x="2081432" y="844874"/>
                </a:cubicBezTo>
                <a:lnTo>
                  <a:pt x="1862014" y="2012443"/>
                </a:lnTo>
                <a:lnTo>
                  <a:pt x="55159" y="1886095"/>
                </a:lnTo>
                <a:lnTo>
                  <a:pt x="6362" y="829148"/>
                </a:lnTo>
                <a:cubicBezTo>
                  <a:pt x="2896" y="805101"/>
                  <a:pt x="1262" y="780689"/>
                  <a:pt x="1262" y="756000"/>
                </a:cubicBezTo>
                <a:lnTo>
                  <a:pt x="2299" y="741127"/>
                </a:lnTo>
                <a:lnTo>
                  <a:pt x="0" y="691337"/>
                </a:lnTo>
                <a:lnTo>
                  <a:pt x="5743" y="691739"/>
                </a:lnTo>
                <a:cubicBezTo>
                  <a:pt x="50086" y="304243"/>
                  <a:pt x="498609" y="0"/>
                  <a:pt x="1045262" y="0"/>
                </a:cubicBezTo>
                <a:cubicBezTo>
                  <a:pt x="1081299" y="0"/>
                  <a:pt x="1116909" y="1322"/>
                  <a:pt x="1152005" y="3903"/>
                </a:cubicBezTo>
                <a:close/>
              </a:path>
            </a:pathLst>
          </a:custGeom>
          <a:no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7138291" y="2858016"/>
            <a:ext cx="888964" cy="1565999"/>
            <a:chOff x="7758461" y="648000"/>
            <a:chExt cx="1032739" cy="1819273"/>
          </a:xfrm>
          <a:solidFill>
            <a:schemeClr val="bg1"/>
          </a:solidFill>
        </p:grpSpPr>
        <p:sp>
          <p:nvSpPr>
            <p:cNvPr id="25" name="矩形 24"/>
            <p:cNvSpPr/>
            <p:nvPr/>
          </p:nvSpPr>
          <p:spPr>
            <a:xfrm rot="780000">
              <a:off x="7758461" y="1993951"/>
              <a:ext cx="684000" cy="473322"/>
            </a:xfrm>
            <a:custGeom>
              <a:avLst/>
              <a:gdLst/>
              <a:ahLst/>
              <a:cxnLst/>
              <a:rect l="l" t="t" r="r" b="b"/>
              <a:pathLst>
                <a:path w="611665" h="473322">
                  <a:moveTo>
                    <a:pt x="0" y="0"/>
                  </a:moveTo>
                  <a:lnTo>
                    <a:pt x="611665" y="0"/>
                  </a:lnTo>
                  <a:lnTo>
                    <a:pt x="611665" y="473322"/>
                  </a:lnTo>
                  <a:lnTo>
                    <a:pt x="66521" y="473322"/>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4"/>
            <p:cNvSpPr/>
            <p:nvPr/>
          </p:nvSpPr>
          <p:spPr>
            <a:xfrm rot="780000">
              <a:off x="7851608" y="1356482"/>
              <a:ext cx="718367" cy="659300"/>
            </a:xfrm>
            <a:custGeom>
              <a:avLst/>
              <a:gdLst/>
              <a:ahLst/>
              <a:cxnLst/>
              <a:rect l="l" t="t" r="r" b="b"/>
              <a:pathLst>
                <a:path w="718367" h="659300">
                  <a:moveTo>
                    <a:pt x="0" y="139637"/>
                  </a:moveTo>
                  <a:lnTo>
                    <a:pt x="718367" y="0"/>
                  </a:lnTo>
                  <a:lnTo>
                    <a:pt x="718367" y="659300"/>
                  </a:lnTo>
                  <a:lnTo>
                    <a:pt x="60627" y="659300"/>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7920000" y="648000"/>
              <a:ext cx="871200" cy="792000"/>
            </a:xfrm>
            <a:custGeom>
              <a:avLst/>
              <a:gdLst/>
              <a:ahLst/>
              <a:cxnLst/>
              <a:rect l="l" t="t" r="r" b="b"/>
              <a:pathLst>
                <a:path w="856800" h="711231">
                  <a:moveTo>
                    <a:pt x="835587" y="0"/>
                  </a:moveTo>
                  <a:lnTo>
                    <a:pt x="856800" y="1726"/>
                  </a:lnTo>
                  <a:lnTo>
                    <a:pt x="695652" y="711231"/>
                  </a:lnTo>
                  <a:lnTo>
                    <a:pt x="31" y="674775"/>
                  </a:lnTo>
                  <a:cubicBezTo>
                    <a:pt x="0" y="674671"/>
                    <a:pt x="0" y="674567"/>
                    <a:pt x="0" y="674463"/>
                  </a:cubicBezTo>
                  <a:cubicBezTo>
                    <a:pt x="0" y="301967"/>
                    <a:pt x="374106" y="0"/>
                    <a:pt x="835587" y="0"/>
                  </a:cubicBez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flipH="1">
            <a:off x="4674333" y="2889005"/>
            <a:ext cx="898261" cy="1565999"/>
            <a:chOff x="7758461" y="648000"/>
            <a:chExt cx="1043539" cy="1819273"/>
          </a:xfrm>
          <a:solidFill>
            <a:schemeClr val="bg1"/>
          </a:solidFill>
        </p:grpSpPr>
        <p:sp>
          <p:nvSpPr>
            <p:cNvPr id="35" name="矩形 24"/>
            <p:cNvSpPr/>
            <p:nvPr/>
          </p:nvSpPr>
          <p:spPr>
            <a:xfrm rot="780000">
              <a:off x="7758461" y="1993951"/>
              <a:ext cx="684000" cy="473322"/>
            </a:xfrm>
            <a:custGeom>
              <a:avLst/>
              <a:gdLst/>
              <a:ahLst/>
              <a:cxnLst/>
              <a:rect l="l" t="t" r="r" b="b"/>
              <a:pathLst>
                <a:path w="611665" h="473322">
                  <a:moveTo>
                    <a:pt x="0" y="0"/>
                  </a:moveTo>
                  <a:lnTo>
                    <a:pt x="611665" y="0"/>
                  </a:lnTo>
                  <a:lnTo>
                    <a:pt x="611665" y="473322"/>
                  </a:lnTo>
                  <a:lnTo>
                    <a:pt x="66521" y="473322"/>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24"/>
            <p:cNvSpPr/>
            <p:nvPr/>
          </p:nvSpPr>
          <p:spPr>
            <a:xfrm rot="780000">
              <a:off x="7851608" y="1356482"/>
              <a:ext cx="718367" cy="659300"/>
            </a:xfrm>
            <a:custGeom>
              <a:avLst/>
              <a:gdLst/>
              <a:ahLst/>
              <a:cxnLst/>
              <a:rect l="l" t="t" r="r" b="b"/>
              <a:pathLst>
                <a:path w="718367" h="659300">
                  <a:moveTo>
                    <a:pt x="0" y="139637"/>
                  </a:moveTo>
                  <a:lnTo>
                    <a:pt x="718367" y="0"/>
                  </a:lnTo>
                  <a:lnTo>
                    <a:pt x="718367" y="659300"/>
                  </a:lnTo>
                  <a:lnTo>
                    <a:pt x="60627" y="659300"/>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29"/>
            <p:cNvSpPr/>
            <p:nvPr/>
          </p:nvSpPr>
          <p:spPr>
            <a:xfrm>
              <a:off x="7930800" y="648000"/>
              <a:ext cx="871200" cy="792000"/>
            </a:xfrm>
            <a:custGeom>
              <a:avLst/>
              <a:gdLst/>
              <a:ahLst/>
              <a:cxnLst/>
              <a:rect l="l" t="t" r="r" b="b"/>
              <a:pathLst>
                <a:path w="856800" h="711231">
                  <a:moveTo>
                    <a:pt x="835587" y="0"/>
                  </a:moveTo>
                  <a:lnTo>
                    <a:pt x="856800" y="1726"/>
                  </a:lnTo>
                  <a:lnTo>
                    <a:pt x="695652" y="711231"/>
                  </a:lnTo>
                  <a:lnTo>
                    <a:pt x="31" y="674775"/>
                  </a:lnTo>
                  <a:cubicBezTo>
                    <a:pt x="0" y="674671"/>
                    <a:pt x="0" y="674567"/>
                    <a:pt x="0" y="674463"/>
                  </a:cubicBezTo>
                  <a:cubicBezTo>
                    <a:pt x="0" y="301967"/>
                    <a:pt x="374106" y="0"/>
                    <a:pt x="835587" y="0"/>
                  </a:cubicBez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5327650"/>
            <a:ext cx="12708000" cy="533400"/>
          </a:xfrm>
          <a:prstGeom prst="rect">
            <a:avLst/>
          </a:prstGeom>
          <a:pattFill prst="horzBrick">
            <a:fgClr>
              <a:srgbClr val="1F1A1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7" presetClass="entr" presetSubtype="8" fill="hold" nodeType="withEffect">
                                      <p:stCondLst>
                                        <p:cond delay="0"/>
                                      </p:stCondLst>
                                      <p:childTnLst>
                                        <p:set>
                                          <p:cBhvr>
                                            <p:cTn id="8" dur="1" fill="hold">
                                              <p:stCondLst>
                                                <p:cond delay="0"/>
                                              </p:stCondLst>
                                            </p:cTn>
                                            <p:tgtEl>
                                              <p:spTgt spid="33"/>
                                            </p:tgtEl>
                                            <p:attrNameLst>
                                              <p:attrName>style.visibility</p:attrName>
                                            </p:attrNameLst>
                                          </p:cBhvr>
                                          <p:to>
                                            <p:strVal val="visible"/>
                                          </p:to>
                                        </p:set>
                                        <p:anim calcmode="lin" valueType="num">
                                          <p:cBhvr>
                                            <p:cTn id="9" dur="500" fill="hold"/>
                                            <p:tgtEl>
                                              <p:spTgt spid="33"/>
                                            </p:tgtEl>
                                            <p:attrNameLst>
                                              <p:attrName>ppt_x</p:attrName>
                                            </p:attrNameLst>
                                          </p:cBhvr>
                                          <p:tavLst>
                                            <p:tav tm="0">
                                              <p:val>
                                                <p:strVal val="#ppt_x-#ppt_w/2"/>
                                              </p:val>
                                            </p:tav>
                                            <p:tav tm="100000">
                                              <p:val>
                                                <p:strVal val="#ppt_x"/>
                                              </p:val>
                                            </p:tav>
                                          </p:tavLst>
                                        </p:anim>
                                        <p:anim calcmode="lin" valueType="num">
                                          <p:cBhvr>
                                            <p:cTn id="10" dur="500" fill="hold"/>
                                            <p:tgtEl>
                                              <p:spTgt spid="33"/>
                                            </p:tgtEl>
                                            <p:attrNameLst>
                                              <p:attrName>ppt_y</p:attrName>
                                            </p:attrNameLst>
                                          </p:cBhvr>
                                          <p:tavLst>
                                            <p:tav tm="0">
                                              <p:val>
                                                <p:strVal val="#ppt_y"/>
                                              </p:val>
                                            </p:tav>
                                            <p:tav tm="100000">
                                              <p:val>
                                                <p:strVal val="#ppt_y"/>
                                              </p:val>
                                            </p:tav>
                                          </p:tavLst>
                                        </p:anim>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strVal val="#ppt_h"/>
                                              </p:val>
                                            </p:tav>
                                            <p:tav tm="100000">
                                              <p:val>
                                                <p:strVal val="#ppt_h"/>
                                              </p:val>
                                            </p:tav>
                                          </p:tavLst>
                                        </p:anim>
                                      </p:childTnLst>
                                    </p:cTn>
                                  </p:par>
                                  <p:par>
                                    <p:cTn id="13" presetID="17" presetClass="entr" presetSubtype="2"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ppt_x</p:attrName>
                                            </p:attrNameLst>
                                          </p:cBhvr>
                                          <p:tavLst>
                                            <p:tav tm="0">
                                              <p:val>
                                                <p:strVal val="#ppt_x+#ppt_w/2"/>
                                              </p:val>
                                            </p:tav>
                                            <p:tav tm="100000">
                                              <p:val>
                                                <p:strVal val="#ppt_x"/>
                                              </p:val>
                                            </p:tav>
                                          </p:tavLst>
                                        </p:anim>
                                        <p:anim calcmode="lin" valueType="num">
                                          <p:cBhvr>
                                            <p:cTn id="16" dur="500" fill="hold"/>
                                            <p:tgtEl>
                                              <p:spTgt spid="34"/>
                                            </p:tgtEl>
                                            <p:attrNameLst>
                                              <p:attrName>ppt_y</p:attrName>
                                            </p:attrNameLst>
                                          </p:cBhvr>
                                          <p:tavLst>
                                            <p:tav tm="0">
                                              <p:val>
                                                <p:strVal val="#ppt_y"/>
                                              </p:val>
                                            </p:tav>
                                            <p:tav tm="100000">
                                              <p:val>
                                                <p:strVal val="#ppt_y"/>
                                              </p:val>
                                            </p:tav>
                                          </p:tavLst>
                                        </p:anim>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strVal val="#ppt_h"/>
                                              </p:val>
                                            </p:tav>
                                            <p:tav tm="100000">
                                              <p:val>
                                                <p:strVal val="#ppt_h"/>
                                              </p:val>
                                            </p:tav>
                                          </p:tavLst>
                                        </p:anim>
                                      </p:childTnLst>
                                    </p:cTn>
                                  </p:par>
                                </p:childTnLst>
                              </p:cTn>
                            </p:par>
                            <p:par>
                              <p:cTn id="19" fill="hold">
                                <p:stCondLst>
                                  <p:cond delay="0"/>
                                </p:stCondLst>
                                <p:childTnLst>
                                  <p:par>
                                    <p:cTn id="20" presetID="2" presetClass="entr" presetSubtype="4" fill="hold" nodeType="afterEffect" p14:presetBounceEnd="40000">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14:bounceEnd="40000">
                                          <p:cBhvr additive="base">
                                            <p:cTn id="22" dur="500" fill="hold"/>
                                            <p:tgtEl>
                                              <p:spTgt spid="23"/>
                                            </p:tgtEl>
                                            <p:attrNameLst>
                                              <p:attrName>ppt_x</p:attrName>
                                            </p:attrNameLst>
                                          </p:cBhvr>
                                          <p:tavLst>
                                            <p:tav tm="0">
                                              <p:val>
                                                <p:strVal val="#ppt_x"/>
                                              </p:val>
                                            </p:tav>
                                            <p:tav tm="100000">
                                              <p:val>
                                                <p:strVal val="#ppt_x"/>
                                              </p:val>
                                            </p:tav>
                                          </p:tavLst>
                                        </p:anim>
                                        <p:anim calcmode="lin" valueType="num" p14:bounceEnd="40000">
                                          <p:cBhvr additive="base">
                                            <p:cTn id="23" dur="500" fill="hold"/>
                                            <p:tgtEl>
                                              <p:spTgt spid="23"/>
                                            </p:tgtEl>
                                            <p:attrNameLst>
                                              <p:attrName>ppt_y</p:attrName>
                                            </p:attrNameLst>
                                          </p:cBhvr>
                                          <p:tavLst>
                                            <p:tav tm="0">
                                              <p:val>
                                                <p:strVal val="1+#ppt_h/2"/>
                                              </p:val>
                                            </p:tav>
                                            <p:tav tm="100000">
                                              <p:val>
                                                <p:strVal val="#ppt_y"/>
                                              </p:val>
                                            </p:tav>
                                          </p:tavLst>
                                        </p:anim>
                                      </p:childTnLst>
                                    </p:cTn>
                                  </p:par>
                                  <p:par>
                                    <p:cTn id="24" presetID="1" presetClass="exit" presetSubtype="0" fill="hold" grpId="0" nodeType="withEffect">
                                      <p:stCondLst>
                                        <p:cond delay="500"/>
                                      </p:stCondLst>
                                      <p:childTnLst>
                                        <p:set>
                                          <p:cBhvr>
                                            <p:cTn id="25" dur="1" fill="hold">
                                              <p:stCondLst>
                                                <p:cond delay="0"/>
                                              </p:stCondLst>
                                            </p:cTn>
                                            <p:tgtEl>
                                              <p:spTgt spid="6"/>
                                            </p:tgtEl>
                                            <p:attrNameLst>
                                              <p:attrName>style.visibility</p:attrName>
                                            </p:attrNameLst>
                                          </p:cBhvr>
                                          <p:to>
                                            <p:strVal val="hidden"/>
                                          </p:to>
                                        </p:set>
                                      </p:childTnLst>
                                    </p:cTn>
                                  </p:par>
                                </p:childTnLst>
                              </p:cTn>
                            </p:par>
                            <p:par>
                              <p:cTn id="26" fill="hold">
                                <p:stCondLst>
                                  <p:cond delay="500"/>
                                </p:stCondLst>
                                <p:childTnLst>
                                  <p:par>
                                    <p:cTn id="27" presetID="2" presetClass="entr" presetSubtype="1" fill="hold" nodeType="afterEffect" p14:presetBounceEnd="60000">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14:bounceEnd="60000">
                                          <p:cBhvr additive="base">
                                            <p:cTn id="29" dur="500" fill="hold"/>
                                            <p:tgtEl>
                                              <p:spTgt spid="11"/>
                                            </p:tgtEl>
                                            <p:attrNameLst>
                                              <p:attrName>ppt_x</p:attrName>
                                            </p:attrNameLst>
                                          </p:cBhvr>
                                          <p:tavLst>
                                            <p:tav tm="0">
                                              <p:val>
                                                <p:strVal val="#ppt_x"/>
                                              </p:val>
                                            </p:tav>
                                            <p:tav tm="100000">
                                              <p:val>
                                                <p:strVal val="#ppt_x"/>
                                              </p:val>
                                            </p:tav>
                                          </p:tavLst>
                                        </p:anim>
                                        <p:anim calcmode="lin" valueType="num" p14:bounceEnd="60000">
                                          <p:cBhvr additive="base">
                                            <p:cTn id="30" dur="500" fill="hold"/>
                                            <p:tgtEl>
                                              <p:spTgt spid="11"/>
                                            </p:tgtEl>
                                            <p:attrNameLst>
                                              <p:attrName>ppt_y</p:attrName>
                                            </p:attrNameLst>
                                          </p:cBhvr>
                                          <p:tavLst>
                                            <p:tav tm="0">
                                              <p:val>
                                                <p:strVal val="0-#ppt_h/2"/>
                                              </p:val>
                                            </p:tav>
                                            <p:tav tm="100000">
                                              <p:val>
                                                <p:strVal val="#ppt_y"/>
                                              </p:val>
                                            </p:tav>
                                          </p:tavLst>
                                        </p:anim>
                                      </p:childTnLst>
                                    </p:cTn>
                                  </p:par>
                                </p:childTnLst>
                              </p:cTn>
                            </p:par>
                            <p:par>
                              <p:cTn id="31" fill="hold">
                                <p:stCondLst>
                                  <p:cond delay="1000"/>
                                </p:stCondLst>
                                <p:childTnLst>
                                  <p:par>
                                    <p:cTn id="32" presetID="38" presetClass="entr" presetSubtype="0" accel="50000" fill="hold" grpId="0" nodeType="afterEffect">
                                      <p:stCondLst>
                                        <p:cond delay="0"/>
                                      </p:stCondLst>
                                      <p:iterate type="lt">
                                        <p:tmPct val="20000"/>
                                      </p:iterate>
                                      <p:childTnLst>
                                        <p:set>
                                          <p:cBhvr>
                                            <p:cTn id="33" dur="1" fill="hold">
                                              <p:stCondLst>
                                                <p:cond delay="0"/>
                                              </p:stCondLst>
                                            </p:cTn>
                                            <p:tgtEl>
                                              <p:spTgt spid="21"/>
                                            </p:tgtEl>
                                            <p:attrNameLst>
                                              <p:attrName>style.visibility</p:attrName>
                                            </p:attrNameLst>
                                          </p:cBhvr>
                                          <p:to>
                                            <p:strVal val="visible"/>
                                          </p:to>
                                        </p:set>
                                        <p:set>
                                          <p:cBhvr>
                                            <p:cTn id="34" dur="455" fill="hold">
                                              <p:stCondLst>
                                                <p:cond delay="0"/>
                                              </p:stCondLst>
                                            </p:cTn>
                                            <p:tgtEl>
                                              <p:spTgt spid="21"/>
                                            </p:tgtEl>
                                            <p:attrNameLst>
                                              <p:attrName>style.rotation</p:attrName>
                                            </p:attrNameLst>
                                          </p:cBhvr>
                                          <p:to>
                                            <p:strVal val="-45.0"/>
                                          </p:to>
                                        </p:set>
                                        <p:anim calcmode="lin" valueType="num">
                                          <p:cBhvr>
                                            <p:cTn id="35"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22"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7" presetClass="entr" presetSubtype="8" fill="hold" nodeType="withEffect">
                                      <p:stCondLst>
                                        <p:cond delay="0"/>
                                      </p:stCondLst>
                                      <p:childTnLst>
                                        <p:set>
                                          <p:cBhvr>
                                            <p:cTn id="8" dur="1" fill="hold">
                                              <p:stCondLst>
                                                <p:cond delay="0"/>
                                              </p:stCondLst>
                                            </p:cTn>
                                            <p:tgtEl>
                                              <p:spTgt spid="33"/>
                                            </p:tgtEl>
                                            <p:attrNameLst>
                                              <p:attrName>style.visibility</p:attrName>
                                            </p:attrNameLst>
                                          </p:cBhvr>
                                          <p:to>
                                            <p:strVal val="visible"/>
                                          </p:to>
                                        </p:set>
                                        <p:anim calcmode="lin" valueType="num">
                                          <p:cBhvr>
                                            <p:cTn id="9" dur="500" fill="hold"/>
                                            <p:tgtEl>
                                              <p:spTgt spid="33"/>
                                            </p:tgtEl>
                                            <p:attrNameLst>
                                              <p:attrName>ppt_x</p:attrName>
                                            </p:attrNameLst>
                                          </p:cBhvr>
                                          <p:tavLst>
                                            <p:tav tm="0">
                                              <p:val>
                                                <p:strVal val="#ppt_x-#ppt_w/2"/>
                                              </p:val>
                                            </p:tav>
                                            <p:tav tm="100000">
                                              <p:val>
                                                <p:strVal val="#ppt_x"/>
                                              </p:val>
                                            </p:tav>
                                          </p:tavLst>
                                        </p:anim>
                                        <p:anim calcmode="lin" valueType="num">
                                          <p:cBhvr>
                                            <p:cTn id="10" dur="500" fill="hold"/>
                                            <p:tgtEl>
                                              <p:spTgt spid="33"/>
                                            </p:tgtEl>
                                            <p:attrNameLst>
                                              <p:attrName>ppt_y</p:attrName>
                                            </p:attrNameLst>
                                          </p:cBhvr>
                                          <p:tavLst>
                                            <p:tav tm="0">
                                              <p:val>
                                                <p:strVal val="#ppt_y"/>
                                              </p:val>
                                            </p:tav>
                                            <p:tav tm="100000">
                                              <p:val>
                                                <p:strVal val="#ppt_y"/>
                                              </p:val>
                                            </p:tav>
                                          </p:tavLst>
                                        </p:anim>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strVal val="#ppt_h"/>
                                              </p:val>
                                            </p:tav>
                                            <p:tav tm="100000">
                                              <p:val>
                                                <p:strVal val="#ppt_h"/>
                                              </p:val>
                                            </p:tav>
                                          </p:tavLst>
                                        </p:anim>
                                      </p:childTnLst>
                                    </p:cTn>
                                  </p:par>
                                  <p:par>
                                    <p:cTn id="13" presetID="17" presetClass="entr" presetSubtype="2"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ppt_x</p:attrName>
                                            </p:attrNameLst>
                                          </p:cBhvr>
                                          <p:tavLst>
                                            <p:tav tm="0">
                                              <p:val>
                                                <p:strVal val="#ppt_x+#ppt_w/2"/>
                                              </p:val>
                                            </p:tav>
                                            <p:tav tm="100000">
                                              <p:val>
                                                <p:strVal val="#ppt_x"/>
                                              </p:val>
                                            </p:tav>
                                          </p:tavLst>
                                        </p:anim>
                                        <p:anim calcmode="lin" valueType="num">
                                          <p:cBhvr>
                                            <p:cTn id="16" dur="500" fill="hold"/>
                                            <p:tgtEl>
                                              <p:spTgt spid="34"/>
                                            </p:tgtEl>
                                            <p:attrNameLst>
                                              <p:attrName>ppt_y</p:attrName>
                                            </p:attrNameLst>
                                          </p:cBhvr>
                                          <p:tavLst>
                                            <p:tav tm="0">
                                              <p:val>
                                                <p:strVal val="#ppt_y"/>
                                              </p:val>
                                            </p:tav>
                                            <p:tav tm="100000">
                                              <p:val>
                                                <p:strVal val="#ppt_y"/>
                                              </p:val>
                                            </p:tav>
                                          </p:tavLst>
                                        </p:anim>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strVal val="#ppt_h"/>
                                              </p:val>
                                            </p:tav>
                                            <p:tav tm="100000">
                                              <p:val>
                                                <p:strVal val="#ppt_h"/>
                                              </p:val>
                                            </p:tav>
                                          </p:tavLst>
                                        </p:anim>
                                      </p:childTnLst>
                                    </p:cTn>
                                  </p:par>
                                </p:childTnLst>
                              </p:cTn>
                            </p:par>
                            <p:par>
                              <p:cTn id="19" fill="hold">
                                <p:stCondLst>
                                  <p:cond delay="0"/>
                                </p:stCondLst>
                                <p:childTnLst>
                                  <p:par>
                                    <p:cTn id="20" presetID="2" presetClass="entr" presetSubtype="4" fill="hold"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ppt_x"/>
                                              </p:val>
                                            </p:tav>
                                            <p:tav tm="100000">
                                              <p:val>
                                                <p:strVal val="#ppt_x"/>
                                              </p:val>
                                            </p:tav>
                                          </p:tavLst>
                                        </p:anim>
                                        <p:anim calcmode="lin" valueType="num">
                                          <p:cBhvr additive="base">
                                            <p:cTn id="23" dur="500" fill="hold"/>
                                            <p:tgtEl>
                                              <p:spTgt spid="23"/>
                                            </p:tgtEl>
                                            <p:attrNameLst>
                                              <p:attrName>ppt_y</p:attrName>
                                            </p:attrNameLst>
                                          </p:cBhvr>
                                          <p:tavLst>
                                            <p:tav tm="0">
                                              <p:val>
                                                <p:strVal val="1+#ppt_h/2"/>
                                              </p:val>
                                            </p:tav>
                                            <p:tav tm="100000">
                                              <p:val>
                                                <p:strVal val="#ppt_y"/>
                                              </p:val>
                                            </p:tav>
                                          </p:tavLst>
                                        </p:anim>
                                      </p:childTnLst>
                                    </p:cTn>
                                  </p:par>
                                  <p:par>
                                    <p:cTn id="24" presetID="1" presetClass="exit" presetSubtype="0" fill="hold" grpId="0" nodeType="withEffect">
                                      <p:stCondLst>
                                        <p:cond delay="500"/>
                                      </p:stCondLst>
                                      <p:childTnLst>
                                        <p:set>
                                          <p:cBhvr>
                                            <p:cTn id="25" dur="1" fill="hold">
                                              <p:stCondLst>
                                                <p:cond delay="0"/>
                                              </p:stCondLst>
                                            </p:cTn>
                                            <p:tgtEl>
                                              <p:spTgt spid="6"/>
                                            </p:tgtEl>
                                            <p:attrNameLst>
                                              <p:attrName>style.visibility</p:attrName>
                                            </p:attrNameLst>
                                          </p:cBhvr>
                                          <p:to>
                                            <p:strVal val="hidden"/>
                                          </p:to>
                                        </p:set>
                                      </p:childTnLst>
                                    </p:cTn>
                                  </p:par>
                                </p:childTnLst>
                              </p:cTn>
                            </p:par>
                            <p:par>
                              <p:cTn id="26" fill="hold">
                                <p:stCondLst>
                                  <p:cond delay="500"/>
                                </p:stCondLst>
                                <p:childTnLst>
                                  <p:par>
                                    <p:cTn id="27" presetID="2" presetClass="entr" presetSubtype="1"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0-#ppt_h/2"/>
                                              </p:val>
                                            </p:tav>
                                            <p:tav tm="100000">
                                              <p:val>
                                                <p:strVal val="#ppt_y"/>
                                              </p:val>
                                            </p:tav>
                                          </p:tavLst>
                                        </p:anim>
                                      </p:childTnLst>
                                    </p:cTn>
                                  </p:par>
                                </p:childTnLst>
                              </p:cTn>
                            </p:par>
                            <p:par>
                              <p:cTn id="31" fill="hold">
                                <p:stCondLst>
                                  <p:cond delay="1000"/>
                                </p:stCondLst>
                                <p:childTnLst>
                                  <p:par>
                                    <p:cTn id="32" presetID="38" presetClass="entr" presetSubtype="0" accel="50000" fill="hold" grpId="0" nodeType="afterEffect">
                                      <p:stCondLst>
                                        <p:cond delay="0"/>
                                      </p:stCondLst>
                                      <p:iterate type="lt">
                                        <p:tmPct val="20000"/>
                                      </p:iterate>
                                      <p:childTnLst>
                                        <p:set>
                                          <p:cBhvr>
                                            <p:cTn id="33" dur="1" fill="hold">
                                              <p:stCondLst>
                                                <p:cond delay="0"/>
                                              </p:stCondLst>
                                            </p:cTn>
                                            <p:tgtEl>
                                              <p:spTgt spid="21"/>
                                            </p:tgtEl>
                                            <p:attrNameLst>
                                              <p:attrName>style.visibility</p:attrName>
                                            </p:attrNameLst>
                                          </p:cBhvr>
                                          <p:to>
                                            <p:strVal val="visible"/>
                                          </p:to>
                                        </p:set>
                                        <p:set>
                                          <p:cBhvr>
                                            <p:cTn id="34" dur="455" fill="hold">
                                              <p:stCondLst>
                                                <p:cond delay="0"/>
                                              </p:stCondLst>
                                            </p:cTn>
                                            <p:tgtEl>
                                              <p:spTgt spid="21"/>
                                            </p:tgtEl>
                                            <p:attrNameLst>
                                              <p:attrName>style.rotation</p:attrName>
                                            </p:attrNameLst>
                                          </p:cBhvr>
                                          <p:to>
                                            <p:strVal val="-45.0"/>
                                          </p:to>
                                        </p:set>
                                        <p:anim calcmode="lin" valueType="num">
                                          <p:cBhvr>
                                            <p:cTn id="35"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22" grpId="0" animBg="1"/>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教学反思</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285" name="矩形 47"/>
          <p:cNvSpPr>
            <a:spLocks noChangeArrowheads="1"/>
          </p:cNvSpPr>
          <p:nvPr/>
        </p:nvSpPr>
        <p:spPr bwMode="auto">
          <a:xfrm>
            <a:off x="7286721" y="3590857"/>
            <a:ext cx="4652394" cy="9094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30000"/>
              </a:lnSpc>
              <a:spcBef>
                <a:spcPct val="0"/>
              </a:spcBef>
            </a:pPr>
            <a:r>
              <a:rPr lang="zh-CN" altLang="en-US" sz="1400" dirty="0">
                <a:solidFill>
                  <a:srgbClr val="1F1A17"/>
                </a:solidFill>
                <a:latin typeface="微软雅黑" panose="020B0503020204020204" pitchFamily="34" charset="-122"/>
                <a:ea typeface="微软雅黑" panose="020B0503020204020204" pitchFamily="34" charset="-122"/>
                <a:sym typeface="微软雅黑" panose="020B0503020204020204" pitchFamily="34" charset="-122"/>
              </a:rPr>
              <a:t>右键点击图片选择设置图片格式可直接替换图片，在此录入上述图表的描述说明。您可以点击文字框输入您的描述说明，或者通过复制粘贴。</a:t>
            </a:r>
            <a:endParaRPr lang="en-US" altLang="zh-CN" sz="1400" dirty="0">
              <a:solidFill>
                <a:srgbClr val="1F1A1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6" name="矩形 3"/>
          <p:cNvSpPr>
            <a:spLocks noChangeArrowheads="1"/>
          </p:cNvSpPr>
          <p:nvPr/>
        </p:nvSpPr>
        <p:spPr bwMode="auto">
          <a:xfrm>
            <a:off x="7303244" y="3039200"/>
            <a:ext cx="907927" cy="37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p>
            <a:pPr>
              <a:spcBef>
                <a:spcPct val="0"/>
              </a:spcBef>
              <a:buFont typeface="Arial" panose="020B0604020202020204" pitchFamily="34" charset="0"/>
              <a:buNone/>
            </a:pPr>
            <a:r>
              <a:rPr lang="zh-CN" altLang="en-US" sz="2000" b="1" dirty="0">
                <a:solidFill>
                  <a:schemeClr val="accent6">
                    <a:lumMod val="75000"/>
                  </a:schemeClr>
                </a:solidFill>
                <a:latin typeface="Arial" panose="020B0604020202020204" pitchFamily="34" charset="0"/>
                <a:ea typeface="微软雅黑" panose="020B0503020204020204" pitchFamily="34" charset="-122"/>
                <a:cs typeface="Arial" panose="020B0604020202020204" pitchFamily="34" charset="0"/>
              </a:rPr>
              <a:t>小标题</a:t>
            </a:r>
            <a:endParaRPr lang="zh-CN" altLang="en-US" sz="2000" b="1" dirty="0">
              <a:solidFill>
                <a:schemeClr val="accent6">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87" name="矩形 286"/>
          <p:cNvSpPr/>
          <p:nvPr/>
        </p:nvSpPr>
        <p:spPr>
          <a:xfrm>
            <a:off x="7362367" y="3500151"/>
            <a:ext cx="599800" cy="40500"/>
          </a:xfrm>
          <a:prstGeom prst="rect">
            <a:avLst/>
          </a:prstGeom>
          <a:solidFill>
            <a:srgbClr val="463B3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7" rIns="68576" bIns="34287" rtlCol="0" anchor="ctr"/>
          <a:lstStyle/>
          <a:p>
            <a:pPr algn="ctr"/>
            <a:endParaRPr lang="zh-CN" altLang="en-US">
              <a:solidFill>
                <a:schemeClr val="bg1">
                  <a:lumMod val="50000"/>
                </a:schemeClr>
              </a:solidFill>
            </a:endParaRPr>
          </a:p>
        </p:txBody>
      </p:sp>
      <p:sp>
        <p:nvSpPr>
          <p:cNvPr id="288" name="矩形 287"/>
          <p:cNvSpPr/>
          <p:nvPr/>
        </p:nvSpPr>
        <p:spPr>
          <a:xfrm>
            <a:off x="7977217" y="3500151"/>
            <a:ext cx="1215000" cy="405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7" rIns="68576" bIns="34287" rtlCol="0" anchor="ctr"/>
          <a:lstStyle/>
          <a:p>
            <a:pPr algn="ctr"/>
            <a:endParaRPr lang="zh-CN" altLang="en-US">
              <a:solidFill>
                <a:schemeClr val="bg1">
                  <a:lumMod val="50000"/>
                </a:schemeClr>
              </a:solidFill>
            </a:endParaRPr>
          </a:p>
        </p:txBody>
      </p:sp>
      <p:sp>
        <p:nvSpPr>
          <p:cNvPr id="289" name="矩形 47"/>
          <p:cNvSpPr>
            <a:spLocks noChangeArrowheads="1"/>
          </p:cNvSpPr>
          <p:nvPr/>
        </p:nvSpPr>
        <p:spPr bwMode="auto">
          <a:xfrm>
            <a:off x="7286721" y="5311461"/>
            <a:ext cx="4652394" cy="118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73" tIns="34287" rIns="68573" bIns="34287">
            <a:spAutoFit/>
          </a:bodyPr>
          <a:lstStyle/>
          <a:p>
            <a:pPr>
              <a:lnSpc>
                <a:spcPct val="130000"/>
              </a:lnSpc>
              <a:spcBef>
                <a:spcPct val="0"/>
              </a:spcBef>
            </a:pPr>
            <a:r>
              <a:rPr lang="zh-CN" altLang="en-US" sz="1400" dirty="0">
                <a:solidFill>
                  <a:srgbClr val="1F1A17"/>
                </a:solidFill>
                <a:latin typeface="微软雅黑" panose="020B0503020204020204" pitchFamily="34" charset="-122"/>
                <a:ea typeface="微软雅黑" panose="020B0503020204020204" pitchFamily="34" charset="-122"/>
                <a:sym typeface="微软雅黑" panose="020B0503020204020204" pitchFamily="34" charset="-122"/>
              </a:rPr>
              <a:t>右键点击图片选择设置图片格式可直接替换图片，在此录入上述图表的描述说明。您可以点击文字框输入您的描述说明，或者通过复制粘贴，在此录入上述图表的综合描述说明。</a:t>
            </a:r>
            <a:endParaRPr lang="en-US" altLang="zh-CN" sz="1400" dirty="0">
              <a:solidFill>
                <a:srgbClr val="1F1A17"/>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0" name="矩形 3"/>
          <p:cNvSpPr>
            <a:spLocks noChangeArrowheads="1"/>
          </p:cNvSpPr>
          <p:nvPr/>
        </p:nvSpPr>
        <p:spPr bwMode="auto">
          <a:xfrm>
            <a:off x="7303244" y="4759804"/>
            <a:ext cx="907927" cy="377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8573" tIns="34287" rIns="68573" bIns="34287">
            <a:spAutoFit/>
          </a:bodyPr>
          <a:lstStyle/>
          <a:p>
            <a:pPr>
              <a:spcBef>
                <a:spcPct val="0"/>
              </a:spcBef>
              <a:buFont typeface="Arial" panose="020B0604020202020204" pitchFamily="34" charset="0"/>
              <a:buNone/>
            </a:pPr>
            <a:r>
              <a:rPr lang="zh-CN" altLang="en-US" sz="2000" b="1" dirty="0">
                <a:solidFill>
                  <a:schemeClr val="accent6">
                    <a:lumMod val="75000"/>
                  </a:schemeClr>
                </a:solidFill>
                <a:latin typeface="Arial" panose="020B0604020202020204" pitchFamily="34" charset="0"/>
                <a:ea typeface="微软雅黑" panose="020B0503020204020204" pitchFamily="34" charset="-122"/>
                <a:cs typeface="Arial" panose="020B0604020202020204" pitchFamily="34" charset="0"/>
              </a:rPr>
              <a:t>小标题</a:t>
            </a:r>
            <a:endParaRPr lang="zh-CN" altLang="en-US" sz="2000" b="1" dirty="0">
              <a:solidFill>
                <a:schemeClr val="accent6">
                  <a:lumMod val="75000"/>
                </a:schemeClr>
              </a:solidFill>
              <a:latin typeface="Arial" panose="020B0604020202020204" pitchFamily="34" charset="0"/>
              <a:ea typeface="微软雅黑" panose="020B0503020204020204" pitchFamily="34" charset="-122"/>
              <a:cs typeface="Arial" panose="020B0604020202020204" pitchFamily="34" charset="0"/>
            </a:endParaRPr>
          </a:p>
        </p:txBody>
      </p:sp>
      <p:sp>
        <p:nvSpPr>
          <p:cNvPr id="291" name="矩形 290"/>
          <p:cNvSpPr/>
          <p:nvPr/>
        </p:nvSpPr>
        <p:spPr>
          <a:xfrm>
            <a:off x="7362367" y="5220755"/>
            <a:ext cx="599800" cy="40500"/>
          </a:xfrm>
          <a:prstGeom prst="rect">
            <a:avLst/>
          </a:prstGeom>
          <a:solidFill>
            <a:srgbClr val="463B34"/>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7" rIns="68576" bIns="34287" rtlCol="0" anchor="ctr"/>
          <a:lstStyle/>
          <a:p>
            <a:pPr algn="ctr"/>
            <a:endParaRPr lang="zh-CN" altLang="en-US">
              <a:solidFill>
                <a:schemeClr val="bg1">
                  <a:lumMod val="50000"/>
                </a:schemeClr>
              </a:solidFill>
            </a:endParaRPr>
          </a:p>
        </p:txBody>
      </p:sp>
      <p:sp>
        <p:nvSpPr>
          <p:cNvPr id="292" name="矩形 291"/>
          <p:cNvSpPr/>
          <p:nvPr/>
        </p:nvSpPr>
        <p:spPr>
          <a:xfrm>
            <a:off x="7977217" y="5220755"/>
            <a:ext cx="1215000" cy="40500"/>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76" tIns="34287" rIns="68576" bIns="34287" rtlCol="0" anchor="ctr"/>
          <a:lstStyle/>
          <a:p>
            <a:pPr algn="ctr"/>
            <a:endParaRPr lang="zh-CN" altLang="en-US">
              <a:solidFill>
                <a:schemeClr val="bg1">
                  <a:lumMod val="50000"/>
                </a:schemeClr>
              </a:solidFill>
            </a:endParaRPr>
          </a:p>
        </p:txBody>
      </p:sp>
      <p:sp>
        <p:nvSpPr>
          <p:cNvPr id="293" name="矩形 292"/>
          <p:cNvSpPr>
            <a:spLocks noChangeArrowheads="1"/>
          </p:cNvSpPr>
          <p:nvPr/>
        </p:nvSpPr>
        <p:spPr bwMode="auto">
          <a:xfrm>
            <a:off x="1064466" y="1819868"/>
            <a:ext cx="10888298" cy="625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30000"/>
              </a:lnSpc>
              <a:spcBef>
                <a:spcPct val="0"/>
              </a:spcBef>
              <a:buNone/>
            </a:pPr>
            <a:r>
              <a:rPr lang="zh-CN" altLang="en-US" sz="1400" dirty="0">
                <a:solidFill>
                  <a:srgbClr val="1F1A17"/>
                </a:solidFill>
                <a:latin typeface="微软雅黑" panose="020B0503020204020204" pitchFamily="34" charset="-122"/>
                <a:ea typeface="微软雅黑" panose="020B0503020204020204" pitchFamily="34" charset="-122"/>
              </a:rPr>
              <a:t>您的内容打在这里，或者通过复制您的文本后，在此框中选择粘贴，并选择只保留文字。</a:t>
            </a:r>
            <a:r>
              <a:rPr lang="zh-CN" altLang="en-US" sz="1400" dirty="0">
                <a:solidFill>
                  <a:srgbClr val="1F1A17"/>
                </a:solidFill>
                <a:latin typeface="微软雅黑" panose="020B0503020204020204" pitchFamily="34" charset="-122"/>
                <a:ea typeface="微软雅黑" panose="020B0503020204020204" pitchFamily="34" charset="-122"/>
                <a:sym typeface="微软雅黑" panose="020B0503020204020204" pitchFamily="34" charset="-122"/>
              </a:rPr>
              <a:t>在此录入上述图表的综合描述说明，在此录入上述图表的综合描述说明，在此录入上述图表的综合描述说明，在此录入上述图表的综合描述说明，在此录入上述图表的综合描述说明。</a:t>
            </a:r>
            <a:endParaRPr lang="zh-CN" altLang="en-US" sz="1400" dirty="0">
              <a:solidFill>
                <a:srgbClr val="1F1A17"/>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0" y="2951205"/>
            <a:ext cx="5347977" cy="3946284"/>
            <a:chOff x="0" y="2951205"/>
            <a:chExt cx="5347977" cy="3946284"/>
          </a:xfrm>
        </p:grpSpPr>
        <p:grpSp>
          <p:nvGrpSpPr>
            <p:cNvPr id="294" name="组合 293"/>
            <p:cNvGrpSpPr/>
            <p:nvPr/>
          </p:nvGrpSpPr>
          <p:grpSpPr>
            <a:xfrm rot="21000000">
              <a:off x="1722921" y="2951205"/>
              <a:ext cx="3625056" cy="3184175"/>
              <a:chOff x="2954338" y="3908426"/>
              <a:chExt cx="704849" cy="619125"/>
            </a:xfrm>
            <a:solidFill>
              <a:schemeClr val="tx1"/>
            </a:solidFill>
          </p:grpSpPr>
          <p:sp>
            <p:nvSpPr>
              <p:cNvPr id="295" name="Freeform 11"/>
              <p:cNvSpPr>
                <a:spLocks noEditPoints="1"/>
              </p:cNvSpPr>
              <p:nvPr/>
            </p:nvSpPr>
            <p:spPr bwMode="auto">
              <a:xfrm>
                <a:off x="2954338" y="3908426"/>
                <a:ext cx="557212" cy="619125"/>
              </a:xfrm>
              <a:custGeom>
                <a:avLst/>
                <a:gdLst>
                  <a:gd name="T0" fmla="*/ 46 w 212"/>
                  <a:gd name="T1" fmla="*/ 169 h 236"/>
                  <a:gd name="T2" fmla="*/ 26 w 212"/>
                  <a:gd name="T3" fmla="*/ 144 h 236"/>
                  <a:gd name="T4" fmla="*/ 35 w 212"/>
                  <a:gd name="T5" fmla="*/ 37 h 236"/>
                  <a:gd name="T6" fmla="*/ 153 w 212"/>
                  <a:gd name="T7" fmla="*/ 25 h 236"/>
                  <a:gd name="T8" fmla="*/ 199 w 212"/>
                  <a:gd name="T9" fmla="*/ 129 h 236"/>
                  <a:gd name="T10" fmla="*/ 154 w 212"/>
                  <a:gd name="T11" fmla="*/ 116 h 236"/>
                  <a:gd name="T12" fmla="*/ 191 w 212"/>
                  <a:gd name="T13" fmla="*/ 14 h 236"/>
                  <a:gd name="T14" fmla="*/ 162 w 212"/>
                  <a:gd name="T15" fmla="*/ 49 h 236"/>
                  <a:gd name="T16" fmla="*/ 165 w 212"/>
                  <a:gd name="T17" fmla="*/ 126 h 236"/>
                  <a:gd name="T18" fmla="*/ 168 w 212"/>
                  <a:gd name="T19" fmla="*/ 106 h 236"/>
                  <a:gd name="T20" fmla="*/ 35 w 212"/>
                  <a:gd name="T21" fmla="*/ 53 h 236"/>
                  <a:gd name="T22" fmla="*/ 15 w 212"/>
                  <a:gd name="T23" fmla="*/ 110 h 236"/>
                  <a:gd name="T24" fmla="*/ 21 w 212"/>
                  <a:gd name="T25" fmla="*/ 87 h 236"/>
                  <a:gd name="T26" fmla="*/ 37 w 212"/>
                  <a:gd name="T27" fmla="*/ 86 h 236"/>
                  <a:gd name="T28" fmla="*/ 53 w 212"/>
                  <a:gd name="T29" fmla="*/ 95 h 236"/>
                  <a:gd name="T30" fmla="*/ 48 w 212"/>
                  <a:gd name="T31" fmla="*/ 101 h 236"/>
                  <a:gd name="T32" fmla="*/ 28 w 212"/>
                  <a:gd name="T33" fmla="*/ 112 h 236"/>
                  <a:gd name="T34" fmla="*/ 38 w 212"/>
                  <a:gd name="T35" fmla="*/ 44 h 236"/>
                  <a:gd name="T36" fmla="*/ 83 w 212"/>
                  <a:gd name="T37" fmla="*/ 66 h 236"/>
                  <a:gd name="T38" fmla="*/ 89 w 212"/>
                  <a:gd name="T39" fmla="*/ 85 h 236"/>
                  <a:gd name="T40" fmla="*/ 98 w 212"/>
                  <a:gd name="T41" fmla="*/ 72 h 236"/>
                  <a:gd name="T42" fmla="*/ 107 w 212"/>
                  <a:gd name="T43" fmla="*/ 74 h 236"/>
                  <a:gd name="T44" fmla="*/ 122 w 212"/>
                  <a:gd name="T45" fmla="*/ 72 h 236"/>
                  <a:gd name="T46" fmla="*/ 133 w 212"/>
                  <a:gd name="T47" fmla="*/ 83 h 236"/>
                  <a:gd name="T48" fmla="*/ 145 w 212"/>
                  <a:gd name="T49" fmla="*/ 98 h 236"/>
                  <a:gd name="T50" fmla="*/ 74 w 212"/>
                  <a:gd name="T51" fmla="*/ 56 h 236"/>
                  <a:gd name="T52" fmla="*/ 82 w 212"/>
                  <a:gd name="T53" fmla="*/ 63 h 236"/>
                  <a:gd name="T54" fmla="*/ 29 w 212"/>
                  <a:gd name="T55" fmla="*/ 157 h 236"/>
                  <a:gd name="T56" fmla="*/ 27 w 212"/>
                  <a:gd name="T57" fmla="*/ 177 h 236"/>
                  <a:gd name="T58" fmla="*/ 46 w 212"/>
                  <a:gd name="T59" fmla="*/ 192 h 236"/>
                  <a:gd name="T60" fmla="*/ 38 w 212"/>
                  <a:gd name="T61" fmla="*/ 126 h 236"/>
                  <a:gd name="T62" fmla="*/ 188 w 212"/>
                  <a:gd name="T63" fmla="*/ 62 h 236"/>
                  <a:gd name="T64" fmla="*/ 154 w 212"/>
                  <a:gd name="T65" fmla="*/ 81 h 236"/>
                  <a:gd name="T66" fmla="*/ 184 w 212"/>
                  <a:gd name="T67" fmla="*/ 69 h 236"/>
                  <a:gd name="T68" fmla="*/ 153 w 212"/>
                  <a:gd name="T69" fmla="*/ 92 h 236"/>
                  <a:gd name="T70" fmla="*/ 114 w 212"/>
                  <a:gd name="T71" fmla="*/ 94 h 236"/>
                  <a:gd name="T72" fmla="*/ 105 w 212"/>
                  <a:gd name="T73" fmla="*/ 104 h 236"/>
                  <a:gd name="T74" fmla="*/ 133 w 212"/>
                  <a:gd name="T75" fmla="*/ 100 h 236"/>
                  <a:gd name="T76" fmla="*/ 48 w 212"/>
                  <a:gd name="T77" fmla="*/ 215 h 236"/>
                  <a:gd name="T78" fmla="*/ 45 w 212"/>
                  <a:gd name="T79" fmla="*/ 213 h 236"/>
                  <a:gd name="T80" fmla="*/ 152 w 212"/>
                  <a:gd name="T81" fmla="*/ 134 h 236"/>
                  <a:gd name="T82" fmla="*/ 21 w 212"/>
                  <a:gd name="T83" fmla="*/ 52 h 236"/>
                  <a:gd name="T84" fmla="*/ 193 w 212"/>
                  <a:gd name="T85" fmla="*/ 86 h 236"/>
                  <a:gd name="T86" fmla="*/ 73 w 212"/>
                  <a:gd name="T87" fmla="*/ 108 h 236"/>
                  <a:gd name="T88" fmla="*/ 73 w 212"/>
                  <a:gd name="T89" fmla="*/ 108 h 236"/>
                  <a:gd name="T90" fmla="*/ 76 w 212"/>
                  <a:gd name="T91" fmla="*/ 73 h 236"/>
                  <a:gd name="T92" fmla="*/ 82 w 212"/>
                  <a:gd name="T93" fmla="*/ 84 h 236"/>
                  <a:gd name="T94" fmla="*/ 75 w 212"/>
                  <a:gd name="T95" fmla="*/ 46 h 236"/>
                  <a:gd name="T96" fmla="*/ 112 w 212"/>
                  <a:gd name="T97" fmla="*/ 93 h 236"/>
                  <a:gd name="T98" fmla="*/ 90 w 212"/>
                  <a:gd name="T99" fmla="*/ 101 h 236"/>
                  <a:gd name="T100" fmla="*/ 91 w 212"/>
                  <a:gd name="T101" fmla="*/ 104 h 236"/>
                  <a:gd name="T102" fmla="*/ 59 w 212"/>
                  <a:gd name="T103" fmla="*/ 117 h 236"/>
                  <a:gd name="T104" fmla="*/ 76 w 212"/>
                  <a:gd name="T105" fmla="*/ 85 h 236"/>
                  <a:gd name="T106" fmla="*/ 93 w 212"/>
                  <a:gd name="T107" fmla="*/ 93 h 236"/>
                  <a:gd name="T108" fmla="*/ 73 w 212"/>
                  <a:gd name="T109" fmla="*/ 115 h 236"/>
                  <a:gd name="T110" fmla="*/ 117 w 212"/>
                  <a:gd name="T111" fmla="*/ 93 h 236"/>
                  <a:gd name="T112" fmla="*/ 88 w 212"/>
                  <a:gd name="T113" fmla="*/ 94 h 236"/>
                  <a:gd name="T114" fmla="*/ 95 w 212"/>
                  <a:gd name="T115" fmla="*/ 94 h 236"/>
                  <a:gd name="T116" fmla="*/ 120 w 212"/>
                  <a:gd name="T117" fmla="*/ 95 h 236"/>
                  <a:gd name="T118" fmla="*/ 146 w 212"/>
                  <a:gd name="T119" fmla="*/ 122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12" h="236">
                    <a:moveTo>
                      <a:pt x="85" y="110"/>
                    </a:moveTo>
                    <a:cubicBezTo>
                      <a:pt x="85" y="111"/>
                      <a:pt x="84" y="112"/>
                      <a:pt x="83" y="112"/>
                    </a:cubicBezTo>
                    <a:cubicBezTo>
                      <a:pt x="82" y="114"/>
                      <a:pt x="81" y="115"/>
                      <a:pt x="80" y="117"/>
                    </a:cubicBezTo>
                    <a:cubicBezTo>
                      <a:pt x="80" y="118"/>
                      <a:pt x="80" y="119"/>
                      <a:pt x="79" y="120"/>
                    </a:cubicBezTo>
                    <a:cubicBezTo>
                      <a:pt x="78" y="121"/>
                      <a:pt x="77" y="122"/>
                      <a:pt x="76" y="121"/>
                    </a:cubicBezTo>
                    <a:cubicBezTo>
                      <a:pt x="75" y="121"/>
                      <a:pt x="74" y="121"/>
                      <a:pt x="74" y="122"/>
                    </a:cubicBezTo>
                    <a:cubicBezTo>
                      <a:pt x="73" y="122"/>
                      <a:pt x="72" y="122"/>
                      <a:pt x="71" y="122"/>
                    </a:cubicBezTo>
                    <a:cubicBezTo>
                      <a:pt x="69" y="121"/>
                      <a:pt x="67" y="121"/>
                      <a:pt x="64" y="121"/>
                    </a:cubicBezTo>
                    <a:cubicBezTo>
                      <a:pt x="60" y="121"/>
                      <a:pt x="56" y="121"/>
                      <a:pt x="52" y="121"/>
                    </a:cubicBezTo>
                    <a:cubicBezTo>
                      <a:pt x="52" y="121"/>
                      <a:pt x="51" y="121"/>
                      <a:pt x="51" y="121"/>
                    </a:cubicBezTo>
                    <a:cubicBezTo>
                      <a:pt x="51" y="121"/>
                      <a:pt x="50" y="122"/>
                      <a:pt x="50" y="122"/>
                    </a:cubicBezTo>
                    <a:cubicBezTo>
                      <a:pt x="49" y="124"/>
                      <a:pt x="48" y="126"/>
                      <a:pt x="47" y="129"/>
                    </a:cubicBezTo>
                    <a:cubicBezTo>
                      <a:pt x="46" y="131"/>
                      <a:pt x="46" y="134"/>
                      <a:pt x="46" y="136"/>
                    </a:cubicBezTo>
                    <a:cubicBezTo>
                      <a:pt x="45" y="139"/>
                      <a:pt x="45" y="141"/>
                      <a:pt x="45" y="143"/>
                    </a:cubicBezTo>
                    <a:cubicBezTo>
                      <a:pt x="44" y="144"/>
                      <a:pt x="44" y="145"/>
                      <a:pt x="44" y="146"/>
                    </a:cubicBezTo>
                    <a:cubicBezTo>
                      <a:pt x="44" y="151"/>
                      <a:pt x="44" y="155"/>
                      <a:pt x="45" y="160"/>
                    </a:cubicBezTo>
                    <a:cubicBezTo>
                      <a:pt x="45" y="163"/>
                      <a:pt x="45" y="166"/>
                      <a:pt x="46" y="169"/>
                    </a:cubicBezTo>
                    <a:cubicBezTo>
                      <a:pt x="46" y="172"/>
                      <a:pt x="47" y="176"/>
                      <a:pt x="48" y="179"/>
                    </a:cubicBezTo>
                    <a:cubicBezTo>
                      <a:pt x="48" y="180"/>
                      <a:pt x="48" y="181"/>
                      <a:pt x="49" y="182"/>
                    </a:cubicBezTo>
                    <a:cubicBezTo>
                      <a:pt x="51" y="186"/>
                      <a:pt x="52" y="191"/>
                      <a:pt x="53" y="196"/>
                    </a:cubicBezTo>
                    <a:cubicBezTo>
                      <a:pt x="54" y="200"/>
                      <a:pt x="54" y="204"/>
                      <a:pt x="54" y="208"/>
                    </a:cubicBezTo>
                    <a:cubicBezTo>
                      <a:pt x="54" y="212"/>
                      <a:pt x="54" y="215"/>
                      <a:pt x="53" y="218"/>
                    </a:cubicBezTo>
                    <a:cubicBezTo>
                      <a:pt x="51" y="223"/>
                      <a:pt x="49" y="226"/>
                      <a:pt x="46" y="230"/>
                    </a:cubicBezTo>
                    <a:cubicBezTo>
                      <a:pt x="44" y="233"/>
                      <a:pt x="41" y="235"/>
                      <a:pt x="37" y="236"/>
                    </a:cubicBezTo>
                    <a:cubicBezTo>
                      <a:pt x="34" y="236"/>
                      <a:pt x="31" y="236"/>
                      <a:pt x="29" y="235"/>
                    </a:cubicBezTo>
                    <a:cubicBezTo>
                      <a:pt x="28" y="234"/>
                      <a:pt x="27" y="234"/>
                      <a:pt x="26" y="233"/>
                    </a:cubicBezTo>
                    <a:cubicBezTo>
                      <a:pt x="22" y="231"/>
                      <a:pt x="19" y="228"/>
                      <a:pt x="17" y="225"/>
                    </a:cubicBezTo>
                    <a:cubicBezTo>
                      <a:pt x="15" y="221"/>
                      <a:pt x="13" y="217"/>
                      <a:pt x="13" y="213"/>
                    </a:cubicBezTo>
                    <a:cubicBezTo>
                      <a:pt x="13" y="209"/>
                      <a:pt x="13" y="206"/>
                      <a:pt x="14" y="202"/>
                    </a:cubicBezTo>
                    <a:cubicBezTo>
                      <a:pt x="14" y="201"/>
                      <a:pt x="14" y="199"/>
                      <a:pt x="14" y="198"/>
                    </a:cubicBezTo>
                    <a:cubicBezTo>
                      <a:pt x="15" y="195"/>
                      <a:pt x="15" y="193"/>
                      <a:pt x="15" y="190"/>
                    </a:cubicBezTo>
                    <a:cubicBezTo>
                      <a:pt x="16" y="187"/>
                      <a:pt x="16" y="184"/>
                      <a:pt x="17" y="181"/>
                    </a:cubicBezTo>
                    <a:cubicBezTo>
                      <a:pt x="19" y="175"/>
                      <a:pt x="21" y="169"/>
                      <a:pt x="22" y="163"/>
                    </a:cubicBezTo>
                    <a:cubicBezTo>
                      <a:pt x="24" y="157"/>
                      <a:pt x="25" y="150"/>
                      <a:pt x="26" y="144"/>
                    </a:cubicBezTo>
                    <a:cubicBezTo>
                      <a:pt x="26" y="141"/>
                      <a:pt x="26" y="138"/>
                      <a:pt x="26" y="135"/>
                    </a:cubicBezTo>
                    <a:cubicBezTo>
                      <a:pt x="26" y="132"/>
                      <a:pt x="25" y="129"/>
                      <a:pt x="23" y="126"/>
                    </a:cubicBezTo>
                    <a:cubicBezTo>
                      <a:pt x="22" y="125"/>
                      <a:pt x="22" y="124"/>
                      <a:pt x="22" y="123"/>
                    </a:cubicBezTo>
                    <a:cubicBezTo>
                      <a:pt x="22" y="122"/>
                      <a:pt x="22" y="121"/>
                      <a:pt x="22" y="120"/>
                    </a:cubicBezTo>
                    <a:cubicBezTo>
                      <a:pt x="21" y="120"/>
                      <a:pt x="21" y="120"/>
                      <a:pt x="20" y="120"/>
                    </a:cubicBezTo>
                    <a:cubicBezTo>
                      <a:pt x="18" y="120"/>
                      <a:pt x="15" y="120"/>
                      <a:pt x="13" y="120"/>
                    </a:cubicBezTo>
                    <a:cubicBezTo>
                      <a:pt x="11" y="120"/>
                      <a:pt x="10" y="119"/>
                      <a:pt x="8" y="118"/>
                    </a:cubicBezTo>
                    <a:cubicBezTo>
                      <a:pt x="8" y="117"/>
                      <a:pt x="6" y="116"/>
                      <a:pt x="5" y="115"/>
                    </a:cubicBezTo>
                    <a:cubicBezTo>
                      <a:pt x="2" y="112"/>
                      <a:pt x="1" y="109"/>
                      <a:pt x="0" y="105"/>
                    </a:cubicBezTo>
                    <a:cubicBezTo>
                      <a:pt x="0" y="101"/>
                      <a:pt x="0" y="96"/>
                      <a:pt x="0" y="92"/>
                    </a:cubicBezTo>
                    <a:cubicBezTo>
                      <a:pt x="0" y="86"/>
                      <a:pt x="0" y="81"/>
                      <a:pt x="0" y="75"/>
                    </a:cubicBezTo>
                    <a:cubicBezTo>
                      <a:pt x="1" y="67"/>
                      <a:pt x="2" y="60"/>
                      <a:pt x="5" y="52"/>
                    </a:cubicBezTo>
                    <a:cubicBezTo>
                      <a:pt x="7" y="48"/>
                      <a:pt x="9" y="45"/>
                      <a:pt x="12" y="42"/>
                    </a:cubicBezTo>
                    <a:cubicBezTo>
                      <a:pt x="13" y="41"/>
                      <a:pt x="13" y="40"/>
                      <a:pt x="14" y="39"/>
                    </a:cubicBezTo>
                    <a:cubicBezTo>
                      <a:pt x="16" y="35"/>
                      <a:pt x="20" y="33"/>
                      <a:pt x="25" y="33"/>
                    </a:cubicBezTo>
                    <a:cubicBezTo>
                      <a:pt x="26" y="32"/>
                      <a:pt x="28" y="33"/>
                      <a:pt x="30" y="34"/>
                    </a:cubicBezTo>
                    <a:cubicBezTo>
                      <a:pt x="31" y="35"/>
                      <a:pt x="33" y="36"/>
                      <a:pt x="35" y="37"/>
                    </a:cubicBezTo>
                    <a:cubicBezTo>
                      <a:pt x="37" y="38"/>
                      <a:pt x="39" y="39"/>
                      <a:pt x="41" y="40"/>
                    </a:cubicBezTo>
                    <a:cubicBezTo>
                      <a:pt x="43" y="41"/>
                      <a:pt x="45" y="41"/>
                      <a:pt x="47" y="41"/>
                    </a:cubicBezTo>
                    <a:cubicBezTo>
                      <a:pt x="52" y="41"/>
                      <a:pt x="56" y="40"/>
                      <a:pt x="61" y="39"/>
                    </a:cubicBezTo>
                    <a:cubicBezTo>
                      <a:pt x="63" y="38"/>
                      <a:pt x="66" y="38"/>
                      <a:pt x="69" y="38"/>
                    </a:cubicBezTo>
                    <a:cubicBezTo>
                      <a:pt x="70" y="38"/>
                      <a:pt x="71" y="38"/>
                      <a:pt x="73" y="38"/>
                    </a:cubicBezTo>
                    <a:cubicBezTo>
                      <a:pt x="74" y="38"/>
                      <a:pt x="76" y="38"/>
                      <a:pt x="77" y="37"/>
                    </a:cubicBezTo>
                    <a:cubicBezTo>
                      <a:pt x="78" y="37"/>
                      <a:pt x="79" y="38"/>
                      <a:pt x="80" y="38"/>
                    </a:cubicBezTo>
                    <a:cubicBezTo>
                      <a:pt x="80" y="39"/>
                      <a:pt x="81" y="39"/>
                      <a:pt x="81" y="39"/>
                    </a:cubicBezTo>
                    <a:cubicBezTo>
                      <a:pt x="82" y="40"/>
                      <a:pt x="83" y="41"/>
                      <a:pt x="84" y="41"/>
                    </a:cubicBezTo>
                    <a:cubicBezTo>
                      <a:pt x="84" y="42"/>
                      <a:pt x="85" y="42"/>
                      <a:pt x="86" y="43"/>
                    </a:cubicBezTo>
                    <a:cubicBezTo>
                      <a:pt x="86" y="43"/>
                      <a:pt x="86" y="44"/>
                      <a:pt x="86" y="44"/>
                    </a:cubicBezTo>
                    <a:cubicBezTo>
                      <a:pt x="88" y="44"/>
                      <a:pt x="88" y="45"/>
                      <a:pt x="89" y="46"/>
                    </a:cubicBezTo>
                    <a:cubicBezTo>
                      <a:pt x="94" y="46"/>
                      <a:pt x="98" y="46"/>
                      <a:pt x="103" y="44"/>
                    </a:cubicBezTo>
                    <a:cubicBezTo>
                      <a:pt x="111" y="42"/>
                      <a:pt x="119" y="40"/>
                      <a:pt x="127" y="37"/>
                    </a:cubicBezTo>
                    <a:cubicBezTo>
                      <a:pt x="131" y="35"/>
                      <a:pt x="135" y="34"/>
                      <a:pt x="139" y="33"/>
                    </a:cubicBezTo>
                    <a:cubicBezTo>
                      <a:pt x="141" y="32"/>
                      <a:pt x="143" y="31"/>
                      <a:pt x="146" y="29"/>
                    </a:cubicBezTo>
                    <a:cubicBezTo>
                      <a:pt x="148" y="28"/>
                      <a:pt x="151" y="26"/>
                      <a:pt x="153" y="25"/>
                    </a:cubicBezTo>
                    <a:cubicBezTo>
                      <a:pt x="155" y="24"/>
                      <a:pt x="156" y="23"/>
                      <a:pt x="156" y="21"/>
                    </a:cubicBezTo>
                    <a:cubicBezTo>
                      <a:pt x="156" y="21"/>
                      <a:pt x="157" y="20"/>
                      <a:pt x="157" y="20"/>
                    </a:cubicBezTo>
                    <a:cubicBezTo>
                      <a:pt x="158" y="20"/>
                      <a:pt x="158" y="20"/>
                      <a:pt x="159" y="19"/>
                    </a:cubicBezTo>
                    <a:cubicBezTo>
                      <a:pt x="160" y="17"/>
                      <a:pt x="161" y="14"/>
                      <a:pt x="163" y="12"/>
                    </a:cubicBezTo>
                    <a:cubicBezTo>
                      <a:pt x="166" y="8"/>
                      <a:pt x="169" y="5"/>
                      <a:pt x="173" y="3"/>
                    </a:cubicBezTo>
                    <a:cubicBezTo>
                      <a:pt x="178" y="0"/>
                      <a:pt x="183" y="0"/>
                      <a:pt x="188" y="2"/>
                    </a:cubicBezTo>
                    <a:cubicBezTo>
                      <a:pt x="189" y="2"/>
                      <a:pt x="190" y="2"/>
                      <a:pt x="190" y="2"/>
                    </a:cubicBezTo>
                    <a:cubicBezTo>
                      <a:pt x="193" y="3"/>
                      <a:pt x="195" y="5"/>
                      <a:pt x="197" y="6"/>
                    </a:cubicBezTo>
                    <a:cubicBezTo>
                      <a:pt x="202" y="11"/>
                      <a:pt x="204" y="16"/>
                      <a:pt x="207" y="22"/>
                    </a:cubicBezTo>
                    <a:cubicBezTo>
                      <a:pt x="207" y="23"/>
                      <a:pt x="208" y="25"/>
                      <a:pt x="208" y="26"/>
                    </a:cubicBezTo>
                    <a:cubicBezTo>
                      <a:pt x="211" y="31"/>
                      <a:pt x="212" y="37"/>
                      <a:pt x="212" y="44"/>
                    </a:cubicBezTo>
                    <a:cubicBezTo>
                      <a:pt x="212" y="53"/>
                      <a:pt x="211" y="62"/>
                      <a:pt x="211" y="71"/>
                    </a:cubicBezTo>
                    <a:cubicBezTo>
                      <a:pt x="210" y="75"/>
                      <a:pt x="210" y="79"/>
                      <a:pt x="209" y="83"/>
                    </a:cubicBezTo>
                    <a:cubicBezTo>
                      <a:pt x="209" y="86"/>
                      <a:pt x="208" y="90"/>
                      <a:pt x="208" y="93"/>
                    </a:cubicBezTo>
                    <a:cubicBezTo>
                      <a:pt x="207" y="101"/>
                      <a:pt x="205" y="108"/>
                      <a:pt x="203" y="116"/>
                    </a:cubicBezTo>
                    <a:cubicBezTo>
                      <a:pt x="203" y="117"/>
                      <a:pt x="202" y="119"/>
                      <a:pt x="202" y="120"/>
                    </a:cubicBezTo>
                    <a:cubicBezTo>
                      <a:pt x="201" y="123"/>
                      <a:pt x="200" y="126"/>
                      <a:pt x="199" y="129"/>
                    </a:cubicBezTo>
                    <a:cubicBezTo>
                      <a:pt x="198" y="133"/>
                      <a:pt x="197" y="136"/>
                      <a:pt x="195" y="140"/>
                    </a:cubicBezTo>
                    <a:cubicBezTo>
                      <a:pt x="192" y="144"/>
                      <a:pt x="189" y="148"/>
                      <a:pt x="186" y="152"/>
                    </a:cubicBezTo>
                    <a:cubicBezTo>
                      <a:pt x="183" y="154"/>
                      <a:pt x="180" y="156"/>
                      <a:pt x="177" y="156"/>
                    </a:cubicBezTo>
                    <a:cubicBezTo>
                      <a:pt x="173" y="156"/>
                      <a:pt x="170" y="156"/>
                      <a:pt x="166" y="155"/>
                    </a:cubicBezTo>
                    <a:cubicBezTo>
                      <a:pt x="164" y="154"/>
                      <a:pt x="161" y="152"/>
                      <a:pt x="159" y="150"/>
                    </a:cubicBezTo>
                    <a:cubicBezTo>
                      <a:pt x="155" y="146"/>
                      <a:pt x="151" y="141"/>
                      <a:pt x="149" y="135"/>
                    </a:cubicBezTo>
                    <a:cubicBezTo>
                      <a:pt x="149" y="132"/>
                      <a:pt x="148" y="130"/>
                      <a:pt x="148" y="128"/>
                    </a:cubicBezTo>
                    <a:cubicBezTo>
                      <a:pt x="147" y="127"/>
                      <a:pt x="147" y="126"/>
                      <a:pt x="146" y="126"/>
                    </a:cubicBezTo>
                    <a:cubicBezTo>
                      <a:pt x="144" y="124"/>
                      <a:pt x="143" y="123"/>
                      <a:pt x="141" y="121"/>
                    </a:cubicBezTo>
                    <a:cubicBezTo>
                      <a:pt x="137" y="118"/>
                      <a:pt x="134" y="116"/>
                      <a:pt x="130" y="115"/>
                    </a:cubicBezTo>
                    <a:cubicBezTo>
                      <a:pt x="124" y="112"/>
                      <a:pt x="118" y="110"/>
                      <a:pt x="111" y="110"/>
                    </a:cubicBezTo>
                    <a:cubicBezTo>
                      <a:pt x="104" y="110"/>
                      <a:pt x="96" y="110"/>
                      <a:pt x="88" y="110"/>
                    </a:cubicBezTo>
                    <a:cubicBezTo>
                      <a:pt x="87" y="110"/>
                      <a:pt x="86" y="110"/>
                      <a:pt x="85" y="110"/>
                    </a:cubicBezTo>
                    <a:close/>
                    <a:moveTo>
                      <a:pt x="153" y="101"/>
                    </a:moveTo>
                    <a:cubicBezTo>
                      <a:pt x="153" y="102"/>
                      <a:pt x="153" y="102"/>
                      <a:pt x="153" y="102"/>
                    </a:cubicBezTo>
                    <a:cubicBezTo>
                      <a:pt x="153" y="105"/>
                      <a:pt x="153" y="108"/>
                      <a:pt x="153" y="110"/>
                    </a:cubicBezTo>
                    <a:cubicBezTo>
                      <a:pt x="153" y="112"/>
                      <a:pt x="153" y="114"/>
                      <a:pt x="154" y="116"/>
                    </a:cubicBezTo>
                    <a:cubicBezTo>
                      <a:pt x="154" y="119"/>
                      <a:pt x="154" y="122"/>
                      <a:pt x="155" y="124"/>
                    </a:cubicBezTo>
                    <a:cubicBezTo>
                      <a:pt x="156" y="126"/>
                      <a:pt x="156" y="128"/>
                      <a:pt x="157" y="129"/>
                    </a:cubicBezTo>
                    <a:cubicBezTo>
                      <a:pt x="160" y="132"/>
                      <a:pt x="162" y="136"/>
                      <a:pt x="164" y="140"/>
                    </a:cubicBezTo>
                    <a:cubicBezTo>
                      <a:pt x="166" y="142"/>
                      <a:pt x="167" y="144"/>
                      <a:pt x="169" y="146"/>
                    </a:cubicBezTo>
                    <a:cubicBezTo>
                      <a:pt x="169" y="146"/>
                      <a:pt x="170" y="146"/>
                      <a:pt x="170" y="146"/>
                    </a:cubicBezTo>
                    <a:cubicBezTo>
                      <a:pt x="172" y="147"/>
                      <a:pt x="175" y="147"/>
                      <a:pt x="177" y="148"/>
                    </a:cubicBezTo>
                    <a:cubicBezTo>
                      <a:pt x="179" y="148"/>
                      <a:pt x="180" y="147"/>
                      <a:pt x="181" y="147"/>
                    </a:cubicBezTo>
                    <a:cubicBezTo>
                      <a:pt x="184" y="145"/>
                      <a:pt x="187" y="143"/>
                      <a:pt x="189" y="140"/>
                    </a:cubicBezTo>
                    <a:cubicBezTo>
                      <a:pt x="194" y="133"/>
                      <a:pt x="198" y="125"/>
                      <a:pt x="200" y="117"/>
                    </a:cubicBezTo>
                    <a:cubicBezTo>
                      <a:pt x="201" y="112"/>
                      <a:pt x="201" y="106"/>
                      <a:pt x="201" y="101"/>
                    </a:cubicBezTo>
                    <a:cubicBezTo>
                      <a:pt x="202" y="95"/>
                      <a:pt x="202" y="88"/>
                      <a:pt x="203" y="82"/>
                    </a:cubicBezTo>
                    <a:cubicBezTo>
                      <a:pt x="203" y="77"/>
                      <a:pt x="204" y="72"/>
                      <a:pt x="204" y="67"/>
                    </a:cubicBezTo>
                    <a:cubicBezTo>
                      <a:pt x="205" y="60"/>
                      <a:pt x="205" y="53"/>
                      <a:pt x="205" y="46"/>
                    </a:cubicBezTo>
                    <a:cubicBezTo>
                      <a:pt x="205" y="44"/>
                      <a:pt x="205" y="42"/>
                      <a:pt x="204" y="40"/>
                    </a:cubicBezTo>
                    <a:cubicBezTo>
                      <a:pt x="204" y="37"/>
                      <a:pt x="203" y="33"/>
                      <a:pt x="202" y="30"/>
                    </a:cubicBezTo>
                    <a:cubicBezTo>
                      <a:pt x="201" y="27"/>
                      <a:pt x="200" y="24"/>
                      <a:pt x="198" y="22"/>
                    </a:cubicBezTo>
                    <a:cubicBezTo>
                      <a:pt x="196" y="19"/>
                      <a:pt x="194" y="16"/>
                      <a:pt x="191" y="14"/>
                    </a:cubicBezTo>
                    <a:cubicBezTo>
                      <a:pt x="190" y="13"/>
                      <a:pt x="188" y="11"/>
                      <a:pt x="186" y="11"/>
                    </a:cubicBezTo>
                    <a:cubicBezTo>
                      <a:pt x="182" y="9"/>
                      <a:pt x="179" y="9"/>
                      <a:pt x="175" y="9"/>
                    </a:cubicBezTo>
                    <a:cubicBezTo>
                      <a:pt x="173" y="9"/>
                      <a:pt x="172" y="10"/>
                      <a:pt x="171" y="12"/>
                    </a:cubicBezTo>
                    <a:cubicBezTo>
                      <a:pt x="170" y="12"/>
                      <a:pt x="171" y="13"/>
                      <a:pt x="171" y="13"/>
                    </a:cubicBezTo>
                    <a:cubicBezTo>
                      <a:pt x="172" y="12"/>
                      <a:pt x="172" y="11"/>
                      <a:pt x="173" y="11"/>
                    </a:cubicBezTo>
                    <a:cubicBezTo>
                      <a:pt x="173" y="10"/>
                      <a:pt x="173" y="10"/>
                      <a:pt x="174" y="10"/>
                    </a:cubicBezTo>
                    <a:cubicBezTo>
                      <a:pt x="175" y="10"/>
                      <a:pt x="176" y="10"/>
                      <a:pt x="176" y="11"/>
                    </a:cubicBezTo>
                    <a:cubicBezTo>
                      <a:pt x="177" y="12"/>
                      <a:pt x="177" y="13"/>
                      <a:pt x="176" y="14"/>
                    </a:cubicBezTo>
                    <a:cubicBezTo>
                      <a:pt x="176" y="14"/>
                      <a:pt x="175" y="15"/>
                      <a:pt x="175" y="14"/>
                    </a:cubicBezTo>
                    <a:cubicBezTo>
                      <a:pt x="174" y="14"/>
                      <a:pt x="174" y="14"/>
                      <a:pt x="174" y="15"/>
                    </a:cubicBezTo>
                    <a:cubicBezTo>
                      <a:pt x="173" y="15"/>
                      <a:pt x="172" y="16"/>
                      <a:pt x="172" y="16"/>
                    </a:cubicBezTo>
                    <a:cubicBezTo>
                      <a:pt x="169" y="19"/>
                      <a:pt x="167" y="22"/>
                      <a:pt x="165" y="25"/>
                    </a:cubicBezTo>
                    <a:cubicBezTo>
                      <a:pt x="164" y="28"/>
                      <a:pt x="162" y="31"/>
                      <a:pt x="161" y="34"/>
                    </a:cubicBezTo>
                    <a:cubicBezTo>
                      <a:pt x="159" y="38"/>
                      <a:pt x="158" y="43"/>
                      <a:pt x="157" y="48"/>
                    </a:cubicBezTo>
                    <a:cubicBezTo>
                      <a:pt x="157" y="49"/>
                      <a:pt x="157" y="49"/>
                      <a:pt x="158" y="49"/>
                    </a:cubicBezTo>
                    <a:cubicBezTo>
                      <a:pt x="159" y="48"/>
                      <a:pt x="159" y="48"/>
                      <a:pt x="160" y="49"/>
                    </a:cubicBezTo>
                    <a:cubicBezTo>
                      <a:pt x="161" y="49"/>
                      <a:pt x="161" y="49"/>
                      <a:pt x="162" y="49"/>
                    </a:cubicBezTo>
                    <a:cubicBezTo>
                      <a:pt x="164" y="49"/>
                      <a:pt x="167" y="49"/>
                      <a:pt x="169" y="49"/>
                    </a:cubicBezTo>
                    <a:cubicBezTo>
                      <a:pt x="178" y="48"/>
                      <a:pt x="186" y="52"/>
                      <a:pt x="192" y="59"/>
                    </a:cubicBezTo>
                    <a:cubicBezTo>
                      <a:pt x="194" y="61"/>
                      <a:pt x="195" y="64"/>
                      <a:pt x="196" y="66"/>
                    </a:cubicBezTo>
                    <a:cubicBezTo>
                      <a:pt x="197" y="69"/>
                      <a:pt x="198" y="71"/>
                      <a:pt x="198" y="74"/>
                    </a:cubicBezTo>
                    <a:cubicBezTo>
                      <a:pt x="198" y="76"/>
                      <a:pt x="198" y="79"/>
                      <a:pt x="197" y="81"/>
                    </a:cubicBezTo>
                    <a:cubicBezTo>
                      <a:pt x="197" y="84"/>
                      <a:pt x="196" y="88"/>
                      <a:pt x="194" y="91"/>
                    </a:cubicBezTo>
                    <a:cubicBezTo>
                      <a:pt x="192" y="93"/>
                      <a:pt x="191" y="95"/>
                      <a:pt x="189" y="97"/>
                    </a:cubicBezTo>
                    <a:cubicBezTo>
                      <a:pt x="188" y="97"/>
                      <a:pt x="188" y="97"/>
                      <a:pt x="187" y="97"/>
                    </a:cubicBezTo>
                    <a:cubicBezTo>
                      <a:pt x="188" y="98"/>
                      <a:pt x="187" y="99"/>
                      <a:pt x="187" y="100"/>
                    </a:cubicBezTo>
                    <a:cubicBezTo>
                      <a:pt x="187" y="101"/>
                      <a:pt x="186" y="103"/>
                      <a:pt x="185" y="105"/>
                    </a:cubicBezTo>
                    <a:cubicBezTo>
                      <a:pt x="184" y="109"/>
                      <a:pt x="182" y="113"/>
                      <a:pt x="179" y="116"/>
                    </a:cubicBezTo>
                    <a:cubicBezTo>
                      <a:pt x="177" y="119"/>
                      <a:pt x="175" y="122"/>
                      <a:pt x="172" y="124"/>
                    </a:cubicBezTo>
                    <a:cubicBezTo>
                      <a:pt x="171" y="126"/>
                      <a:pt x="169" y="127"/>
                      <a:pt x="167" y="129"/>
                    </a:cubicBezTo>
                    <a:cubicBezTo>
                      <a:pt x="167" y="129"/>
                      <a:pt x="166" y="130"/>
                      <a:pt x="165" y="131"/>
                    </a:cubicBezTo>
                    <a:cubicBezTo>
                      <a:pt x="164" y="131"/>
                      <a:pt x="163" y="131"/>
                      <a:pt x="162" y="130"/>
                    </a:cubicBezTo>
                    <a:cubicBezTo>
                      <a:pt x="161" y="129"/>
                      <a:pt x="161" y="128"/>
                      <a:pt x="162" y="127"/>
                    </a:cubicBezTo>
                    <a:cubicBezTo>
                      <a:pt x="162" y="126"/>
                      <a:pt x="163" y="125"/>
                      <a:pt x="165" y="126"/>
                    </a:cubicBezTo>
                    <a:cubicBezTo>
                      <a:pt x="165" y="126"/>
                      <a:pt x="166" y="126"/>
                      <a:pt x="167" y="126"/>
                    </a:cubicBezTo>
                    <a:cubicBezTo>
                      <a:pt x="169" y="124"/>
                      <a:pt x="171" y="123"/>
                      <a:pt x="173" y="121"/>
                    </a:cubicBezTo>
                    <a:cubicBezTo>
                      <a:pt x="177" y="116"/>
                      <a:pt x="181" y="110"/>
                      <a:pt x="183" y="104"/>
                    </a:cubicBezTo>
                    <a:cubicBezTo>
                      <a:pt x="184" y="103"/>
                      <a:pt x="184" y="102"/>
                      <a:pt x="184" y="101"/>
                    </a:cubicBezTo>
                    <a:cubicBezTo>
                      <a:pt x="184" y="101"/>
                      <a:pt x="183" y="100"/>
                      <a:pt x="183" y="100"/>
                    </a:cubicBezTo>
                    <a:cubicBezTo>
                      <a:pt x="180" y="101"/>
                      <a:pt x="176" y="102"/>
                      <a:pt x="173" y="103"/>
                    </a:cubicBezTo>
                    <a:cubicBezTo>
                      <a:pt x="173" y="103"/>
                      <a:pt x="173" y="104"/>
                      <a:pt x="173" y="104"/>
                    </a:cubicBezTo>
                    <a:cubicBezTo>
                      <a:pt x="173" y="104"/>
                      <a:pt x="172" y="105"/>
                      <a:pt x="172" y="105"/>
                    </a:cubicBezTo>
                    <a:cubicBezTo>
                      <a:pt x="171" y="105"/>
                      <a:pt x="170" y="106"/>
                      <a:pt x="170" y="107"/>
                    </a:cubicBezTo>
                    <a:cubicBezTo>
                      <a:pt x="167" y="112"/>
                      <a:pt x="163" y="117"/>
                      <a:pt x="159" y="121"/>
                    </a:cubicBezTo>
                    <a:cubicBezTo>
                      <a:pt x="158" y="122"/>
                      <a:pt x="157" y="121"/>
                      <a:pt x="156" y="120"/>
                    </a:cubicBezTo>
                    <a:cubicBezTo>
                      <a:pt x="156" y="120"/>
                      <a:pt x="155" y="119"/>
                      <a:pt x="155" y="119"/>
                    </a:cubicBezTo>
                    <a:cubicBezTo>
                      <a:pt x="155" y="118"/>
                      <a:pt x="155" y="117"/>
                      <a:pt x="156" y="117"/>
                    </a:cubicBezTo>
                    <a:cubicBezTo>
                      <a:pt x="157" y="116"/>
                      <a:pt x="158" y="116"/>
                      <a:pt x="159" y="117"/>
                    </a:cubicBezTo>
                    <a:cubicBezTo>
                      <a:pt x="159" y="117"/>
                      <a:pt x="159" y="117"/>
                      <a:pt x="159" y="117"/>
                    </a:cubicBezTo>
                    <a:cubicBezTo>
                      <a:pt x="160" y="117"/>
                      <a:pt x="160" y="117"/>
                      <a:pt x="160" y="116"/>
                    </a:cubicBezTo>
                    <a:cubicBezTo>
                      <a:pt x="164" y="113"/>
                      <a:pt x="166" y="110"/>
                      <a:pt x="168" y="106"/>
                    </a:cubicBezTo>
                    <a:cubicBezTo>
                      <a:pt x="168" y="105"/>
                      <a:pt x="169" y="104"/>
                      <a:pt x="169" y="103"/>
                    </a:cubicBezTo>
                    <a:cubicBezTo>
                      <a:pt x="168" y="103"/>
                      <a:pt x="168" y="103"/>
                      <a:pt x="168" y="103"/>
                    </a:cubicBezTo>
                    <a:cubicBezTo>
                      <a:pt x="168" y="103"/>
                      <a:pt x="167" y="103"/>
                      <a:pt x="167" y="104"/>
                    </a:cubicBezTo>
                    <a:cubicBezTo>
                      <a:pt x="166" y="104"/>
                      <a:pt x="166" y="104"/>
                      <a:pt x="165" y="104"/>
                    </a:cubicBezTo>
                    <a:cubicBezTo>
                      <a:pt x="163" y="107"/>
                      <a:pt x="160" y="108"/>
                      <a:pt x="159" y="111"/>
                    </a:cubicBezTo>
                    <a:cubicBezTo>
                      <a:pt x="159" y="111"/>
                      <a:pt x="158" y="111"/>
                      <a:pt x="158" y="112"/>
                    </a:cubicBezTo>
                    <a:cubicBezTo>
                      <a:pt x="157" y="112"/>
                      <a:pt x="157" y="111"/>
                      <a:pt x="156" y="111"/>
                    </a:cubicBezTo>
                    <a:cubicBezTo>
                      <a:pt x="156" y="110"/>
                      <a:pt x="156" y="109"/>
                      <a:pt x="157" y="109"/>
                    </a:cubicBezTo>
                    <a:cubicBezTo>
                      <a:pt x="158" y="108"/>
                      <a:pt x="159" y="108"/>
                      <a:pt x="160" y="107"/>
                    </a:cubicBezTo>
                    <a:cubicBezTo>
                      <a:pt x="161" y="106"/>
                      <a:pt x="162" y="105"/>
                      <a:pt x="164" y="104"/>
                    </a:cubicBezTo>
                    <a:cubicBezTo>
                      <a:pt x="164" y="103"/>
                      <a:pt x="164" y="103"/>
                      <a:pt x="165" y="102"/>
                    </a:cubicBezTo>
                    <a:cubicBezTo>
                      <a:pt x="164" y="102"/>
                      <a:pt x="163" y="102"/>
                      <a:pt x="162" y="102"/>
                    </a:cubicBezTo>
                    <a:cubicBezTo>
                      <a:pt x="160" y="102"/>
                      <a:pt x="158" y="102"/>
                      <a:pt x="156" y="101"/>
                    </a:cubicBezTo>
                    <a:cubicBezTo>
                      <a:pt x="155" y="101"/>
                      <a:pt x="154" y="101"/>
                      <a:pt x="153" y="101"/>
                    </a:cubicBezTo>
                    <a:close/>
                    <a:moveTo>
                      <a:pt x="31" y="53"/>
                    </a:moveTo>
                    <a:cubicBezTo>
                      <a:pt x="31" y="53"/>
                      <a:pt x="31" y="53"/>
                      <a:pt x="31" y="53"/>
                    </a:cubicBezTo>
                    <a:cubicBezTo>
                      <a:pt x="32" y="53"/>
                      <a:pt x="34" y="53"/>
                      <a:pt x="35" y="53"/>
                    </a:cubicBezTo>
                    <a:cubicBezTo>
                      <a:pt x="36" y="53"/>
                      <a:pt x="36" y="53"/>
                      <a:pt x="37" y="53"/>
                    </a:cubicBezTo>
                    <a:cubicBezTo>
                      <a:pt x="38" y="53"/>
                      <a:pt x="38" y="54"/>
                      <a:pt x="38" y="55"/>
                    </a:cubicBezTo>
                    <a:cubicBezTo>
                      <a:pt x="38" y="57"/>
                      <a:pt x="37" y="57"/>
                      <a:pt x="36" y="57"/>
                    </a:cubicBezTo>
                    <a:cubicBezTo>
                      <a:pt x="32" y="58"/>
                      <a:pt x="29" y="57"/>
                      <a:pt x="25" y="57"/>
                    </a:cubicBezTo>
                    <a:cubicBezTo>
                      <a:pt x="24" y="57"/>
                      <a:pt x="22" y="56"/>
                      <a:pt x="21" y="56"/>
                    </a:cubicBezTo>
                    <a:cubicBezTo>
                      <a:pt x="19" y="59"/>
                      <a:pt x="16" y="62"/>
                      <a:pt x="15" y="66"/>
                    </a:cubicBezTo>
                    <a:cubicBezTo>
                      <a:pt x="13" y="71"/>
                      <a:pt x="10" y="76"/>
                      <a:pt x="8" y="81"/>
                    </a:cubicBezTo>
                    <a:cubicBezTo>
                      <a:pt x="8" y="82"/>
                      <a:pt x="8" y="84"/>
                      <a:pt x="8" y="85"/>
                    </a:cubicBezTo>
                    <a:cubicBezTo>
                      <a:pt x="7" y="89"/>
                      <a:pt x="7" y="92"/>
                      <a:pt x="7" y="96"/>
                    </a:cubicBezTo>
                    <a:cubicBezTo>
                      <a:pt x="7" y="99"/>
                      <a:pt x="8" y="101"/>
                      <a:pt x="8" y="102"/>
                    </a:cubicBezTo>
                    <a:cubicBezTo>
                      <a:pt x="10" y="106"/>
                      <a:pt x="12" y="109"/>
                      <a:pt x="15" y="112"/>
                    </a:cubicBezTo>
                    <a:cubicBezTo>
                      <a:pt x="15" y="112"/>
                      <a:pt x="16" y="112"/>
                      <a:pt x="16" y="112"/>
                    </a:cubicBezTo>
                    <a:cubicBezTo>
                      <a:pt x="18" y="113"/>
                      <a:pt x="21" y="113"/>
                      <a:pt x="24" y="112"/>
                    </a:cubicBezTo>
                    <a:cubicBezTo>
                      <a:pt x="22" y="110"/>
                      <a:pt x="21" y="107"/>
                      <a:pt x="20" y="104"/>
                    </a:cubicBezTo>
                    <a:cubicBezTo>
                      <a:pt x="20" y="104"/>
                      <a:pt x="20" y="104"/>
                      <a:pt x="20" y="105"/>
                    </a:cubicBezTo>
                    <a:cubicBezTo>
                      <a:pt x="20" y="106"/>
                      <a:pt x="19" y="108"/>
                      <a:pt x="19" y="109"/>
                    </a:cubicBezTo>
                    <a:cubicBezTo>
                      <a:pt x="18" y="111"/>
                      <a:pt x="16" y="111"/>
                      <a:pt x="15" y="110"/>
                    </a:cubicBezTo>
                    <a:cubicBezTo>
                      <a:pt x="14" y="109"/>
                      <a:pt x="14" y="108"/>
                      <a:pt x="13" y="106"/>
                    </a:cubicBezTo>
                    <a:cubicBezTo>
                      <a:pt x="12" y="103"/>
                      <a:pt x="11" y="99"/>
                      <a:pt x="11" y="94"/>
                    </a:cubicBezTo>
                    <a:cubicBezTo>
                      <a:pt x="11" y="93"/>
                      <a:pt x="11" y="91"/>
                      <a:pt x="11" y="89"/>
                    </a:cubicBezTo>
                    <a:cubicBezTo>
                      <a:pt x="11" y="88"/>
                      <a:pt x="11" y="86"/>
                      <a:pt x="11" y="85"/>
                    </a:cubicBezTo>
                    <a:cubicBezTo>
                      <a:pt x="12" y="83"/>
                      <a:pt x="13" y="83"/>
                      <a:pt x="14" y="83"/>
                    </a:cubicBezTo>
                    <a:cubicBezTo>
                      <a:pt x="15" y="83"/>
                      <a:pt x="16" y="84"/>
                      <a:pt x="16" y="85"/>
                    </a:cubicBezTo>
                    <a:cubicBezTo>
                      <a:pt x="16" y="86"/>
                      <a:pt x="16" y="87"/>
                      <a:pt x="15" y="87"/>
                    </a:cubicBezTo>
                    <a:cubicBezTo>
                      <a:pt x="15" y="87"/>
                      <a:pt x="15" y="88"/>
                      <a:pt x="14" y="88"/>
                    </a:cubicBezTo>
                    <a:cubicBezTo>
                      <a:pt x="14" y="89"/>
                      <a:pt x="14" y="89"/>
                      <a:pt x="14" y="90"/>
                    </a:cubicBezTo>
                    <a:cubicBezTo>
                      <a:pt x="13" y="94"/>
                      <a:pt x="13" y="97"/>
                      <a:pt x="14" y="101"/>
                    </a:cubicBezTo>
                    <a:cubicBezTo>
                      <a:pt x="14" y="103"/>
                      <a:pt x="15" y="105"/>
                      <a:pt x="16" y="106"/>
                    </a:cubicBezTo>
                    <a:cubicBezTo>
                      <a:pt x="16" y="107"/>
                      <a:pt x="16" y="108"/>
                      <a:pt x="17" y="108"/>
                    </a:cubicBezTo>
                    <a:cubicBezTo>
                      <a:pt x="17" y="106"/>
                      <a:pt x="18" y="105"/>
                      <a:pt x="18" y="103"/>
                    </a:cubicBezTo>
                    <a:cubicBezTo>
                      <a:pt x="18" y="98"/>
                      <a:pt x="18" y="93"/>
                      <a:pt x="18" y="88"/>
                    </a:cubicBezTo>
                    <a:cubicBezTo>
                      <a:pt x="18" y="88"/>
                      <a:pt x="18" y="87"/>
                      <a:pt x="18" y="87"/>
                    </a:cubicBezTo>
                    <a:cubicBezTo>
                      <a:pt x="19" y="86"/>
                      <a:pt x="19" y="86"/>
                      <a:pt x="20" y="86"/>
                    </a:cubicBezTo>
                    <a:cubicBezTo>
                      <a:pt x="20" y="86"/>
                      <a:pt x="20" y="86"/>
                      <a:pt x="21" y="87"/>
                    </a:cubicBezTo>
                    <a:cubicBezTo>
                      <a:pt x="21" y="87"/>
                      <a:pt x="21" y="87"/>
                      <a:pt x="21" y="88"/>
                    </a:cubicBezTo>
                    <a:cubicBezTo>
                      <a:pt x="21" y="92"/>
                      <a:pt x="21" y="96"/>
                      <a:pt x="22" y="100"/>
                    </a:cubicBezTo>
                    <a:cubicBezTo>
                      <a:pt x="22" y="102"/>
                      <a:pt x="23" y="105"/>
                      <a:pt x="24" y="108"/>
                    </a:cubicBezTo>
                    <a:cubicBezTo>
                      <a:pt x="24" y="109"/>
                      <a:pt x="24" y="109"/>
                      <a:pt x="25" y="110"/>
                    </a:cubicBezTo>
                    <a:cubicBezTo>
                      <a:pt x="25" y="109"/>
                      <a:pt x="26" y="108"/>
                      <a:pt x="26" y="107"/>
                    </a:cubicBezTo>
                    <a:cubicBezTo>
                      <a:pt x="27" y="103"/>
                      <a:pt x="27" y="98"/>
                      <a:pt x="27" y="94"/>
                    </a:cubicBezTo>
                    <a:cubicBezTo>
                      <a:pt x="27" y="92"/>
                      <a:pt x="27" y="90"/>
                      <a:pt x="28" y="88"/>
                    </a:cubicBezTo>
                    <a:cubicBezTo>
                      <a:pt x="28" y="87"/>
                      <a:pt x="28" y="87"/>
                      <a:pt x="29" y="87"/>
                    </a:cubicBezTo>
                    <a:cubicBezTo>
                      <a:pt x="30" y="87"/>
                      <a:pt x="30" y="87"/>
                      <a:pt x="30" y="88"/>
                    </a:cubicBezTo>
                    <a:cubicBezTo>
                      <a:pt x="30" y="90"/>
                      <a:pt x="30" y="91"/>
                      <a:pt x="30" y="92"/>
                    </a:cubicBezTo>
                    <a:cubicBezTo>
                      <a:pt x="30" y="96"/>
                      <a:pt x="31" y="100"/>
                      <a:pt x="32" y="103"/>
                    </a:cubicBezTo>
                    <a:cubicBezTo>
                      <a:pt x="32" y="105"/>
                      <a:pt x="33" y="106"/>
                      <a:pt x="33" y="108"/>
                    </a:cubicBezTo>
                    <a:cubicBezTo>
                      <a:pt x="33" y="108"/>
                      <a:pt x="34" y="108"/>
                      <a:pt x="34" y="109"/>
                    </a:cubicBezTo>
                    <a:cubicBezTo>
                      <a:pt x="34" y="108"/>
                      <a:pt x="34" y="108"/>
                      <a:pt x="35" y="107"/>
                    </a:cubicBezTo>
                    <a:cubicBezTo>
                      <a:pt x="35" y="105"/>
                      <a:pt x="36" y="104"/>
                      <a:pt x="36" y="102"/>
                    </a:cubicBezTo>
                    <a:cubicBezTo>
                      <a:pt x="36" y="97"/>
                      <a:pt x="37" y="93"/>
                      <a:pt x="37" y="88"/>
                    </a:cubicBezTo>
                    <a:cubicBezTo>
                      <a:pt x="37" y="87"/>
                      <a:pt x="37" y="87"/>
                      <a:pt x="37" y="86"/>
                    </a:cubicBezTo>
                    <a:cubicBezTo>
                      <a:pt x="37" y="86"/>
                      <a:pt x="38" y="85"/>
                      <a:pt x="38" y="85"/>
                    </a:cubicBezTo>
                    <a:cubicBezTo>
                      <a:pt x="39" y="85"/>
                      <a:pt x="39" y="86"/>
                      <a:pt x="39" y="86"/>
                    </a:cubicBezTo>
                    <a:cubicBezTo>
                      <a:pt x="39" y="87"/>
                      <a:pt x="39" y="87"/>
                      <a:pt x="39" y="87"/>
                    </a:cubicBezTo>
                    <a:cubicBezTo>
                      <a:pt x="39" y="90"/>
                      <a:pt x="40" y="92"/>
                      <a:pt x="40" y="95"/>
                    </a:cubicBezTo>
                    <a:cubicBezTo>
                      <a:pt x="41" y="98"/>
                      <a:pt x="42" y="101"/>
                      <a:pt x="43" y="104"/>
                    </a:cubicBezTo>
                    <a:cubicBezTo>
                      <a:pt x="43" y="105"/>
                      <a:pt x="44" y="106"/>
                      <a:pt x="44" y="106"/>
                    </a:cubicBezTo>
                    <a:cubicBezTo>
                      <a:pt x="44" y="106"/>
                      <a:pt x="45" y="106"/>
                      <a:pt x="45" y="105"/>
                    </a:cubicBezTo>
                    <a:cubicBezTo>
                      <a:pt x="45" y="101"/>
                      <a:pt x="45" y="97"/>
                      <a:pt x="45" y="93"/>
                    </a:cubicBezTo>
                    <a:cubicBezTo>
                      <a:pt x="45" y="91"/>
                      <a:pt x="45" y="89"/>
                      <a:pt x="45" y="88"/>
                    </a:cubicBezTo>
                    <a:cubicBezTo>
                      <a:pt x="45" y="87"/>
                      <a:pt x="46" y="86"/>
                      <a:pt x="46" y="86"/>
                    </a:cubicBezTo>
                    <a:cubicBezTo>
                      <a:pt x="47" y="86"/>
                      <a:pt x="48" y="87"/>
                      <a:pt x="48" y="88"/>
                    </a:cubicBezTo>
                    <a:cubicBezTo>
                      <a:pt x="48" y="88"/>
                      <a:pt x="48" y="89"/>
                      <a:pt x="48" y="90"/>
                    </a:cubicBezTo>
                    <a:cubicBezTo>
                      <a:pt x="49" y="94"/>
                      <a:pt x="50" y="99"/>
                      <a:pt x="51" y="103"/>
                    </a:cubicBezTo>
                    <a:cubicBezTo>
                      <a:pt x="51" y="104"/>
                      <a:pt x="52" y="105"/>
                      <a:pt x="52" y="106"/>
                    </a:cubicBezTo>
                    <a:cubicBezTo>
                      <a:pt x="52" y="106"/>
                      <a:pt x="52" y="106"/>
                      <a:pt x="52" y="106"/>
                    </a:cubicBezTo>
                    <a:cubicBezTo>
                      <a:pt x="52" y="106"/>
                      <a:pt x="52" y="105"/>
                      <a:pt x="52" y="105"/>
                    </a:cubicBezTo>
                    <a:cubicBezTo>
                      <a:pt x="53" y="101"/>
                      <a:pt x="53" y="98"/>
                      <a:pt x="53" y="95"/>
                    </a:cubicBezTo>
                    <a:cubicBezTo>
                      <a:pt x="53" y="92"/>
                      <a:pt x="53" y="90"/>
                      <a:pt x="53" y="88"/>
                    </a:cubicBezTo>
                    <a:cubicBezTo>
                      <a:pt x="53" y="87"/>
                      <a:pt x="54" y="87"/>
                      <a:pt x="54" y="87"/>
                    </a:cubicBezTo>
                    <a:cubicBezTo>
                      <a:pt x="55" y="86"/>
                      <a:pt x="55" y="87"/>
                      <a:pt x="55" y="88"/>
                    </a:cubicBezTo>
                    <a:cubicBezTo>
                      <a:pt x="56" y="90"/>
                      <a:pt x="57" y="92"/>
                      <a:pt x="58" y="94"/>
                    </a:cubicBezTo>
                    <a:cubicBezTo>
                      <a:pt x="60" y="99"/>
                      <a:pt x="62" y="104"/>
                      <a:pt x="65" y="109"/>
                    </a:cubicBezTo>
                    <a:cubicBezTo>
                      <a:pt x="66" y="110"/>
                      <a:pt x="66" y="110"/>
                      <a:pt x="66" y="111"/>
                    </a:cubicBezTo>
                    <a:cubicBezTo>
                      <a:pt x="66" y="112"/>
                      <a:pt x="65" y="113"/>
                      <a:pt x="64" y="113"/>
                    </a:cubicBezTo>
                    <a:cubicBezTo>
                      <a:pt x="63" y="113"/>
                      <a:pt x="62" y="112"/>
                      <a:pt x="61" y="111"/>
                    </a:cubicBezTo>
                    <a:cubicBezTo>
                      <a:pt x="60" y="109"/>
                      <a:pt x="59" y="106"/>
                      <a:pt x="58" y="104"/>
                    </a:cubicBezTo>
                    <a:cubicBezTo>
                      <a:pt x="57" y="102"/>
                      <a:pt x="57" y="99"/>
                      <a:pt x="56" y="97"/>
                    </a:cubicBezTo>
                    <a:cubicBezTo>
                      <a:pt x="56" y="97"/>
                      <a:pt x="56" y="96"/>
                      <a:pt x="56" y="96"/>
                    </a:cubicBezTo>
                    <a:cubicBezTo>
                      <a:pt x="55" y="96"/>
                      <a:pt x="55" y="97"/>
                      <a:pt x="55" y="97"/>
                    </a:cubicBezTo>
                    <a:cubicBezTo>
                      <a:pt x="55" y="100"/>
                      <a:pt x="55" y="104"/>
                      <a:pt x="54" y="107"/>
                    </a:cubicBezTo>
                    <a:cubicBezTo>
                      <a:pt x="54" y="108"/>
                      <a:pt x="54" y="108"/>
                      <a:pt x="54" y="109"/>
                    </a:cubicBezTo>
                    <a:cubicBezTo>
                      <a:pt x="53" y="110"/>
                      <a:pt x="52" y="110"/>
                      <a:pt x="51" y="109"/>
                    </a:cubicBezTo>
                    <a:cubicBezTo>
                      <a:pt x="51" y="109"/>
                      <a:pt x="50" y="108"/>
                      <a:pt x="50" y="108"/>
                    </a:cubicBezTo>
                    <a:cubicBezTo>
                      <a:pt x="49" y="105"/>
                      <a:pt x="48" y="103"/>
                      <a:pt x="48" y="101"/>
                    </a:cubicBezTo>
                    <a:cubicBezTo>
                      <a:pt x="48" y="101"/>
                      <a:pt x="48" y="100"/>
                      <a:pt x="48" y="100"/>
                    </a:cubicBezTo>
                    <a:cubicBezTo>
                      <a:pt x="47" y="101"/>
                      <a:pt x="47" y="103"/>
                      <a:pt x="47" y="104"/>
                    </a:cubicBezTo>
                    <a:cubicBezTo>
                      <a:pt x="47" y="105"/>
                      <a:pt x="47" y="107"/>
                      <a:pt x="46" y="108"/>
                    </a:cubicBezTo>
                    <a:cubicBezTo>
                      <a:pt x="46" y="110"/>
                      <a:pt x="44" y="110"/>
                      <a:pt x="43" y="109"/>
                    </a:cubicBezTo>
                    <a:cubicBezTo>
                      <a:pt x="42" y="108"/>
                      <a:pt x="42" y="107"/>
                      <a:pt x="41" y="106"/>
                    </a:cubicBezTo>
                    <a:cubicBezTo>
                      <a:pt x="40" y="104"/>
                      <a:pt x="40" y="102"/>
                      <a:pt x="39" y="100"/>
                    </a:cubicBezTo>
                    <a:cubicBezTo>
                      <a:pt x="39" y="99"/>
                      <a:pt x="39" y="99"/>
                      <a:pt x="39" y="99"/>
                    </a:cubicBezTo>
                    <a:cubicBezTo>
                      <a:pt x="38" y="99"/>
                      <a:pt x="38" y="100"/>
                      <a:pt x="38" y="101"/>
                    </a:cubicBezTo>
                    <a:cubicBezTo>
                      <a:pt x="38" y="103"/>
                      <a:pt x="37" y="106"/>
                      <a:pt x="37" y="108"/>
                    </a:cubicBezTo>
                    <a:cubicBezTo>
                      <a:pt x="36" y="109"/>
                      <a:pt x="36" y="110"/>
                      <a:pt x="35" y="110"/>
                    </a:cubicBezTo>
                    <a:cubicBezTo>
                      <a:pt x="35" y="111"/>
                      <a:pt x="34" y="111"/>
                      <a:pt x="33" y="110"/>
                    </a:cubicBezTo>
                    <a:cubicBezTo>
                      <a:pt x="32" y="110"/>
                      <a:pt x="32" y="109"/>
                      <a:pt x="31" y="109"/>
                    </a:cubicBezTo>
                    <a:cubicBezTo>
                      <a:pt x="30" y="107"/>
                      <a:pt x="30" y="106"/>
                      <a:pt x="29" y="104"/>
                    </a:cubicBezTo>
                    <a:cubicBezTo>
                      <a:pt x="29" y="103"/>
                      <a:pt x="29" y="103"/>
                      <a:pt x="29" y="103"/>
                    </a:cubicBezTo>
                    <a:cubicBezTo>
                      <a:pt x="29" y="105"/>
                      <a:pt x="28" y="106"/>
                      <a:pt x="28" y="108"/>
                    </a:cubicBezTo>
                    <a:cubicBezTo>
                      <a:pt x="28" y="109"/>
                      <a:pt x="27" y="111"/>
                      <a:pt x="26" y="112"/>
                    </a:cubicBezTo>
                    <a:cubicBezTo>
                      <a:pt x="27" y="112"/>
                      <a:pt x="28" y="112"/>
                      <a:pt x="28" y="112"/>
                    </a:cubicBezTo>
                    <a:cubicBezTo>
                      <a:pt x="29" y="112"/>
                      <a:pt x="30" y="112"/>
                      <a:pt x="31" y="112"/>
                    </a:cubicBezTo>
                    <a:cubicBezTo>
                      <a:pt x="37" y="112"/>
                      <a:pt x="44" y="112"/>
                      <a:pt x="50" y="112"/>
                    </a:cubicBezTo>
                    <a:cubicBezTo>
                      <a:pt x="56" y="112"/>
                      <a:pt x="63" y="113"/>
                      <a:pt x="69" y="116"/>
                    </a:cubicBezTo>
                    <a:cubicBezTo>
                      <a:pt x="69" y="116"/>
                      <a:pt x="69" y="116"/>
                      <a:pt x="69" y="116"/>
                    </a:cubicBezTo>
                    <a:cubicBezTo>
                      <a:pt x="69" y="114"/>
                      <a:pt x="68" y="112"/>
                      <a:pt x="68" y="110"/>
                    </a:cubicBezTo>
                    <a:cubicBezTo>
                      <a:pt x="67" y="106"/>
                      <a:pt x="66" y="102"/>
                      <a:pt x="65" y="98"/>
                    </a:cubicBezTo>
                    <a:cubicBezTo>
                      <a:pt x="64" y="96"/>
                      <a:pt x="64" y="93"/>
                      <a:pt x="63" y="91"/>
                    </a:cubicBezTo>
                    <a:cubicBezTo>
                      <a:pt x="63" y="88"/>
                      <a:pt x="63" y="84"/>
                      <a:pt x="63" y="81"/>
                    </a:cubicBezTo>
                    <a:cubicBezTo>
                      <a:pt x="63" y="78"/>
                      <a:pt x="64" y="74"/>
                      <a:pt x="64" y="71"/>
                    </a:cubicBezTo>
                    <a:cubicBezTo>
                      <a:pt x="64" y="64"/>
                      <a:pt x="65" y="58"/>
                      <a:pt x="67" y="52"/>
                    </a:cubicBezTo>
                    <a:cubicBezTo>
                      <a:pt x="68" y="49"/>
                      <a:pt x="69" y="46"/>
                      <a:pt x="71" y="44"/>
                    </a:cubicBezTo>
                    <a:cubicBezTo>
                      <a:pt x="71" y="44"/>
                      <a:pt x="71" y="43"/>
                      <a:pt x="71" y="43"/>
                    </a:cubicBezTo>
                    <a:cubicBezTo>
                      <a:pt x="71" y="43"/>
                      <a:pt x="70" y="43"/>
                      <a:pt x="70" y="43"/>
                    </a:cubicBezTo>
                    <a:cubicBezTo>
                      <a:pt x="66" y="43"/>
                      <a:pt x="63" y="43"/>
                      <a:pt x="59" y="43"/>
                    </a:cubicBezTo>
                    <a:cubicBezTo>
                      <a:pt x="54" y="44"/>
                      <a:pt x="48" y="43"/>
                      <a:pt x="42" y="44"/>
                    </a:cubicBezTo>
                    <a:cubicBezTo>
                      <a:pt x="41" y="44"/>
                      <a:pt x="40" y="44"/>
                      <a:pt x="39" y="44"/>
                    </a:cubicBezTo>
                    <a:cubicBezTo>
                      <a:pt x="39" y="44"/>
                      <a:pt x="38" y="44"/>
                      <a:pt x="38" y="44"/>
                    </a:cubicBezTo>
                    <a:cubicBezTo>
                      <a:pt x="37" y="44"/>
                      <a:pt x="35" y="44"/>
                      <a:pt x="34" y="44"/>
                    </a:cubicBezTo>
                    <a:cubicBezTo>
                      <a:pt x="32" y="44"/>
                      <a:pt x="29" y="45"/>
                      <a:pt x="28" y="47"/>
                    </a:cubicBezTo>
                    <a:cubicBezTo>
                      <a:pt x="27" y="47"/>
                      <a:pt x="26" y="48"/>
                      <a:pt x="26" y="49"/>
                    </a:cubicBezTo>
                    <a:cubicBezTo>
                      <a:pt x="26" y="49"/>
                      <a:pt x="26" y="49"/>
                      <a:pt x="27" y="49"/>
                    </a:cubicBezTo>
                    <a:cubicBezTo>
                      <a:pt x="31" y="49"/>
                      <a:pt x="34" y="49"/>
                      <a:pt x="38" y="48"/>
                    </a:cubicBezTo>
                    <a:cubicBezTo>
                      <a:pt x="44" y="48"/>
                      <a:pt x="50" y="47"/>
                      <a:pt x="55" y="47"/>
                    </a:cubicBezTo>
                    <a:cubicBezTo>
                      <a:pt x="56" y="47"/>
                      <a:pt x="56" y="47"/>
                      <a:pt x="56" y="47"/>
                    </a:cubicBezTo>
                    <a:cubicBezTo>
                      <a:pt x="57" y="47"/>
                      <a:pt x="57" y="47"/>
                      <a:pt x="57" y="48"/>
                    </a:cubicBezTo>
                    <a:cubicBezTo>
                      <a:pt x="57" y="48"/>
                      <a:pt x="57" y="49"/>
                      <a:pt x="57" y="49"/>
                    </a:cubicBezTo>
                    <a:cubicBezTo>
                      <a:pt x="56" y="49"/>
                      <a:pt x="56" y="49"/>
                      <a:pt x="56" y="49"/>
                    </a:cubicBezTo>
                    <a:cubicBezTo>
                      <a:pt x="52" y="50"/>
                      <a:pt x="48" y="50"/>
                      <a:pt x="44" y="51"/>
                    </a:cubicBezTo>
                    <a:cubicBezTo>
                      <a:pt x="39" y="51"/>
                      <a:pt x="35" y="52"/>
                      <a:pt x="31" y="53"/>
                    </a:cubicBezTo>
                    <a:close/>
                    <a:moveTo>
                      <a:pt x="73" y="71"/>
                    </a:moveTo>
                    <a:cubicBezTo>
                      <a:pt x="73" y="71"/>
                      <a:pt x="73" y="71"/>
                      <a:pt x="73" y="71"/>
                    </a:cubicBezTo>
                    <a:cubicBezTo>
                      <a:pt x="73" y="71"/>
                      <a:pt x="74" y="70"/>
                      <a:pt x="75" y="70"/>
                    </a:cubicBezTo>
                    <a:cubicBezTo>
                      <a:pt x="77" y="69"/>
                      <a:pt x="80" y="68"/>
                      <a:pt x="82" y="67"/>
                    </a:cubicBezTo>
                    <a:cubicBezTo>
                      <a:pt x="83" y="67"/>
                      <a:pt x="83" y="66"/>
                      <a:pt x="83" y="66"/>
                    </a:cubicBezTo>
                    <a:cubicBezTo>
                      <a:pt x="84" y="66"/>
                      <a:pt x="85" y="66"/>
                      <a:pt x="85" y="67"/>
                    </a:cubicBezTo>
                    <a:cubicBezTo>
                      <a:pt x="85" y="67"/>
                      <a:pt x="85" y="68"/>
                      <a:pt x="85" y="68"/>
                    </a:cubicBezTo>
                    <a:cubicBezTo>
                      <a:pt x="84" y="69"/>
                      <a:pt x="84" y="69"/>
                      <a:pt x="84" y="70"/>
                    </a:cubicBezTo>
                    <a:cubicBezTo>
                      <a:pt x="81" y="72"/>
                      <a:pt x="77" y="75"/>
                      <a:pt x="74" y="78"/>
                    </a:cubicBezTo>
                    <a:cubicBezTo>
                      <a:pt x="73" y="79"/>
                      <a:pt x="73" y="80"/>
                      <a:pt x="73" y="81"/>
                    </a:cubicBezTo>
                    <a:cubicBezTo>
                      <a:pt x="73" y="81"/>
                      <a:pt x="74" y="80"/>
                      <a:pt x="74" y="80"/>
                    </a:cubicBezTo>
                    <a:cubicBezTo>
                      <a:pt x="77" y="79"/>
                      <a:pt x="81" y="77"/>
                      <a:pt x="84" y="75"/>
                    </a:cubicBezTo>
                    <a:cubicBezTo>
                      <a:pt x="85" y="75"/>
                      <a:pt x="85" y="75"/>
                      <a:pt x="85" y="75"/>
                    </a:cubicBezTo>
                    <a:cubicBezTo>
                      <a:pt x="86" y="75"/>
                      <a:pt x="86" y="75"/>
                      <a:pt x="87" y="75"/>
                    </a:cubicBezTo>
                    <a:cubicBezTo>
                      <a:pt x="87" y="76"/>
                      <a:pt x="87" y="76"/>
                      <a:pt x="87" y="77"/>
                    </a:cubicBezTo>
                    <a:cubicBezTo>
                      <a:pt x="86" y="77"/>
                      <a:pt x="86" y="77"/>
                      <a:pt x="86" y="77"/>
                    </a:cubicBezTo>
                    <a:cubicBezTo>
                      <a:pt x="85" y="78"/>
                      <a:pt x="85" y="78"/>
                      <a:pt x="85" y="79"/>
                    </a:cubicBezTo>
                    <a:cubicBezTo>
                      <a:pt x="86" y="80"/>
                      <a:pt x="86" y="81"/>
                      <a:pt x="86" y="82"/>
                    </a:cubicBezTo>
                    <a:cubicBezTo>
                      <a:pt x="86" y="82"/>
                      <a:pt x="86" y="83"/>
                      <a:pt x="86" y="83"/>
                    </a:cubicBezTo>
                    <a:cubicBezTo>
                      <a:pt x="86" y="83"/>
                      <a:pt x="87" y="84"/>
                      <a:pt x="86" y="84"/>
                    </a:cubicBezTo>
                    <a:cubicBezTo>
                      <a:pt x="86" y="85"/>
                      <a:pt x="86" y="86"/>
                      <a:pt x="87" y="87"/>
                    </a:cubicBezTo>
                    <a:cubicBezTo>
                      <a:pt x="87" y="86"/>
                      <a:pt x="88" y="86"/>
                      <a:pt x="89" y="85"/>
                    </a:cubicBezTo>
                    <a:cubicBezTo>
                      <a:pt x="89" y="85"/>
                      <a:pt x="89" y="84"/>
                      <a:pt x="89" y="84"/>
                    </a:cubicBezTo>
                    <a:cubicBezTo>
                      <a:pt x="90" y="81"/>
                      <a:pt x="90" y="79"/>
                      <a:pt x="90" y="76"/>
                    </a:cubicBezTo>
                    <a:cubicBezTo>
                      <a:pt x="90" y="76"/>
                      <a:pt x="90" y="76"/>
                      <a:pt x="91" y="75"/>
                    </a:cubicBezTo>
                    <a:cubicBezTo>
                      <a:pt x="91" y="75"/>
                      <a:pt x="91" y="74"/>
                      <a:pt x="92" y="74"/>
                    </a:cubicBezTo>
                    <a:cubicBezTo>
                      <a:pt x="92" y="74"/>
                      <a:pt x="93" y="75"/>
                      <a:pt x="93" y="75"/>
                    </a:cubicBezTo>
                    <a:cubicBezTo>
                      <a:pt x="93" y="75"/>
                      <a:pt x="93" y="76"/>
                      <a:pt x="93" y="76"/>
                    </a:cubicBezTo>
                    <a:cubicBezTo>
                      <a:pt x="93" y="78"/>
                      <a:pt x="94" y="79"/>
                      <a:pt x="94" y="81"/>
                    </a:cubicBezTo>
                    <a:cubicBezTo>
                      <a:pt x="96" y="81"/>
                      <a:pt x="96" y="82"/>
                      <a:pt x="96" y="83"/>
                    </a:cubicBezTo>
                    <a:cubicBezTo>
                      <a:pt x="96" y="85"/>
                      <a:pt x="96" y="85"/>
                      <a:pt x="94" y="86"/>
                    </a:cubicBezTo>
                    <a:cubicBezTo>
                      <a:pt x="94" y="86"/>
                      <a:pt x="94" y="87"/>
                      <a:pt x="94" y="87"/>
                    </a:cubicBezTo>
                    <a:cubicBezTo>
                      <a:pt x="94" y="88"/>
                      <a:pt x="94" y="88"/>
                      <a:pt x="95" y="88"/>
                    </a:cubicBezTo>
                    <a:cubicBezTo>
                      <a:pt x="95" y="88"/>
                      <a:pt x="95" y="88"/>
                      <a:pt x="95" y="88"/>
                    </a:cubicBezTo>
                    <a:cubicBezTo>
                      <a:pt x="95" y="88"/>
                      <a:pt x="95" y="88"/>
                      <a:pt x="95" y="88"/>
                    </a:cubicBezTo>
                    <a:cubicBezTo>
                      <a:pt x="97" y="87"/>
                      <a:pt x="97" y="87"/>
                      <a:pt x="97" y="85"/>
                    </a:cubicBezTo>
                    <a:cubicBezTo>
                      <a:pt x="97" y="82"/>
                      <a:pt x="97" y="78"/>
                      <a:pt x="97" y="74"/>
                    </a:cubicBezTo>
                    <a:cubicBezTo>
                      <a:pt x="97" y="74"/>
                      <a:pt x="97" y="74"/>
                      <a:pt x="97" y="73"/>
                    </a:cubicBezTo>
                    <a:cubicBezTo>
                      <a:pt x="97" y="73"/>
                      <a:pt x="98" y="72"/>
                      <a:pt x="98" y="72"/>
                    </a:cubicBezTo>
                    <a:cubicBezTo>
                      <a:pt x="99" y="72"/>
                      <a:pt x="99" y="73"/>
                      <a:pt x="99" y="73"/>
                    </a:cubicBezTo>
                    <a:cubicBezTo>
                      <a:pt x="100" y="74"/>
                      <a:pt x="100" y="74"/>
                      <a:pt x="100" y="74"/>
                    </a:cubicBezTo>
                    <a:cubicBezTo>
                      <a:pt x="100" y="77"/>
                      <a:pt x="100" y="80"/>
                      <a:pt x="100" y="83"/>
                    </a:cubicBezTo>
                    <a:cubicBezTo>
                      <a:pt x="100" y="83"/>
                      <a:pt x="100" y="84"/>
                      <a:pt x="100" y="84"/>
                    </a:cubicBezTo>
                    <a:cubicBezTo>
                      <a:pt x="101" y="84"/>
                      <a:pt x="101" y="84"/>
                      <a:pt x="101" y="84"/>
                    </a:cubicBezTo>
                    <a:cubicBezTo>
                      <a:pt x="102" y="84"/>
                      <a:pt x="102" y="84"/>
                      <a:pt x="103" y="84"/>
                    </a:cubicBezTo>
                    <a:cubicBezTo>
                      <a:pt x="103" y="85"/>
                      <a:pt x="103" y="85"/>
                      <a:pt x="102" y="86"/>
                    </a:cubicBezTo>
                    <a:cubicBezTo>
                      <a:pt x="102" y="86"/>
                      <a:pt x="101" y="87"/>
                      <a:pt x="101" y="87"/>
                    </a:cubicBezTo>
                    <a:cubicBezTo>
                      <a:pt x="101" y="87"/>
                      <a:pt x="101" y="88"/>
                      <a:pt x="101" y="88"/>
                    </a:cubicBezTo>
                    <a:cubicBezTo>
                      <a:pt x="101" y="89"/>
                      <a:pt x="101" y="90"/>
                      <a:pt x="101" y="91"/>
                    </a:cubicBezTo>
                    <a:cubicBezTo>
                      <a:pt x="102" y="91"/>
                      <a:pt x="102" y="90"/>
                      <a:pt x="103" y="90"/>
                    </a:cubicBezTo>
                    <a:cubicBezTo>
                      <a:pt x="103" y="88"/>
                      <a:pt x="103" y="85"/>
                      <a:pt x="103" y="83"/>
                    </a:cubicBezTo>
                    <a:cubicBezTo>
                      <a:pt x="104" y="80"/>
                      <a:pt x="104" y="77"/>
                      <a:pt x="104" y="73"/>
                    </a:cubicBezTo>
                    <a:cubicBezTo>
                      <a:pt x="104" y="73"/>
                      <a:pt x="104" y="73"/>
                      <a:pt x="104" y="73"/>
                    </a:cubicBezTo>
                    <a:cubicBezTo>
                      <a:pt x="105" y="72"/>
                      <a:pt x="105" y="71"/>
                      <a:pt x="106" y="71"/>
                    </a:cubicBezTo>
                    <a:cubicBezTo>
                      <a:pt x="106" y="71"/>
                      <a:pt x="107" y="72"/>
                      <a:pt x="107" y="73"/>
                    </a:cubicBezTo>
                    <a:cubicBezTo>
                      <a:pt x="107" y="73"/>
                      <a:pt x="107" y="74"/>
                      <a:pt x="107" y="74"/>
                    </a:cubicBezTo>
                    <a:cubicBezTo>
                      <a:pt x="107" y="78"/>
                      <a:pt x="108" y="82"/>
                      <a:pt x="108" y="86"/>
                    </a:cubicBezTo>
                    <a:cubicBezTo>
                      <a:pt x="108" y="87"/>
                      <a:pt x="108" y="87"/>
                      <a:pt x="108" y="87"/>
                    </a:cubicBezTo>
                    <a:cubicBezTo>
                      <a:pt x="109" y="87"/>
                      <a:pt x="109" y="87"/>
                      <a:pt x="110" y="86"/>
                    </a:cubicBezTo>
                    <a:cubicBezTo>
                      <a:pt x="110" y="86"/>
                      <a:pt x="110" y="86"/>
                      <a:pt x="110" y="85"/>
                    </a:cubicBezTo>
                    <a:cubicBezTo>
                      <a:pt x="111" y="83"/>
                      <a:pt x="111" y="81"/>
                      <a:pt x="111" y="79"/>
                    </a:cubicBezTo>
                    <a:cubicBezTo>
                      <a:pt x="112" y="76"/>
                      <a:pt x="112" y="73"/>
                      <a:pt x="112" y="71"/>
                    </a:cubicBezTo>
                    <a:cubicBezTo>
                      <a:pt x="112" y="70"/>
                      <a:pt x="113" y="70"/>
                      <a:pt x="113" y="69"/>
                    </a:cubicBezTo>
                    <a:cubicBezTo>
                      <a:pt x="113" y="69"/>
                      <a:pt x="113" y="69"/>
                      <a:pt x="114" y="69"/>
                    </a:cubicBezTo>
                    <a:cubicBezTo>
                      <a:pt x="114" y="69"/>
                      <a:pt x="115" y="69"/>
                      <a:pt x="115" y="69"/>
                    </a:cubicBezTo>
                    <a:cubicBezTo>
                      <a:pt x="115" y="70"/>
                      <a:pt x="115" y="70"/>
                      <a:pt x="115" y="71"/>
                    </a:cubicBezTo>
                    <a:cubicBezTo>
                      <a:pt x="115" y="76"/>
                      <a:pt x="116" y="80"/>
                      <a:pt x="116" y="85"/>
                    </a:cubicBezTo>
                    <a:cubicBezTo>
                      <a:pt x="116" y="87"/>
                      <a:pt x="116" y="88"/>
                      <a:pt x="116" y="90"/>
                    </a:cubicBezTo>
                    <a:cubicBezTo>
                      <a:pt x="118" y="90"/>
                      <a:pt x="118" y="89"/>
                      <a:pt x="118" y="88"/>
                    </a:cubicBezTo>
                    <a:cubicBezTo>
                      <a:pt x="119" y="84"/>
                      <a:pt x="119" y="79"/>
                      <a:pt x="120" y="75"/>
                    </a:cubicBezTo>
                    <a:cubicBezTo>
                      <a:pt x="120" y="74"/>
                      <a:pt x="120" y="73"/>
                      <a:pt x="120" y="72"/>
                    </a:cubicBezTo>
                    <a:cubicBezTo>
                      <a:pt x="120" y="71"/>
                      <a:pt x="121" y="71"/>
                      <a:pt x="121" y="71"/>
                    </a:cubicBezTo>
                    <a:cubicBezTo>
                      <a:pt x="122" y="71"/>
                      <a:pt x="122" y="72"/>
                      <a:pt x="122" y="72"/>
                    </a:cubicBezTo>
                    <a:cubicBezTo>
                      <a:pt x="122" y="73"/>
                      <a:pt x="122" y="74"/>
                      <a:pt x="122" y="75"/>
                    </a:cubicBezTo>
                    <a:cubicBezTo>
                      <a:pt x="123" y="78"/>
                      <a:pt x="123" y="82"/>
                      <a:pt x="123" y="85"/>
                    </a:cubicBezTo>
                    <a:cubicBezTo>
                      <a:pt x="123" y="86"/>
                      <a:pt x="123" y="86"/>
                      <a:pt x="123" y="87"/>
                    </a:cubicBezTo>
                    <a:cubicBezTo>
                      <a:pt x="125" y="87"/>
                      <a:pt x="125" y="88"/>
                      <a:pt x="124" y="89"/>
                    </a:cubicBezTo>
                    <a:cubicBezTo>
                      <a:pt x="124" y="90"/>
                      <a:pt x="124" y="90"/>
                      <a:pt x="124" y="90"/>
                    </a:cubicBezTo>
                    <a:cubicBezTo>
                      <a:pt x="123" y="91"/>
                      <a:pt x="123" y="93"/>
                      <a:pt x="124" y="94"/>
                    </a:cubicBezTo>
                    <a:cubicBezTo>
                      <a:pt x="124" y="94"/>
                      <a:pt x="124" y="94"/>
                      <a:pt x="124" y="93"/>
                    </a:cubicBezTo>
                    <a:cubicBezTo>
                      <a:pt x="125" y="89"/>
                      <a:pt x="125" y="85"/>
                      <a:pt x="126" y="80"/>
                    </a:cubicBezTo>
                    <a:cubicBezTo>
                      <a:pt x="126" y="77"/>
                      <a:pt x="127" y="73"/>
                      <a:pt x="127" y="69"/>
                    </a:cubicBezTo>
                    <a:cubicBezTo>
                      <a:pt x="127" y="69"/>
                      <a:pt x="128" y="68"/>
                      <a:pt x="128" y="68"/>
                    </a:cubicBezTo>
                    <a:cubicBezTo>
                      <a:pt x="128" y="67"/>
                      <a:pt x="129" y="67"/>
                      <a:pt x="130" y="68"/>
                    </a:cubicBezTo>
                    <a:cubicBezTo>
                      <a:pt x="130" y="68"/>
                      <a:pt x="130" y="68"/>
                      <a:pt x="130" y="69"/>
                    </a:cubicBezTo>
                    <a:cubicBezTo>
                      <a:pt x="130" y="70"/>
                      <a:pt x="130" y="71"/>
                      <a:pt x="130" y="72"/>
                    </a:cubicBezTo>
                    <a:cubicBezTo>
                      <a:pt x="130" y="78"/>
                      <a:pt x="131" y="84"/>
                      <a:pt x="131" y="89"/>
                    </a:cubicBezTo>
                    <a:cubicBezTo>
                      <a:pt x="131" y="90"/>
                      <a:pt x="131" y="90"/>
                      <a:pt x="131" y="91"/>
                    </a:cubicBezTo>
                    <a:cubicBezTo>
                      <a:pt x="132" y="91"/>
                      <a:pt x="132" y="91"/>
                      <a:pt x="132" y="90"/>
                    </a:cubicBezTo>
                    <a:cubicBezTo>
                      <a:pt x="132" y="88"/>
                      <a:pt x="132" y="86"/>
                      <a:pt x="133" y="83"/>
                    </a:cubicBezTo>
                    <a:cubicBezTo>
                      <a:pt x="133" y="78"/>
                      <a:pt x="134" y="72"/>
                      <a:pt x="135" y="67"/>
                    </a:cubicBezTo>
                    <a:cubicBezTo>
                      <a:pt x="135" y="66"/>
                      <a:pt x="135" y="66"/>
                      <a:pt x="135" y="66"/>
                    </a:cubicBezTo>
                    <a:cubicBezTo>
                      <a:pt x="135" y="65"/>
                      <a:pt x="135" y="64"/>
                      <a:pt x="136" y="64"/>
                    </a:cubicBezTo>
                    <a:cubicBezTo>
                      <a:pt x="137" y="64"/>
                      <a:pt x="137" y="65"/>
                      <a:pt x="137" y="66"/>
                    </a:cubicBezTo>
                    <a:cubicBezTo>
                      <a:pt x="137" y="66"/>
                      <a:pt x="137" y="67"/>
                      <a:pt x="137" y="68"/>
                    </a:cubicBezTo>
                    <a:cubicBezTo>
                      <a:pt x="138" y="74"/>
                      <a:pt x="138" y="80"/>
                      <a:pt x="138" y="86"/>
                    </a:cubicBezTo>
                    <a:cubicBezTo>
                      <a:pt x="138" y="89"/>
                      <a:pt x="138" y="92"/>
                      <a:pt x="138" y="95"/>
                    </a:cubicBezTo>
                    <a:cubicBezTo>
                      <a:pt x="138" y="95"/>
                      <a:pt x="138" y="96"/>
                      <a:pt x="138" y="96"/>
                    </a:cubicBezTo>
                    <a:cubicBezTo>
                      <a:pt x="139" y="96"/>
                      <a:pt x="139" y="96"/>
                      <a:pt x="139" y="96"/>
                    </a:cubicBezTo>
                    <a:cubicBezTo>
                      <a:pt x="139" y="95"/>
                      <a:pt x="139" y="95"/>
                      <a:pt x="139" y="94"/>
                    </a:cubicBezTo>
                    <a:cubicBezTo>
                      <a:pt x="139" y="85"/>
                      <a:pt x="139" y="76"/>
                      <a:pt x="140" y="67"/>
                    </a:cubicBezTo>
                    <a:cubicBezTo>
                      <a:pt x="140" y="67"/>
                      <a:pt x="140" y="66"/>
                      <a:pt x="141" y="65"/>
                    </a:cubicBezTo>
                    <a:cubicBezTo>
                      <a:pt x="141" y="65"/>
                      <a:pt x="141" y="64"/>
                      <a:pt x="142" y="64"/>
                    </a:cubicBezTo>
                    <a:cubicBezTo>
                      <a:pt x="143" y="64"/>
                      <a:pt x="143" y="65"/>
                      <a:pt x="143" y="65"/>
                    </a:cubicBezTo>
                    <a:cubicBezTo>
                      <a:pt x="143" y="66"/>
                      <a:pt x="143" y="66"/>
                      <a:pt x="143" y="67"/>
                    </a:cubicBezTo>
                    <a:cubicBezTo>
                      <a:pt x="143" y="72"/>
                      <a:pt x="144" y="77"/>
                      <a:pt x="144" y="82"/>
                    </a:cubicBezTo>
                    <a:cubicBezTo>
                      <a:pt x="144" y="87"/>
                      <a:pt x="144" y="92"/>
                      <a:pt x="145" y="98"/>
                    </a:cubicBezTo>
                    <a:cubicBezTo>
                      <a:pt x="145" y="99"/>
                      <a:pt x="146" y="100"/>
                      <a:pt x="146" y="101"/>
                    </a:cubicBezTo>
                    <a:cubicBezTo>
                      <a:pt x="146" y="101"/>
                      <a:pt x="146" y="101"/>
                      <a:pt x="146" y="101"/>
                    </a:cubicBezTo>
                    <a:cubicBezTo>
                      <a:pt x="146" y="100"/>
                      <a:pt x="146" y="100"/>
                      <a:pt x="146" y="100"/>
                    </a:cubicBezTo>
                    <a:cubicBezTo>
                      <a:pt x="146" y="94"/>
                      <a:pt x="146" y="88"/>
                      <a:pt x="146" y="82"/>
                    </a:cubicBezTo>
                    <a:cubicBezTo>
                      <a:pt x="146" y="73"/>
                      <a:pt x="146" y="64"/>
                      <a:pt x="147" y="56"/>
                    </a:cubicBezTo>
                    <a:cubicBezTo>
                      <a:pt x="148" y="48"/>
                      <a:pt x="149" y="41"/>
                      <a:pt x="152" y="34"/>
                    </a:cubicBezTo>
                    <a:cubicBezTo>
                      <a:pt x="152" y="34"/>
                      <a:pt x="152" y="33"/>
                      <a:pt x="152" y="32"/>
                    </a:cubicBezTo>
                    <a:cubicBezTo>
                      <a:pt x="151" y="33"/>
                      <a:pt x="150" y="34"/>
                      <a:pt x="149" y="35"/>
                    </a:cubicBezTo>
                    <a:cubicBezTo>
                      <a:pt x="142" y="39"/>
                      <a:pt x="134" y="42"/>
                      <a:pt x="126" y="44"/>
                    </a:cubicBezTo>
                    <a:cubicBezTo>
                      <a:pt x="118" y="46"/>
                      <a:pt x="111" y="48"/>
                      <a:pt x="103" y="50"/>
                    </a:cubicBezTo>
                    <a:cubicBezTo>
                      <a:pt x="98" y="51"/>
                      <a:pt x="92" y="52"/>
                      <a:pt x="87" y="52"/>
                    </a:cubicBezTo>
                    <a:cubicBezTo>
                      <a:pt x="86" y="52"/>
                      <a:pt x="85" y="52"/>
                      <a:pt x="85" y="52"/>
                    </a:cubicBezTo>
                    <a:cubicBezTo>
                      <a:pt x="84" y="52"/>
                      <a:pt x="83" y="52"/>
                      <a:pt x="82" y="52"/>
                    </a:cubicBezTo>
                    <a:cubicBezTo>
                      <a:pt x="79" y="52"/>
                      <a:pt x="77" y="52"/>
                      <a:pt x="74" y="51"/>
                    </a:cubicBezTo>
                    <a:cubicBezTo>
                      <a:pt x="74" y="51"/>
                      <a:pt x="74" y="51"/>
                      <a:pt x="73" y="51"/>
                    </a:cubicBezTo>
                    <a:cubicBezTo>
                      <a:pt x="73" y="53"/>
                      <a:pt x="72" y="55"/>
                      <a:pt x="71" y="57"/>
                    </a:cubicBezTo>
                    <a:cubicBezTo>
                      <a:pt x="72" y="57"/>
                      <a:pt x="73" y="57"/>
                      <a:pt x="74" y="56"/>
                    </a:cubicBezTo>
                    <a:cubicBezTo>
                      <a:pt x="75" y="56"/>
                      <a:pt x="77" y="55"/>
                      <a:pt x="79" y="55"/>
                    </a:cubicBezTo>
                    <a:cubicBezTo>
                      <a:pt x="80" y="54"/>
                      <a:pt x="80" y="55"/>
                      <a:pt x="80" y="55"/>
                    </a:cubicBezTo>
                    <a:cubicBezTo>
                      <a:pt x="81" y="56"/>
                      <a:pt x="81" y="56"/>
                      <a:pt x="80" y="57"/>
                    </a:cubicBezTo>
                    <a:cubicBezTo>
                      <a:pt x="80" y="57"/>
                      <a:pt x="79" y="57"/>
                      <a:pt x="79" y="58"/>
                    </a:cubicBezTo>
                    <a:cubicBezTo>
                      <a:pt x="79" y="58"/>
                      <a:pt x="79" y="58"/>
                      <a:pt x="79" y="58"/>
                    </a:cubicBezTo>
                    <a:cubicBezTo>
                      <a:pt x="80" y="58"/>
                      <a:pt x="81" y="58"/>
                      <a:pt x="82" y="58"/>
                    </a:cubicBezTo>
                    <a:cubicBezTo>
                      <a:pt x="83" y="58"/>
                      <a:pt x="85" y="58"/>
                      <a:pt x="87" y="58"/>
                    </a:cubicBezTo>
                    <a:cubicBezTo>
                      <a:pt x="91" y="58"/>
                      <a:pt x="95" y="58"/>
                      <a:pt x="98" y="57"/>
                    </a:cubicBezTo>
                    <a:cubicBezTo>
                      <a:pt x="106" y="56"/>
                      <a:pt x="113" y="55"/>
                      <a:pt x="121" y="53"/>
                    </a:cubicBezTo>
                    <a:cubicBezTo>
                      <a:pt x="122" y="53"/>
                      <a:pt x="123" y="53"/>
                      <a:pt x="124" y="53"/>
                    </a:cubicBezTo>
                    <a:cubicBezTo>
                      <a:pt x="124" y="53"/>
                      <a:pt x="125" y="53"/>
                      <a:pt x="125" y="54"/>
                    </a:cubicBezTo>
                    <a:cubicBezTo>
                      <a:pt x="125" y="55"/>
                      <a:pt x="125" y="55"/>
                      <a:pt x="124" y="56"/>
                    </a:cubicBezTo>
                    <a:cubicBezTo>
                      <a:pt x="124" y="56"/>
                      <a:pt x="123" y="56"/>
                      <a:pt x="123" y="56"/>
                    </a:cubicBezTo>
                    <a:cubicBezTo>
                      <a:pt x="115" y="58"/>
                      <a:pt x="108" y="59"/>
                      <a:pt x="100" y="60"/>
                    </a:cubicBezTo>
                    <a:cubicBezTo>
                      <a:pt x="98" y="60"/>
                      <a:pt x="96" y="60"/>
                      <a:pt x="94" y="61"/>
                    </a:cubicBezTo>
                    <a:cubicBezTo>
                      <a:pt x="90" y="61"/>
                      <a:pt x="86" y="62"/>
                      <a:pt x="83" y="62"/>
                    </a:cubicBezTo>
                    <a:cubicBezTo>
                      <a:pt x="82" y="63"/>
                      <a:pt x="82" y="63"/>
                      <a:pt x="82" y="63"/>
                    </a:cubicBezTo>
                    <a:cubicBezTo>
                      <a:pt x="80" y="64"/>
                      <a:pt x="79" y="66"/>
                      <a:pt x="77" y="67"/>
                    </a:cubicBezTo>
                    <a:cubicBezTo>
                      <a:pt x="76" y="68"/>
                      <a:pt x="74" y="70"/>
                      <a:pt x="73" y="71"/>
                    </a:cubicBezTo>
                    <a:close/>
                    <a:moveTo>
                      <a:pt x="33" y="137"/>
                    </a:moveTo>
                    <a:cubicBezTo>
                      <a:pt x="33" y="138"/>
                      <a:pt x="33" y="138"/>
                      <a:pt x="33" y="138"/>
                    </a:cubicBezTo>
                    <a:cubicBezTo>
                      <a:pt x="33" y="138"/>
                      <a:pt x="34" y="137"/>
                      <a:pt x="34" y="137"/>
                    </a:cubicBezTo>
                    <a:cubicBezTo>
                      <a:pt x="35" y="137"/>
                      <a:pt x="36" y="137"/>
                      <a:pt x="37" y="136"/>
                    </a:cubicBezTo>
                    <a:cubicBezTo>
                      <a:pt x="37" y="136"/>
                      <a:pt x="38" y="136"/>
                      <a:pt x="38" y="137"/>
                    </a:cubicBezTo>
                    <a:cubicBezTo>
                      <a:pt x="39" y="138"/>
                      <a:pt x="39" y="138"/>
                      <a:pt x="38" y="139"/>
                    </a:cubicBezTo>
                    <a:cubicBezTo>
                      <a:pt x="38" y="139"/>
                      <a:pt x="38" y="140"/>
                      <a:pt x="37" y="140"/>
                    </a:cubicBezTo>
                    <a:cubicBezTo>
                      <a:pt x="35" y="143"/>
                      <a:pt x="33" y="145"/>
                      <a:pt x="31" y="148"/>
                    </a:cubicBezTo>
                    <a:cubicBezTo>
                      <a:pt x="31" y="148"/>
                      <a:pt x="31" y="148"/>
                      <a:pt x="30" y="148"/>
                    </a:cubicBezTo>
                    <a:cubicBezTo>
                      <a:pt x="31" y="148"/>
                      <a:pt x="32" y="148"/>
                      <a:pt x="33" y="147"/>
                    </a:cubicBezTo>
                    <a:cubicBezTo>
                      <a:pt x="34" y="147"/>
                      <a:pt x="34" y="148"/>
                      <a:pt x="34" y="149"/>
                    </a:cubicBezTo>
                    <a:cubicBezTo>
                      <a:pt x="34" y="149"/>
                      <a:pt x="34" y="150"/>
                      <a:pt x="34" y="150"/>
                    </a:cubicBezTo>
                    <a:cubicBezTo>
                      <a:pt x="33" y="151"/>
                      <a:pt x="33" y="151"/>
                      <a:pt x="32" y="152"/>
                    </a:cubicBezTo>
                    <a:cubicBezTo>
                      <a:pt x="31" y="153"/>
                      <a:pt x="30" y="155"/>
                      <a:pt x="29" y="156"/>
                    </a:cubicBezTo>
                    <a:cubicBezTo>
                      <a:pt x="29" y="157"/>
                      <a:pt x="29" y="157"/>
                      <a:pt x="29" y="157"/>
                    </a:cubicBezTo>
                    <a:cubicBezTo>
                      <a:pt x="30" y="157"/>
                      <a:pt x="31" y="157"/>
                      <a:pt x="32" y="156"/>
                    </a:cubicBezTo>
                    <a:cubicBezTo>
                      <a:pt x="32" y="156"/>
                      <a:pt x="33" y="156"/>
                      <a:pt x="33" y="156"/>
                    </a:cubicBezTo>
                    <a:cubicBezTo>
                      <a:pt x="34" y="156"/>
                      <a:pt x="34" y="157"/>
                      <a:pt x="34" y="157"/>
                    </a:cubicBezTo>
                    <a:cubicBezTo>
                      <a:pt x="34" y="158"/>
                      <a:pt x="34" y="159"/>
                      <a:pt x="34" y="159"/>
                    </a:cubicBezTo>
                    <a:cubicBezTo>
                      <a:pt x="32" y="161"/>
                      <a:pt x="31" y="163"/>
                      <a:pt x="29" y="165"/>
                    </a:cubicBezTo>
                    <a:cubicBezTo>
                      <a:pt x="29" y="166"/>
                      <a:pt x="28" y="166"/>
                      <a:pt x="27" y="166"/>
                    </a:cubicBezTo>
                    <a:cubicBezTo>
                      <a:pt x="27" y="166"/>
                      <a:pt x="27" y="166"/>
                      <a:pt x="26" y="166"/>
                    </a:cubicBezTo>
                    <a:cubicBezTo>
                      <a:pt x="25" y="170"/>
                      <a:pt x="24" y="173"/>
                      <a:pt x="23" y="176"/>
                    </a:cubicBezTo>
                    <a:cubicBezTo>
                      <a:pt x="22" y="180"/>
                      <a:pt x="21" y="183"/>
                      <a:pt x="20" y="186"/>
                    </a:cubicBezTo>
                    <a:cubicBezTo>
                      <a:pt x="21" y="185"/>
                      <a:pt x="21" y="185"/>
                      <a:pt x="21" y="184"/>
                    </a:cubicBezTo>
                    <a:cubicBezTo>
                      <a:pt x="22" y="181"/>
                      <a:pt x="24" y="178"/>
                      <a:pt x="26" y="176"/>
                    </a:cubicBezTo>
                    <a:cubicBezTo>
                      <a:pt x="27" y="175"/>
                      <a:pt x="27" y="174"/>
                      <a:pt x="28" y="174"/>
                    </a:cubicBezTo>
                    <a:cubicBezTo>
                      <a:pt x="28" y="173"/>
                      <a:pt x="28" y="173"/>
                      <a:pt x="28" y="173"/>
                    </a:cubicBezTo>
                    <a:cubicBezTo>
                      <a:pt x="29" y="173"/>
                      <a:pt x="30" y="173"/>
                      <a:pt x="30" y="173"/>
                    </a:cubicBezTo>
                    <a:cubicBezTo>
                      <a:pt x="31" y="174"/>
                      <a:pt x="31" y="174"/>
                      <a:pt x="31" y="175"/>
                    </a:cubicBezTo>
                    <a:cubicBezTo>
                      <a:pt x="30" y="176"/>
                      <a:pt x="30" y="176"/>
                      <a:pt x="29" y="176"/>
                    </a:cubicBezTo>
                    <a:cubicBezTo>
                      <a:pt x="29" y="176"/>
                      <a:pt x="28" y="176"/>
                      <a:pt x="27" y="177"/>
                    </a:cubicBezTo>
                    <a:cubicBezTo>
                      <a:pt x="26" y="178"/>
                      <a:pt x="25" y="179"/>
                      <a:pt x="25" y="180"/>
                    </a:cubicBezTo>
                    <a:cubicBezTo>
                      <a:pt x="22" y="185"/>
                      <a:pt x="21" y="190"/>
                      <a:pt x="20" y="195"/>
                    </a:cubicBezTo>
                    <a:cubicBezTo>
                      <a:pt x="20" y="197"/>
                      <a:pt x="20" y="198"/>
                      <a:pt x="20" y="200"/>
                    </a:cubicBezTo>
                    <a:cubicBezTo>
                      <a:pt x="20" y="201"/>
                      <a:pt x="20" y="201"/>
                      <a:pt x="19" y="202"/>
                    </a:cubicBezTo>
                    <a:cubicBezTo>
                      <a:pt x="19" y="202"/>
                      <a:pt x="18" y="202"/>
                      <a:pt x="18" y="202"/>
                    </a:cubicBezTo>
                    <a:cubicBezTo>
                      <a:pt x="18" y="208"/>
                      <a:pt x="20" y="214"/>
                      <a:pt x="22" y="220"/>
                    </a:cubicBezTo>
                    <a:cubicBezTo>
                      <a:pt x="22" y="220"/>
                      <a:pt x="23" y="220"/>
                      <a:pt x="23" y="220"/>
                    </a:cubicBezTo>
                    <a:cubicBezTo>
                      <a:pt x="23" y="219"/>
                      <a:pt x="24" y="219"/>
                      <a:pt x="25" y="220"/>
                    </a:cubicBezTo>
                    <a:cubicBezTo>
                      <a:pt x="27" y="222"/>
                      <a:pt x="30" y="222"/>
                      <a:pt x="34" y="222"/>
                    </a:cubicBezTo>
                    <a:cubicBezTo>
                      <a:pt x="34" y="222"/>
                      <a:pt x="35" y="221"/>
                      <a:pt x="36" y="221"/>
                    </a:cubicBezTo>
                    <a:cubicBezTo>
                      <a:pt x="38" y="220"/>
                      <a:pt x="39" y="218"/>
                      <a:pt x="40" y="217"/>
                    </a:cubicBezTo>
                    <a:cubicBezTo>
                      <a:pt x="41" y="214"/>
                      <a:pt x="42" y="212"/>
                      <a:pt x="42" y="209"/>
                    </a:cubicBezTo>
                    <a:cubicBezTo>
                      <a:pt x="42" y="208"/>
                      <a:pt x="42" y="207"/>
                      <a:pt x="43" y="206"/>
                    </a:cubicBezTo>
                    <a:cubicBezTo>
                      <a:pt x="43" y="204"/>
                      <a:pt x="44" y="204"/>
                      <a:pt x="46" y="204"/>
                    </a:cubicBezTo>
                    <a:cubicBezTo>
                      <a:pt x="46" y="204"/>
                      <a:pt x="46" y="204"/>
                      <a:pt x="47" y="205"/>
                    </a:cubicBezTo>
                    <a:cubicBezTo>
                      <a:pt x="47" y="204"/>
                      <a:pt x="47" y="204"/>
                      <a:pt x="47" y="204"/>
                    </a:cubicBezTo>
                    <a:cubicBezTo>
                      <a:pt x="47" y="200"/>
                      <a:pt x="47" y="196"/>
                      <a:pt x="46" y="192"/>
                    </a:cubicBezTo>
                    <a:cubicBezTo>
                      <a:pt x="46" y="191"/>
                      <a:pt x="46" y="190"/>
                      <a:pt x="46" y="188"/>
                    </a:cubicBezTo>
                    <a:cubicBezTo>
                      <a:pt x="46" y="186"/>
                      <a:pt x="45" y="183"/>
                      <a:pt x="45" y="180"/>
                    </a:cubicBezTo>
                    <a:cubicBezTo>
                      <a:pt x="45" y="179"/>
                      <a:pt x="44" y="177"/>
                      <a:pt x="44" y="176"/>
                    </a:cubicBezTo>
                    <a:cubicBezTo>
                      <a:pt x="42" y="171"/>
                      <a:pt x="41" y="165"/>
                      <a:pt x="41" y="159"/>
                    </a:cubicBezTo>
                    <a:cubicBezTo>
                      <a:pt x="41" y="158"/>
                      <a:pt x="41" y="157"/>
                      <a:pt x="41" y="156"/>
                    </a:cubicBezTo>
                    <a:cubicBezTo>
                      <a:pt x="40" y="151"/>
                      <a:pt x="41" y="146"/>
                      <a:pt x="41" y="141"/>
                    </a:cubicBezTo>
                    <a:cubicBezTo>
                      <a:pt x="42" y="139"/>
                      <a:pt x="42" y="136"/>
                      <a:pt x="43" y="134"/>
                    </a:cubicBezTo>
                    <a:cubicBezTo>
                      <a:pt x="44" y="130"/>
                      <a:pt x="44" y="126"/>
                      <a:pt x="47" y="122"/>
                    </a:cubicBezTo>
                    <a:cubicBezTo>
                      <a:pt x="47" y="122"/>
                      <a:pt x="47" y="121"/>
                      <a:pt x="47" y="121"/>
                    </a:cubicBezTo>
                    <a:cubicBezTo>
                      <a:pt x="42" y="121"/>
                      <a:pt x="38" y="120"/>
                      <a:pt x="34" y="120"/>
                    </a:cubicBezTo>
                    <a:cubicBezTo>
                      <a:pt x="35" y="122"/>
                      <a:pt x="34" y="123"/>
                      <a:pt x="34" y="124"/>
                    </a:cubicBezTo>
                    <a:cubicBezTo>
                      <a:pt x="33" y="124"/>
                      <a:pt x="33" y="124"/>
                      <a:pt x="33" y="125"/>
                    </a:cubicBezTo>
                    <a:cubicBezTo>
                      <a:pt x="33" y="125"/>
                      <a:pt x="33" y="125"/>
                      <a:pt x="32" y="126"/>
                    </a:cubicBezTo>
                    <a:cubicBezTo>
                      <a:pt x="34" y="125"/>
                      <a:pt x="35" y="124"/>
                      <a:pt x="36" y="124"/>
                    </a:cubicBezTo>
                    <a:cubicBezTo>
                      <a:pt x="36" y="124"/>
                      <a:pt x="37" y="123"/>
                      <a:pt x="37" y="123"/>
                    </a:cubicBezTo>
                    <a:cubicBezTo>
                      <a:pt x="38" y="123"/>
                      <a:pt x="39" y="124"/>
                      <a:pt x="39" y="125"/>
                    </a:cubicBezTo>
                    <a:cubicBezTo>
                      <a:pt x="38" y="126"/>
                      <a:pt x="38" y="126"/>
                      <a:pt x="38" y="126"/>
                    </a:cubicBezTo>
                    <a:cubicBezTo>
                      <a:pt x="36" y="128"/>
                      <a:pt x="35" y="129"/>
                      <a:pt x="34" y="130"/>
                    </a:cubicBezTo>
                    <a:cubicBezTo>
                      <a:pt x="34" y="130"/>
                      <a:pt x="34" y="130"/>
                      <a:pt x="34" y="131"/>
                    </a:cubicBezTo>
                    <a:cubicBezTo>
                      <a:pt x="35" y="130"/>
                      <a:pt x="36" y="130"/>
                      <a:pt x="36" y="129"/>
                    </a:cubicBezTo>
                    <a:cubicBezTo>
                      <a:pt x="37" y="129"/>
                      <a:pt x="38" y="129"/>
                      <a:pt x="38" y="129"/>
                    </a:cubicBezTo>
                    <a:cubicBezTo>
                      <a:pt x="39" y="130"/>
                      <a:pt x="38" y="130"/>
                      <a:pt x="38" y="131"/>
                    </a:cubicBezTo>
                    <a:cubicBezTo>
                      <a:pt x="37" y="132"/>
                      <a:pt x="37" y="133"/>
                      <a:pt x="36" y="134"/>
                    </a:cubicBezTo>
                    <a:cubicBezTo>
                      <a:pt x="35" y="135"/>
                      <a:pt x="34" y="136"/>
                      <a:pt x="33" y="137"/>
                    </a:cubicBezTo>
                    <a:close/>
                    <a:moveTo>
                      <a:pt x="153" y="94"/>
                    </a:moveTo>
                    <a:cubicBezTo>
                      <a:pt x="153" y="94"/>
                      <a:pt x="154" y="94"/>
                      <a:pt x="154" y="94"/>
                    </a:cubicBezTo>
                    <a:cubicBezTo>
                      <a:pt x="156" y="94"/>
                      <a:pt x="158" y="94"/>
                      <a:pt x="160" y="94"/>
                    </a:cubicBezTo>
                    <a:cubicBezTo>
                      <a:pt x="165" y="94"/>
                      <a:pt x="170" y="94"/>
                      <a:pt x="176" y="93"/>
                    </a:cubicBezTo>
                    <a:cubicBezTo>
                      <a:pt x="177" y="92"/>
                      <a:pt x="179" y="92"/>
                      <a:pt x="180" y="91"/>
                    </a:cubicBezTo>
                    <a:cubicBezTo>
                      <a:pt x="181" y="91"/>
                      <a:pt x="183" y="90"/>
                      <a:pt x="184" y="89"/>
                    </a:cubicBezTo>
                    <a:cubicBezTo>
                      <a:pt x="187" y="86"/>
                      <a:pt x="189" y="83"/>
                      <a:pt x="191" y="79"/>
                    </a:cubicBezTo>
                    <a:cubicBezTo>
                      <a:pt x="191" y="79"/>
                      <a:pt x="192" y="78"/>
                      <a:pt x="192" y="77"/>
                    </a:cubicBezTo>
                    <a:cubicBezTo>
                      <a:pt x="191" y="74"/>
                      <a:pt x="191" y="71"/>
                      <a:pt x="191" y="68"/>
                    </a:cubicBezTo>
                    <a:cubicBezTo>
                      <a:pt x="191" y="66"/>
                      <a:pt x="190" y="64"/>
                      <a:pt x="188" y="62"/>
                    </a:cubicBezTo>
                    <a:cubicBezTo>
                      <a:pt x="187" y="60"/>
                      <a:pt x="186" y="58"/>
                      <a:pt x="183" y="57"/>
                    </a:cubicBezTo>
                    <a:cubicBezTo>
                      <a:pt x="182" y="57"/>
                      <a:pt x="180" y="56"/>
                      <a:pt x="179" y="56"/>
                    </a:cubicBezTo>
                    <a:cubicBezTo>
                      <a:pt x="176" y="55"/>
                      <a:pt x="173" y="55"/>
                      <a:pt x="171" y="54"/>
                    </a:cubicBezTo>
                    <a:cubicBezTo>
                      <a:pt x="168" y="53"/>
                      <a:pt x="165" y="53"/>
                      <a:pt x="161" y="53"/>
                    </a:cubicBezTo>
                    <a:cubicBezTo>
                      <a:pt x="160" y="53"/>
                      <a:pt x="159" y="53"/>
                      <a:pt x="158" y="53"/>
                    </a:cubicBezTo>
                    <a:cubicBezTo>
                      <a:pt x="157" y="53"/>
                      <a:pt x="156" y="53"/>
                      <a:pt x="156" y="54"/>
                    </a:cubicBezTo>
                    <a:cubicBezTo>
                      <a:pt x="156" y="57"/>
                      <a:pt x="155" y="60"/>
                      <a:pt x="155" y="63"/>
                    </a:cubicBezTo>
                    <a:cubicBezTo>
                      <a:pt x="154" y="67"/>
                      <a:pt x="154" y="70"/>
                      <a:pt x="154" y="74"/>
                    </a:cubicBezTo>
                    <a:cubicBezTo>
                      <a:pt x="154" y="79"/>
                      <a:pt x="153" y="84"/>
                      <a:pt x="153" y="88"/>
                    </a:cubicBezTo>
                    <a:cubicBezTo>
                      <a:pt x="153" y="89"/>
                      <a:pt x="153" y="89"/>
                      <a:pt x="153" y="89"/>
                    </a:cubicBezTo>
                    <a:cubicBezTo>
                      <a:pt x="154" y="89"/>
                      <a:pt x="154" y="89"/>
                      <a:pt x="155" y="89"/>
                    </a:cubicBezTo>
                    <a:cubicBezTo>
                      <a:pt x="156" y="88"/>
                      <a:pt x="156" y="88"/>
                      <a:pt x="157" y="88"/>
                    </a:cubicBezTo>
                    <a:cubicBezTo>
                      <a:pt x="157" y="88"/>
                      <a:pt x="157" y="88"/>
                      <a:pt x="156" y="88"/>
                    </a:cubicBezTo>
                    <a:cubicBezTo>
                      <a:pt x="155" y="86"/>
                      <a:pt x="155" y="85"/>
                      <a:pt x="157" y="84"/>
                    </a:cubicBezTo>
                    <a:cubicBezTo>
                      <a:pt x="157" y="84"/>
                      <a:pt x="158" y="84"/>
                      <a:pt x="158" y="84"/>
                    </a:cubicBezTo>
                    <a:cubicBezTo>
                      <a:pt x="157" y="83"/>
                      <a:pt x="156" y="83"/>
                      <a:pt x="155" y="83"/>
                    </a:cubicBezTo>
                    <a:cubicBezTo>
                      <a:pt x="155" y="82"/>
                      <a:pt x="154" y="82"/>
                      <a:pt x="154" y="81"/>
                    </a:cubicBezTo>
                    <a:cubicBezTo>
                      <a:pt x="154" y="80"/>
                      <a:pt x="155" y="80"/>
                      <a:pt x="155" y="80"/>
                    </a:cubicBezTo>
                    <a:cubicBezTo>
                      <a:pt x="156" y="80"/>
                      <a:pt x="157" y="79"/>
                      <a:pt x="157" y="79"/>
                    </a:cubicBezTo>
                    <a:cubicBezTo>
                      <a:pt x="158" y="79"/>
                      <a:pt x="159" y="79"/>
                      <a:pt x="160" y="79"/>
                    </a:cubicBezTo>
                    <a:cubicBezTo>
                      <a:pt x="159" y="78"/>
                      <a:pt x="157" y="78"/>
                      <a:pt x="156" y="78"/>
                    </a:cubicBezTo>
                    <a:cubicBezTo>
                      <a:pt x="156" y="78"/>
                      <a:pt x="155" y="78"/>
                      <a:pt x="155" y="78"/>
                    </a:cubicBezTo>
                    <a:cubicBezTo>
                      <a:pt x="155" y="77"/>
                      <a:pt x="155" y="77"/>
                      <a:pt x="155" y="77"/>
                    </a:cubicBezTo>
                    <a:cubicBezTo>
                      <a:pt x="155" y="76"/>
                      <a:pt x="155" y="76"/>
                      <a:pt x="156" y="76"/>
                    </a:cubicBezTo>
                    <a:cubicBezTo>
                      <a:pt x="156" y="76"/>
                      <a:pt x="156" y="76"/>
                      <a:pt x="157" y="76"/>
                    </a:cubicBezTo>
                    <a:cubicBezTo>
                      <a:pt x="158" y="76"/>
                      <a:pt x="158" y="76"/>
                      <a:pt x="159" y="76"/>
                    </a:cubicBezTo>
                    <a:cubicBezTo>
                      <a:pt x="163" y="76"/>
                      <a:pt x="167" y="76"/>
                      <a:pt x="171" y="76"/>
                    </a:cubicBezTo>
                    <a:cubicBezTo>
                      <a:pt x="174" y="76"/>
                      <a:pt x="177" y="76"/>
                      <a:pt x="179" y="75"/>
                    </a:cubicBezTo>
                    <a:cubicBezTo>
                      <a:pt x="180" y="74"/>
                      <a:pt x="181" y="74"/>
                      <a:pt x="182" y="74"/>
                    </a:cubicBezTo>
                    <a:cubicBezTo>
                      <a:pt x="182" y="74"/>
                      <a:pt x="182" y="74"/>
                      <a:pt x="183" y="74"/>
                    </a:cubicBezTo>
                    <a:cubicBezTo>
                      <a:pt x="184" y="74"/>
                      <a:pt x="185" y="74"/>
                      <a:pt x="185" y="73"/>
                    </a:cubicBezTo>
                    <a:cubicBezTo>
                      <a:pt x="185" y="71"/>
                      <a:pt x="185" y="70"/>
                      <a:pt x="185" y="69"/>
                    </a:cubicBezTo>
                    <a:cubicBezTo>
                      <a:pt x="185" y="69"/>
                      <a:pt x="185" y="69"/>
                      <a:pt x="185" y="68"/>
                    </a:cubicBezTo>
                    <a:cubicBezTo>
                      <a:pt x="184" y="69"/>
                      <a:pt x="184" y="69"/>
                      <a:pt x="184" y="69"/>
                    </a:cubicBezTo>
                    <a:cubicBezTo>
                      <a:pt x="183" y="68"/>
                      <a:pt x="182" y="67"/>
                      <a:pt x="183" y="65"/>
                    </a:cubicBezTo>
                    <a:cubicBezTo>
                      <a:pt x="184" y="64"/>
                      <a:pt x="185" y="64"/>
                      <a:pt x="186" y="65"/>
                    </a:cubicBezTo>
                    <a:cubicBezTo>
                      <a:pt x="187" y="66"/>
                      <a:pt x="186" y="66"/>
                      <a:pt x="187" y="67"/>
                    </a:cubicBezTo>
                    <a:cubicBezTo>
                      <a:pt x="187" y="68"/>
                      <a:pt x="187" y="70"/>
                      <a:pt x="187" y="72"/>
                    </a:cubicBezTo>
                    <a:cubicBezTo>
                      <a:pt x="187" y="74"/>
                      <a:pt x="187" y="75"/>
                      <a:pt x="185" y="77"/>
                    </a:cubicBezTo>
                    <a:cubicBezTo>
                      <a:pt x="185" y="78"/>
                      <a:pt x="184" y="78"/>
                      <a:pt x="184" y="79"/>
                    </a:cubicBezTo>
                    <a:cubicBezTo>
                      <a:pt x="184" y="79"/>
                      <a:pt x="185" y="80"/>
                      <a:pt x="185" y="80"/>
                    </a:cubicBezTo>
                    <a:cubicBezTo>
                      <a:pt x="185" y="81"/>
                      <a:pt x="185" y="81"/>
                      <a:pt x="184" y="82"/>
                    </a:cubicBezTo>
                    <a:cubicBezTo>
                      <a:pt x="185" y="83"/>
                      <a:pt x="185" y="84"/>
                      <a:pt x="183" y="85"/>
                    </a:cubicBezTo>
                    <a:cubicBezTo>
                      <a:pt x="183" y="85"/>
                      <a:pt x="182" y="85"/>
                      <a:pt x="182" y="85"/>
                    </a:cubicBezTo>
                    <a:cubicBezTo>
                      <a:pt x="179" y="86"/>
                      <a:pt x="177" y="87"/>
                      <a:pt x="174" y="88"/>
                    </a:cubicBezTo>
                    <a:cubicBezTo>
                      <a:pt x="171" y="89"/>
                      <a:pt x="168" y="89"/>
                      <a:pt x="165" y="89"/>
                    </a:cubicBezTo>
                    <a:cubicBezTo>
                      <a:pt x="163" y="89"/>
                      <a:pt x="161" y="89"/>
                      <a:pt x="159" y="90"/>
                    </a:cubicBezTo>
                    <a:cubicBezTo>
                      <a:pt x="159" y="90"/>
                      <a:pt x="159" y="91"/>
                      <a:pt x="159" y="91"/>
                    </a:cubicBezTo>
                    <a:cubicBezTo>
                      <a:pt x="159" y="92"/>
                      <a:pt x="158" y="93"/>
                      <a:pt x="157" y="93"/>
                    </a:cubicBezTo>
                    <a:cubicBezTo>
                      <a:pt x="156" y="93"/>
                      <a:pt x="155" y="93"/>
                      <a:pt x="154" y="92"/>
                    </a:cubicBezTo>
                    <a:cubicBezTo>
                      <a:pt x="154" y="92"/>
                      <a:pt x="153" y="92"/>
                      <a:pt x="153" y="92"/>
                    </a:cubicBezTo>
                    <a:cubicBezTo>
                      <a:pt x="153" y="93"/>
                      <a:pt x="153" y="93"/>
                      <a:pt x="153" y="94"/>
                    </a:cubicBezTo>
                    <a:close/>
                    <a:moveTo>
                      <a:pt x="128" y="95"/>
                    </a:moveTo>
                    <a:cubicBezTo>
                      <a:pt x="126" y="95"/>
                      <a:pt x="126" y="95"/>
                      <a:pt x="126" y="97"/>
                    </a:cubicBezTo>
                    <a:cubicBezTo>
                      <a:pt x="126" y="98"/>
                      <a:pt x="126" y="99"/>
                      <a:pt x="126" y="99"/>
                    </a:cubicBezTo>
                    <a:cubicBezTo>
                      <a:pt x="125" y="100"/>
                      <a:pt x="125" y="102"/>
                      <a:pt x="125" y="103"/>
                    </a:cubicBezTo>
                    <a:cubicBezTo>
                      <a:pt x="125" y="103"/>
                      <a:pt x="124" y="104"/>
                      <a:pt x="124" y="104"/>
                    </a:cubicBezTo>
                    <a:cubicBezTo>
                      <a:pt x="123" y="104"/>
                      <a:pt x="123" y="103"/>
                      <a:pt x="122" y="103"/>
                    </a:cubicBezTo>
                    <a:cubicBezTo>
                      <a:pt x="122" y="102"/>
                      <a:pt x="122" y="102"/>
                      <a:pt x="122" y="101"/>
                    </a:cubicBezTo>
                    <a:cubicBezTo>
                      <a:pt x="122" y="100"/>
                      <a:pt x="122" y="99"/>
                      <a:pt x="121" y="98"/>
                    </a:cubicBezTo>
                    <a:cubicBezTo>
                      <a:pt x="121" y="98"/>
                      <a:pt x="120" y="98"/>
                      <a:pt x="120" y="98"/>
                    </a:cubicBezTo>
                    <a:cubicBezTo>
                      <a:pt x="119" y="99"/>
                      <a:pt x="119" y="99"/>
                      <a:pt x="119" y="100"/>
                    </a:cubicBezTo>
                    <a:cubicBezTo>
                      <a:pt x="119" y="100"/>
                      <a:pt x="119" y="101"/>
                      <a:pt x="119" y="102"/>
                    </a:cubicBezTo>
                    <a:cubicBezTo>
                      <a:pt x="118" y="102"/>
                      <a:pt x="118" y="102"/>
                      <a:pt x="117" y="102"/>
                    </a:cubicBezTo>
                    <a:cubicBezTo>
                      <a:pt x="117" y="102"/>
                      <a:pt x="116" y="102"/>
                      <a:pt x="116" y="102"/>
                    </a:cubicBezTo>
                    <a:cubicBezTo>
                      <a:pt x="116" y="101"/>
                      <a:pt x="116" y="101"/>
                      <a:pt x="116" y="100"/>
                    </a:cubicBezTo>
                    <a:cubicBezTo>
                      <a:pt x="116" y="100"/>
                      <a:pt x="115" y="99"/>
                      <a:pt x="115" y="98"/>
                    </a:cubicBezTo>
                    <a:cubicBezTo>
                      <a:pt x="115" y="97"/>
                      <a:pt x="115" y="95"/>
                      <a:pt x="114" y="94"/>
                    </a:cubicBezTo>
                    <a:cubicBezTo>
                      <a:pt x="114" y="94"/>
                      <a:pt x="114" y="94"/>
                      <a:pt x="114" y="95"/>
                    </a:cubicBezTo>
                    <a:cubicBezTo>
                      <a:pt x="113" y="95"/>
                      <a:pt x="112" y="95"/>
                      <a:pt x="112" y="95"/>
                    </a:cubicBezTo>
                    <a:cubicBezTo>
                      <a:pt x="112" y="96"/>
                      <a:pt x="112" y="96"/>
                      <a:pt x="111" y="96"/>
                    </a:cubicBezTo>
                    <a:cubicBezTo>
                      <a:pt x="111" y="97"/>
                      <a:pt x="111" y="98"/>
                      <a:pt x="111" y="99"/>
                    </a:cubicBezTo>
                    <a:cubicBezTo>
                      <a:pt x="111" y="99"/>
                      <a:pt x="111" y="100"/>
                      <a:pt x="110" y="101"/>
                    </a:cubicBezTo>
                    <a:cubicBezTo>
                      <a:pt x="110" y="102"/>
                      <a:pt x="109" y="102"/>
                      <a:pt x="108" y="101"/>
                    </a:cubicBezTo>
                    <a:cubicBezTo>
                      <a:pt x="108" y="101"/>
                      <a:pt x="108" y="101"/>
                      <a:pt x="108" y="100"/>
                    </a:cubicBezTo>
                    <a:cubicBezTo>
                      <a:pt x="107" y="99"/>
                      <a:pt x="107" y="98"/>
                      <a:pt x="107" y="98"/>
                    </a:cubicBezTo>
                    <a:cubicBezTo>
                      <a:pt x="107" y="97"/>
                      <a:pt x="107" y="97"/>
                      <a:pt x="106" y="97"/>
                    </a:cubicBezTo>
                    <a:cubicBezTo>
                      <a:pt x="105" y="96"/>
                      <a:pt x="105" y="95"/>
                      <a:pt x="105" y="94"/>
                    </a:cubicBezTo>
                    <a:cubicBezTo>
                      <a:pt x="106" y="94"/>
                      <a:pt x="106" y="93"/>
                      <a:pt x="106" y="93"/>
                    </a:cubicBezTo>
                    <a:cubicBezTo>
                      <a:pt x="106" y="92"/>
                      <a:pt x="106" y="92"/>
                      <a:pt x="106" y="91"/>
                    </a:cubicBezTo>
                    <a:cubicBezTo>
                      <a:pt x="105" y="92"/>
                      <a:pt x="105" y="92"/>
                      <a:pt x="104" y="93"/>
                    </a:cubicBezTo>
                    <a:cubicBezTo>
                      <a:pt x="104" y="95"/>
                      <a:pt x="104" y="97"/>
                      <a:pt x="104" y="98"/>
                    </a:cubicBezTo>
                    <a:cubicBezTo>
                      <a:pt x="103" y="99"/>
                      <a:pt x="103" y="100"/>
                      <a:pt x="102" y="101"/>
                    </a:cubicBezTo>
                    <a:cubicBezTo>
                      <a:pt x="102" y="101"/>
                      <a:pt x="102" y="101"/>
                      <a:pt x="102" y="101"/>
                    </a:cubicBezTo>
                    <a:cubicBezTo>
                      <a:pt x="103" y="103"/>
                      <a:pt x="103" y="104"/>
                      <a:pt x="105" y="104"/>
                    </a:cubicBezTo>
                    <a:cubicBezTo>
                      <a:pt x="108" y="104"/>
                      <a:pt x="112" y="104"/>
                      <a:pt x="116" y="104"/>
                    </a:cubicBezTo>
                    <a:cubicBezTo>
                      <a:pt x="122" y="105"/>
                      <a:pt x="127" y="106"/>
                      <a:pt x="133" y="107"/>
                    </a:cubicBezTo>
                    <a:cubicBezTo>
                      <a:pt x="137" y="107"/>
                      <a:pt x="142" y="109"/>
                      <a:pt x="145" y="112"/>
                    </a:cubicBezTo>
                    <a:cubicBezTo>
                      <a:pt x="145" y="112"/>
                      <a:pt x="146" y="112"/>
                      <a:pt x="146" y="113"/>
                    </a:cubicBezTo>
                    <a:cubicBezTo>
                      <a:pt x="146" y="111"/>
                      <a:pt x="146" y="110"/>
                      <a:pt x="146" y="109"/>
                    </a:cubicBezTo>
                    <a:cubicBezTo>
                      <a:pt x="146" y="108"/>
                      <a:pt x="146" y="107"/>
                      <a:pt x="146" y="106"/>
                    </a:cubicBezTo>
                    <a:cubicBezTo>
                      <a:pt x="146" y="106"/>
                      <a:pt x="145" y="106"/>
                      <a:pt x="145" y="107"/>
                    </a:cubicBezTo>
                    <a:cubicBezTo>
                      <a:pt x="143" y="108"/>
                      <a:pt x="142" y="107"/>
                      <a:pt x="142" y="105"/>
                    </a:cubicBezTo>
                    <a:cubicBezTo>
                      <a:pt x="141" y="104"/>
                      <a:pt x="141" y="103"/>
                      <a:pt x="141" y="102"/>
                    </a:cubicBezTo>
                    <a:cubicBezTo>
                      <a:pt x="141" y="102"/>
                      <a:pt x="141" y="101"/>
                      <a:pt x="141" y="101"/>
                    </a:cubicBezTo>
                    <a:cubicBezTo>
                      <a:pt x="141" y="102"/>
                      <a:pt x="141" y="102"/>
                      <a:pt x="141" y="102"/>
                    </a:cubicBezTo>
                    <a:cubicBezTo>
                      <a:pt x="141" y="104"/>
                      <a:pt x="141" y="105"/>
                      <a:pt x="141" y="106"/>
                    </a:cubicBezTo>
                    <a:cubicBezTo>
                      <a:pt x="140" y="107"/>
                      <a:pt x="140" y="107"/>
                      <a:pt x="140" y="107"/>
                    </a:cubicBezTo>
                    <a:cubicBezTo>
                      <a:pt x="139" y="107"/>
                      <a:pt x="138" y="107"/>
                      <a:pt x="138" y="106"/>
                    </a:cubicBezTo>
                    <a:cubicBezTo>
                      <a:pt x="138" y="106"/>
                      <a:pt x="138" y="105"/>
                      <a:pt x="137" y="105"/>
                    </a:cubicBezTo>
                    <a:cubicBezTo>
                      <a:pt x="137" y="103"/>
                      <a:pt x="137" y="102"/>
                      <a:pt x="136" y="100"/>
                    </a:cubicBezTo>
                    <a:cubicBezTo>
                      <a:pt x="135" y="100"/>
                      <a:pt x="134" y="100"/>
                      <a:pt x="133" y="100"/>
                    </a:cubicBezTo>
                    <a:cubicBezTo>
                      <a:pt x="133" y="100"/>
                      <a:pt x="133" y="100"/>
                      <a:pt x="133" y="101"/>
                    </a:cubicBezTo>
                    <a:cubicBezTo>
                      <a:pt x="133" y="102"/>
                      <a:pt x="132" y="103"/>
                      <a:pt x="132" y="104"/>
                    </a:cubicBezTo>
                    <a:cubicBezTo>
                      <a:pt x="132" y="105"/>
                      <a:pt x="131" y="105"/>
                      <a:pt x="131" y="105"/>
                    </a:cubicBezTo>
                    <a:cubicBezTo>
                      <a:pt x="130" y="105"/>
                      <a:pt x="130" y="105"/>
                      <a:pt x="129" y="104"/>
                    </a:cubicBezTo>
                    <a:cubicBezTo>
                      <a:pt x="129" y="103"/>
                      <a:pt x="129" y="103"/>
                      <a:pt x="129" y="102"/>
                    </a:cubicBezTo>
                    <a:cubicBezTo>
                      <a:pt x="129" y="100"/>
                      <a:pt x="129" y="97"/>
                      <a:pt x="128" y="95"/>
                    </a:cubicBezTo>
                    <a:close/>
                    <a:moveTo>
                      <a:pt x="37" y="233"/>
                    </a:moveTo>
                    <a:cubicBezTo>
                      <a:pt x="37" y="233"/>
                      <a:pt x="37" y="233"/>
                      <a:pt x="37" y="233"/>
                    </a:cubicBezTo>
                    <a:cubicBezTo>
                      <a:pt x="37" y="233"/>
                      <a:pt x="37" y="233"/>
                      <a:pt x="37" y="233"/>
                    </a:cubicBezTo>
                    <a:cubicBezTo>
                      <a:pt x="40" y="233"/>
                      <a:pt x="43" y="231"/>
                      <a:pt x="44" y="229"/>
                    </a:cubicBezTo>
                    <a:cubicBezTo>
                      <a:pt x="47" y="225"/>
                      <a:pt x="49" y="222"/>
                      <a:pt x="50" y="217"/>
                    </a:cubicBezTo>
                    <a:cubicBezTo>
                      <a:pt x="51" y="215"/>
                      <a:pt x="52" y="213"/>
                      <a:pt x="52" y="211"/>
                    </a:cubicBezTo>
                    <a:cubicBezTo>
                      <a:pt x="52" y="206"/>
                      <a:pt x="52" y="201"/>
                      <a:pt x="50" y="195"/>
                    </a:cubicBezTo>
                    <a:cubicBezTo>
                      <a:pt x="50" y="195"/>
                      <a:pt x="50" y="194"/>
                      <a:pt x="50" y="194"/>
                    </a:cubicBezTo>
                    <a:cubicBezTo>
                      <a:pt x="50" y="194"/>
                      <a:pt x="50" y="195"/>
                      <a:pt x="50" y="195"/>
                    </a:cubicBezTo>
                    <a:cubicBezTo>
                      <a:pt x="50" y="199"/>
                      <a:pt x="50" y="203"/>
                      <a:pt x="50" y="206"/>
                    </a:cubicBezTo>
                    <a:cubicBezTo>
                      <a:pt x="50" y="209"/>
                      <a:pt x="49" y="212"/>
                      <a:pt x="48" y="215"/>
                    </a:cubicBezTo>
                    <a:cubicBezTo>
                      <a:pt x="46" y="219"/>
                      <a:pt x="44" y="223"/>
                      <a:pt x="43" y="226"/>
                    </a:cubicBezTo>
                    <a:cubicBezTo>
                      <a:pt x="41" y="229"/>
                      <a:pt x="39" y="231"/>
                      <a:pt x="37" y="233"/>
                    </a:cubicBezTo>
                    <a:cubicBezTo>
                      <a:pt x="37" y="233"/>
                      <a:pt x="37" y="233"/>
                      <a:pt x="37" y="233"/>
                    </a:cubicBezTo>
                    <a:close/>
                    <a:moveTo>
                      <a:pt x="46" y="209"/>
                    </a:moveTo>
                    <a:cubicBezTo>
                      <a:pt x="46" y="209"/>
                      <a:pt x="46" y="209"/>
                      <a:pt x="46" y="209"/>
                    </a:cubicBezTo>
                    <a:cubicBezTo>
                      <a:pt x="46" y="209"/>
                      <a:pt x="46" y="209"/>
                      <a:pt x="45" y="209"/>
                    </a:cubicBezTo>
                    <a:cubicBezTo>
                      <a:pt x="44" y="212"/>
                      <a:pt x="43" y="215"/>
                      <a:pt x="41" y="218"/>
                    </a:cubicBezTo>
                    <a:cubicBezTo>
                      <a:pt x="41" y="219"/>
                      <a:pt x="40" y="219"/>
                      <a:pt x="40" y="220"/>
                    </a:cubicBezTo>
                    <a:cubicBezTo>
                      <a:pt x="37" y="223"/>
                      <a:pt x="34" y="224"/>
                      <a:pt x="30" y="224"/>
                    </a:cubicBezTo>
                    <a:cubicBezTo>
                      <a:pt x="28" y="224"/>
                      <a:pt x="26" y="224"/>
                      <a:pt x="24" y="224"/>
                    </a:cubicBezTo>
                    <a:cubicBezTo>
                      <a:pt x="24" y="225"/>
                      <a:pt x="25" y="227"/>
                      <a:pt x="26" y="228"/>
                    </a:cubicBezTo>
                    <a:cubicBezTo>
                      <a:pt x="27" y="228"/>
                      <a:pt x="27" y="228"/>
                      <a:pt x="27" y="229"/>
                    </a:cubicBezTo>
                    <a:cubicBezTo>
                      <a:pt x="28" y="229"/>
                      <a:pt x="28" y="229"/>
                      <a:pt x="28" y="229"/>
                    </a:cubicBezTo>
                    <a:cubicBezTo>
                      <a:pt x="30" y="229"/>
                      <a:pt x="31" y="229"/>
                      <a:pt x="32" y="228"/>
                    </a:cubicBezTo>
                    <a:cubicBezTo>
                      <a:pt x="35" y="228"/>
                      <a:pt x="37" y="227"/>
                      <a:pt x="39" y="225"/>
                    </a:cubicBezTo>
                    <a:cubicBezTo>
                      <a:pt x="40" y="224"/>
                      <a:pt x="41" y="222"/>
                      <a:pt x="42" y="221"/>
                    </a:cubicBezTo>
                    <a:cubicBezTo>
                      <a:pt x="43" y="218"/>
                      <a:pt x="44" y="216"/>
                      <a:pt x="45" y="213"/>
                    </a:cubicBezTo>
                    <a:cubicBezTo>
                      <a:pt x="45" y="212"/>
                      <a:pt x="46" y="210"/>
                      <a:pt x="46" y="209"/>
                    </a:cubicBezTo>
                    <a:close/>
                    <a:moveTo>
                      <a:pt x="182" y="152"/>
                    </a:moveTo>
                    <a:cubicBezTo>
                      <a:pt x="182" y="152"/>
                      <a:pt x="182" y="152"/>
                      <a:pt x="182" y="152"/>
                    </a:cubicBezTo>
                    <a:cubicBezTo>
                      <a:pt x="180" y="152"/>
                      <a:pt x="179" y="153"/>
                      <a:pt x="177" y="153"/>
                    </a:cubicBezTo>
                    <a:cubicBezTo>
                      <a:pt x="174" y="152"/>
                      <a:pt x="171" y="152"/>
                      <a:pt x="169" y="151"/>
                    </a:cubicBezTo>
                    <a:cubicBezTo>
                      <a:pt x="168" y="150"/>
                      <a:pt x="168" y="150"/>
                      <a:pt x="167" y="150"/>
                    </a:cubicBezTo>
                    <a:cubicBezTo>
                      <a:pt x="166" y="151"/>
                      <a:pt x="165" y="150"/>
                      <a:pt x="164" y="149"/>
                    </a:cubicBezTo>
                    <a:cubicBezTo>
                      <a:pt x="164" y="148"/>
                      <a:pt x="163" y="148"/>
                      <a:pt x="162" y="147"/>
                    </a:cubicBezTo>
                    <a:cubicBezTo>
                      <a:pt x="162" y="146"/>
                      <a:pt x="162" y="146"/>
                      <a:pt x="161" y="146"/>
                    </a:cubicBezTo>
                    <a:cubicBezTo>
                      <a:pt x="160" y="145"/>
                      <a:pt x="160" y="145"/>
                      <a:pt x="160" y="144"/>
                    </a:cubicBezTo>
                    <a:cubicBezTo>
                      <a:pt x="160" y="143"/>
                      <a:pt x="160" y="143"/>
                      <a:pt x="160" y="143"/>
                    </a:cubicBezTo>
                    <a:cubicBezTo>
                      <a:pt x="159" y="141"/>
                      <a:pt x="158" y="140"/>
                      <a:pt x="157" y="139"/>
                    </a:cubicBezTo>
                    <a:cubicBezTo>
                      <a:pt x="157" y="138"/>
                      <a:pt x="156" y="137"/>
                      <a:pt x="155" y="136"/>
                    </a:cubicBezTo>
                    <a:cubicBezTo>
                      <a:pt x="154" y="134"/>
                      <a:pt x="153" y="133"/>
                      <a:pt x="151" y="131"/>
                    </a:cubicBezTo>
                    <a:cubicBezTo>
                      <a:pt x="151" y="131"/>
                      <a:pt x="151" y="131"/>
                      <a:pt x="151" y="131"/>
                    </a:cubicBezTo>
                    <a:cubicBezTo>
                      <a:pt x="151" y="131"/>
                      <a:pt x="151" y="131"/>
                      <a:pt x="151" y="131"/>
                    </a:cubicBezTo>
                    <a:cubicBezTo>
                      <a:pt x="151" y="132"/>
                      <a:pt x="151" y="133"/>
                      <a:pt x="152" y="134"/>
                    </a:cubicBezTo>
                    <a:cubicBezTo>
                      <a:pt x="153" y="139"/>
                      <a:pt x="157" y="144"/>
                      <a:pt x="161" y="148"/>
                    </a:cubicBezTo>
                    <a:cubicBezTo>
                      <a:pt x="162" y="150"/>
                      <a:pt x="164" y="152"/>
                      <a:pt x="167" y="152"/>
                    </a:cubicBezTo>
                    <a:cubicBezTo>
                      <a:pt x="170" y="153"/>
                      <a:pt x="174" y="154"/>
                      <a:pt x="177" y="154"/>
                    </a:cubicBezTo>
                    <a:cubicBezTo>
                      <a:pt x="179" y="154"/>
                      <a:pt x="181" y="153"/>
                      <a:pt x="182" y="152"/>
                    </a:cubicBezTo>
                    <a:close/>
                    <a:moveTo>
                      <a:pt x="202" y="23"/>
                    </a:moveTo>
                    <a:cubicBezTo>
                      <a:pt x="202" y="23"/>
                      <a:pt x="202" y="22"/>
                      <a:pt x="202" y="22"/>
                    </a:cubicBezTo>
                    <a:cubicBezTo>
                      <a:pt x="200" y="19"/>
                      <a:pt x="198" y="15"/>
                      <a:pt x="196" y="12"/>
                    </a:cubicBezTo>
                    <a:cubicBezTo>
                      <a:pt x="194" y="10"/>
                      <a:pt x="192" y="8"/>
                      <a:pt x="190" y="7"/>
                    </a:cubicBezTo>
                    <a:cubicBezTo>
                      <a:pt x="188" y="6"/>
                      <a:pt x="187" y="6"/>
                      <a:pt x="185" y="5"/>
                    </a:cubicBezTo>
                    <a:cubicBezTo>
                      <a:pt x="183" y="5"/>
                      <a:pt x="181" y="5"/>
                      <a:pt x="178" y="4"/>
                    </a:cubicBezTo>
                    <a:cubicBezTo>
                      <a:pt x="178" y="4"/>
                      <a:pt x="178" y="5"/>
                      <a:pt x="177" y="5"/>
                    </a:cubicBezTo>
                    <a:cubicBezTo>
                      <a:pt x="177" y="5"/>
                      <a:pt x="177" y="6"/>
                      <a:pt x="178" y="7"/>
                    </a:cubicBezTo>
                    <a:cubicBezTo>
                      <a:pt x="179" y="7"/>
                      <a:pt x="181" y="7"/>
                      <a:pt x="183" y="7"/>
                    </a:cubicBezTo>
                    <a:cubicBezTo>
                      <a:pt x="186" y="8"/>
                      <a:pt x="188" y="9"/>
                      <a:pt x="191" y="11"/>
                    </a:cubicBezTo>
                    <a:cubicBezTo>
                      <a:pt x="193" y="12"/>
                      <a:pt x="195" y="14"/>
                      <a:pt x="197" y="17"/>
                    </a:cubicBezTo>
                    <a:cubicBezTo>
                      <a:pt x="199" y="19"/>
                      <a:pt x="200" y="21"/>
                      <a:pt x="202" y="23"/>
                    </a:cubicBezTo>
                    <a:close/>
                    <a:moveTo>
                      <a:pt x="21" y="52"/>
                    </a:moveTo>
                    <a:cubicBezTo>
                      <a:pt x="21" y="52"/>
                      <a:pt x="21" y="52"/>
                      <a:pt x="21" y="52"/>
                    </a:cubicBezTo>
                    <a:cubicBezTo>
                      <a:pt x="20" y="52"/>
                      <a:pt x="19" y="52"/>
                      <a:pt x="19" y="52"/>
                    </a:cubicBezTo>
                    <a:cubicBezTo>
                      <a:pt x="18" y="52"/>
                      <a:pt x="18" y="53"/>
                      <a:pt x="17" y="52"/>
                    </a:cubicBezTo>
                    <a:cubicBezTo>
                      <a:pt x="17" y="52"/>
                      <a:pt x="16" y="52"/>
                      <a:pt x="16" y="51"/>
                    </a:cubicBezTo>
                    <a:cubicBezTo>
                      <a:pt x="16" y="51"/>
                      <a:pt x="16" y="51"/>
                      <a:pt x="16" y="51"/>
                    </a:cubicBezTo>
                    <a:cubicBezTo>
                      <a:pt x="13" y="56"/>
                      <a:pt x="10" y="67"/>
                      <a:pt x="9" y="72"/>
                    </a:cubicBezTo>
                    <a:cubicBezTo>
                      <a:pt x="11" y="70"/>
                      <a:pt x="12" y="67"/>
                      <a:pt x="13" y="65"/>
                    </a:cubicBezTo>
                    <a:cubicBezTo>
                      <a:pt x="14" y="63"/>
                      <a:pt x="15" y="60"/>
                      <a:pt x="16" y="58"/>
                    </a:cubicBezTo>
                    <a:cubicBezTo>
                      <a:pt x="18" y="56"/>
                      <a:pt x="19" y="54"/>
                      <a:pt x="21" y="52"/>
                    </a:cubicBezTo>
                    <a:close/>
                    <a:moveTo>
                      <a:pt x="169" y="100"/>
                    </a:moveTo>
                    <a:cubicBezTo>
                      <a:pt x="169" y="100"/>
                      <a:pt x="169" y="100"/>
                      <a:pt x="169" y="100"/>
                    </a:cubicBezTo>
                    <a:cubicBezTo>
                      <a:pt x="171" y="100"/>
                      <a:pt x="173" y="100"/>
                      <a:pt x="175" y="100"/>
                    </a:cubicBezTo>
                    <a:cubicBezTo>
                      <a:pt x="177" y="100"/>
                      <a:pt x="179" y="99"/>
                      <a:pt x="181" y="98"/>
                    </a:cubicBezTo>
                    <a:cubicBezTo>
                      <a:pt x="183" y="98"/>
                      <a:pt x="184" y="96"/>
                      <a:pt x="186" y="96"/>
                    </a:cubicBezTo>
                    <a:cubicBezTo>
                      <a:pt x="189" y="93"/>
                      <a:pt x="192" y="90"/>
                      <a:pt x="194" y="87"/>
                    </a:cubicBezTo>
                    <a:cubicBezTo>
                      <a:pt x="194" y="86"/>
                      <a:pt x="194" y="86"/>
                      <a:pt x="194" y="86"/>
                    </a:cubicBezTo>
                    <a:cubicBezTo>
                      <a:pt x="194" y="86"/>
                      <a:pt x="193" y="86"/>
                      <a:pt x="193" y="86"/>
                    </a:cubicBezTo>
                    <a:cubicBezTo>
                      <a:pt x="192" y="88"/>
                      <a:pt x="190" y="90"/>
                      <a:pt x="188" y="92"/>
                    </a:cubicBezTo>
                    <a:cubicBezTo>
                      <a:pt x="187" y="92"/>
                      <a:pt x="187" y="92"/>
                      <a:pt x="186" y="93"/>
                    </a:cubicBezTo>
                    <a:cubicBezTo>
                      <a:pt x="182" y="96"/>
                      <a:pt x="177" y="98"/>
                      <a:pt x="172" y="99"/>
                    </a:cubicBezTo>
                    <a:cubicBezTo>
                      <a:pt x="171" y="100"/>
                      <a:pt x="170" y="100"/>
                      <a:pt x="169" y="100"/>
                    </a:cubicBezTo>
                    <a:close/>
                    <a:moveTo>
                      <a:pt x="17" y="48"/>
                    </a:moveTo>
                    <a:cubicBezTo>
                      <a:pt x="17" y="48"/>
                      <a:pt x="18" y="48"/>
                      <a:pt x="18" y="48"/>
                    </a:cubicBezTo>
                    <a:cubicBezTo>
                      <a:pt x="19" y="49"/>
                      <a:pt x="20" y="49"/>
                      <a:pt x="22" y="49"/>
                    </a:cubicBezTo>
                    <a:cubicBezTo>
                      <a:pt x="22" y="49"/>
                      <a:pt x="23" y="49"/>
                      <a:pt x="23" y="48"/>
                    </a:cubicBezTo>
                    <a:cubicBezTo>
                      <a:pt x="24" y="46"/>
                      <a:pt x="26" y="45"/>
                      <a:pt x="28" y="44"/>
                    </a:cubicBezTo>
                    <a:cubicBezTo>
                      <a:pt x="28" y="44"/>
                      <a:pt x="28" y="44"/>
                      <a:pt x="28" y="43"/>
                    </a:cubicBezTo>
                    <a:cubicBezTo>
                      <a:pt x="26" y="43"/>
                      <a:pt x="24" y="43"/>
                      <a:pt x="22" y="43"/>
                    </a:cubicBezTo>
                    <a:cubicBezTo>
                      <a:pt x="22" y="43"/>
                      <a:pt x="22" y="43"/>
                      <a:pt x="22" y="43"/>
                    </a:cubicBezTo>
                    <a:cubicBezTo>
                      <a:pt x="21" y="44"/>
                      <a:pt x="20" y="44"/>
                      <a:pt x="19" y="45"/>
                    </a:cubicBezTo>
                    <a:cubicBezTo>
                      <a:pt x="19" y="45"/>
                      <a:pt x="18" y="45"/>
                      <a:pt x="18" y="45"/>
                    </a:cubicBezTo>
                    <a:cubicBezTo>
                      <a:pt x="18" y="46"/>
                      <a:pt x="17" y="47"/>
                      <a:pt x="17" y="48"/>
                    </a:cubicBezTo>
                    <a:close/>
                    <a:moveTo>
                      <a:pt x="73" y="108"/>
                    </a:moveTo>
                    <a:cubicBezTo>
                      <a:pt x="73" y="108"/>
                      <a:pt x="73" y="108"/>
                      <a:pt x="73" y="108"/>
                    </a:cubicBezTo>
                    <a:cubicBezTo>
                      <a:pt x="73" y="108"/>
                      <a:pt x="73" y="108"/>
                      <a:pt x="73" y="108"/>
                    </a:cubicBezTo>
                    <a:cubicBezTo>
                      <a:pt x="73" y="107"/>
                      <a:pt x="73" y="106"/>
                      <a:pt x="75" y="106"/>
                    </a:cubicBezTo>
                    <a:cubicBezTo>
                      <a:pt x="75" y="106"/>
                      <a:pt x="75" y="106"/>
                      <a:pt x="75" y="106"/>
                    </a:cubicBezTo>
                    <a:cubicBezTo>
                      <a:pt x="77" y="106"/>
                      <a:pt x="78" y="106"/>
                      <a:pt x="80" y="106"/>
                    </a:cubicBezTo>
                    <a:cubicBezTo>
                      <a:pt x="80" y="106"/>
                      <a:pt x="80" y="106"/>
                      <a:pt x="81" y="106"/>
                    </a:cubicBezTo>
                    <a:cubicBezTo>
                      <a:pt x="82" y="104"/>
                      <a:pt x="83" y="103"/>
                      <a:pt x="85" y="101"/>
                    </a:cubicBezTo>
                    <a:cubicBezTo>
                      <a:pt x="85" y="101"/>
                      <a:pt x="85" y="101"/>
                      <a:pt x="85" y="101"/>
                    </a:cubicBezTo>
                    <a:cubicBezTo>
                      <a:pt x="85" y="101"/>
                      <a:pt x="86" y="101"/>
                      <a:pt x="86" y="100"/>
                    </a:cubicBezTo>
                    <a:cubicBezTo>
                      <a:pt x="84" y="101"/>
                      <a:pt x="83" y="101"/>
                      <a:pt x="82" y="102"/>
                    </a:cubicBezTo>
                    <a:cubicBezTo>
                      <a:pt x="82" y="103"/>
                      <a:pt x="81" y="103"/>
                      <a:pt x="81" y="103"/>
                    </a:cubicBezTo>
                    <a:cubicBezTo>
                      <a:pt x="80" y="103"/>
                      <a:pt x="79" y="103"/>
                      <a:pt x="79" y="103"/>
                    </a:cubicBezTo>
                    <a:cubicBezTo>
                      <a:pt x="78" y="103"/>
                      <a:pt x="77" y="104"/>
                      <a:pt x="77" y="104"/>
                    </a:cubicBezTo>
                    <a:cubicBezTo>
                      <a:pt x="75" y="105"/>
                      <a:pt x="74" y="104"/>
                      <a:pt x="73" y="103"/>
                    </a:cubicBezTo>
                    <a:cubicBezTo>
                      <a:pt x="73" y="102"/>
                      <a:pt x="72" y="101"/>
                      <a:pt x="72" y="101"/>
                    </a:cubicBezTo>
                    <a:cubicBezTo>
                      <a:pt x="72" y="100"/>
                      <a:pt x="72" y="100"/>
                      <a:pt x="72" y="99"/>
                    </a:cubicBezTo>
                    <a:cubicBezTo>
                      <a:pt x="71" y="100"/>
                      <a:pt x="71" y="100"/>
                      <a:pt x="71" y="100"/>
                    </a:cubicBezTo>
                    <a:cubicBezTo>
                      <a:pt x="72" y="103"/>
                      <a:pt x="72" y="106"/>
                      <a:pt x="73" y="108"/>
                    </a:cubicBezTo>
                    <a:close/>
                    <a:moveTo>
                      <a:pt x="119" y="43"/>
                    </a:moveTo>
                    <a:cubicBezTo>
                      <a:pt x="127" y="42"/>
                      <a:pt x="135" y="38"/>
                      <a:pt x="142" y="34"/>
                    </a:cubicBezTo>
                    <a:cubicBezTo>
                      <a:pt x="135" y="37"/>
                      <a:pt x="127" y="39"/>
                      <a:pt x="119" y="43"/>
                    </a:cubicBezTo>
                    <a:close/>
                    <a:moveTo>
                      <a:pt x="78" y="63"/>
                    </a:moveTo>
                    <a:cubicBezTo>
                      <a:pt x="78" y="63"/>
                      <a:pt x="78" y="63"/>
                      <a:pt x="78" y="63"/>
                    </a:cubicBezTo>
                    <a:cubicBezTo>
                      <a:pt x="77" y="63"/>
                      <a:pt x="77" y="63"/>
                      <a:pt x="77" y="64"/>
                    </a:cubicBezTo>
                    <a:cubicBezTo>
                      <a:pt x="76" y="65"/>
                      <a:pt x="75" y="65"/>
                      <a:pt x="74" y="65"/>
                    </a:cubicBezTo>
                    <a:cubicBezTo>
                      <a:pt x="74" y="65"/>
                      <a:pt x="73" y="65"/>
                      <a:pt x="73" y="65"/>
                    </a:cubicBezTo>
                    <a:cubicBezTo>
                      <a:pt x="72" y="65"/>
                      <a:pt x="71" y="65"/>
                      <a:pt x="70" y="66"/>
                    </a:cubicBezTo>
                    <a:cubicBezTo>
                      <a:pt x="69" y="67"/>
                      <a:pt x="69" y="69"/>
                      <a:pt x="69" y="71"/>
                    </a:cubicBezTo>
                    <a:cubicBezTo>
                      <a:pt x="72" y="68"/>
                      <a:pt x="75" y="66"/>
                      <a:pt x="78" y="63"/>
                    </a:cubicBezTo>
                    <a:close/>
                    <a:moveTo>
                      <a:pt x="78" y="71"/>
                    </a:moveTo>
                    <a:cubicBezTo>
                      <a:pt x="78" y="71"/>
                      <a:pt x="78" y="71"/>
                      <a:pt x="78" y="71"/>
                    </a:cubicBezTo>
                    <a:cubicBezTo>
                      <a:pt x="75" y="72"/>
                      <a:pt x="72" y="74"/>
                      <a:pt x="69" y="75"/>
                    </a:cubicBezTo>
                    <a:cubicBezTo>
                      <a:pt x="69" y="76"/>
                      <a:pt x="69" y="77"/>
                      <a:pt x="69" y="77"/>
                    </a:cubicBezTo>
                    <a:cubicBezTo>
                      <a:pt x="71" y="78"/>
                      <a:pt x="73" y="76"/>
                      <a:pt x="74" y="75"/>
                    </a:cubicBezTo>
                    <a:cubicBezTo>
                      <a:pt x="75" y="75"/>
                      <a:pt x="75" y="74"/>
                      <a:pt x="76" y="73"/>
                    </a:cubicBezTo>
                    <a:cubicBezTo>
                      <a:pt x="77" y="73"/>
                      <a:pt x="78" y="72"/>
                      <a:pt x="78" y="71"/>
                    </a:cubicBezTo>
                    <a:close/>
                    <a:moveTo>
                      <a:pt x="136" y="96"/>
                    </a:moveTo>
                    <a:cubicBezTo>
                      <a:pt x="136" y="94"/>
                      <a:pt x="136" y="91"/>
                      <a:pt x="136" y="89"/>
                    </a:cubicBezTo>
                    <a:cubicBezTo>
                      <a:pt x="135" y="86"/>
                      <a:pt x="136" y="84"/>
                      <a:pt x="136" y="81"/>
                    </a:cubicBezTo>
                    <a:cubicBezTo>
                      <a:pt x="135" y="81"/>
                      <a:pt x="135" y="81"/>
                      <a:pt x="135" y="81"/>
                    </a:cubicBezTo>
                    <a:cubicBezTo>
                      <a:pt x="135" y="86"/>
                      <a:pt x="134" y="91"/>
                      <a:pt x="134" y="96"/>
                    </a:cubicBezTo>
                    <a:cubicBezTo>
                      <a:pt x="134" y="96"/>
                      <a:pt x="135" y="96"/>
                      <a:pt x="136" y="96"/>
                    </a:cubicBezTo>
                    <a:close/>
                    <a:moveTo>
                      <a:pt x="8" y="68"/>
                    </a:moveTo>
                    <a:cubicBezTo>
                      <a:pt x="8" y="65"/>
                      <a:pt x="9" y="61"/>
                      <a:pt x="10" y="58"/>
                    </a:cubicBezTo>
                    <a:cubicBezTo>
                      <a:pt x="11" y="54"/>
                      <a:pt x="13" y="51"/>
                      <a:pt x="14" y="48"/>
                    </a:cubicBezTo>
                    <a:cubicBezTo>
                      <a:pt x="13" y="49"/>
                      <a:pt x="12" y="50"/>
                      <a:pt x="12" y="51"/>
                    </a:cubicBezTo>
                    <a:cubicBezTo>
                      <a:pt x="9" y="57"/>
                      <a:pt x="7" y="62"/>
                      <a:pt x="8" y="68"/>
                    </a:cubicBezTo>
                    <a:close/>
                    <a:moveTo>
                      <a:pt x="32" y="38"/>
                    </a:moveTo>
                    <a:cubicBezTo>
                      <a:pt x="28" y="35"/>
                      <a:pt x="23" y="34"/>
                      <a:pt x="19" y="37"/>
                    </a:cubicBezTo>
                    <a:cubicBezTo>
                      <a:pt x="24" y="36"/>
                      <a:pt x="28" y="37"/>
                      <a:pt x="32" y="38"/>
                    </a:cubicBezTo>
                    <a:close/>
                    <a:moveTo>
                      <a:pt x="79" y="85"/>
                    </a:moveTo>
                    <a:cubicBezTo>
                      <a:pt x="80" y="85"/>
                      <a:pt x="81" y="84"/>
                      <a:pt x="82" y="84"/>
                    </a:cubicBezTo>
                    <a:cubicBezTo>
                      <a:pt x="82" y="84"/>
                      <a:pt x="83" y="83"/>
                      <a:pt x="83" y="83"/>
                    </a:cubicBezTo>
                    <a:cubicBezTo>
                      <a:pt x="83" y="82"/>
                      <a:pt x="83" y="81"/>
                      <a:pt x="83" y="80"/>
                    </a:cubicBezTo>
                    <a:cubicBezTo>
                      <a:pt x="81" y="81"/>
                      <a:pt x="79" y="82"/>
                      <a:pt x="78" y="83"/>
                    </a:cubicBezTo>
                    <a:cubicBezTo>
                      <a:pt x="78" y="84"/>
                      <a:pt x="78" y="85"/>
                      <a:pt x="79" y="85"/>
                    </a:cubicBezTo>
                    <a:close/>
                    <a:moveTo>
                      <a:pt x="8" y="112"/>
                    </a:moveTo>
                    <a:cubicBezTo>
                      <a:pt x="9" y="114"/>
                      <a:pt x="9" y="115"/>
                      <a:pt x="10" y="115"/>
                    </a:cubicBezTo>
                    <a:cubicBezTo>
                      <a:pt x="13" y="116"/>
                      <a:pt x="16" y="117"/>
                      <a:pt x="19" y="117"/>
                    </a:cubicBezTo>
                    <a:cubicBezTo>
                      <a:pt x="17" y="116"/>
                      <a:pt x="16" y="116"/>
                      <a:pt x="15" y="115"/>
                    </a:cubicBezTo>
                    <a:cubicBezTo>
                      <a:pt x="15" y="115"/>
                      <a:pt x="15" y="115"/>
                      <a:pt x="14" y="115"/>
                    </a:cubicBezTo>
                    <a:cubicBezTo>
                      <a:pt x="12" y="114"/>
                      <a:pt x="10" y="113"/>
                      <a:pt x="8" y="112"/>
                    </a:cubicBezTo>
                    <a:close/>
                    <a:moveTo>
                      <a:pt x="141" y="116"/>
                    </a:moveTo>
                    <a:cubicBezTo>
                      <a:pt x="136" y="113"/>
                      <a:pt x="131" y="110"/>
                      <a:pt x="124" y="110"/>
                    </a:cubicBezTo>
                    <a:cubicBezTo>
                      <a:pt x="130" y="112"/>
                      <a:pt x="135" y="115"/>
                      <a:pt x="141" y="116"/>
                    </a:cubicBezTo>
                    <a:close/>
                    <a:moveTo>
                      <a:pt x="132" y="109"/>
                    </a:moveTo>
                    <a:cubicBezTo>
                      <a:pt x="136" y="111"/>
                      <a:pt x="140" y="113"/>
                      <a:pt x="145" y="115"/>
                    </a:cubicBezTo>
                    <a:cubicBezTo>
                      <a:pt x="141" y="111"/>
                      <a:pt x="137" y="109"/>
                      <a:pt x="132" y="109"/>
                    </a:cubicBezTo>
                    <a:close/>
                    <a:moveTo>
                      <a:pt x="75" y="46"/>
                    </a:moveTo>
                    <a:cubicBezTo>
                      <a:pt x="77" y="46"/>
                      <a:pt x="79" y="46"/>
                      <a:pt x="82" y="46"/>
                    </a:cubicBezTo>
                    <a:cubicBezTo>
                      <a:pt x="81" y="45"/>
                      <a:pt x="81" y="45"/>
                      <a:pt x="81" y="44"/>
                    </a:cubicBezTo>
                    <a:cubicBezTo>
                      <a:pt x="81" y="44"/>
                      <a:pt x="80" y="44"/>
                      <a:pt x="80" y="43"/>
                    </a:cubicBezTo>
                    <a:cubicBezTo>
                      <a:pt x="78" y="43"/>
                      <a:pt x="76" y="45"/>
                      <a:pt x="75" y="46"/>
                    </a:cubicBezTo>
                    <a:close/>
                    <a:moveTo>
                      <a:pt x="206" y="75"/>
                    </a:moveTo>
                    <a:cubicBezTo>
                      <a:pt x="205" y="82"/>
                      <a:pt x="204" y="90"/>
                      <a:pt x="204" y="97"/>
                    </a:cubicBezTo>
                    <a:cubicBezTo>
                      <a:pt x="205" y="90"/>
                      <a:pt x="206" y="82"/>
                      <a:pt x="206" y="75"/>
                    </a:cubicBezTo>
                    <a:close/>
                    <a:moveTo>
                      <a:pt x="128" y="81"/>
                    </a:moveTo>
                    <a:cubicBezTo>
                      <a:pt x="128" y="83"/>
                      <a:pt x="127" y="92"/>
                      <a:pt x="127" y="93"/>
                    </a:cubicBezTo>
                    <a:cubicBezTo>
                      <a:pt x="127" y="93"/>
                      <a:pt x="128" y="92"/>
                      <a:pt x="128" y="92"/>
                    </a:cubicBezTo>
                    <a:cubicBezTo>
                      <a:pt x="128" y="88"/>
                      <a:pt x="128" y="85"/>
                      <a:pt x="128" y="81"/>
                    </a:cubicBezTo>
                    <a:close/>
                    <a:moveTo>
                      <a:pt x="114" y="92"/>
                    </a:moveTo>
                    <a:cubicBezTo>
                      <a:pt x="114" y="88"/>
                      <a:pt x="114" y="85"/>
                      <a:pt x="113" y="82"/>
                    </a:cubicBezTo>
                    <a:cubicBezTo>
                      <a:pt x="113" y="83"/>
                      <a:pt x="113" y="84"/>
                      <a:pt x="113" y="85"/>
                    </a:cubicBezTo>
                    <a:cubicBezTo>
                      <a:pt x="113" y="85"/>
                      <a:pt x="113" y="85"/>
                      <a:pt x="113" y="85"/>
                    </a:cubicBezTo>
                    <a:cubicBezTo>
                      <a:pt x="114" y="86"/>
                      <a:pt x="113" y="87"/>
                      <a:pt x="113" y="88"/>
                    </a:cubicBezTo>
                    <a:cubicBezTo>
                      <a:pt x="112" y="89"/>
                      <a:pt x="112" y="91"/>
                      <a:pt x="112" y="93"/>
                    </a:cubicBezTo>
                    <a:cubicBezTo>
                      <a:pt x="113" y="92"/>
                      <a:pt x="113" y="92"/>
                      <a:pt x="114" y="92"/>
                    </a:cubicBezTo>
                    <a:close/>
                    <a:moveTo>
                      <a:pt x="82" y="88"/>
                    </a:moveTo>
                    <a:cubicBezTo>
                      <a:pt x="81" y="89"/>
                      <a:pt x="80" y="89"/>
                      <a:pt x="79" y="90"/>
                    </a:cubicBezTo>
                    <a:cubicBezTo>
                      <a:pt x="79" y="90"/>
                      <a:pt x="79" y="90"/>
                      <a:pt x="79" y="91"/>
                    </a:cubicBezTo>
                    <a:cubicBezTo>
                      <a:pt x="79" y="91"/>
                      <a:pt x="79" y="92"/>
                      <a:pt x="79" y="94"/>
                    </a:cubicBezTo>
                    <a:cubicBezTo>
                      <a:pt x="80" y="93"/>
                      <a:pt x="81" y="92"/>
                      <a:pt x="82" y="91"/>
                    </a:cubicBezTo>
                    <a:cubicBezTo>
                      <a:pt x="82" y="91"/>
                      <a:pt x="82" y="91"/>
                      <a:pt x="82" y="90"/>
                    </a:cubicBezTo>
                    <a:cubicBezTo>
                      <a:pt x="82" y="90"/>
                      <a:pt x="82" y="89"/>
                      <a:pt x="82" y="88"/>
                    </a:cubicBezTo>
                    <a:close/>
                    <a:moveTo>
                      <a:pt x="159" y="86"/>
                    </a:moveTo>
                    <a:cubicBezTo>
                      <a:pt x="161" y="86"/>
                      <a:pt x="162" y="87"/>
                      <a:pt x="163" y="86"/>
                    </a:cubicBezTo>
                    <a:cubicBezTo>
                      <a:pt x="165" y="86"/>
                      <a:pt x="167" y="85"/>
                      <a:pt x="169" y="85"/>
                    </a:cubicBezTo>
                    <a:cubicBezTo>
                      <a:pt x="169" y="85"/>
                      <a:pt x="169" y="84"/>
                      <a:pt x="170" y="84"/>
                    </a:cubicBezTo>
                    <a:cubicBezTo>
                      <a:pt x="166" y="84"/>
                      <a:pt x="163" y="85"/>
                      <a:pt x="159" y="86"/>
                    </a:cubicBezTo>
                    <a:close/>
                    <a:moveTo>
                      <a:pt x="94" y="100"/>
                    </a:moveTo>
                    <a:cubicBezTo>
                      <a:pt x="94" y="99"/>
                      <a:pt x="94" y="98"/>
                      <a:pt x="93" y="97"/>
                    </a:cubicBezTo>
                    <a:cubicBezTo>
                      <a:pt x="93" y="98"/>
                      <a:pt x="92" y="98"/>
                      <a:pt x="92" y="98"/>
                    </a:cubicBezTo>
                    <a:cubicBezTo>
                      <a:pt x="90" y="99"/>
                      <a:pt x="90" y="100"/>
                      <a:pt x="90" y="101"/>
                    </a:cubicBezTo>
                    <a:cubicBezTo>
                      <a:pt x="92" y="101"/>
                      <a:pt x="93" y="100"/>
                      <a:pt x="94" y="100"/>
                    </a:cubicBezTo>
                    <a:close/>
                    <a:moveTo>
                      <a:pt x="30" y="140"/>
                    </a:moveTo>
                    <a:cubicBezTo>
                      <a:pt x="30" y="141"/>
                      <a:pt x="30" y="143"/>
                      <a:pt x="30" y="144"/>
                    </a:cubicBezTo>
                    <a:cubicBezTo>
                      <a:pt x="32" y="143"/>
                      <a:pt x="33" y="141"/>
                      <a:pt x="34" y="140"/>
                    </a:cubicBezTo>
                    <a:cubicBezTo>
                      <a:pt x="33" y="140"/>
                      <a:pt x="32" y="140"/>
                      <a:pt x="30" y="140"/>
                    </a:cubicBezTo>
                    <a:close/>
                    <a:moveTo>
                      <a:pt x="23" y="41"/>
                    </a:moveTo>
                    <a:cubicBezTo>
                      <a:pt x="26" y="41"/>
                      <a:pt x="29" y="41"/>
                      <a:pt x="33" y="41"/>
                    </a:cubicBezTo>
                    <a:cubicBezTo>
                      <a:pt x="33" y="41"/>
                      <a:pt x="33" y="41"/>
                      <a:pt x="33" y="41"/>
                    </a:cubicBezTo>
                    <a:cubicBezTo>
                      <a:pt x="30" y="40"/>
                      <a:pt x="26" y="40"/>
                      <a:pt x="23" y="40"/>
                    </a:cubicBezTo>
                    <a:cubicBezTo>
                      <a:pt x="23" y="40"/>
                      <a:pt x="23" y="40"/>
                      <a:pt x="23" y="41"/>
                    </a:cubicBezTo>
                    <a:close/>
                    <a:moveTo>
                      <a:pt x="165" y="98"/>
                    </a:moveTo>
                    <a:cubicBezTo>
                      <a:pt x="161" y="98"/>
                      <a:pt x="157" y="98"/>
                      <a:pt x="153" y="98"/>
                    </a:cubicBezTo>
                    <a:cubicBezTo>
                      <a:pt x="153" y="98"/>
                      <a:pt x="153" y="98"/>
                      <a:pt x="154" y="98"/>
                    </a:cubicBezTo>
                    <a:cubicBezTo>
                      <a:pt x="157" y="98"/>
                      <a:pt x="161" y="98"/>
                      <a:pt x="165" y="98"/>
                    </a:cubicBezTo>
                    <a:close/>
                    <a:moveTo>
                      <a:pt x="98" y="102"/>
                    </a:moveTo>
                    <a:cubicBezTo>
                      <a:pt x="97" y="103"/>
                      <a:pt x="96" y="103"/>
                      <a:pt x="95" y="102"/>
                    </a:cubicBezTo>
                    <a:cubicBezTo>
                      <a:pt x="94" y="103"/>
                      <a:pt x="92" y="103"/>
                      <a:pt x="91" y="104"/>
                    </a:cubicBezTo>
                    <a:cubicBezTo>
                      <a:pt x="91" y="104"/>
                      <a:pt x="91" y="104"/>
                      <a:pt x="91" y="104"/>
                    </a:cubicBezTo>
                    <a:cubicBezTo>
                      <a:pt x="93" y="104"/>
                      <a:pt x="95" y="103"/>
                      <a:pt x="98" y="103"/>
                    </a:cubicBezTo>
                    <a:cubicBezTo>
                      <a:pt x="98" y="103"/>
                      <a:pt x="98" y="102"/>
                      <a:pt x="98" y="102"/>
                    </a:cubicBezTo>
                    <a:close/>
                    <a:moveTo>
                      <a:pt x="5" y="82"/>
                    </a:moveTo>
                    <a:cubicBezTo>
                      <a:pt x="5" y="82"/>
                      <a:pt x="5" y="82"/>
                      <a:pt x="5" y="82"/>
                    </a:cubicBezTo>
                    <a:cubicBezTo>
                      <a:pt x="6" y="79"/>
                      <a:pt x="6" y="76"/>
                      <a:pt x="7" y="73"/>
                    </a:cubicBezTo>
                    <a:cubicBezTo>
                      <a:pt x="6" y="73"/>
                      <a:pt x="6" y="74"/>
                      <a:pt x="5" y="74"/>
                    </a:cubicBezTo>
                    <a:cubicBezTo>
                      <a:pt x="5" y="77"/>
                      <a:pt x="5" y="79"/>
                      <a:pt x="5" y="82"/>
                    </a:cubicBezTo>
                    <a:close/>
                    <a:moveTo>
                      <a:pt x="163" y="25"/>
                    </a:moveTo>
                    <a:cubicBezTo>
                      <a:pt x="164" y="23"/>
                      <a:pt x="166" y="21"/>
                      <a:pt x="167" y="18"/>
                    </a:cubicBezTo>
                    <a:cubicBezTo>
                      <a:pt x="164" y="20"/>
                      <a:pt x="164" y="21"/>
                      <a:pt x="163" y="25"/>
                    </a:cubicBezTo>
                    <a:close/>
                    <a:moveTo>
                      <a:pt x="7" y="106"/>
                    </a:moveTo>
                    <a:cubicBezTo>
                      <a:pt x="7" y="108"/>
                      <a:pt x="8" y="110"/>
                      <a:pt x="11" y="111"/>
                    </a:cubicBezTo>
                    <a:cubicBezTo>
                      <a:pt x="10" y="109"/>
                      <a:pt x="9" y="107"/>
                      <a:pt x="7" y="106"/>
                    </a:cubicBezTo>
                    <a:close/>
                    <a:moveTo>
                      <a:pt x="53" y="116"/>
                    </a:moveTo>
                    <a:cubicBezTo>
                      <a:pt x="53" y="116"/>
                      <a:pt x="54" y="117"/>
                      <a:pt x="54" y="117"/>
                    </a:cubicBezTo>
                    <a:cubicBezTo>
                      <a:pt x="56" y="117"/>
                      <a:pt x="58" y="117"/>
                      <a:pt x="59" y="117"/>
                    </a:cubicBezTo>
                    <a:cubicBezTo>
                      <a:pt x="57" y="116"/>
                      <a:pt x="56" y="116"/>
                      <a:pt x="53" y="116"/>
                    </a:cubicBezTo>
                    <a:close/>
                    <a:moveTo>
                      <a:pt x="75" y="112"/>
                    </a:moveTo>
                    <a:cubicBezTo>
                      <a:pt x="76" y="113"/>
                      <a:pt x="76" y="113"/>
                      <a:pt x="77" y="113"/>
                    </a:cubicBezTo>
                    <a:cubicBezTo>
                      <a:pt x="77" y="113"/>
                      <a:pt x="78" y="113"/>
                      <a:pt x="78" y="113"/>
                    </a:cubicBezTo>
                    <a:cubicBezTo>
                      <a:pt x="78" y="112"/>
                      <a:pt x="78" y="111"/>
                      <a:pt x="78" y="111"/>
                    </a:cubicBezTo>
                    <a:cubicBezTo>
                      <a:pt x="77" y="111"/>
                      <a:pt x="76" y="111"/>
                      <a:pt x="75" y="112"/>
                    </a:cubicBezTo>
                    <a:close/>
                    <a:moveTo>
                      <a:pt x="85" y="95"/>
                    </a:moveTo>
                    <a:cubicBezTo>
                      <a:pt x="85" y="96"/>
                      <a:pt x="84" y="96"/>
                      <a:pt x="84" y="96"/>
                    </a:cubicBezTo>
                    <a:cubicBezTo>
                      <a:pt x="84" y="97"/>
                      <a:pt x="84" y="98"/>
                      <a:pt x="83" y="99"/>
                    </a:cubicBezTo>
                    <a:cubicBezTo>
                      <a:pt x="84" y="98"/>
                      <a:pt x="85" y="98"/>
                      <a:pt x="86" y="98"/>
                    </a:cubicBezTo>
                    <a:cubicBezTo>
                      <a:pt x="85" y="97"/>
                      <a:pt x="85" y="96"/>
                      <a:pt x="85" y="95"/>
                    </a:cubicBezTo>
                    <a:close/>
                    <a:moveTo>
                      <a:pt x="72" y="90"/>
                    </a:moveTo>
                    <a:cubicBezTo>
                      <a:pt x="73" y="91"/>
                      <a:pt x="73" y="92"/>
                      <a:pt x="73" y="92"/>
                    </a:cubicBezTo>
                    <a:cubicBezTo>
                      <a:pt x="74" y="92"/>
                      <a:pt x="74" y="91"/>
                      <a:pt x="75" y="90"/>
                    </a:cubicBezTo>
                    <a:cubicBezTo>
                      <a:pt x="75" y="90"/>
                      <a:pt x="75" y="90"/>
                      <a:pt x="75" y="89"/>
                    </a:cubicBezTo>
                    <a:cubicBezTo>
                      <a:pt x="74" y="90"/>
                      <a:pt x="73" y="90"/>
                      <a:pt x="72" y="90"/>
                    </a:cubicBezTo>
                    <a:close/>
                    <a:moveTo>
                      <a:pt x="76" y="85"/>
                    </a:moveTo>
                    <a:cubicBezTo>
                      <a:pt x="75" y="86"/>
                      <a:pt x="73" y="86"/>
                      <a:pt x="72" y="88"/>
                    </a:cubicBezTo>
                    <a:cubicBezTo>
                      <a:pt x="73" y="87"/>
                      <a:pt x="74" y="87"/>
                      <a:pt x="74" y="87"/>
                    </a:cubicBezTo>
                    <a:cubicBezTo>
                      <a:pt x="76" y="86"/>
                      <a:pt x="76" y="86"/>
                      <a:pt x="76" y="85"/>
                    </a:cubicBezTo>
                    <a:close/>
                    <a:moveTo>
                      <a:pt x="149" y="124"/>
                    </a:moveTo>
                    <a:cubicBezTo>
                      <a:pt x="149" y="126"/>
                      <a:pt x="151" y="127"/>
                      <a:pt x="152" y="128"/>
                    </a:cubicBezTo>
                    <a:cubicBezTo>
                      <a:pt x="152" y="127"/>
                      <a:pt x="151" y="125"/>
                      <a:pt x="149" y="124"/>
                    </a:cubicBezTo>
                    <a:close/>
                    <a:moveTo>
                      <a:pt x="89" y="88"/>
                    </a:moveTo>
                    <a:cubicBezTo>
                      <a:pt x="89" y="88"/>
                      <a:pt x="89" y="88"/>
                      <a:pt x="89" y="88"/>
                    </a:cubicBezTo>
                    <a:cubicBezTo>
                      <a:pt x="88" y="89"/>
                      <a:pt x="88" y="89"/>
                      <a:pt x="87" y="89"/>
                    </a:cubicBezTo>
                    <a:cubicBezTo>
                      <a:pt x="87" y="90"/>
                      <a:pt x="87" y="90"/>
                      <a:pt x="87" y="90"/>
                    </a:cubicBezTo>
                    <a:cubicBezTo>
                      <a:pt x="88" y="91"/>
                      <a:pt x="88" y="91"/>
                      <a:pt x="88" y="91"/>
                    </a:cubicBezTo>
                    <a:cubicBezTo>
                      <a:pt x="88" y="91"/>
                      <a:pt x="88" y="91"/>
                      <a:pt x="89" y="91"/>
                    </a:cubicBezTo>
                    <a:cubicBezTo>
                      <a:pt x="89" y="90"/>
                      <a:pt x="89" y="89"/>
                      <a:pt x="89" y="88"/>
                    </a:cubicBezTo>
                    <a:close/>
                    <a:moveTo>
                      <a:pt x="93" y="92"/>
                    </a:moveTo>
                    <a:cubicBezTo>
                      <a:pt x="91" y="93"/>
                      <a:pt x="91" y="93"/>
                      <a:pt x="91" y="95"/>
                    </a:cubicBezTo>
                    <a:cubicBezTo>
                      <a:pt x="91" y="95"/>
                      <a:pt x="91" y="95"/>
                      <a:pt x="91" y="95"/>
                    </a:cubicBezTo>
                    <a:cubicBezTo>
                      <a:pt x="92" y="94"/>
                      <a:pt x="92" y="94"/>
                      <a:pt x="93" y="93"/>
                    </a:cubicBezTo>
                    <a:cubicBezTo>
                      <a:pt x="93" y="93"/>
                      <a:pt x="93" y="92"/>
                      <a:pt x="93" y="92"/>
                    </a:cubicBezTo>
                    <a:close/>
                    <a:moveTo>
                      <a:pt x="49" y="115"/>
                    </a:moveTo>
                    <a:cubicBezTo>
                      <a:pt x="47" y="115"/>
                      <a:pt x="45" y="115"/>
                      <a:pt x="43" y="115"/>
                    </a:cubicBezTo>
                    <a:cubicBezTo>
                      <a:pt x="45" y="115"/>
                      <a:pt x="46" y="116"/>
                      <a:pt x="48" y="116"/>
                    </a:cubicBezTo>
                    <a:cubicBezTo>
                      <a:pt x="49" y="116"/>
                      <a:pt x="49" y="116"/>
                      <a:pt x="49" y="115"/>
                    </a:cubicBezTo>
                    <a:close/>
                    <a:moveTo>
                      <a:pt x="37" y="230"/>
                    </a:moveTo>
                    <a:cubicBezTo>
                      <a:pt x="35" y="230"/>
                      <a:pt x="34" y="231"/>
                      <a:pt x="32" y="232"/>
                    </a:cubicBezTo>
                    <a:cubicBezTo>
                      <a:pt x="34" y="232"/>
                      <a:pt x="36" y="231"/>
                      <a:pt x="37" y="230"/>
                    </a:cubicBezTo>
                    <a:close/>
                    <a:moveTo>
                      <a:pt x="70" y="91"/>
                    </a:moveTo>
                    <a:cubicBezTo>
                      <a:pt x="70" y="91"/>
                      <a:pt x="70" y="91"/>
                      <a:pt x="70" y="91"/>
                    </a:cubicBezTo>
                    <a:cubicBezTo>
                      <a:pt x="69" y="92"/>
                      <a:pt x="69" y="94"/>
                      <a:pt x="70" y="95"/>
                    </a:cubicBezTo>
                    <a:cubicBezTo>
                      <a:pt x="71" y="94"/>
                      <a:pt x="71" y="94"/>
                      <a:pt x="70" y="94"/>
                    </a:cubicBezTo>
                    <a:cubicBezTo>
                      <a:pt x="70" y="93"/>
                      <a:pt x="70" y="92"/>
                      <a:pt x="70" y="91"/>
                    </a:cubicBezTo>
                    <a:close/>
                    <a:moveTo>
                      <a:pt x="73" y="115"/>
                    </a:moveTo>
                    <a:cubicBezTo>
                      <a:pt x="72" y="113"/>
                      <a:pt x="72" y="112"/>
                      <a:pt x="70" y="112"/>
                    </a:cubicBezTo>
                    <a:cubicBezTo>
                      <a:pt x="71" y="113"/>
                      <a:pt x="71" y="114"/>
                      <a:pt x="72" y="115"/>
                    </a:cubicBezTo>
                    <a:cubicBezTo>
                      <a:pt x="72" y="115"/>
                      <a:pt x="73" y="115"/>
                      <a:pt x="73" y="115"/>
                    </a:cubicBezTo>
                    <a:close/>
                    <a:moveTo>
                      <a:pt x="75" y="94"/>
                    </a:moveTo>
                    <a:cubicBezTo>
                      <a:pt x="73" y="95"/>
                      <a:pt x="73" y="95"/>
                      <a:pt x="73" y="96"/>
                    </a:cubicBezTo>
                    <a:cubicBezTo>
                      <a:pt x="75" y="96"/>
                      <a:pt x="75" y="96"/>
                      <a:pt x="75" y="94"/>
                    </a:cubicBezTo>
                    <a:close/>
                    <a:moveTo>
                      <a:pt x="91" y="90"/>
                    </a:moveTo>
                    <a:cubicBezTo>
                      <a:pt x="91" y="90"/>
                      <a:pt x="91" y="90"/>
                      <a:pt x="91" y="90"/>
                    </a:cubicBezTo>
                    <a:cubicBezTo>
                      <a:pt x="92" y="90"/>
                      <a:pt x="92" y="89"/>
                      <a:pt x="92" y="89"/>
                    </a:cubicBezTo>
                    <a:cubicBezTo>
                      <a:pt x="92" y="88"/>
                      <a:pt x="92" y="87"/>
                      <a:pt x="92" y="87"/>
                    </a:cubicBezTo>
                    <a:cubicBezTo>
                      <a:pt x="91" y="88"/>
                      <a:pt x="91" y="89"/>
                      <a:pt x="91" y="90"/>
                    </a:cubicBezTo>
                    <a:close/>
                    <a:moveTo>
                      <a:pt x="205" y="31"/>
                    </a:moveTo>
                    <a:cubicBezTo>
                      <a:pt x="205" y="33"/>
                      <a:pt x="206" y="35"/>
                      <a:pt x="206" y="38"/>
                    </a:cubicBezTo>
                    <a:cubicBezTo>
                      <a:pt x="207" y="35"/>
                      <a:pt x="206" y="33"/>
                      <a:pt x="205" y="31"/>
                    </a:cubicBezTo>
                    <a:close/>
                    <a:moveTo>
                      <a:pt x="100" y="98"/>
                    </a:moveTo>
                    <a:cubicBezTo>
                      <a:pt x="100" y="97"/>
                      <a:pt x="99" y="96"/>
                      <a:pt x="99" y="95"/>
                    </a:cubicBezTo>
                    <a:cubicBezTo>
                      <a:pt x="98" y="96"/>
                      <a:pt x="99" y="97"/>
                      <a:pt x="98" y="98"/>
                    </a:cubicBezTo>
                    <a:cubicBezTo>
                      <a:pt x="99" y="98"/>
                      <a:pt x="99" y="98"/>
                      <a:pt x="100" y="98"/>
                    </a:cubicBezTo>
                    <a:close/>
                    <a:moveTo>
                      <a:pt x="118" y="92"/>
                    </a:moveTo>
                    <a:cubicBezTo>
                      <a:pt x="117" y="93"/>
                      <a:pt x="117" y="93"/>
                      <a:pt x="117" y="93"/>
                    </a:cubicBezTo>
                    <a:cubicBezTo>
                      <a:pt x="117" y="94"/>
                      <a:pt x="117" y="95"/>
                      <a:pt x="117" y="96"/>
                    </a:cubicBezTo>
                    <a:cubicBezTo>
                      <a:pt x="117" y="96"/>
                      <a:pt x="117" y="96"/>
                      <a:pt x="117" y="96"/>
                    </a:cubicBezTo>
                    <a:cubicBezTo>
                      <a:pt x="118" y="95"/>
                      <a:pt x="118" y="94"/>
                      <a:pt x="118" y="92"/>
                    </a:cubicBezTo>
                    <a:close/>
                    <a:moveTo>
                      <a:pt x="31" y="136"/>
                    </a:moveTo>
                    <a:cubicBezTo>
                      <a:pt x="31" y="136"/>
                      <a:pt x="32" y="135"/>
                      <a:pt x="32" y="134"/>
                    </a:cubicBezTo>
                    <a:cubicBezTo>
                      <a:pt x="32" y="134"/>
                      <a:pt x="31" y="134"/>
                      <a:pt x="31" y="134"/>
                    </a:cubicBezTo>
                    <a:cubicBezTo>
                      <a:pt x="31" y="135"/>
                      <a:pt x="31" y="136"/>
                      <a:pt x="31" y="136"/>
                    </a:cubicBezTo>
                    <a:close/>
                    <a:moveTo>
                      <a:pt x="165" y="82"/>
                    </a:moveTo>
                    <a:cubicBezTo>
                      <a:pt x="165" y="82"/>
                      <a:pt x="165" y="82"/>
                      <a:pt x="165" y="82"/>
                    </a:cubicBezTo>
                    <a:cubicBezTo>
                      <a:pt x="163" y="82"/>
                      <a:pt x="161" y="81"/>
                      <a:pt x="160" y="81"/>
                    </a:cubicBezTo>
                    <a:cubicBezTo>
                      <a:pt x="160" y="81"/>
                      <a:pt x="160" y="81"/>
                      <a:pt x="160" y="82"/>
                    </a:cubicBezTo>
                    <a:cubicBezTo>
                      <a:pt x="161" y="82"/>
                      <a:pt x="163" y="82"/>
                      <a:pt x="165" y="82"/>
                    </a:cubicBezTo>
                    <a:close/>
                    <a:moveTo>
                      <a:pt x="195" y="73"/>
                    </a:moveTo>
                    <a:cubicBezTo>
                      <a:pt x="195" y="75"/>
                      <a:pt x="195" y="77"/>
                      <a:pt x="194" y="79"/>
                    </a:cubicBezTo>
                    <a:cubicBezTo>
                      <a:pt x="195" y="78"/>
                      <a:pt x="196" y="76"/>
                      <a:pt x="195" y="73"/>
                    </a:cubicBezTo>
                    <a:close/>
                    <a:moveTo>
                      <a:pt x="88" y="97"/>
                    </a:moveTo>
                    <a:cubicBezTo>
                      <a:pt x="89" y="96"/>
                      <a:pt x="88" y="95"/>
                      <a:pt x="88" y="94"/>
                    </a:cubicBezTo>
                    <a:cubicBezTo>
                      <a:pt x="87" y="95"/>
                      <a:pt x="87" y="95"/>
                      <a:pt x="88" y="97"/>
                    </a:cubicBezTo>
                    <a:close/>
                    <a:moveTo>
                      <a:pt x="106" y="86"/>
                    </a:moveTo>
                    <a:cubicBezTo>
                      <a:pt x="106" y="86"/>
                      <a:pt x="105" y="86"/>
                      <a:pt x="105" y="86"/>
                    </a:cubicBezTo>
                    <a:cubicBezTo>
                      <a:pt x="105" y="87"/>
                      <a:pt x="105" y="88"/>
                      <a:pt x="105" y="89"/>
                    </a:cubicBezTo>
                    <a:cubicBezTo>
                      <a:pt x="105" y="89"/>
                      <a:pt x="106" y="89"/>
                      <a:pt x="106" y="89"/>
                    </a:cubicBezTo>
                    <a:cubicBezTo>
                      <a:pt x="106" y="88"/>
                      <a:pt x="106" y="87"/>
                      <a:pt x="106" y="86"/>
                    </a:cubicBezTo>
                    <a:close/>
                    <a:moveTo>
                      <a:pt x="30" y="120"/>
                    </a:moveTo>
                    <a:cubicBezTo>
                      <a:pt x="30" y="121"/>
                      <a:pt x="30" y="121"/>
                      <a:pt x="30" y="121"/>
                    </a:cubicBezTo>
                    <a:cubicBezTo>
                      <a:pt x="31" y="121"/>
                      <a:pt x="31" y="121"/>
                      <a:pt x="32" y="120"/>
                    </a:cubicBezTo>
                    <a:cubicBezTo>
                      <a:pt x="32" y="120"/>
                      <a:pt x="32" y="120"/>
                      <a:pt x="32" y="120"/>
                    </a:cubicBezTo>
                    <a:cubicBezTo>
                      <a:pt x="31" y="120"/>
                      <a:pt x="31" y="120"/>
                      <a:pt x="30" y="120"/>
                    </a:cubicBezTo>
                    <a:close/>
                    <a:moveTo>
                      <a:pt x="32" y="129"/>
                    </a:moveTo>
                    <a:cubicBezTo>
                      <a:pt x="32" y="129"/>
                      <a:pt x="32" y="129"/>
                      <a:pt x="32" y="128"/>
                    </a:cubicBezTo>
                    <a:cubicBezTo>
                      <a:pt x="32" y="129"/>
                      <a:pt x="31" y="129"/>
                      <a:pt x="31" y="129"/>
                    </a:cubicBezTo>
                    <a:cubicBezTo>
                      <a:pt x="31" y="129"/>
                      <a:pt x="31" y="130"/>
                      <a:pt x="31" y="130"/>
                    </a:cubicBezTo>
                    <a:cubicBezTo>
                      <a:pt x="31" y="130"/>
                      <a:pt x="32" y="129"/>
                      <a:pt x="32" y="129"/>
                    </a:cubicBezTo>
                    <a:close/>
                    <a:moveTo>
                      <a:pt x="95" y="94"/>
                    </a:moveTo>
                    <a:cubicBezTo>
                      <a:pt x="96" y="94"/>
                      <a:pt x="96" y="94"/>
                      <a:pt x="96" y="92"/>
                    </a:cubicBezTo>
                    <a:cubicBezTo>
                      <a:pt x="96" y="93"/>
                      <a:pt x="95" y="93"/>
                      <a:pt x="95" y="94"/>
                    </a:cubicBezTo>
                    <a:close/>
                    <a:moveTo>
                      <a:pt x="110" y="92"/>
                    </a:moveTo>
                    <a:cubicBezTo>
                      <a:pt x="109" y="93"/>
                      <a:pt x="108" y="93"/>
                      <a:pt x="109" y="94"/>
                    </a:cubicBezTo>
                    <a:cubicBezTo>
                      <a:pt x="110" y="94"/>
                      <a:pt x="109" y="93"/>
                      <a:pt x="110" y="92"/>
                    </a:cubicBezTo>
                    <a:close/>
                    <a:moveTo>
                      <a:pt x="74" y="83"/>
                    </a:moveTo>
                    <a:cubicBezTo>
                      <a:pt x="74" y="83"/>
                      <a:pt x="74" y="83"/>
                      <a:pt x="74" y="83"/>
                    </a:cubicBezTo>
                    <a:cubicBezTo>
                      <a:pt x="73" y="83"/>
                      <a:pt x="72" y="83"/>
                      <a:pt x="72" y="85"/>
                    </a:cubicBezTo>
                    <a:cubicBezTo>
                      <a:pt x="73" y="84"/>
                      <a:pt x="73" y="84"/>
                      <a:pt x="74" y="83"/>
                    </a:cubicBezTo>
                    <a:close/>
                    <a:moveTo>
                      <a:pt x="69" y="86"/>
                    </a:moveTo>
                    <a:cubicBezTo>
                      <a:pt x="69" y="86"/>
                      <a:pt x="70" y="86"/>
                      <a:pt x="70" y="86"/>
                    </a:cubicBezTo>
                    <a:cubicBezTo>
                      <a:pt x="70" y="86"/>
                      <a:pt x="70" y="85"/>
                      <a:pt x="70" y="84"/>
                    </a:cubicBezTo>
                    <a:cubicBezTo>
                      <a:pt x="70" y="84"/>
                      <a:pt x="69" y="84"/>
                      <a:pt x="69" y="84"/>
                    </a:cubicBezTo>
                    <a:cubicBezTo>
                      <a:pt x="69" y="85"/>
                      <a:pt x="69" y="86"/>
                      <a:pt x="69" y="86"/>
                    </a:cubicBezTo>
                    <a:close/>
                    <a:moveTo>
                      <a:pt x="120" y="95"/>
                    </a:moveTo>
                    <a:cubicBezTo>
                      <a:pt x="121" y="95"/>
                      <a:pt x="121" y="95"/>
                      <a:pt x="121" y="94"/>
                    </a:cubicBezTo>
                    <a:cubicBezTo>
                      <a:pt x="121" y="95"/>
                      <a:pt x="120" y="95"/>
                      <a:pt x="120" y="95"/>
                    </a:cubicBezTo>
                    <a:close/>
                    <a:moveTo>
                      <a:pt x="77" y="97"/>
                    </a:moveTo>
                    <a:cubicBezTo>
                      <a:pt x="77" y="98"/>
                      <a:pt x="77" y="98"/>
                      <a:pt x="77" y="98"/>
                    </a:cubicBezTo>
                    <a:cubicBezTo>
                      <a:pt x="78" y="98"/>
                      <a:pt x="78" y="98"/>
                      <a:pt x="77" y="97"/>
                    </a:cubicBezTo>
                    <a:close/>
                    <a:moveTo>
                      <a:pt x="102" y="94"/>
                    </a:moveTo>
                    <a:cubicBezTo>
                      <a:pt x="101" y="94"/>
                      <a:pt x="101" y="94"/>
                      <a:pt x="102" y="95"/>
                    </a:cubicBezTo>
                    <a:cubicBezTo>
                      <a:pt x="102" y="95"/>
                      <a:pt x="102" y="94"/>
                      <a:pt x="102" y="94"/>
                    </a:cubicBezTo>
                    <a:close/>
                    <a:moveTo>
                      <a:pt x="76" y="119"/>
                    </a:moveTo>
                    <a:cubicBezTo>
                      <a:pt x="77" y="119"/>
                      <a:pt x="77" y="119"/>
                      <a:pt x="77" y="118"/>
                    </a:cubicBezTo>
                    <a:cubicBezTo>
                      <a:pt x="77" y="118"/>
                      <a:pt x="76" y="119"/>
                      <a:pt x="76" y="119"/>
                    </a:cubicBezTo>
                    <a:close/>
                    <a:moveTo>
                      <a:pt x="25" y="52"/>
                    </a:moveTo>
                    <a:cubicBezTo>
                      <a:pt x="25" y="51"/>
                      <a:pt x="25" y="51"/>
                      <a:pt x="25" y="51"/>
                    </a:cubicBezTo>
                    <a:cubicBezTo>
                      <a:pt x="25" y="51"/>
                      <a:pt x="24" y="51"/>
                      <a:pt x="24" y="52"/>
                    </a:cubicBezTo>
                    <a:cubicBezTo>
                      <a:pt x="24" y="52"/>
                      <a:pt x="25" y="52"/>
                      <a:pt x="25" y="52"/>
                    </a:cubicBezTo>
                    <a:close/>
                    <a:moveTo>
                      <a:pt x="146" y="123"/>
                    </a:moveTo>
                    <a:cubicBezTo>
                      <a:pt x="146" y="123"/>
                      <a:pt x="147" y="122"/>
                      <a:pt x="147" y="122"/>
                    </a:cubicBezTo>
                    <a:cubicBezTo>
                      <a:pt x="146" y="122"/>
                      <a:pt x="146" y="122"/>
                      <a:pt x="146" y="122"/>
                    </a:cubicBezTo>
                    <a:cubicBezTo>
                      <a:pt x="146" y="122"/>
                      <a:pt x="146" y="122"/>
                      <a:pt x="146" y="122"/>
                    </a:cubicBezTo>
                    <a:cubicBezTo>
                      <a:pt x="146" y="122"/>
                      <a:pt x="146" y="122"/>
                      <a:pt x="146" y="123"/>
                    </a:cubicBezTo>
                    <a:close/>
                    <a:moveTo>
                      <a:pt x="81" y="99"/>
                    </a:moveTo>
                    <a:cubicBezTo>
                      <a:pt x="81" y="99"/>
                      <a:pt x="81" y="99"/>
                      <a:pt x="81" y="98"/>
                    </a:cubicBezTo>
                    <a:cubicBezTo>
                      <a:pt x="80" y="99"/>
                      <a:pt x="80" y="99"/>
                      <a:pt x="81" y="99"/>
                    </a:cubicBezTo>
                    <a:close/>
                    <a:moveTo>
                      <a:pt x="3" y="105"/>
                    </a:moveTo>
                    <a:cubicBezTo>
                      <a:pt x="3" y="105"/>
                      <a:pt x="3" y="105"/>
                      <a:pt x="3" y="105"/>
                    </a:cubicBezTo>
                    <a:cubicBezTo>
                      <a:pt x="3" y="105"/>
                      <a:pt x="3" y="105"/>
                      <a:pt x="3" y="104"/>
                    </a:cubicBezTo>
                    <a:cubicBezTo>
                      <a:pt x="3" y="104"/>
                      <a:pt x="3" y="104"/>
                      <a:pt x="3" y="104"/>
                    </a:cubicBezTo>
                    <a:cubicBezTo>
                      <a:pt x="3" y="105"/>
                      <a:pt x="3" y="105"/>
                      <a:pt x="3" y="105"/>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96" name="Freeform 12"/>
              <p:cNvSpPr/>
              <p:nvPr/>
            </p:nvSpPr>
            <p:spPr bwMode="auto">
              <a:xfrm>
                <a:off x="3543300" y="4144963"/>
                <a:ext cx="103187" cy="44450"/>
              </a:xfrm>
              <a:custGeom>
                <a:avLst/>
                <a:gdLst>
                  <a:gd name="T0" fmla="*/ 0 w 39"/>
                  <a:gd name="T1" fmla="*/ 9 h 17"/>
                  <a:gd name="T2" fmla="*/ 0 w 39"/>
                  <a:gd name="T3" fmla="*/ 4 h 17"/>
                  <a:gd name="T4" fmla="*/ 6 w 39"/>
                  <a:gd name="T5" fmla="*/ 4 h 17"/>
                  <a:gd name="T6" fmla="*/ 4 w 39"/>
                  <a:gd name="T7" fmla="*/ 4 h 17"/>
                  <a:gd name="T8" fmla="*/ 2 w 39"/>
                  <a:gd name="T9" fmla="*/ 3 h 17"/>
                  <a:gd name="T10" fmla="*/ 1 w 39"/>
                  <a:gd name="T11" fmla="*/ 1 h 17"/>
                  <a:gd name="T12" fmla="*/ 3 w 39"/>
                  <a:gd name="T13" fmla="*/ 1 h 17"/>
                  <a:gd name="T14" fmla="*/ 4 w 39"/>
                  <a:gd name="T15" fmla="*/ 1 h 17"/>
                  <a:gd name="T16" fmla="*/ 18 w 39"/>
                  <a:gd name="T17" fmla="*/ 4 h 17"/>
                  <a:gd name="T18" fmla="*/ 32 w 39"/>
                  <a:gd name="T19" fmla="*/ 8 h 17"/>
                  <a:gd name="T20" fmla="*/ 38 w 39"/>
                  <a:gd name="T21" fmla="*/ 10 h 17"/>
                  <a:gd name="T22" fmla="*/ 39 w 39"/>
                  <a:gd name="T23" fmla="*/ 12 h 17"/>
                  <a:gd name="T24" fmla="*/ 37 w 39"/>
                  <a:gd name="T25" fmla="*/ 13 h 17"/>
                  <a:gd name="T26" fmla="*/ 35 w 39"/>
                  <a:gd name="T27" fmla="*/ 13 h 17"/>
                  <a:gd name="T28" fmla="*/ 36 w 39"/>
                  <a:gd name="T29" fmla="*/ 14 h 17"/>
                  <a:gd name="T30" fmla="*/ 37 w 39"/>
                  <a:gd name="T31" fmla="*/ 15 h 17"/>
                  <a:gd name="T32" fmla="*/ 36 w 39"/>
                  <a:gd name="T33" fmla="*/ 17 h 17"/>
                  <a:gd name="T34" fmla="*/ 35 w 39"/>
                  <a:gd name="T35" fmla="*/ 17 h 17"/>
                  <a:gd name="T36" fmla="*/ 31 w 39"/>
                  <a:gd name="T37" fmla="*/ 16 h 17"/>
                  <a:gd name="T38" fmla="*/ 28 w 39"/>
                  <a:gd name="T39" fmla="*/ 16 h 17"/>
                  <a:gd name="T40" fmla="*/ 27 w 39"/>
                  <a:gd name="T41" fmla="*/ 15 h 17"/>
                  <a:gd name="T42" fmla="*/ 16 w 39"/>
                  <a:gd name="T43" fmla="*/ 11 h 17"/>
                  <a:gd name="T44" fmla="*/ 7 w 39"/>
                  <a:gd name="T45" fmla="*/ 9 h 17"/>
                  <a:gd name="T46" fmla="*/ 3 w 39"/>
                  <a:gd name="T47" fmla="*/ 8 h 17"/>
                  <a:gd name="T48" fmla="*/ 2 w 39"/>
                  <a:gd name="T49" fmla="*/ 8 h 17"/>
                  <a:gd name="T50" fmla="*/ 0 w 39"/>
                  <a:gd name="T51" fmla="*/ 9 h 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9" h="17">
                    <a:moveTo>
                      <a:pt x="0" y="9"/>
                    </a:moveTo>
                    <a:cubicBezTo>
                      <a:pt x="0" y="7"/>
                      <a:pt x="0" y="6"/>
                      <a:pt x="0" y="4"/>
                    </a:cubicBezTo>
                    <a:cubicBezTo>
                      <a:pt x="2" y="3"/>
                      <a:pt x="4" y="4"/>
                      <a:pt x="6" y="4"/>
                    </a:cubicBezTo>
                    <a:cubicBezTo>
                      <a:pt x="5" y="4"/>
                      <a:pt x="5" y="4"/>
                      <a:pt x="4" y="4"/>
                    </a:cubicBezTo>
                    <a:cubicBezTo>
                      <a:pt x="4" y="3"/>
                      <a:pt x="3" y="3"/>
                      <a:pt x="2" y="3"/>
                    </a:cubicBezTo>
                    <a:cubicBezTo>
                      <a:pt x="1" y="3"/>
                      <a:pt x="1" y="2"/>
                      <a:pt x="1" y="1"/>
                    </a:cubicBezTo>
                    <a:cubicBezTo>
                      <a:pt x="1" y="1"/>
                      <a:pt x="2" y="0"/>
                      <a:pt x="3" y="1"/>
                    </a:cubicBezTo>
                    <a:cubicBezTo>
                      <a:pt x="3" y="1"/>
                      <a:pt x="4" y="1"/>
                      <a:pt x="4" y="1"/>
                    </a:cubicBezTo>
                    <a:cubicBezTo>
                      <a:pt x="9" y="2"/>
                      <a:pt x="13" y="3"/>
                      <a:pt x="18" y="4"/>
                    </a:cubicBezTo>
                    <a:cubicBezTo>
                      <a:pt x="22" y="5"/>
                      <a:pt x="27" y="6"/>
                      <a:pt x="32" y="8"/>
                    </a:cubicBezTo>
                    <a:cubicBezTo>
                      <a:pt x="34" y="9"/>
                      <a:pt x="36" y="9"/>
                      <a:pt x="38" y="10"/>
                    </a:cubicBezTo>
                    <a:cubicBezTo>
                      <a:pt x="39" y="11"/>
                      <a:pt x="39" y="11"/>
                      <a:pt x="39" y="12"/>
                    </a:cubicBezTo>
                    <a:cubicBezTo>
                      <a:pt x="39" y="13"/>
                      <a:pt x="38" y="13"/>
                      <a:pt x="37" y="13"/>
                    </a:cubicBezTo>
                    <a:cubicBezTo>
                      <a:pt x="36" y="13"/>
                      <a:pt x="36" y="13"/>
                      <a:pt x="35" y="13"/>
                    </a:cubicBezTo>
                    <a:cubicBezTo>
                      <a:pt x="36" y="13"/>
                      <a:pt x="36" y="13"/>
                      <a:pt x="36" y="14"/>
                    </a:cubicBezTo>
                    <a:cubicBezTo>
                      <a:pt x="36" y="14"/>
                      <a:pt x="37" y="14"/>
                      <a:pt x="37" y="15"/>
                    </a:cubicBezTo>
                    <a:cubicBezTo>
                      <a:pt x="38" y="16"/>
                      <a:pt x="37" y="17"/>
                      <a:pt x="36" y="17"/>
                    </a:cubicBezTo>
                    <a:cubicBezTo>
                      <a:pt x="36" y="17"/>
                      <a:pt x="35" y="17"/>
                      <a:pt x="35" y="17"/>
                    </a:cubicBezTo>
                    <a:cubicBezTo>
                      <a:pt x="33" y="16"/>
                      <a:pt x="32" y="16"/>
                      <a:pt x="31" y="16"/>
                    </a:cubicBezTo>
                    <a:cubicBezTo>
                      <a:pt x="30" y="15"/>
                      <a:pt x="29" y="15"/>
                      <a:pt x="28" y="16"/>
                    </a:cubicBezTo>
                    <a:cubicBezTo>
                      <a:pt x="28" y="16"/>
                      <a:pt x="27" y="16"/>
                      <a:pt x="27" y="15"/>
                    </a:cubicBezTo>
                    <a:cubicBezTo>
                      <a:pt x="23" y="14"/>
                      <a:pt x="20" y="13"/>
                      <a:pt x="16" y="11"/>
                    </a:cubicBezTo>
                    <a:cubicBezTo>
                      <a:pt x="13" y="10"/>
                      <a:pt x="10" y="9"/>
                      <a:pt x="7" y="9"/>
                    </a:cubicBezTo>
                    <a:cubicBezTo>
                      <a:pt x="6" y="8"/>
                      <a:pt x="4" y="8"/>
                      <a:pt x="3" y="8"/>
                    </a:cubicBezTo>
                    <a:cubicBezTo>
                      <a:pt x="2" y="8"/>
                      <a:pt x="2" y="8"/>
                      <a:pt x="2" y="8"/>
                    </a:cubicBezTo>
                    <a:cubicBezTo>
                      <a:pt x="1" y="8"/>
                      <a:pt x="1" y="9"/>
                      <a:pt x="0" y="9"/>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97" name="Freeform 13"/>
              <p:cNvSpPr/>
              <p:nvPr/>
            </p:nvSpPr>
            <p:spPr bwMode="auto">
              <a:xfrm>
                <a:off x="3530600" y="4000501"/>
                <a:ext cx="125412" cy="33338"/>
              </a:xfrm>
              <a:custGeom>
                <a:avLst/>
                <a:gdLst>
                  <a:gd name="T0" fmla="*/ 35 w 48"/>
                  <a:gd name="T1" fmla="*/ 4 h 13"/>
                  <a:gd name="T2" fmla="*/ 38 w 48"/>
                  <a:gd name="T3" fmla="*/ 4 h 13"/>
                  <a:gd name="T4" fmla="*/ 46 w 48"/>
                  <a:gd name="T5" fmla="*/ 3 h 13"/>
                  <a:gd name="T6" fmla="*/ 47 w 48"/>
                  <a:gd name="T7" fmla="*/ 4 h 13"/>
                  <a:gd name="T8" fmla="*/ 47 w 48"/>
                  <a:gd name="T9" fmla="*/ 6 h 13"/>
                  <a:gd name="T10" fmla="*/ 46 w 48"/>
                  <a:gd name="T11" fmla="*/ 6 h 13"/>
                  <a:gd name="T12" fmla="*/ 23 w 48"/>
                  <a:gd name="T13" fmla="*/ 10 h 13"/>
                  <a:gd name="T14" fmla="*/ 11 w 48"/>
                  <a:gd name="T15" fmla="*/ 13 h 13"/>
                  <a:gd name="T16" fmla="*/ 6 w 48"/>
                  <a:gd name="T17" fmla="*/ 13 h 13"/>
                  <a:gd name="T18" fmla="*/ 5 w 48"/>
                  <a:gd name="T19" fmla="*/ 12 h 13"/>
                  <a:gd name="T20" fmla="*/ 3 w 48"/>
                  <a:gd name="T21" fmla="*/ 13 h 13"/>
                  <a:gd name="T22" fmla="*/ 2 w 48"/>
                  <a:gd name="T23" fmla="*/ 13 h 13"/>
                  <a:gd name="T24" fmla="*/ 1 w 48"/>
                  <a:gd name="T25" fmla="*/ 10 h 13"/>
                  <a:gd name="T26" fmla="*/ 2 w 48"/>
                  <a:gd name="T27" fmla="*/ 9 h 13"/>
                  <a:gd name="T28" fmla="*/ 5 w 48"/>
                  <a:gd name="T29" fmla="*/ 8 h 13"/>
                  <a:gd name="T30" fmla="*/ 12 w 48"/>
                  <a:gd name="T31" fmla="*/ 6 h 13"/>
                  <a:gd name="T32" fmla="*/ 36 w 48"/>
                  <a:gd name="T33" fmla="*/ 1 h 13"/>
                  <a:gd name="T34" fmla="*/ 40 w 48"/>
                  <a:gd name="T35" fmla="*/ 0 h 13"/>
                  <a:gd name="T36" fmla="*/ 41 w 48"/>
                  <a:gd name="T37" fmla="*/ 0 h 13"/>
                  <a:gd name="T38" fmla="*/ 42 w 48"/>
                  <a:gd name="T39" fmla="*/ 1 h 13"/>
                  <a:gd name="T40" fmla="*/ 41 w 48"/>
                  <a:gd name="T41" fmla="*/ 2 h 13"/>
                  <a:gd name="T42" fmla="*/ 39 w 48"/>
                  <a:gd name="T43" fmla="*/ 3 h 13"/>
                  <a:gd name="T44" fmla="*/ 35 w 48"/>
                  <a:gd name="T45" fmla="*/ 4 h 13"/>
                  <a:gd name="T46" fmla="*/ 35 w 48"/>
                  <a:gd name="T47"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48" h="13">
                    <a:moveTo>
                      <a:pt x="35" y="4"/>
                    </a:moveTo>
                    <a:cubicBezTo>
                      <a:pt x="36" y="4"/>
                      <a:pt x="37" y="4"/>
                      <a:pt x="38" y="4"/>
                    </a:cubicBezTo>
                    <a:cubicBezTo>
                      <a:pt x="41" y="3"/>
                      <a:pt x="43" y="3"/>
                      <a:pt x="46" y="3"/>
                    </a:cubicBezTo>
                    <a:cubicBezTo>
                      <a:pt x="46" y="3"/>
                      <a:pt x="47" y="3"/>
                      <a:pt x="47" y="4"/>
                    </a:cubicBezTo>
                    <a:cubicBezTo>
                      <a:pt x="48" y="4"/>
                      <a:pt x="48" y="5"/>
                      <a:pt x="47" y="6"/>
                    </a:cubicBezTo>
                    <a:cubicBezTo>
                      <a:pt x="47" y="6"/>
                      <a:pt x="46" y="6"/>
                      <a:pt x="46" y="6"/>
                    </a:cubicBezTo>
                    <a:cubicBezTo>
                      <a:pt x="38" y="7"/>
                      <a:pt x="31" y="9"/>
                      <a:pt x="23" y="10"/>
                    </a:cubicBezTo>
                    <a:cubicBezTo>
                      <a:pt x="19" y="11"/>
                      <a:pt x="15" y="12"/>
                      <a:pt x="11" y="13"/>
                    </a:cubicBezTo>
                    <a:cubicBezTo>
                      <a:pt x="10" y="13"/>
                      <a:pt x="8" y="13"/>
                      <a:pt x="6" y="13"/>
                    </a:cubicBezTo>
                    <a:cubicBezTo>
                      <a:pt x="6" y="13"/>
                      <a:pt x="5" y="13"/>
                      <a:pt x="5" y="12"/>
                    </a:cubicBezTo>
                    <a:cubicBezTo>
                      <a:pt x="4" y="13"/>
                      <a:pt x="4" y="13"/>
                      <a:pt x="3" y="13"/>
                    </a:cubicBezTo>
                    <a:cubicBezTo>
                      <a:pt x="3" y="13"/>
                      <a:pt x="2" y="13"/>
                      <a:pt x="2" y="13"/>
                    </a:cubicBezTo>
                    <a:cubicBezTo>
                      <a:pt x="1" y="12"/>
                      <a:pt x="0" y="11"/>
                      <a:pt x="1" y="10"/>
                    </a:cubicBezTo>
                    <a:cubicBezTo>
                      <a:pt x="1" y="9"/>
                      <a:pt x="1" y="9"/>
                      <a:pt x="2" y="9"/>
                    </a:cubicBezTo>
                    <a:cubicBezTo>
                      <a:pt x="3" y="9"/>
                      <a:pt x="4" y="8"/>
                      <a:pt x="5" y="8"/>
                    </a:cubicBezTo>
                    <a:cubicBezTo>
                      <a:pt x="7" y="8"/>
                      <a:pt x="9" y="7"/>
                      <a:pt x="12" y="6"/>
                    </a:cubicBezTo>
                    <a:cubicBezTo>
                      <a:pt x="19" y="4"/>
                      <a:pt x="28" y="2"/>
                      <a:pt x="36" y="1"/>
                    </a:cubicBezTo>
                    <a:cubicBezTo>
                      <a:pt x="37" y="1"/>
                      <a:pt x="39" y="1"/>
                      <a:pt x="40" y="0"/>
                    </a:cubicBezTo>
                    <a:cubicBezTo>
                      <a:pt x="40" y="0"/>
                      <a:pt x="41" y="0"/>
                      <a:pt x="41" y="0"/>
                    </a:cubicBezTo>
                    <a:cubicBezTo>
                      <a:pt x="42" y="0"/>
                      <a:pt x="42" y="1"/>
                      <a:pt x="42" y="1"/>
                    </a:cubicBezTo>
                    <a:cubicBezTo>
                      <a:pt x="42" y="2"/>
                      <a:pt x="42" y="2"/>
                      <a:pt x="41" y="2"/>
                    </a:cubicBezTo>
                    <a:cubicBezTo>
                      <a:pt x="41" y="3"/>
                      <a:pt x="40" y="3"/>
                      <a:pt x="39" y="3"/>
                    </a:cubicBezTo>
                    <a:cubicBezTo>
                      <a:pt x="38" y="3"/>
                      <a:pt x="37" y="3"/>
                      <a:pt x="35" y="4"/>
                    </a:cubicBezTo>
                    <a:cubicBezTo>
                      <a:pt x="35" y="4"/>
                      <a:pt x="35" y="4"/>
                      <a:pt x="35" y="4"/>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98" name="Freeform 14"/>
              <p:cNvSpPr>
                <a:spLocks noEditPoints="1"/>
              </p:cNvSpPr>
              <p:nvPr/>
            </p:nvSpPr>
            <p:spPr bwMode="auto">
              <a:xfrm>
                <a:off x="3543300" y="4076701"/>
                <a:ext cx="115887" cy="33338"/>
              </a:xfrm>
              <a:custGeom>
                <a:avLst/>
                <a:gdLst>
                  <a:gd name="T0" fmla="*/ 4 w 44"/>
                  <a:gd name="T1" fmla="*/ 3 h 13"/>
                  <a:gd name="T2" fmla="*/ 5 w 44"/>
                  <a:gd name="T3" fmla="*/ 2 h 13"/>
                  <a:gd name="T4" fmla="*/ 6 w 44"/>
                  <a:gd name="T5" fmla="*/ 0 h 13"/>
                  <a:gd name="T6" fmla="*/ 8 w 44"/>
                  <a:gd name="T7" fmla="*/ 0 h 13"/>
                  <a:gd name="T8" fmla="*/ 9 w 44"/>
                  <a:gd name="T9" fmla="*/ 1 h 13"/>
                  <a:gd name="T10" fmla="*/ 10 w 44"/>
                  <a:gd name="T11" fmla="*/ 2 h 13"/>
                  <a:gd name="T12" fmla="*/ 17 w 44"/>
                  <a:gd name="T13" fmla="*/ 3 h 13"/>
                  <a:gd name="T14" fmla="*/ 33 w 44"/>
                  <a:gd name="T15" fmla="*/ 5 h 13"/>
                  <a:gd name="T16" fmla="*/ 36 w 44"/>
                  <a:gd name="T17" fmla="*/ 5 h 13"/>
                  <a:gd name="T18" fmla="*/ 37 w 44"/>
                  <a:gd name="T19" fmla="*/ 5 h 13"/>
                  <a:gd name="T20" fmla="*/ 37 w 44"/>
                  <a:gd name="T21" fmla="*/ 7 h 13"/>
                  <a:gd name="T22" fmla="*/ 36 w 44"/>
                  <a:gd name="T23" fmla="*/ 8 h 13"/>
                  <a:gd name="T24" fmla="*/ 42 w 44"/>
                  <a:gd name="T25" fmla="*/ 9 h 13"/>
                  <a:gd name="T26" fmla="*/ 43 w 44"/>
                  <a:gd name="T27" fmla="*/ 10 h 13"/>
                  <a:gd name="T28" fmla="*/ 44 w 44"/>
                  <a:gd name="T29" fmla="*/ 11 h 13"/>
                  <a:gd name="T30" fmla="*/ 43 w 44"/>
                  <a:gd name="T31" fmla="*/ 12 h 13"/>
                  <a:gd name="T32" fmla="*/ 42 w 44"/>
                  <a:gd name="T33" fmla="*/ 12 h 13"/>
                  <a:gd name="T34" fmla="*/ 34 w 44"/>
                  <a:gd name="T35" fmla="*/ 12 h 13"/>
                  <a:gd name="T36" fmla="*/ 8 w 44"/>
                  <a:gd name="T37" fmla="*/ 7 h 13"/>
                  <a:gd name="T38" fmla="*/ 6 w 44"/>
                  <a:gd name="T39" fmla="*/ 7 h 13"/>
                  <a:gd name="T40" fmla="*/ 3 w 44"/>
                  <a:gd name="T41" fmla="*/ 6 h 13"/>
                  <a:gd name="T42" fmla="*/ 2 w 44"/>
                  <a:gd name="T43" fmla="*/ 5 h 13"/>
                  <a:gd name="T44" fmla="*/ 0 w 44"/>
                  <a:gd name="T45" fmla="*/ 5 h 13"/>
                  <a:gd name="T46" fmla="*/ 0 w 44"/>
                  <a:gd name="T47" fmla="*/ 4 h 13"/>
                  <a:gd name="T48" fmla="*/ 1 w 44"/>
                  <a:gd name="T49" fmla="*/ 3 h 13"/>
                  <a:gd name="T50" fmla="*/ 4 w 44"/>
                  <a:gd name="T51" fmla="*/ 3 h 13"/>
                  <a:gd name="T52" fmla="*/ 4 w 44"/>
                  <a:gd name="T53" fmla="*/ 3 h 13"/>
                  <a:gd name="T54" fmla="*/ 19 w 44"/>
                  <a:gd name="T55" fmla="*/ 7 h 13"/>
                  <a:gd name="T56" fmla="*/ 33 w 44"/>
                  <a:gd name="T57" fmla="*/ 10 h 13"/>
                  <a:gd name="T58" fmla="*/ 19 w 44"/>
                  <a:gd name="T59" fmla="*/ 7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4" h="13">
                    <a:moveTo>
                      <a:pt x="4" y="3"/>
                    </a:moveTo>
                    <a:cubicBezTo>
                      <a:pt x="4" y="2"/>
                      <a:pt x="5" y="2"/>
                      <a:pt x="5" y="2"/>
                    </a:cubicBezTo>
                    <a:cubicBezTo>
                      <a:pt x="5" y="1"/>
                      <a:pt x="5" y="0"/>
                      <a:pt x="6" y="0"/>
                    </a:cubicBezTo>
                    <a:cubicBezTo>
                      <a:pt x="6" y="0"/>
                      <a:pt x="7" y="0"/>
                      <a:pt x="8" y="0"/>
                    </a:cubicBezTo>
                    <a:cubicBezTo>
                      <a:pt x="8" y="1"/>
                      <a:pt x="8" y="1"/>
                      <a:pt x="9" y="1"/>
                    </a:cubicBezTo>
                    <a:cubicBezTo>
                      <a:pt x="9" y="2"/>
                      <a:pt x="9" y="2"/>
                      <a:pt x="10" y="2"/>
                    </a:cubicBezTo>
                    <a:cubicBezTo>
                      <a:pt x="12" y="2"/>
                      <a:pt x="15" y="3"/>
                      <a:pt x="17" y="3"/>
                    </a:cubicBezTo>
                    <a:cubicBezTo>
                      <a:pt x="22" y="3"/>
                      <a:pt x="28" y="4"/>
                      <a:pt x="33" y="5"/>
                    </a:cubicBezTo>
                    <a:cubicBezTo>
                      <a:pt x="34" y="5"/>
                      <a:pt x="35" y="5"/>
                      <a:pt x="36" y="5"/>
                    </a:cubicBezTo>
                    <a:cubicBezTo>
                      <a:pt x="36" y="5"/>
                      <a:pt x="37" y="5"/>
                      <a:pt x="37" y="5"/>
                    </a:cubicBezTo>
                    <a:cubicBezTo>
                      <a:pt x="38" y="6"/>
                      <a:pt x="38" y="7"/>
                      <a:pt x="37" y="7"/>
                    </a:cubicBezTo>
                    <a:cubicBezTo>
                      <a:pt x="37" y="7"/>
                      <a:pt x="37" y="8"/>
                      <a:pt x="36" y="8"/>
                    </a:cubicBezTo>
                    <a:cubicBezTo>
                      <a:pt x="38" y="8"/>
                      <a:pt x="40" y="9"/>
                      <a:pt x="42" y="9"/>
                    </a:cubicBezTo>
                    <a:cubicBezTo>
                      <a:pt x="43" y="10"/>
                      <a:pt x="43" y="10"/>
                      <a:pt x="43" y="10"/>
                    </a:cubicBezTo>
                    <a:cubicBezTo>
                      <a:pt x="44" y="10"/>
                      <a:pt x="44" y="11"/>
                      <a:pt x="44" y="11"/>
                    </a:cubicBezTo>
                    <a:cubicBezTo>
                      <a:pt x="44" y="12"/>
                      <a:pt x="44" y="12"/>
                      <a:pt x="43" y="12"/>
                    </a:cubicBezTo>
                    <a:cubicBezTo>
                      <a:pt x="43" y="12"/>
                      <a:pt x="42" y="13"/>
                      <a:pt x="42" y="12"/>
                    </a:cubicBezTo>
                    <a:cubicBezTo>
                      <a:pt x="39" y="12"/>
                      <a:pt x="36" y="12"/>
                      <a:pt x="34" y="12"/>
                    </a:cubicBezTo>
                    <a:cubicBezTo>
                      <a:pt x="25" y="12"/>
                      <a:pt x="17" y="10"/>
                      <a:pt x="8" y="7"/>
                    </a:cubicBezTo>
                    <a:cubicBezTo>
                      <a:pt x="8" y="7"/>
                      <a:pt x="7" y="7"/>
                      <a:pt x="6" y="7"/>
                    </a:cubicBezTo>
                    <a:cubicBezTo>
                      <a:pt x="5" y="8"/>
                      <a:pt x="4" y="7"/>
                      <a:pt x="3" y="6"/>
                    </a:cubicBezTo>
                    <a:cubicBezTo>
                      <a:pt x="3" y="6"/>
                      <a:pt x="2" y="6"/>
                      <a:pt x="2" y="5"/>
                    </a:cubicBezTo>
                    <a:cubicBezTo>
                      <a:pt x="1" y="5"/>
                      <a:pt x="1" y="5"/>
                      <a:pt x="0" y="5"/>
                    </a:cubicBezTo>
                    <a:cubicBezTo>
                      <a:pt x="0" y="5"/>
                      <a:pt x="0" y="4"/>
                      <a:pt x="0" y="4"/>
                    </a:cubicBezTo>
                    <a:cubicBezTo>
                      <a:pt x="0" y="3"/>
                      <a:pt x="0" y="3"/>
                      <a:pt x="1" y="3"/>
                    </a:cubicBezTo>
                    <a:cubicBezTo>
                      <a:pt x="2" y="3"/>
                      <a:pt x="3" y="3"/>
                      <a:pt x="4" y="3"/>
                    </a:cubicBezTo>
                    <a:cubicBezTo>
                      <a:pt x="4" y="3"/>
                      <a:pt x="4" y="3"/>
                      <a:pt x="4" y="3"/>
                    </a:cubicBezTo>
                    <a:close/>
                    <a:moveTo>
                      <a:pt x="19" y="7"/>
                    </a:moveTo>
                    <a:cubicBezTo>
                      <a:pt x="24" y="9"/>
                      <a:pt x="28" y="9"/>
                      <a:pt x="33" y="10"/>
                    </a:cubicBezTo>
                    <a:cubicBezTo>
                      <a:pt x="28" y="9"/>
                      <a:pt x="24" y="8"/>
                      <a:pt x="19" y="7"/>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99" name="Freeform 15"/>
              <p:cNvSpPr>
                <a:spLocks noEditPoints="1"/>
              </p:cNvSpPr>
              <p:nvPr/>
            </p:nvSpPr>
            <p:spPr bwMode="auto">
              <a:xfrm>
                <a:off x="3502025" y="4257676"/>
                <a:ext cx="88900" cy="49213"/>
              </a:xfrm>
              <a:custGeom>
                <a:avLst/>
                <a:gdLst>
                  <a:gd name="T0" fmla="*/ 1 w 34"/>
                  <a:gd name="T1" fmla="*/ 3 h 19"/>
                  <a:gd name="T2" fmla="*/ 1 w 34"/>
                  <a:gd name="T3" fmla="*/ 3 h 19"/>
                  <a:gd name="T4" fmla="*/ 2 w 34"/>
                  <a:gd name="T5" fmla="*/ 0 h 19"/>
                  <a:gd name="T6" fmla="*/ 4 w 34"/>
                  <a:gd name="T7" fmla="*/ 0 h 19"/>
                  <a:gd name="T8" fmla="*/ 11 w 34"/>
                  <a:gd name="T9" fmla="*/ 2 h 19"/>
                  <a:gd name="T10" fmla="*/ 28 w 34"/>
                  <a:gd name="T11" fmla="*/ 12 h 19"/>
                  <a:gd name="T12" fmla="*/ 32 w 34"/>
                  <a:gd name="T13" fmla="*/ 15 h 19"/>
                  <a:gd name="T14" fmla="*/ 34 w 34"/>
                  <a:gd name="T15" fmla="*/ 16 h 19"/>
                  <a:gd name="T16" fmla="*/ 34 w 34"/>
                  <a:gd name="T17" fmla="*/ 18 h 19"/>
                  <a:gd name="T18" fmla="*/ 32 w 34"/>
                  <a:gd name="T19" fmla="*/ 18 h 19"/>
                  <a:gd name="T20" fmla="*/ 29 w 34"/>
                  <a:gd name="T21" fmla="*/ 17 h 19"/>
                  <a:gd name="T22" fmla="*/ 26 w 34"/>
                  <a:gd name="T23" fmla="*/ 17 h 19"/>
                  <a:gd name="T24" fmla="*/ 24 w 34"/>
                  <a:gd name="T25" fmla="*/ 17 h 19"/>
                  <a:gd name="T26" fmla="*/ 8 w 34"/>
                  <a:gd name="T27" fmla="*/ 8 h 19"/>
                  <a:gd name="T28" fmla="*/ 6 w 34"/>
                  <a:gd name="T29" fmla="*/ 7 h 19"/>
                  <a:gd name="T30" fmla="*/ 4 w 34"/>
                  <a:gd name="T31" fmla="*/ 5 h 19"/>
                  <a:gd name="T32" fmla="*/ 2 w 34"/>
                  <a:gd name="T33" fmla="*/ 5 h 19"/>
                  <a:gd name="T34" fmla="*/ 1 w 34"/>
                  <a:gd name="T35" fmla="*/ 4 h 19"/>
                  <a:gd name="T36" fmla="*/ 1 w 34"/>
                  <a:gd name="T37" fmla="*/ 3 h 19"/>
                  <a:gd name="T38" fmla="*/ 11 w 34"/>
                  <a:gd name="T39" fmla="*/ 5 h 19"/>
                  <a:gd name="T40" fmla="*/ 5 w 34"/>
                  <a:gd name="T41" fmla="*/ 3 h 19"/>
                  <a:gd name="T42" fmla="*/ 11 w 34"/>
                  <a:gd name="T43" fmla="*/ 5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4" h="19">
                    <a:moveTo>
                      <a:pt x="1" y="3"/>
                    </a:moveTo>
                    <a:cubicBezTo>
                      <a:pt x="1" y="3"/>
                      <a:pt x="1" y="3"/>
                      <a:pt x="1" y="3"/>
                    </a:cubicBezTo>
                    <a:cubicBezTo>
                      <a:pt x="0" y="1"/>
                      <a:pt x="0" y="0"/>
                      <a:pt x="2" y="0"/>
                    </a:cubicBezTo>
                    <a:cubicBezTo>
                      <a:pt x="3" y="0"/>
                      <a:pt x="4" y="0"/>
                      <a:pt x="4" y="0"/>
                    </a:cubicBezTo>
                    <a:cubicBezTo>
                      <a:pt x="7" y="1"/>
                      <a:pt x="9" y="2"/>
                      <a:pt x="11" y="2"/>
                    </a:cubicBezTo>
                    <a:cubicBezTo>
                      <a:pt x="17" y="5"/>
                      <a:pt x="23" y="8"/>
                      <a:pt x="28" y="12"/>
                    </a:cubicBezTo>
                    <a:cubicBezTo>
                      <a:pt x="29" y="13"/>
                      <a:pt x="31" y="14"/>
                      <a:pt x="32" y="15"/>
                    </a:cubicBezTo>
                    <a:cubicBezTo>
                      <a:pt x="33" y="15"/>
                      <a:pt x="33" y="16"/>
                      <a:pt x="34" y="16"/>
                    </a:cubicBezTo>
                    <a:cubicBezTo>
                      <a:pt x="34" y="17"/>
                      <a:pt x="34" y="17"/>
                      <a:pt x="34" y="18"/>
                    </a:cubicBezTo>
                    <a:cubicBezTo>
                      <a:pt x="33" y="18"/>
                      <a:pt x="33" y="19"/>
                      <a:pt x="32" y="18"/>
                    </a:cubicBezTo>
                    <a:cubicBezTo>
                      <a:pt x="31" y="18"/>
                      <a:pt x="30" y="17"/>
                      <a:pt x="29" y="17"/>
                    </a:cubicBezTo>
                    <a:cubicBezTo>
                      <a:pt x="28" y="17"/>
                      <a:pt x="27" y="17"/>
                      <a:pt x="26" y="17"/>
                    </a:cubicBezTo>
                    <a:cubicBezTo>
                      <a:pt x="25" y="18"/>
                      <a:pt x="25" y="17"/>
                      <a:pt x="24" y="17"/>
                    </a:cubicBezTo>
                    <a:cubicBezTo>
                      <a:pt x="19" y="14"/>
                      <a:pt x="14" y="11"/>
                      <a:pt x="8" y="8"/>
                    </a:cubicBezTo>
                    <a:cubicBezTo>
                      <a:pt x="7" y="7"/>
                      <a:pt x="7" y="7"/>
                      <a:pt x="6" y="7"/>
                    </a:cubicBezTo>
                    <a:cubicBezTo>
                      <a:pt x="5" y="6"/>
                      <a:pt x="5" y="6"/>
                      <a:pt x="4" y="5"/>
                    </a:cubicBezTo>
                    <a:cubicBezTo>
                      <a:pt x="4" y="5"/>
                      <a:pt x="3" y="5"/>
                      <a:pt x="2" y="5"/>
                    </a:cubicBezTo>
                    <a:cubicBezTo>
                      <a:pt x="1" y="5"/>
                      <a:pt x="1" y="5"/>
                      <a:pt x="1" y="4"/>
                    </a:cubicBezTo>
                    <a:cubicBezTo>
                      <a:pt x="1" y="4"/>
                      <a:pt x="1" y="3"/>
                      <a:pt x="1" y="3"/>
                    </a:cubicBezTo>
                    <a:close/>
                    <a:moveTo>
                      <a:pt x="11" y="5"/>
                    </a:moveTo>
                    <a:cubicBezTo>
                      <a:pt x="9" y="4"/>
                      <a:pt x="7" y="3"/>
                      <a:pt x="5" y="3"/>
                    </a:cubicBezTo>
                    <a:cubicBezTo>
                      <a:pt x="7" y="4"/>
                      <a:pt x="9" y="4"/>
                      <a:pt x="11" y="5"/>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00" name="Freeform 16"/>
              <p:cNvSpPr/>
              <p:nvPr/>
            </p:nvSpPr>
            <p:spPr bwMode="auto">
              <a:xfrm>
                <a:off x="3524250" y="3910013"/>
                <a:ext cx="103187" cy="82550"/>
              </a:xfrm>
              <a:custGeom>
                <a:avLst/>
                <a:gdLst>
                  <a:gd name="T0" fmla="*/ 6 w 39"/>
                  <a:gd name="T1" fmla="*/ 27 h 31"/>
                  <a:gd name="T2" fmla="*/ 6 w 39"/>
                  <a:gd name="T3" fmla="*/ 27 h 31"/>
                  <a:gd name="T4" fmla="*/ 4 w 39"/>
                  <a:gd name="T5" fmla="*/ 31 h 31"/>
                  <a:gd name="T6" fmla="*/ 2 w 39"/>
                  <a:gd name="T7" fmla="*/ 31 h 31"/>
                  <a:gd name="T8" fmla="*/ 0 w 39"/>
                  <a:gd name="T9" fmla="*/ 29 h 31"/>
                  <a:gd name="T10" fmla="*/ 1 w 39"/>
                  <a:gd name="T11" fmla="*/ 26 h 31"/>
                  <a:gd name="T12" fmla="*/ 7 w 39"/>
                  <a:gd name="T13" fmla="*/ 22 h 31"/>
                  <a:gd name="T14" fmla="*/ 28 w 39"/>
                  <a:gd name="T15" fmla="*/ 6 h 31"/>
                  <a:gd name="T16" fmla="*/ 33 w 39"/>
                  <a:gd name="T17" fmla="*/ 2 h 31"/>
                  <a:gd name="T18" fmla="*/ 34 w 39"/>
                  <a:gd name="T19" fmla="*/ 1 h 31"/>
                  <a:gd name="T20" fmla="*/ 36 w 39"/>
                  <a:gd name="T21" fmla="*/ 0 h 31"/>
                  <a:gd name="T22" fmla="*/ 38 w 39"/>
                  <a:gd name="T23" fmla="*/ 0 h 31"/>
                  <a:gd name="T24" fmla="*/ 39 w 39"/>
                  <a:gd name="T25" fmla="*/ 1 h 31"/>
                  <a:gd name="T26" fmla="*/ 39 w 39"/>
                  <a:gd name="T27" fmla="*/ 2 h 31"/>
                  <a:gd name="T28" fmla="*/ 37 w 39"/>
                  <a:gd name="T29" fmla="*/ 4 h 31"/>
                  <a:gd name="T30" fmla="*/ 37 w 39"/>
                  <a:gd name="T31" fmla="*/ 4 h 31"/>
                  <a:gd name="T32" fmla="*/ 35 w 39"/>
                  <a:gd name="T33" fmla="*/ 6 h 31"/>
                  <a:gd name="T34" fmla="*/ 30 w 39"/>
                  <a:gd name="T35" fmla="*/ 10 h 31"/>
                  <a:gd name="T36" fmla="*/ 17 w 39"/>
                  <a:gd name="T37" fmla="*/ 19 h 31"/>
                  <a:gd name="T38" fmla="*/ 7 w 39"/>
                  <a:gd name="T39" fmla="*/ 26 h 31"/>
                  <a:gd name="T40" fmla="*/ 6 w 39"/>
                  <a:gd name="T41" fmla="*/ 27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9" h="31">
                    <a:moveTo>
                      <a:pt x="6" y="27"/>
                    </a:moveTo>
                    <a:cubicBezTo>
                      <a:pt x="6" y="27"/>
                      <a:pt x="6" y="27"/>
                      <a:pt x="6" y="27"/>
                    </a:cubicBezTo>
                    <a:cubicBezTo>
                      <a:pt x="7" y="29"/>
                      <a:pt x="6" y="31"/>
                      <a:pt x="4" y="31"/>
                    </a:cubicBezTo>
                    <a:cubicBezTo>
                      <a:pt x="3" y="31"/>
                      <a:pt x="3" y="31"/>
                      <a:pt x="2" y="31"/>
                    </a:cubicBezTo>
                    <a:cubicBezTo>
                      <a:pt x="1" y="30"/>
                      <a:pt x="0" y="30"/>
                      <a:pt x="0" y="29"/>
                    </a:cubicBezTo>
                    <a:cubicBezTo>
                      <a:pt x="0" y="28"/>
                      <a:pt x="0" y="27"/>
                      <a:pt x="1" y="26"/>
                    </a:cubicBezTo>
                    <a:cubicBezTo>
                      <a:pt x="3" y="25"/>
                      <a:pt x="5" y="24"/>
                      <a:pt x="7" y="22"/>
                    </a:cubicBezTo>
                    <a:cubicBezTo>
                      <a:pt x="14" y="17"/>
                      <a:pt x="21" y="11"/>
                      <a:pt x="28" y="6"/>
                    </a:cubicBezTo>
                    <a:cubicBezTo>
                      <a:pt x="30" y="5"/>
                      <a:pt x="32" y="3"/>
                      <a:pt x="33" y="2"/>
                    </a:cubicBezTo>
                    <a:cubicBezTo>
                      <a:pt x="33" y="2"/>
                      <a:pt x="34" y="1"/>
                      <a:pt x="34" y="1"/>
                    </a:cubicBezTo>
                    <a:cubicBezTo>
                      <a:pt x="35" y="0"/>
                      <a:pt x="35" y="0"/>
                      <a:pt x="36" y="0"/>
                    </a:cubicBezTo>
                    <a:cubicBezTo>
                      <a:pt x="37" y="0"/>
                      <a:pt x="37" y="1"/>
                      <a:pt x="38" y="0"/>
                    </a:cubicBezTo>
                    <a:cubicBezTo>
                      <a:pt x="38" y="0"/>
                      <a:pt x="39" y="1"/>
                      <a:pt x="39" y="1"/>
                    </a:cubicBezTo>
                    <a:cubicBezTo>
                      <a:pt x="39" y="1"/>
                      <a:pt x="39" y="2"/>
                      <a:pt x="39" y="2"/>
                    </a:cubicBezTo>
                    <a:cubicBezTo>
                      <a:pt x="38" y="3"/>
                      <a:pt x="38" y="3"/>
                      <a:pt x="37" y="4"/>
                    </a:cubicBezTo>
                    <a:cubicBezTo>
                      <a:pt x="37" y="4"/>
                      <a:pt x="37" y="4"/>
                      <a:pt x="37" y="4"/>
                    </a:cubicBezTo>
                    <a:cubicBezTo>
                      <a:pt x="36" y="5"/>
                      <a:pt x="35" y="6"/>
                      <a:pt x="35" y="6"/>
                    </a:cubicBezTo>
                    <a:cubicBezTo>
                      <a:pt x="33" y="7"/>
                      <a:pt x="32" y="9"/>
                      <a:pt x="30" y="10"/>
                    </a:cubicBezTo>
                    <a:cubicBezTo>
                      <a:pt x="26" y="13"/>
                      <a:pt x="21" y="16"/>
                      <a:pt x="17" y="19"/>
                    </a:cubicBezTo>
                    <a:cubicBezTo>
                      <a:pt x="14" y="22"/>
                      <a:pt x="10" y="24"/>
                      <a:pt x="7" y="26"/>
                    </a:cubicBezTo>
                    <a:cubicBezTo>
                      <a:pt x="7" y="26"/>
                      <a:pt x="7" y="26"/>
                      <a:pt x="6" y="27"/>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01" name="Freeform 17"/>
              <p:cNvSpPr/>
              <p:nvPr/>
            </p:nvSpPr>
            <p:spPr bwMode="auto">
              <a:xfrm>
                <a:off x="3516312" y="4210051"/>
                <a:ext cx="98425" cy="36513"/>
              </a:xfrm>
              <a:custGeom>
                <a:avLst/>
                <a:gdLst>
                  <a:gd name="T0" fmla="*/ 34 w 37"/>
                  <a:gd name="T1" fmla="*/ 11 h 14"/>
                  <a:gd name="T2" fmla="*/ 36 w 37"/>
                  <a:gd name="T3" fmla="*/ 11 h 14"/>
                  <a:gd name="T4" fmla="*/ 36 w 37"/>
                  <a:gd name="T5" fmla="*/ 13 h 14"/>
                  <a:gd name="T6" fmla="*/ 35 w 37"/>
                  <a:gd name="T7" fmla="*/ 14 h 14"/>
                  <a:gd name="T8" fmla="*/ 33 w 37"/>
                  <a:gd name="T9" fmla="*/ 14 h 14"/>
                  <a:gd name="T10" fmla="*/ 25 w 37"/>
                  <a:gd name="T11" fmla="*/ 11 h 14"/>
                  <a:gd name="T12" fmla="*/ 5 w 37"/>
                  <a:gd name="T13" fmla="*/ 4 h 14"/>
                  <a:gd name="T14" fmla="*/ 2 w 37"/>
                  <a:gd name="T15" fmla="*/ 3 h 14"/>
                  <a:gd name="T16" fmla="*/ 1 w 37"/>
                  <a:gd name="T17" fmla="*/ 2 h 14"/>
                  <a:gd name="T18" fmla="*/ 0 w 37"/>
                  <a:gd name="T19" fmla="*/ 1 h 14"/>
                  <a:gd name="T20" fmla="*/ 2 w 37"/>
                  <a:gd name="T21" fmla="*/ 0 h 14"/>
                  <a:gd name="T22" fmla="*/ 4 w 37"/>
                  <a:gd name="T23" fmla="*/ 1 h 14"/>
                  <a:gd name="T24" fmla="*/ 6 w 37"/>
                  <a:gd name="T25" fmla="*/ 2 h 14"/>
                  <a:gd name="T26" fmla="*/ 6 w 37"/>
                  <a:gd name="T27" fmla="*/ 1 h 14"/>
                  <a:gd name="T28" fmla="*/ 8 w 37"/>
                  <a:gd name="T29" fmla="*/ 0 h 14"/>
                  <a:gd name="T30" fmla="*/ 31 w 37"/>
                  <a:gd name="T31" fmla="*/ 7 h 14"/>
                  <a:gd name="T32" fmla="*/ 32 w 37"/>
                  <a:gd name="T33" fmla="*/ 7 h 14"/>
                  <a:gd name="T34" fmla="*/ 34 w 37"/>
                  <a:gd name="T35" fmla="*/ 10 h 14"/>
                  <a:gd name="T36" fmla="*/ 34 w 37"/>
                  <a:gd name="T37" fmla="*/ 11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7" h="14">
                    <a:moveTo>
                      <a:pt x="34" y="11"/>
                    </a:moveTo>
                    <a:cubicBezTo>
                      <a:pt x="35" y="11"/>
                      <a:pt x="35" y="11"/>
                      <a:pt x="36" y="11"/>
                    </a:cubicBezTo>
                    <a:cubicBezTo>
                      <a:pt x="36" y="12"/>
                      <a:pt x="37" y="12"/>
                      <a:pt x="36" y="13"/>
                    </a:cubicBezTo>
                    <a:cubicBezTo>
                      <a:pt x="36" y="14"/>
                      <a:pt x="36" y="14"/>
                      <a:pt x="35" y="14"/>
                    </a:cubicBezTo>
                    <a:cubicBezTo>
                      <a:pt x="34" y="14"/>
                      <a:pt x="34" y="14"/>
                      <a:pt x="33" y="14"/>
                    </a:cubicBezTo>
                    <a:cubicBezTo>
                      <a:pt x="30" y="13"/>
                      <a:pt x="27" y="12"/>
                      <a:pt x="25" y="11"/>
                    </a:cubicBezTo>
                    <a:cubicBezTo>
                      <a:pt x="18" y="9"/>
                      <a:pt x="11" y="7"/>
                      <a:pt x="5" y="4"/>
                    </a:cubicBezTo>
                    <a:cubicBezTo>
                      <a:pt x="4" y="4"/>
                      <a:pt x="3" y="3"/>
                      <a:pt x="2" y="3"/>
                    </a:cubicBezTo>
                    <a:cubicBezTo>
                      <a:pt x="1" y="3"/>
                      <a:pt x="1" y="3"/>
                      <a:pt x="1" y="2"/>
                    </a:cubicBezTo>
                    <a:cubicBezTo>
                      <a:pt x="0" y="2"/>
                      <a:pt x="0" y="2"/>
                      <a:pt x="0" y="1"/>
                    </a:cubicBezTo>
                    <a:cubicBezTo>
                      <a:pt x="1" y="0"/>
                      <a:pt x="1" y="0"/>
                      <a:pt x="2" y="0"/>
                    </a:cubicBezTo>
                    <a:cubicBezTo>
                      <a:pt x="2" y="0"/>
                      <a:pt x="3" y="1"/>
                      <a:pt x="4" y="1"/>
                    </a:cubicBezTo>
                    <a:cubicBezTo>
                      <a:pt x="5" y="1"/>
                      <a:pt x="5" y="1"/>
                      <a:pt x="6" y="2"/>
                    </a:cubicBezTo>
                    <a:cubicBezTo>
                      <a:pt x="6" y="1"/>
                      <a:pt x="6" y="1"/>
                      <a:pt x="6" y="1"/>
                    </a:cubicBezTo>
                    <a:cubicBezTo>
                      <a:pt x="7" y="0"/>
                      <a:pt x="7" y="0"/>
                      <a:pt x="8" y="0"/>
                    </a:cubicBezTo>
                    <a:cubicBezTo>
                      <a:pt x="16" y="3"/>
                      <a:pt x="23" y="4"/>
                      <a:pt x="31" y="7"/>
                    </a:cubicBezTo>
                    <a:cubicBezTo>
                      <a:pt x="31" y="7"/>
                      <a:pt x="32" y="7"/>
                      <a:pt x="32" y="7"/>
                    </a:cubicBezTo>
                    <a:cubicBezTo>
                      <a:pt x="34" y="8"/>
                      <a:pt x="34" y="9"/>
                      <a:pt x="34" y="10"/>
                    </a:cubicBezTo>
                    <a:cubicBezTo>
                      <a:pt x="34" y="11"/>
                      <a:pt x="34" y="11"/>
                      <a:pt x="34" y="11"/>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02" name="Freeform 18"/>
              <p:cNvSpPr>
                <a:spLocks noEditPoints="1"/>
              </p:cNvSpPr>
              <p:nvPr/>
            </p:nvSpPr>
            <p:spPr bwMode="auto">
              <a:xfrm>
                <a:off x="3387725" y="3949701"/>
                <a:ext cx="82550" cy="50800"/>
              </a:xfrm>
              <a:custGeom>
                <a:avLst/>
                <a:gdLst>
                  <a:gd name="T0" fmla="*/ 27 w 31"/>
                  <a:gd name="T1" fmla="*/ 13 h 19"/>
                  <a:gd name="T2" fmla="*/ 26 w 31"/>
                  <a:gd name="T3" fmla="*/ 16 h 19"/>
                  <a:gd name="T4" fmla="*/ 21 w 31"/>
                  <a:gd name="T5" fmla="*/ 19 h 19"/>
                  <a:gd name="T6" fmla="*/ 18 w 31"/>
                  <a:gd name="T7" fmla="*/ 17 h 19"/>
                  <a:gd name="T8" fmla="*/ 20 w 31"/>
                  <a:gd name="T9" fmla="*/ 14 h 19"/>
                  <a:gd name="T10" fmla="*/ 21 w 31"/>
                  <a:gd name="T11" fmla="*/ 14 h 19"/>
                  <a:gd name="T12" fmla="*/ 23 w 31"/>
                  <a:gd name="T13" fmla="*/ 14 h 19"/>
                  <a:gd name="T14" fmla="*/ 22 w 31"/>
                  <a:gd name="T15" fmla="*/ 13 h 19"/>
                  <a:gd name="T16" fmla="*/ 17 w 31"/>
                  <a:gd name="T17" fmla="*/ 12 h 19"/>
                  <a:gd name="T18" fmla="*/ 7 w 31"/>
                  <a:gd name="T19" fmla="*/ 14 h 19"/>
                  <a:gd name="T20" fmla="*/ 3 w 31"/>
                  <a:gd name="T21" fmla="*/ 15 h 19"/>
                  <a:gd name="T22" fmla="*/ 2 w 31"/>
                  <a:gd name="T23" fmla="*/ 16 h 19"/>
                  <a:gd name="T24" fmla="*/ 0 w 31"/>
                  <a:gd name="T25" fmla="*/ 14 h 19"/>
                  <a:gd name="T26" fmla="*/ 1 w 31"/>
                  <a:gd name="T27" fmla="*/ 12 h 19"/>
                  <a:gd name="T28" fmla="*/ 8 w 31"/>
                  <a:gd name="T29" fmla="*/ 7 h 19"/>
                  <a:gd name="T30" fmla="*/ 19 w 31"/>
                  <a:gd name="T31" fmla="*/ 7 h 19"/>
                  <a:gd name="T32" fmla="*/ 27 w 31"/>
                  <a:gd name="T33" fmla="*/ 10 h 19"/>
                  <a:gd name="T34" fmla="*/ 28 w 31"/>
                  <a:gd name="T35" fmla="*/ 11 h 19"/>
                  <a:gd name="T36" fmla="*/ 27 w 31"/>
                  <a:gd name="T37" fmla="*/ 8 h 19"/>
                  <a:gd name="T38" fmla="*/ 19 w 31"/>
                  <a:gd name="T39" fmla="*/ 3 h 19"/>
                  <a:gd name="T40" fmla="*/ 14 w 31"/>
                  <a:gd name="T41" fmla="*/ 4 h 19"/>
                  <a:gd name="T42" fmla="*/ 11 w 31"/>
                  <a:gd name="T43" fmla="*/ 4 h 19"/>
                  <a:gd name="T44" fmla="*/ 11 w 31"/>
                  <a:gd name="T45" fmla="*/ 0 h 19"/>
                  <a:gd name="T46" fmla="*/ 12 w 31"/>
                  <a:gd name="T47" fmla="*/ 0 h 19"/>
                  <a:gd name="T48" fmla="*/ 18 w 31"/>
                  <a:gd name="T49" fmla="*/ 1 h 19"/>
                  <a:gd name="T50" fmla="*/ 22 w 31"/>
                  <a:gd name="T51" fmla="*/ 2 h 19"/>
                  <a:gd name="T52" fmla="*/ 27 w 31"/>
                  <a:gd name="T53" fmla="*/ 5 h 19"/>
                  <a:gd name="T54" fmla="*/ 31 w 31"/>
                  <a:gd name="T55" fmla="*/ 11 h 19"/>
                  <a:gd name="T56" fmla="*/ 31 w 31"/>
                  <a:gd name="T57" fmla="*/ 12 h 19"/>
                  <a:gd name="T58" fmla="*/ 29 w 31"/>
                  <a:gd name="T59" fmla="*/ 14 h 19"/>
                  <a:gd name="T60" fmla="*/ 27 w 31"/>
                  <a:gd name="T61" fmla="*/ 13 h 19"/>
                  <a:gd name="T62" fmla="*/ 4 w 31"/>
                  <a:gd name="T63" fmla="*/ 12 h 19"/>
                  <a:gd name="T64" fmla="*/ 4 w 31"/>
                  <a:gd name="T65" fmla="*/ 12 h 19"/>
                  <a:gd name="T66" fmla="*/ 14 w 31"/>
                  <a:gd name="T67" fmla="*/ 10 h 19"/>
                  <a:gd name="T68" fmla="*/ 23 w 31"/>
                  <a:gd name="T69" fmla="*/ 11 h 19"/>
                  <a:gd name="T70" fmla="*/ 24 w 31"/>
                  <a:gd name="T71" fmla="*/ 11 h 19"/>
                  <a:gd name="T72" fmla="*/ 8 w 31"/>
                  <a:gd name="T73" fmla="*/ 9 h 19"/>
                  <a:gd name="T74" fmla="*/ 4 w 31"/>
                  <a:gd name="T75" fmla="*/ 12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1" h="19">
                    <a:moveTo>
                      <a:pt x="27" y="13"/>
                    </a:moveTo>
                    <a:cubicBezTo>
                      <a:pt x="28" y="14"/>
                      <a:pt x="28" y="15"/>
                      <a:pt x="26" y="16"/>
                    </a:cubicBezTo>
                    <a:cubicBezTo>
                      <a:pt x="25" y="17"/>
                      <a:pt x="23" y="18"/>
                      <a:pt x="21" y="19"/>
                    </a:cubicBezTo>
                    <a:cubicBezTo>
                      <a:pt x="20" y="19"/>
                      <a:pt x="19" y="19"/>
                      <a:pt x="18" y="17"/>
                    </a:cubicBezTo>
                    <a:cubicBezTo>
                      <a:pt x="18" y="16"/>
                      <a:pt x="19" y="15"/>
                      <a:pt x="20" y="14"/>
                    </a:cubicBezTo>
                    <a:cubicBezTo>
                      <a:pt x="20" y="14"/>
                      <a:pt x="21" y="14"/>
                      <a:pt x="21" y="14"/>
                    </a:cubicBezTo>
                    <a:cubicBezTo>
                      <a:pt x="22" y="14"/>
                      <a:pt x="22" y="14"/>
                      <a:pt x="23" y="14"/>
                    </a:cubicBezTo>
                    <a:cubicBezTo>
                      <a:pt x="23" y="13"/>
                      <a:pt x="23" y="13"/>
                      <a:pt x="22" y="13"/>
                    </a:cubicBezTo>
                    <a:cubicBezTo>
                      <a:pt x="20" y="13"/>
                      <a:pt x="19" y="12"/>
                      <a:pt x="17" y="12"/>
                    </a:cubicBezTo>
                    <a:cubicBezTo>
                      <a:pt x="13" y="13"/>
                      <a:pt x="10" y="13"/>
                      <a:pt x="7" y="14"/>
                    </a:cubicBezTo>
                    <a:cubicBezTo>
                      <a:pt x="6" y="14"/>
                      <a:pt x="5" y="15"/>
                      <a:pt x="3" y="15"/>
                    </a:cubicBezTo>
                    <a:cubicBezTo>
                      <a:pt x="3" y="15"/>
                      <a:pt x="2" y="16"/>
                      <a:pt x="2" y="16"/>
                    </a:cubicBezTo>
                    <a:cubicBezTo>
                      <a:pt x="1" y="16"/>
                      <a:pt x="0" y="15"/>
                      <a:pt x="0" y="14"/>
                    </a:cubicBezTo>
                    <a:cubicBezTo>
                      <a:pt x="0" y="13"/>
                      <a:pt x="0" y="13"/>
                      <a:pt x="1" y="12"/>
                    </a:cubicBezTo>
                    <a:cubicBezTo>
                      <a:pt x="2" y="10"/>
                      <a:pt x="5" y="8"/>
                      <a:pt x="8" y="7"/>
                    </a:cubicBezTo>
                    <a:cubicBezTo>
                      <a:pt x="12" y="6"/>
                      <a:pt x="16" y="6"/>
                      <a:pt x="19" y="7"/>
                    </a:cubicBezTo>
                    <a:cubicBezTo>
                      <a:pt x="22" y="7"/>
                      <a:pt x="24" y="9"/>
                      <a:pt x="27" y="10"/>
                    </a:cubicBezTo>
                    <a:cubicBezTo>
                      <a:pt x="27" y="10"/>
                      <a:pt x="28" y="11"/>
                      <a:pt x="28" y="11"/>
                    </a:cubicBezTo>
                    <a:cubicBezTo>
                      <a:pt x="28" y="10"/>
                      <a:pt x="27" y="9"/>
                      <a:pt x="27" y="8"/>
                    </a:cubicBezTo>
                    <a:cubicBezTo>
                      <a:pt x="24" y="6"/>
                      <a:pt x="22" y="4"/>
                      <a:pt x="19" y="3"/>
                    </a:cubicBezTo>
                    <a:cubicBezTo>
                      <a:pt x="17" y="3"/>
                      <a:pt x="15" y="3"/>
                      <a:pt x="14" y="4"/>
                    </a:cubicBezTo>
                    <a:cubicBezTo>
                      <a:pt x="13" y="5"/>
                      <a:pt x="12" y="5"/>
                      <a:pt x="11" y="4"/>
                    </a:cubicBezTo>
                    <a:cubicBezTo>
                      <a:pt x="10" y="3"/>
                      <a:pt x="10" y="1"/>
                      <a:pt x="11" y="0"/>
                    </a:cubicBezTo>
                    <a:cubicBezTo>
                      <a:pt x="12" y="0"/>
                      <a:pt x="12" y="0"/>
                      <a:pt x="12" y="0"/>
                    </a:cubicBezTo>
                    <a:cubicBezTo>
                      <a:pt x="14" y="0"/>
                      <a:pt x="16" y="1"/>
                      <a:pt x="18" y="1"/>
                    </a:cubicBezTo>
                    <a:cubicBezTo>
                      <a:pt x="19" y="1"/>
                      <a:pt x="21" y="1"/>
                      <a:pt x="22" y="2"/>
                    </a:cubicBezTo>
                    <a:cubicBezTo>
                      <a:pt x="24" y="3"/>
                      <a:pt x="25" y="4"/>
                      <a:pt x="27" y="5"/>
                    </a:cubicBezTo>
                    <a:cubicBezTo>
                      <a:pt x="29" y="7"/>
                      <a:pt x="30" y="9"/>
                      <a:pt x="31" y="11"/>
                    </a:cubicBezTo>
                    <a:cubicBezTo>
                      <a:pt x="31" y="12"/>
                      <a:pt x="31" y="12"/>
                      <a:pt x="31" y="12"/>
                    </a:cubicBezTo>
                    <a:cubicBezTo>
                      <a:pt x="31" y="13"/>
                      <a:pt x="30" y="14"/>
                      <a:pt x="29" y="14"/>
                    </a:cubicBezTo>
                    <a:cubicBezTo>
                      <a:pt x="28" y="14"/>
                      <a:pt x="28" y="13"/>
                      <a:pt x="27" y="13"/>
                    </a:cubicBezTo>
                    <a:close/>
                    <a:moveTo>
                      <a:pt x="4" y="12"/>
                    </a:moveTo>
                    <a:cubicBezTo>
                      <a:pt x="4" y="12"/>
                      <a:pt x="4" y="12"/>
                      <a:pt x="4" y="12"/>
                    </a:cubicBezTo>
                    <a:cubicBezTo>
                      <a:pt x="7" y="11"/>
                      <a:pt x="10" y="11"/>
                      <a:pt x="14" y="10"/>
                    </a:cubicBezTo>
                    <a:cubicBezTo>
                      <a:pt x="17" y="10"/>
                      <a:pt x="20" y="10"/>
                      <a:pt x="23" y="11"/>
                    </a:cubicBezTo>
                    <a:cubicBezTo>
                      <a:pt x="23" y="11"/>
                      <a:pt x="24" y="11"/>
                      <a:pt x="24" y="11"/>
                    </a:cubicBezTo>
                    <a:cubicBezTo>
                      <a:pt x="19" y="8"/>
                      <a:pt x="13" y="7"/>
                      <a:pt x="8" y="9"/>
                    </a:cubicBezTo>
                    <a:cubicBezTo>
                      <a:pt x="6" y="10"/>
                      <a:pt x="5" y="11"/>
                      <a:pt x="4" y="12"/>
                    </a:cubicBezTo>
                    <a:close/>
                  </a:path>
                </a:pathLst>
              </a:custGeom>
              <a:grpFill/>
              <a:ln>
                <a:noFill/>
              </a:ln>
            </p:spPr>
            <p:txBody>
              <a:bodyPr vert="horz" wrap="square" lIns="91440" tIns="45720" rIns="91440" bIns="45720" numCol="1" anchor="t" anchorCtr="0" compatLnSpc="1"/>
              <a:lstStyle/>
              <a:p>
                <a:endParaRPr lang="zh-CN" altLang="en-US"/>
              </a:p>
            </p:txBody>
          </p:sp>
          <p:sp>
            <p:nvSpPr>
              <p:cNvPr id="303" name="Freeform 19"/>
              <p:cNvSpPr/>
              <p:nvPr/>
            </p:nvSpPr>
            <p:spPr bwMode="auto">
              <a:xfrm>
                <a:off x="3394075" y="4154488"/>
                <a:ext cx="77787" cy="128588"/>
              </a:xfrm>
              <a:custGeom>
                <a:avLst/>
                <a:gdLst>
                  <a:gd name="T0" fmla="*/ 26 w 30"/>
                  <a:gd name="T1" fmla="*/ 6 h 49"/>
                  <a:gd name="T2" fmla="*/ 26 w 30"/>
                  <a:gd name="T3" fmla="*/ 3 h 49"/>
                  <a:gd name="T4" fmla="*/ 26 w 30"/>
                  <a:gd name="T5" fmla="*/ 2 h 49"/>
                  <a:gd name="T6" fmla="*/ 29 w 30"/>
                  <a:gd name="T7" fmla="*/ 1 h 49"/>
                  <a:gd name="T8" fmla="*/ 29 w 30"/>
                  <a:gd name="T9" fmla="*/ 4 h 49"/>
                  <a:gd name="T10" fmla="*/ 29 w 30"/>
                  <a:gd name="T11" fmla="*/ 5 h 49"/>
                  <a:gd name="T12" fmla="*/ 27 w 30"/>
                  <a:gd name="T13" fmla="*/ 13 h 49"/>
                  <a:gd name="T14" fmla="*/ 22 w 30"/>
                  <a:gd name="T15" fmla="*/ 29 h 49"/>
                  <a:gd name="T16" fmla="*/ 19 w 30"/>
                  <a:gd name="T17" fmla="*/ 33 h 49"/>
                  <a:gd name="T18" fmla="*/ 13 w 30"/>
                  <a:gd name="T19" fmla="*/ 40 h 49"/>
                  <a:gd name="T20" fmla="*/ 6 w 30"/>
                  <a:gd name="T21" fmla="*/ 47 h 49"/>
                  <a:gd name="T22" fmla="*/ 4 w 30"/>
                  <a:gd name="T23" fmla="*/ 48 h 49"/>
                  <a:gd name="T24" fmla="*/ 1 w 30"/>
                  <a:gd name="T25" fmla="*/ 48 h 49"/>
                  <a:gd name="T26" fmla="*/ 0 w 30"/>
                  <a:gd name="T27" fmla="*/ 46 h 49"/>
                  <a:gd name="T28" fmla="*/ 1 w 30"/>
                  <a:gd name="T29" fmla="*/ 44 h 49"/>
                  <a:gd name="T30" fmla="*/ 6 w 30"/>
                  <a:gd name="T31" fmla="*/ 43 h 49"/>
                  <a:gd name="T32" fmla="*/ 9 w 30"/>
                  <a:gd name="T33" fmla="*/ 41 h 49"/>
                  <a:gd name="T34" fmla="*/ 20 w 30"/>
                  <a:gd name="T35" fmla="*/ 27 h 49"/>
                  <a:gd name="T36" fmla="*/ 26 w 30"/>
                  <a:gd name="T37" fmla="*/ 8 h 49"/>
                  <a:gd name="T38" fmla="*/ 26 w 30"/>
                  <a:gd name="T39" fmla="*/ 7 h 49"/>
                  <a:gd name="T40" fmla="*/ 26 w 30"/>
                  <a:gd name="T41" fmla="*/ 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0" h="49">
                    <a:moveTo>
                      <a:pt x="26" y="6"/>
                    </a:moveTo>
                    <a:cubicBezTo>
                      <a:pt x="26" y="5"/>
                      <a:pt x="26" y="4"/>
                      <a:pt x="26" y="3"/>
                    </a:cubicBezTo>
                    <a:cubicBezTo>
                      <a:pt x="26" y="3"/>
                      <a:pt x="26" y="2"/>
                      <a:pt x="26" y="2"/>
                    </a:cubicBezTo>
                    <a:cubicBezTo>
                      <a:pt x="26" y="0"/>
                      <a:pt x="28" y="0"/>
                      <a:pt x="29" y="1"/>
                    </a:cubicBezTo>
                    <a:cubicBezTo>
                      <a:pt x="30" y="2"/>
                      <a:pt x="30" y="3"/>
                      <a:pt x="29" y="4"/>
                    </a:cubicBezTo>
                    <a:cubicBezTo>
                      <a:pt x="29" y="5"/>
                      <a:pt x="29" y="5"/>
                      <a:pt x="29" y="5"/>
                    </a:cubicBezTo>
                    <a:cubicBezTo>
                      <a:pt x="28" y="8"/>
                      <a:pt x="28" y="10"/>
                      <a:pt x="27" y="13"/>
                    </a:cubicBezTo>
                    <a:cubicBezTo>
                      <a:pt x="26" y="18"/>
                      <a:pt x="24" y="24"/>
                      <a:pt x="22" y="29"/>
                    </a:cubicBezTo>
                    <a:cubicBezTo>
                      <a:pt x="21" y="30"/>
                      <a:pt x="20" y="32"/>
                      <a:pt x="19" y="33"/>
                    </a:cubicBezTo>
                    <a:cubicBezTo>
                      <a:pt x="17" y="36"/>
                      <a:pt x="15" y="38"/>
                      <a:pt x="13" y="40"/>
                    </a:cubicBezTo>
                    <a:cubicBezTo>
                      <a:pt x="11" y="43"/>
                      <a:pt x="8" y="45"/>
                      <a:pt x="6" y="47"/>
                    </a:cubicBezTo>
                    <a:cubicBezTo>
                      <a:pt x="5" y="47"/>
                      <a:pt x="4" y="48"/>
                      <a:pt x="4" y="48"/>
                    </a:cubicBezTo>
                    <a:cubicBezTo>
                      <a:pt x="3" y="49"/>
                      <a:pt x="2" y="49"/>
                      <a:pt x="1" y="48"/>
                    </a:cubicBezTo>
                    <a:cubicBezTo>
                      <a:pt x="0" y="48"/>
                      <a:pt x="0" y="47"/>
                      <a:pt x="0" y="46"/>
                    </a:cubicBezTo>
                    <a:cubicBezTo>
                      <a:pt x="0" y="45"/>
                      <a:pt x="0" y="44"/>
                      <a:pt x="1" y="44"/>
                    </a:cubicBezTo>
                    <a:cubicBezTo>
                      <a:pt x="3" y="44"/>
                      <a:pt x="4" y="43"/>
                      <a:pt x="6" y="43"/>
                    </a:cubicBezTo>
                    <a:cubicBezTo>
                      <a:pt x="7" y="42"/>
                      <a:pt x="8" y="42"/>
                      <a:pt x="9" y="41"/>
                    </a:cubicBezTo>
                    <a:cubicBezTo>
                      <a:pt x="13" y="37"/>
                      <a:pt x="18" y="32"/>
                      <a:pt x="20" y="27"/>
                    </a:cubicBezTo>
                    <a:cubicBezTo>
                      <a:pt x="23" y="20"/>
                      <a:pt x="25" y="14"/>
                      <a:pt x="26" y="8"/>
                    </a:cubicBezTo>
                    <a:cubicBezTo>
                      <a:pt x="26" y="7"/>
                      <a:pt x="26" y="7"/>
                      <a:pt x="26" y="7"/>
                    </a:cubicBezTo>
                    <a:cubicBezTo>
                      <a:pt x="26" y="7"/>
                      <a:pt x="26" y="6"/>
                      <a:pt x="26" y="6"/>
                    </a:cubicBezTo>
                    <a:close/>
                  </a:path>
                </a:pathLst>
              </a:custGeom>
              <a:grpFill/>
              <a:ln>
                <a:noFill/>
              </a:ln>
            </p:spPr>
            <p:txBody>
              <a:bodyPr vert="horz" wrap="square" lIns="91440" tIns="45720" rIns="91440" bIns="45720" numCol="1" anchor="t" anchorCtr="0" compatLnSpc="1"/>
              <a:lstStyle/>
              <a:p>
                <a:endParaRPr lang="zh-CN" altLang="en-US"/>
              </a:p>
            </p:txBody>
          </p:sp>
          <p:sp>
            <p:nvSpPr>
              <p:cNvPr id="304" name="Freeform 20"/>
              <p:cNvSpPr/>
              <p:nvPr/>
            </p:nvSpPr>
            <p:spPr bwMode="auto">
              <a:xfrm>
                <a:off x="3417887" y="4005263"/>
                <a:ext cx="57150" cy="52388"/>
              </a:xfrm>
              <a:custGeom>
                <a:avLst/>
                <a:gdLst>
                  <a:gd name="T0" fmla="*/ 4 w 22"/>
                  <a:gd name="T1" fmla="*/ 3 h 20"/>
                  <a:gd name="T2" fmla="*/ 2 w 22"/>
                  <a:gd name="T3" fmla="*/ 5 h 20"/>
                  <a:gd name="T4" fmla="*/ 0 w 22"/>
                  <a:gd name="T5" fmla="*/ 2 h 20"/>
                  <a:gd name="T6" fmla="*/ 1 w 22"/>
                  <a:gd name="T7" fmla="*/ 1 h 20"/>
                  <a:gd name="T8" fmla="*/ 4 w 22"/>
                  <a:gd name="T9" fmla="*/ 0 h 20"/>
                  <a:gd name="T10" fmla="*/ 6 w 22"/>
                  <a:gd name="T11" fmla="*/ 0 h 20"/>
                  <a:gd name="T12" fmla="*/ 12 w 22"/>
                  <a:gd name="T13" fmla="*/ 2 h 20"/>
                  <a:gd name="T14" fmla="*/ 16 w 22"/>
                  <a:gd name="T15" fmla="*/ 5 h 20"/>
                  <a:gd name="T16" fmla="*/ 21 w 22"/>
                  <a:gd name="T17" fmla="*/ 13 h 20"/>
                  <a:gd name="T18" fmla="*/ 22 w 22"/>
                  <a:gd name="T19" fmla="*/ 17 h 20"/>
                  <a:gd name="T20" fmla="*/ 21 w 22"/>
                  <a:gd name="T21" fmla="*/ 20 h 20"/>
                  <a:gd name="T22" fmla="*/ 18 w 22"/>
                  <a:gd name="T23" fmla="*/ 20 h 20"/>
                  <a:gd name="T24" fmla="*/ 18 w 22"/>
                  <a:gd name="T25" fmla="*/ 17 h 20"/>
                  <a:gd name="T26" fmla="*/ 17 w 22"/>
                  <a:gd name="T27" fmla="*/ 12 h 20"/>
                  <a:gd name="T28" fmla="*/ 16 w 22"/>
                  <a:gd name="T29" fmla="*/ 9 h 20"/>
                  <a:gd name="T30" fmla="*/ 11 w 22"/>
                  <a:gd name="T31" fmla="*/ 4 h 20"/>
                  <a:gd name="T32" fmla="*/ 6 w 22"/>
                  <a:gd name="T33" fmla="*/ 3 h 20"/>
                  <a:gd name="T34" fmla="*/ 4 w 22"/>
                  <a:gd name="T35" fmla="*/ 3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2" h="20">
                    <a:moveTo>
                      <a:pt x="4" y="3"/>
                    </a:moveTo>
                    <a:cubicBezTo>
                      <a:pt x="4" y="5"/>
                      <a:pt x="3" y="5"/>
                      <a:pt x="2" y="5"/>
                    </a:cubicBezTo>
                    <a:cubicBezTo>
                      <a:pt x="1" y="5"/>
                      <a:pt x="0" y="4"/>
                      <a:pt x="0" y="2"/>
                    </a:cubicBezTo>
                    <a:cubicBezTo>
                      <a:pt x="0" y="2"/>
                      <a:pt x="0" y="1"/>
                      <a:pt x="1" y="1"/>
                    </a:cubicBezTo>
                    <a:cubicBezTo>
                      <a:pt x="2" y="1"/>
                      <a:pt x="3" y="0"/>
                      <a:pt x="4" y="0"/>
                    </a:cubicBezTo>
                    <a:cubicBezTo>
                      <a:pt x="5" y="0"/>
                      <a:pt x="5" y="0"/>
                      <a:pt x="6" y="0"/>
                    </a:cubicBezTo>
                    <a:cubicBezTo>
                      <a:pt x="8" y="0"/>
                      <a:pt x="10" y="1"/>
                      <a:pt x="12" y="2"/>
                    </a:cubicBezTo>
                    <a:cubicBezTo>
                      <a:pt x="14" y="3"/>
                      <a:pt x="15" y="4"/>
                      <a:pt x="16" y="5"/>
                    </a:cubicBezTo>
                    <a:cubicBezTo>
                      <a:pt x="18" y="8"/>
                      <a:pt x="19" y="10"/>
                      <a:pt x="21" y="13"/>
                    </a:cubicBezTo>
                    <a:cubicBezTo>
                      <a:pt x="21" y="14"/>
                      <a:pt x="22" y="16"/>
                      <a:pt x="22" y="17"/>
                    </a:cubicBezTo>
                    <a:cubicBezTo>
                      <a:pt x="22" y="18"/>
                      <a:pt x="22" y="19"/>
                      <a:pt x="21" y="20"/>
                    </a:cubicBezTo>
                    <a:cubicBezTo>
                      <a:pt x="20" y="20"/>
                      <a:pt x="19" y="20"/>
                      <a:pt x="18" y="20"/>
                    </a:cubicBezTo>
                    <a:cubicBezTo>
                      <a:pt x="18" y="19"/>
                      <a:pt x="17" y="18"/>
                      <a:pt x="18" y="17"/>
                    </a:cubicBezTo>
                    <a:cubicBezTo>
                      <a:pt x="18" y="15"/>
                      <a:pt x="18" y="13"/>
                      <a:pt x="17" y="12"/>
                    </a:cubicBezTo>
                    <a:cubicBezTo>
                      <a:pt x="17" y="11"/>
                      <a:pt x="16" y="10"/>
                      <a:pt x="16" y="9"/>
                    </a:cubicBezTo>
                    <a:cubicBezTo>
                      <a:pt x="14" y="7"/>
                      <a:pt x="13" y="5"/>
                      <a:pt x="11" y="4"/>
                    </a:cubicBezTo>
                    <a:cubicBezTo>
                      <a:pt x="10" y="3"/>
                      <a:pt x="8" y="2"/>
                      <a:pt x="6" y="3"/>
                    </a:cubicBezTo>
                    <a:cubicBezTo>
                      <a:pt x="5" y="3"/>
                      <a:pt x="5" y="3"/>
                      <a:pt x="4" y="3"/>
                    </a:cubicBezTo>
                    <a:close/>
                  </a:path>
                </a:pathLst>
              </a:custGeom>
              <a:grpFill/>
              <a:ln>
                <a:noFill/>
              </a:ln>
            </p:spPr>
            <p:txBody>
              <a:bodyPr vert="horz" wrap="square" lIns="91440" tIns="45720" rIns="91440" bIns="45720" numCol="1" anchor="t" anchorCtr="0" compatLnSpc="1"/>
              <a:lstStyle/>
              <a:p>
                <a:endParaRPr lang="zh-CN" altLang="en-US"/>
              </a:p>
            </p:txBody>
          </p:sp>
          <p:sp>
            <p:nvSpPr>
              <p:cNvPr id="305" name="Freeform 21"/>
              <p:cNvSpPr>
                <a:spLocks noEditPoints="1"/>
              </p:cNvSpPr>
              <p:nvPr/>
            </p:nvSpPr>
            <p:spPr bwMode="auto">
              <a:xfrm>
                <a:off x="3013075" y="4381501"/>
                <a:ext cx="49212" cy="101600"/>
              </a:xfrm>
              <a:custGeom>
                <a:avLst/>
                <a:gdLst>
                  <a:gd name="T0" fmla="*/ 12 w 19"/>
                  <a:gd name="T1" fmla="*/ 28 h 39"/>
                  <a:gd name="T2" fmla="*/ 10 w 19"/>
                  <a:gd name="T3" fmla="*/ 30 h 39"/>
                  <a:gd name="T4" fmla="*/ 6 w 19"/>
                  <a:gd name="T5" fmla="*/ 33 h 39"/>
                  <a:gd name="T6" fmla="*/ 4 w 19"/>
                  <a:gd name="T7" fmla="*/ 34 h 39"/>
                  <a:gd name="T8" fmla="*/ 2 w 19"/>
                  <a:gd name="T9" fmla="*/ 32 h 39"/>
                  <a:gd name="T10" fmla="*/ 1 w 19"/>
                  <a:gd name="T11" fmla="*/ 28 h 39"/>
                  <a:gd name="T12" fmla="*/ 1 w 19"/>
                  <a:gd name="T13" fmla="*/ 25 h 39"/>
                  <a:gd name="T14" fmla="*/ 4 w 19"/>
                  <a:gd name="T15" fmla="*/ 25 h 39"/>
                  <a:gd name="T16" fmla="*/ 5 w 19"/>
                  <a:gd name="T17" fmla="*/ 28 h 39"/>
                  <a:gd name="T18" fmla="*/ 4 w 19"/>
                  <a:gd name="T19" fmla="*/ 31 h 39"/>
                  <a:gd name="T20" fmla="*/ 8 w 19"/>
                  <a:gd name="T21" fmla="*/ 29 h 39"/>
                  <a:gd name="T22" fmla="*/ 11 w 19"/>
                  <a:gd name="T23" fmla="*/ 26 h 39"/>
                  <a:gd name="T24" fmla="*/ 15 w 19"/>
                  <a:gd name="T25" fmla="*/ 20 h 39"/>
                  <a:gd name="T26" fmla="*/ 17 w 19"/>
                  <a:gd name="T27" fmla="*/ 19 h 39"/>
                  <a:gd name="T28" fmla="*/ 17 w 19"/>
                  <a:gd name="T29" fmla="*/ 12 h 39"/>
                  <a:gd name="T30" fmla="*/ 16 w 19"/>
                  <a:gd name="T31" fmla="*/ 7 h 39"/>
                  <a:gd name="T32" fmla="*/ 14 w 19"/>
                  <a:gd name="T33" fmla="*/ 5 h 39"/>
                  <a:gd name="T34" fmla="*/ 13 w 19"/>
                  <a:gd name="T35" fmla="*/ 2 h 39"/>
                  <a:gd name="T36" fmla="*/ 16 w 19"/>
                  <a:gd name="T37" fmla="*/ 1 h 39"/>
                  <a:gd name="T38" fmla="*/ 17 w 19"/>
                  <a:gd name="T39" fmla="*/ 2 h 39"/>
                  <a:gd name="T40" fmla="*/ 17 w 19"/>
                  <a:gd name="T41" fmla="*/ 3 h 39"/>
                  <a:gd name="T42" fmla="*/ 19 w 19"/>
                  <a:gd name="T43" fmla="*/ 18 h 39"/>
                  <a:gd name="T44" fmla="*/ 19 w 19"/>
                  <a:gd name="T45" fmla="*/ 26 h 39"/>
                  <a:gd name="T46" fmla="*/ 14 w 19"/>
                  <a:gd name="T47" fmla="*/ 34 h 39"/>
                  <a:gd name="T48" fmla="*/ 10 w 19"/>
                  <a:gd name="T49" fmla="*/ 38 h 39"/>
                  <a:gd name="T50" fmla="*/ 9 w 19"/>
                  <a:gd name="T51" fmla="*/ 39 h 39"/>
                  <a:gd name="T52" fmla="*/ 7 w 19"/>
                  <a:gd name="T53" fmla="*/ 39 h 39"/>
                  <a:gd name="T54" fmla="*/ 7 w 19"/>
                  <a:gd name="T55" fmla="*/ 37 h 39"/>
                  <a:gd name="T56" fmla="*/ 12 w 19"/>
                  <a:gd name="T57" fmla="*/ 29 h 39"/>
                  <a:gd name="T58" fmla="*/ 12 w 19"/>
                  <a:gd name="T59" fmla="*/ 28 h 39"/>
                  <a:gd name="T60" fmla="*/ 12 w 19"/>
                  <a:gd name="T61" fmla="*/ 28 h 39"/>
                  <a:gd name="T62" fmla="*/ 13 w 19"/>
                  <a:gd name="T63" fmla="*/ 32 h 39"/>
                  <a:gd name="T64" fmla="*/ 17 w 19"/>
                  <a:gd name="T65" fmla="*/ 23 h 39"/>
                  <a:gd name="T66" fmla="*/ 13 w 19"/>
                  <a:gd name="T67" fmla="*/ 32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9" h="39">
                    <a:moveTo>
                      <a:pt x="12" y="28"/>
                    </a:moveTo>
                    <a:cubicBezTo>
                      <a:pt x="12" y="29"/>
                      <a:pt x="11" y="29"/>
                      <a:pt x="10" y="30"/>
                    </a:cubicBezTo>
                    <a:cubicBezTo>
                      <a:pt x="9" y="31"/>
                      <a:pt x="8" y="32"/>
                      <a:pt x="6" y="33"/>
                    </a:cubicBezTo>
                    <a:cubicBezTo>
                      <a:pt x="6" y="33"/>
                      <a:pt x="5" y="34"/>
                      <a:pt x="4" y="34"/>
                    </a:cubicBezTo>
                    <a:cubicBezTo>
                      <a:pt x="3" y="34"/>
                      <a:pt x="3" y="33"/>
                      <a:pt x="2" y="32"/>
                    </a:cubicBezTo>
                    <a:cubicBezTo>
                      <a:pt x="1" y="31"/>
                      <a:pt x="1" y="29"/>
                      <a:pt x="1" y="28"/>
                    </a:cubicBezTo>
                    <a:cubicBezTo>
                      <a:pt x="0" y="27"/>
                      <a:pt x="1" y="26"/>
                      <a:pt x="1" y="25"/>
                    </a:cubicBezTo>
                    <a:cubicBezTo>
                      <a:pt x="2" y="25"/>
                      <a:pt x="3" y="25"/>
                      <a:pt x="4" y="25"/>
                    </a:cubicBezTo>
                    <a:cubicBezTo>
                      <a:pt x="5" y="25"/>
                      <a:pt x="6" y="27"/>
                      <a:pt x="5" y="28"/>
                    </a:cubicBezTo>
                    <a:cubicBezTo>
                      <a:pt x="5" y="29"/>
                      <a:pt x="5" y="30"/>
                      <a:pt x="4" y="31"/>
                    </a:cubicBezTo>
                    <a:cubicBezTo>
                      <a:pt x="6" y="31"/>
                      <a:pt x="7" y="30"/>
                      <a:pt x="8" y="29"/>
                    </a:cubicBezTo>
                    <a:cubicBezTo>
                      <a:pt x="9" y="28"/>
                      <a:pt x="10" y="27"/>
                      <a:pt x="11" y="26"/>
                    </a:cubicBezTo>
                    <a:cubicBezTo>
                      <a:pt x="12" y="24"/>
                      <a:pt x="13" y="22"/>
                      <a:pt x="15" y="20"/>
                    </a:cubicBezTo>
                    <a:cubicBezTo>
                      <a:pt x="15" y="19"/>
                      <a:pt x="15" y="19"/>
                      <a:pt x="17" y="19"/>
                    </a:cubicBezTo>
                    <a:cubicBezTo>
                      <a:pt x="17" y="16"/>
                      <a:pt x="17" y="14"/>
                      <a:pt x="17" y="12"/>
                    </a:cubicBezTo>
                    <a:cubicBezTo>
                      <a:pt x="16" y="10"/>
                      <a:pt x="16" y="9"/>
                      <a:pt x="16" y="7"/>
                    </a:cubicBezTo>
                    <a:cubicBezTo>
                      <a:pt x="16" y="6"/>
                      <a:pt x="15" y="5"/>
                      <a:pt x="14" y="5"/>
                    </a:cubicBezTo>
                    <a:cubicBezTo>
                      <a:pt x="13" y="4"/>
                      <a:pt x="12" y="3"/>
                      <a:pt x="13" y="2"/>
                    </a:cubicBezTo>
                    <a:cubicBezTo>
                      <a:pt x="13" y="1"/>
                      <a:pt x="15" y="0"/>
                      <a:pt x="16" y="1"/>
                    </a:cubicBezTo>
                    <a:cubicBezTo>
                      <a:pt x="17" y="1"/>
                      <a:pt x="17" y="1"/>
                      <a:pt x="17" y="2"/>
                    </a:cubicBezTo>
                    <a:cubicBezTo>
                      <a:pt x="17" y="2"/>
                      <a:pt x="17" y="3"/>
                      <a:pt x="17" y="3"/>
                    </a:cubicBezTo>
                    <a:cubicBezTo>
                      <a:pt x="19" y="8"/>
                      <a:pt x="19" y="13"/>
                      <a:pt x="19" y="18"/>
                    </a:cubicBezTo>
                    <a:cubicBezTo>
                      <a:pt x="19" y="21"/>
                      <a:pt x="19" y="23"/>
                      <a:pt x="19" y="26"/>
                    </a:cubicBezTo>
                    <a:cubicBezTo>
                      <a:pt x="19" y="29"/>
                      <a:pt x="17" y="32"/>
                      <a:pt x="14" y="34"/>
                    </a:cubicBezTo>
                    <a:cubicBezTo>
                      <a:pt x="13" y="35"/>
                      <a:pt x="11" y="36"/>
                      <a:pt x="10" y="38"/>
                    </a:cubicBezTo>
                    <a:cubicBezTo>
                      <a:pt x="9" y="38"/>
                      <a:pt x="9" y="38"/>
                      <a:pt x="9" y="39"/>
                    </a:cubicBezTo>
                    <a:cubicBezTo>
                      <a:pt x="8" y="39"/>
                      <a:pt x="8" y="39"/>
                      <a:pt x="7" y="39"/>
                    </a:cubicBezTo>
                    <a:cubicBezTo>
                      <a:pt x="6" y="39"/>
                      <a:pt x="6" y="38"/>
                      <a:pt x="7" y="37"/>
                    </a:cubicBezTo>
                    <a:cubicBezTo>
                      <a:pt x="9" y="35"/>
                      <a:pt x="11" y="32"/>
                      <a:pt x="12" y="29"/>
                    </a:cubicBezTo>
                    <a:cubicBezTo>
                      <a:pt x="12" y="29"/>
                      <a:pt x="12" y="28"/>
                      <a:pt x="12" y="28"/>
                    </a:cubicBezTo>
                    <a:cubicBezTo>
                      <a:pt x="12" y="28"/>
                      <a:pt x="12" y="28"/>
                      <a:pt x="12" y="28"/>
                    </a:cubicBezTo>
                    <a:close/>
                    <a:moveTo>
                      <a:pt x="13" y="32"/>
                    </a:moveTo>
                    <a:cubicBezTo>
                      <a:pt x="16" y="30"/>
                      <a:pt x="17" y="27"/>
                      <a:pt x="17" y="23"/>
                    </a:cubicBezTo>
                    <a:cubicBezTo>
                      <a:pt x="16" y="26"/>
                      <a:pt x="14" y="29"/>
                      <a:pt x="13" y="32"/>
                    </a:cubicBezTo>
                    <a:close/>
                  </a:path>
                </a:pathLst>
              </a:custGeom>
              <a:grpFill/>
              <a:ln>
                <a:noFill/>
              </a:ln>
            </p:spPr>
            <p:txBody>
              <a:bodyPr vert="horz" wrap="square" lIns="91440" tIns="45720" rIns="91440" bIns="45720" numCol="1" anchor="t" anchorCtr="0" compatLnSpc="1"/>
              <a:lstStyle/>
              <a:p>
                <a:endParaRPr lang="zh-CN" altLang="en-US"/>
              </a:p>
            </p:txBody>
          </p:sp>
        </p:grpSp>
        <p:grpSp>
          <p:nvGrpSpPr>
            <p:cNvPr id="306" name="组合 305"/>
            <p:cNvGrpSpPr/>
            <p:nvPr/>
          </p:nvGrpSpPr>
          <p:grpSpPr>
            <a:xfrm>
              <a:off x="0" y="4810388"/>
              <a:ext cx="2892589" cy="2087101"/>
              <a:chOff x="0" y="4810388"/>
              <a:chExt cx="2892589" cy="2087101"/>
            </a:xfrm>
          </p:grpSpPr>
          <p:sp>
            <p:nvSpPr>
              <p:cNvPr id="307" name="Freeform 8"/>
              <p:cNvSpPr/>
              <p:nvPr/>
            </p:nvSpPr>
            <p:spPr bwMode="auto">
              <a:xfrm>
                <a:off x="825273" y="4810388"/>
                <a:ext cx="2067316" cy="1486294"/>
              </a:xfrm>
              <a:custGeom>
                <a:avLst/>
                <a:gdLst>
                  <a:gd name="T0" fmla="*/ 338 w 578"/>
                  <a:gd name="T1" fmla="*/ 30 h 415"/>
                  <a:gd name="T2" fmla="*/ 229 w 578"/>
                  <a:gd name="T3" fmla="*/ 72 h 415"/>
                  <a:gd name="T4" fmla="*/ 195 w 578"/>
                  <a:gd name="T5" fmla="*/ 94 h 415"/>
                  <a:gd name="T6" fmla="*/ 156 w 578"/>
                  <a:gd name="T7" fmla="*/ 131 h 415"/>
                  <a:gd name="T8" fmla="*/ 0 w 578"/>
                  <a:gd name="T9" fmla="*/ 173 h 415"/>
                  <a:gd name="T10" fmla="*/ 76 w 578"/>
                  <a:gd name="T11" fmla="*/ 415 h 415"/>
                  <a:gd name="T12" fmla="*/ 234 w 578"/>
                  <a:gd name="T13" fmla="*/ 388 h 415"/>
                  <a:gd name="T14" fmla="*/ 317 w 578"/>
                  <a:gd name="T15" fmla="*/ 406 h 415"/>
                  <a:gd name="T16" fmla="*/ 350 w 578"/>
                  <a:gd name="T17" fmla="*/ 409 h 415"/>
                  <a:gd name="T18" fmla="*/ 450 w 578"/>
                  <a:gd name="T19" fmla="*/ 405 h 415"/>
                  <a:gd name="T20" fmla="*/ 484 w 578"/>
                  <a:gd name="T21" fmla="*/ 396 h 415"/>
                  <a:gd name="T22" fmla="*/ 558 w 578"/>
                  <a:gd name="T23" fmla="*/ 341 h 415"/>
                  <a:gd name="T24" fmla="*/ 574 w 578"/>
                  <a:gd name="T25" fmla="*/ 314 h 415"/>
                  <a:gd name="T26" fmla="*/ 574 w 578"/>
                  <a:gd name="T27" fmla="*/ 295 h 415"/>
                  <a:gd name="T28" fmla="*/ 552 w 578"/>
                  <a:gd name="T29" fmla="*/ 268 h 415"/>
                  <a:gd name="T30" fmla="*/ 552 w 578"/>
                  <a:gd name="T31" fmla="*/ 268 h 415"/>
                  <a:gd name="T32" fmla="*/ 552 w 578"/>
                  <a:gd name="T33" fmla="*/ 266 h 415"/>
                  <a:gd name="T34" fmla="*/ 560 w 578"/>
                  <a:gd name="T35" fmla="*/ 263 h 415"/>
                  <a:gd name="T36" fmla="*/ 578 w 578"/>
                  <a:gd name="T37" fmla="*/ 236 h 415"/>
                  <a:gd name="T38" fmla="*/ 575 w 578"/>
                  <a:gd name="T39" fmla="*/ 210 h 415"/>
                  <a:gd name="T40" fmla="*/ 554 w 578"/>
                  <a:gd name="T41" fmla="*/ 180 h 415"/>
                  <a:gd name="T42" fmla="*/ 544 w 578"/>
                  <a:gd name="T43" fmla="*/ 178 h 415"/>
                  <a:gd name="T44" fmla="*/ 544 w 578"/>
                  <a:gd name="T45" fmla="*/ 175 h 415"/>
                  <a:gd name="T46" fmla="*/ 555 w 578"/>
                  <a:gd name="T47" fmla="*/ 173 h 415"/>
                  <a:gd name="T48" fmla="*/ 568 w 578"/>
                  <a:gd name="T49" fmla="*/ 143 h 415"/>
                  <a:gd name="T50" fmla="*/ 566 w 578"/>
                  <a:gd name="T51" fmla="*/ 122 h 415"/>
                  <a:gd name="T52" fmla="*/ 527 w 578"/>
                  <a:gd name="T53" fmla="*/ 100 h 415"/>
                  <a:gd name="T54" fmla="*/ 520 w 578"/>
                  <a:gd name="T55" fmla="*/ 99 h 415"/>
                  <a:gd name="T56" fmla="*/ 520 w 578"/>
                  <a:gd name="T57" fmla="*/ 97 h 415"/>
                  <a:gd name="T58" fmla="*/ 538 w 578"/>
                  <a:gd name="T59" fmla="*/ 89 h 415"/>
                  <a:gd name="T60" fmla="*/ 554 w 578"/>
                  <a:gd name="T61" fmla="*/ 57 h 415"/>
                  <a:gd name="T62" fmla="*/ 549 w 578"/>
                  <a:gd name="T63" fmla="*/ 26 h 415"/>
                  <a:gd name="T64" fmla="*/ 516 w 578"/>
                  <a:gd name="T65" fmla="*/ 2 h 415"/>
                  <a:gd name="T66" fmla="*/ 338 w 578"/>
                  <a:gd name="T67" fmla="*/ 30 h 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8" h="415">
                    <a:moveTo>
                      <a:pt x="338" y="30"/>
                    </a:moveTo>
                    <a:cubicBezTo>
                      <a:pt x="229" y="72"/>
                      <a:pt x="229" y="72"/>
                      <a:pt x="229" y="72"/>
                    </a:cubicBezTo>
                    <a:cubicBezTo>
                      <a:pt x="216" y="77"/>
                      <a:pt x="204" y="84"/>
                      <a:pt x="195" y="94"/>
                    </a:cubicBezTo>
                    <a:cubicBezTo>
                      <a:pt x="156" y="131"/>
                      <a:pt x="156" y="131"/>
                      <a:pt x="156" y="131"/>
                    </a:cubicBezTo>
                    <a:cubicBezTo>
                      <a:pt x="0" y="173"/>
                      <a:pt x="0" y="173"/>
                      <a:pt x="0" y="173"/>
                    </a:cubicBezTo>
                    <a:cubicBezTo>
                      <a:pt x="76" y="415"/>
                      <a:pt x="76" y="415"/>
                      <a:pt x="76" y="415"/>
                    </a:cubicBezTo>
                    <a:cubicBezTo>
                      <a:pt x="234" y="388"/>
                      <a:pt x="234" y="388"/>
                      <a:pt x="234" y="388"/>
                    </a:cubicBezTo>
                    <a:cubicBezTo>
                      <a:pt x="317" y="406"/>
                      <a:pt x="317" y="406"/>
                      <a:pt x="317" y="406"/>
                    </a:cubicBezTo>
                    <a:cubicBezTo>
                      <a:pt x="328" y="409"/>
                      <a:pt x="339" y="409"/>
                      <a:pt x="350" y="409"/>
                    </a:cubicBezTo>
                    <a:cubicBezTo>
                      <a:pt x="450" y="405"/>
                      <a:pt x="450" y="405"/>
                      <a:pt x="450" y="405"/>
                    </a:cubicBezTo>
                    <a:cubicBezTo>
                      <a:pt x="462" y="404"/>
                      <a:pt x="474" y="401"/>
                      <a:pt x="484" y="396"/>
                    </a:cubicBezTo>
                    <a:cubicBezTo>
                      <a:pt x="558" y="341"/>
                      <a:pt x="558" y="341"/>
                      <a:pt x="558" y="341"/>
                    </a:cubicBezTo>
                    <a:cubicBezTo>
                      <a:pt x="569" y="336"/>
                      <a:pt x="575" y="325"/>
                      <a:pt x="574" y="314"/>
                    </a:cubicBezTo>
                    <a:cubicBezTo>
                      <a:pt x="574" y="295"/>
                      <a:pt x="574" y="295"/>
                      <a:pt x="574" y="295"/>
                    </a:cubicBezTo>
                    <a:cubicBezTo>
                      <a:pt x="573" y="283"/>
                      <a:pt x="564" y="272"/>
                      <a:pt x="552" y="268"/>
                    </a:cubicBezTo>
                    <a:cubicBezTo>
                      <a:pt x="552" y="268"/>
                      <a:pt x="552" y="268"/>
                      <a:pt x="552" y="268"/>
                    </a:cubicBezTo>
                    <a:cubicBezTo>
                      <a:pt x="551" y="268"/>
                      <a:pt x="551" y="266"/>
                      <a:pt x="552" y="266"/>
                    </a:cubicBezTo>
                    <a:cubicBezTo>
                      <a:pt x="560" y="263"/>
                      <a:pt x="560" y="263"/>
                      <a:pt x="560" y="263"/>
                    </a:cubicBezTo>
                    <a:cubicBezTo>
                      <a:pt x="572" y="259"/>
                      <a:pt x="578" y="249"/>
                      <a:pt x="578" y="236"/>
                    </a:cubicBezTo>
                    <a:cubicBezTo>
                      <a:pt x="575" y="210"/>
                      <a:pt x="575" y="210"/>
                      <a:pt x="575" y="210"/>
                    </a:cubicBezTo>
                    <a:cubicBezTo>
                      <a:pt x="574" y="197"/>
                      <a:pt x="566" y="184"/>
                      <a:pt x="554" y="180"/>
                    </a:cubicBezTo>
                    <a:cubicBezTo>
                      <a:pt x="544" y="178"/>
                      <a:pt x="544" y="178"/>
                      <a:pt x="544" y="178"/>
                    </a:cubicBezTo>
                    <a:cubicBezTo>
                      <a:pt x="542" y="177"/>
                      <a:pt x="542" y="175"/>
                      <a:pt x="544" y="175"/>
                    </a:cubicBezTo>
                    <a:cubicBezTo>
                      <a:pt x="555" y="173"/>
                      <a:pt x="555" y="173"/>
                      <a:pt x="555" y="173"/>
                    </a:cubicBezTo>
                    <a:cubicBezTo>
                      <a:pt x="570" y="170"/>
                      <a:pt x="570" y="158"/>
                      <a:pt x="568" y="143"/>
                    </a:cubicBezTo>
                    <a:cubicBezTo>
                      <a:pt x="566" y="122"/>
                      <a:pt x="566" y="122"/>
                      <a:pt x="566" y="122"/>
                    </a:cubicBezTo>
                    <a:cubicBezTo>
                      <a:pt x="560" y="99"/>
                      <a:pt x="541" y="100"/>
                      <a:pt x="527" y="100"/>
                    </a:cubicBezTo>
                    <a:cubicBezTo>
                      <a:pt x="520" y="99"/>
                      <a:pt x="520" y="99"/>
                      <a:pt x="520" y="99"/>
                    </a:cubicBezTo>
                    <a:cubicBezTo>
                      <a:pt x="519" y="99"/>
                      <a:pt x="519" y="97"/>
                      <a:pt x="520" y="97"/>
                    </a:cubicBezTo>
                    <a:cubicBezTo>
                      <a:pt x="538" y="89"/>
                      <a:pt x="538" y="89"/>
                      <a:pt x="538" y="89"/>
                    </a:cubicBezTo>
                    <a:cubicBezTo>
                      <a:pt x="550" y="83"/>
                      <a:pt x="557" y="70"/>
                      <a:pt x="554" y="57"/>
                    </a:cubicBezTo>
                    <a:cubicBezTo>
                      <a:pt x="549" y="26"/>
                      <a:pt x="549" y="26"/>
                      <a:pt x="549" y="26"/>
                    </a:cubicBezTo>
                    <a:cubicBezTo>
                      <a:pt x="546" y="10"/>
                      <a:pt x="531" y="0"/>
                      <a:pt x="516" y="2"/>
                    </a:cubicBezTo>
                    <a:lnTo>
                      <a:pt x="338" y="30"/>
                    </a:lnTo>
                    <a:close/>
                  </a:path>
                </a:pathLst>
              </a:custGeom>
              <a:solidFill>
                <a:schemeClr val="accent6">
                  <a:lumMod val="60000"/>
                  <a:lumOff val="40000"/>
                </a:schemeClr>
              </a:solidFill>
              <a:ln>
                <a:noFill/>
              </a:ln>
            </p:spPr>
            <p:txBody>
              <a:bodyPr vert="horz" wrap="square" lIns="68580" tIns="34290" rIns="68580" bIns="34290" numCol="1" anchor="t" anchorCtr="0" compatLnSpc="1"/>
              <a:lstStyle/>
              <a:p>
                <a:endParaRPr lang="zh-CN" altLang="en-US">
                  <a:solidFill>
                    <a:schemeClr val="tx1">
                      <a:lumMod val="65000"/>
                      <a:lumOff val="35000"/>
                    </a:schemeClr>
                  </a:solidFill>
                </a:endParaRPr>
              </a:p>
            </p:txBody>
          </p:sp>
          <p:sp>
            <p:nvSpPr>
              <p:cNvPr id="308" name="Freeform 9"/>
              <p:cNvSpPr/>
              <p:nvPr/>
            </p:nvSpPr>
            <p:spPr bwMode="auto">
              <a:xfrm>
                <a:off x="0" y="5212582"/>
                <a:ext cx="1409083" cy="1684907"/>
              </a:xfrm>
              <a:custGeom>
                <a:avLst/>
                <a:gdLst>
                  <a:gd name="T0" fmla="*/ 0 w 394"/>
                  <a:gd name="T1" fmla="*/ 85 h 471"/>
                  <a:gd name="T2" fmla="*/ 0 w 394"/>
                  <a:gd name="T3" fmla="*/ 471 h 471"/>
                  <a:gd name="T4" fmla="*/ 377 w 394"/>
                  <a:gd name="T5" fmla="*/ 346 h 471"/>
                  <a:gd name="T6" fmla="*/ 391 w 394"/>
                  <a:gd name="T7" fmla="*/ 322 h 471"/>
                  <a:gd name="T8" fmla="*/ 310 w 394"/>
                  <a:gd name="T9" fmla="*/ 0 h 471"/>
                  <a:gd name="T10" fmla="*/ 0 w 394"/>
                  <a:gd name="T11" fmla="*/ 85 h 471"/>
                </a:gdLst>
                <a:ahLst/>
                <a:cxnLst>
                  <a:cxn ang="0">
                    <a:pos x="T0" y="T1"/>
                  </a:cxn>
                  <a:cxn ang="0">
                    <a:pos x="T2" y="T3"/>
                  </a:cxn>
                  <a:cxn ang="0">
                    <a:pos x="T4" y="T5"/>
                  </a:cxn>
                  <a:cxn ang="0">
                    <a:pos x="T6" y="T7"/>
                  </a:cxn>
                  <a:cxn ang="0">
                    <a:pos x="T8" y="T9"/>
                  </a:cxn>
                  <a:cxn ang="0">
                    <a:pos x="T10" y="T11"/>
                  </a:cxn>
                </a:cxnLst>
                <a:rect l="0" t="0" r="r" b="b"/>
                <a:pathLst>
                  <a:path w="394" h="471">
                    <a:moveTo>
                      <a:pt x="0" y="85"/>
                    </a:moveTo>
                    <a:cubicBezTo>
                      <a:pt x="0" y="471"/>
                      <a:pt x="0" y="471"/>
                      <a:pt x="0" y="471"/>
                    </a:cubicBezTo>
                    <a:cubicBezTo>
                      <a:pt x="377" y="346"/>
                      <a:pt x="377" y="346"/>
                      <a:pt x="377" y="346"/>
                    </a:cubicBezTo>
                    <a:cubicBezTo>
                      <a:pt x="388" y="343"/>
                      <a:pt x="394" y="332"/>
                      <a:pt x="391" y="322"/>
                    </a:cubicBezTo>
                    <a:cubicBezTo>
                      <a:pt x="310" y="0"/>
                      <a:pt x="310" y="0"/>
                      <a:pt x="310" y="0"/>
                    </a:cubicBezTo>
                    <a:lnTo>
                      <a:pt x="0" y="85"/>
                    </a:lnTo>
                    <a:close/>
                  </a:path>
                </a:pathLst>
              </a:custGeom>
              <a:solidFill>
                <a:schemeClr val="accent6"/>
              </a:solidFill>
              <a:ln>
                <a:noFill/>
              </a:ln>
            </p:spPr>
            <p:txBody>
              <a:bodyPr vert="horz" wrap="square" lIns="68580" tIns="34290" rIns="68580" bIns="34290" numCol="1" anchor="t" anchorCtr="0" compatLnSpc="1"/>
              <a:lstStyle/>
              <a:p>
                <a:endParaRPr lang="zh-CN" altLang="en-US">
                  <a:solidFill>
                    <a:schemeClr val="tx1">
                      <a:lumMod val="65000"/>
                      <a:lumOff val="35000"/>
                    </a:schemeClr>
                  </a:solidFill>
                </a:endParaRPr>
              </a:p>
            </p:txBody>
          </p:sp>
          <p:sp>
            <p:nvSpPr>
              <p:cNvPr id="309" name="Freeform 10"/>
              <p:cNvSpPr/>
              <p:nvPr/>
            </p:nvSpPr>
            <p:spPr bwMode="auto">
              <a:xfrm>
                <a:off x="1114698" y="5197685"/>
                <a:ext cx="464732" cy="1170167"/>
              </a:xfrm>
              <a:custGeom>
                <a:avLst/>
                <a:gdLst>
                  <a:gd name="T0" fmla="*/ 80 w 130"/>
                  <a:gd name="T1" fmla="*/ 327 h 327"/>
                  <a:gd name="T2" fmla="*/ 107 w 130"/>
                  <a:gd name="T3" fmla="*/ 322 h 327"/>
                  <a:gd name="T4" fmla="*/ 127 w 130"/>
                  <a:gd name="T5" fmla="*/ 292 h 327"/>
                  <a:gd name="T6" fmla="*/ 58 w 130"/>
                  <a:gd name="T7" fmla="*/ 18 h 327"/>
                  <a:gd name="T8" fmla="*/ 33 w 130"/>
                  <a:gd name="T9" fmla="*/ 3 h 327"/>
                  <a:gd name="T10" fmla="*/ 0 w 130"/>
                  <a:gd name="T11" fmla="*/ 10 h 327"/>
                  <a:gd name="T12" fmla="*/ 80 w 130"/>
                  <a:gd name="T13" fmla="*/ 327 h 327"/>
                </a:gdLst>
                <a:ahLst/>
                <a:cxnLst>
                  <a:cxn ang="0">
                    <a:pos x="T0" y="T1"/>
                  </a:cxn>
                  <a:cxn ang="0">
                    <a:pos x="T2" y="T3"/>
                  </a:cxn>
                  <a:cxn ang="0">
                    <a:pos x="T4" y="T5"/>
                  </a:cxn>
                  <a:cxn ang="0">
                    <a:pos x="T6" y="T7"/>
                  </a:cxn>
                  <a:cxn ang="0">
                    <a:pos x="T8" y="T9"/>
                  </a:cxn>
                  <a:cxn ang="0">
                    <a:pos x="T10" y="T11"/>
                  </a:cxn>
                  <a:cxn ang="0">
                    <a:pos x="T12" y="T13"/>
                  </a:cxn>
                </a:cxnLst>
                <a:rect l="0" t="0" r="r" b="b"/>
                <a:pathLst>
                  <a:path w="130" h="327">
                    <a:moveTo>
                      <a:pt x="80" y="327"/>
                    </a:moveTo>
                    <a:cubicBezTo>
                      <a:pt x="107" y="322"/>
                      <a:pt x="107" y="322"/>
                      <a:pt x="107" y="322"/>
                    </a:cubicBezTo>
                    <a:cubicBezTo>
                      <a:pt x="121" y="320"/>
                      <a:pt x="130" y="306"/>
                      <a:pt x="127" y="292"/>
                    </a:cubicBezTo>
                    <a:cubicBezTo>
                      <a:pt x="58" y="18"/>
                      <a:pt x="58" y="18"/>
                      <a:pt x="58" y="18"/>
                    </a:cubicBezTo>
                    <a:cubicBezTo>
                      <a:pt x="56" y="7"/>
                      <a:pt x="44" y="0"/>
                      <a:pt x="33" y="3"/>
                    </a:cubicBezTo>
                    <a:cubicBezTo>
                      <a:pt x="0" y="10"/>
                      <a:pt x="0" y="10"/>
                      <a:pt x="0" y="10"/>
                    </a:cubicBezTo>
                    <a:lnTo>
                      <a:pt x="80" y="327"/>
                    </a:lnTo>
                    <a:close/>
                  </a:path>
                </a:pathLst>
              </a:custGeom>
              <a:solidFill>
                <a:schemeClr val="accent6"/>
              </a:solidFill>
              <a:ln>
                <a:noFill/>
              </a:ln>
            </p:spPr>
            <p:txBody>
              <a:bodyPr vert="horz" wrap="square" lIns="68580" tIns="34290" rIns="68580" bIns="34290" numCol="1" anchor="t" anchorCtr="0" compatLnSpc="1"/>
              <a:lstStyle/>
              <a:p>
                <a:endParaRPr lang="zh-CN" altLang="en-US">
                  <a:solidFill>
                    <a:schemeClr val="tx1">
                      <a:lumMod val="65000"/>
                      <a:lumOff val="35000"/>
                    </a:schemeClr>
                  </a:solidFill>
                </a:endParaRPr>
              </a:p>
            </p:txBody>
          </p:sp>
          <p:sp>
            <p:nvSpPr>
              <p:cNvPr id="310" name="Freeform 11"/>
              <p:cNvSpPr/>
              <p:nvPr/>
            </p:nvSpPr>
            <p:spPr bwMode="auto">
              <a:xfrm>
                <a:off x="1182505" y="5262234"/>
                <a:ext cx="332424" cy="1041069"/>
              </a:xfrm>
              <a:custGeom>
                <a:avLst/>
                <a:gdLst>
                  <a:gd name="T0" fmla="*/ 0 w 93"/>
                  <a:gd name="T1" fmla="*/ 4 h 291"/>
                  <a:gd name="T2" fmla="*/ 18 w 93"/>
                  <a:gd name="T3" fmla="*/ 0 h 291"/>
                  <a:gd name="T4" fmla="*/ 18 w 93"/>
                  <a:gd name="T5" fmla="*/ 0 h 291"/>
                  <a:gd name="T6" fmla="*/ 24 w 93"/>
                  <a:gd name="T7" fmla="*/ 4 h 291"/>
                  <a:gd name="T8" fmla="*/ 92 w 93"/>
                  <a:gd name="T9" fmla="*/ 277 h 291"/>
                  <a:gd name="T10" fmla="*/ 91 w 93"/>
                  <a:gd name="T11" fmla="*/ 284 h 291"/>
                  <a:gd name="T12" fmla="*/ 85 w 93"/>
                  <a:gd name="T13" fmla="*/ 288 h 291"/>
                  <a:gd name="T14" fmla="*/ 73 w 93"/>
                  <a:gd name="T15" fmla="*/ 291 h 291"/>
                  <a:gd name="T16" fmla="*/ 0 w 93"/>
                  <a:gd name="T17" fmla="*/ 4 h 2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3" h="291">
                    <a:moveTo>
                      <a:pt x="0" y="4"/>
                    </a:moveTo>
                    <a:cubicBezTo>
                      <a:pt x="18" y="0"/>
                      <a:pt x="18" y="0"/>
                      <a:pt x="18" y="0"/>
                    </a:cubicBezTo>
                    <a:cubicBezTo>
                      <a:pt x="18" y="0"/>
                      <a:pt x="18" y="0"/>
                      <a:pt x="18" y="0"/>
                    </a:cubicBezTo>
                    <a:cubicBezTo>
                      <a:pt x="21" y="0"/>
                      <a:pt x="23" y="2"/>
                      <a:pt x="24" y="4"/>
                    </a:cubicBezTo>
                    <a:cubicBezTo>
                      <a:pt x="92" y="277"/>
                      <a:pt x="92" y="277"/>
                      <a:pt x="92" y="277"/>
                    </a:cubicBezTo>
                    <a:cubicBezTo>
                      <a:pt x="93" y="281"/>
                      <a:pt x="92" y="283"/>
                      <a:pt x="91" y="284"/>
                    </a:cubicBezTo>
                    <a:cubicBezTo>
                      <a:pt x="90" y="286"/>
                      <a:pt x="88" y="288"/>
                      <a:pt x="85" y="288"/>
                    </a:cubicBezTo>
                    <a:cubicBezTo>
                      <a:pt x="73" y="291"/>
                      <a:pt x="73" y="291"/>
                      <a:pt x="73" y="291"/>
                    </a:cubicBezTo>
                    <a:lnTo>
                      <a:pt x="0" y="4"/>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68580" tIns="34290" rIns="68580" bIns="34290" numCol="1" anchor="t" anchorCtr="0" compatLnSpc="1"/>
              <a:lstStyle/>
              <a:p>
                <a:endParaRPr lang="zh-CN" altLang="en-US">
                  <a:solidFill>
                    <a:schemeClr val="tx1">
                      <a:lumMod val="65000"/>
                      <a:lumOff val="35000"/>
                    </a:schemeClr>
                  </a:solidFill>
                </a:endParaRPr>
              </a:p>
            </p:txBody>
          </p:sp>
        </p:grpSp>
      </p:grpSp>
      <p:grpSp>
        <p:nvGrpSpPr>
          <p:cNvPr id="35" name="组合 34"/>
          <p:cNvGrpSpPr/>
          <p:nvPr/>
        </p:nvGrpSpPr>
        <p:grpSpPr>
          <a:xfrm>
            <a:off x="912019" y="588963"/>
            <a:ext cx="1158948" cy="1233487"/>
            <a:chOff x="912019" y="563141"/>
            <a:chExt cx="1158948" cy="1233487"/>
          </a:xfrm>
        </p:grpSpPr>
        <p:sp>
          <p:nvSpPr>
            <p:cNvPr id="36"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7"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教学效果</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14:bounceEnd="60000">
                                          <p:cBhvr additive="base">
                                            <p:cTn id="11" dur="500" fill="hold"/>
                                            <p:tgtEl>
                                              <p:spTgt spid="35"/>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93"/>
                                            </p:tgtEl>
                                            <p:attrNameLst>
                                              <p:attrName>style.visibility</p:attrName>
                                            </p:attrNameLst>
                                          </p:cBhvr>
                                          <p:to>
                                            <p:strVal val="visible"/>
                                          </p:to>
                                        </p:set>
                                        <p:anim calcmode="lin" valueType="num">
                                          <p:cBhvr>
                                            <p:cTn id="16" dur="500" fill="hold"/>
                                            <p:tgtEl>
                                              <p:spTgt spid="293"/>
                                            </p:tgtEl>
                                            <p:attrNameLst>
                                              <p:attrName>ppt_w</p:attrName>
                                            </p:attrNameLst>
                                          </p:cBhvr>
                                          <p:tavLst>
                                            <p:tav tm="0">
                                              <p:val>
                                                <p:fltVal val="0"/>
                                              </p:val>
                                            </p:tav>
                                            <p:tav tm="100000">
                                              <p:val>
                                                <p:strVal val="#ppt_w"/>
                                              </p:val>
                                            </p:tav>
                                          </p:tavLst>
                                        </p:anim>
                                        <p:anim calcmode="lin" valueType="num">
                                          <p:cBhvr>
                                            <p:cTn id="17" dur="500" fill="hold"/>
                                            <p:tgtEl>
                                              <p:spTgt spid="293"/>
                                            </p:tgtEl>
                                            <p:attrNameLst>
                                              <p:attrName>ppt_h</p:attrName>
                                            </p:attrNameLst>
                                          </p:cBhvr>
                                          <p:tavLst>
                                            <p:tav tm="0">
                                              <p:val>
                                                <p:fltVal val="0"/>
                                              </p:val>
                                            </p:tav>
                                            <p:tav tm="100000">
                                              <p:val>
                                                <p:strVal val="#ppt_h"/>
                                              </p:val>
                                            </p:tav>
                                          </p:tavLst>
                                        </p:anim>
                                        <p:animEffect transition="in" filter="fade">
                                          <p:cBhvr>
                                            <p:cTn id="18" dur="500"/>
                                            <p:tgtEl>
                                              <p:spTgt spid="293"/>
                                            </p:tgtEl>
                                          </p:cBhvr>
                                        </p:animEffect>
                                      </p:childTnLst>
                                    </p:cTn>
                                  </p:par>
                                </p:childTnLst>
                              </p:cTn>
                            </p:par>
                            <p:par>
                              <p:cTn id="19" fill="hold">
                                <p:stCondLst>
                                  <p:cond delay="1500"/>
                                </p:stCondLst>
                                <p:childTnLst>
                                  <p:par>
                                    <p:cTn id="20" presetID="2" presetClass="entr" presetSubtype="8" fill="hold" nodeType="afterEffect" p14:presetBounceEnd="60000">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14:bounceEnd="60000">
                                          <p:cBhvr additive="base">
                                            <p:cTn id="22" dur="500" fill="hold"/>
                                            <p:tgtEl>
                                              <p:spTgt spid="2"/>
                                            </p:tgtEl>
                                            <p:attrNameLst>
                                              <p:attrName>ppt_x</p:attrName>
                                            </p:attrNameLst>
                                          </p:cBhvr>
                                          <p:tavLst>
                                            <p:tav tm="0">
                                              <p:val>
                                                <p:strVal val="0-#ppt_w/2"/>
                                              </p:val>
                                            </p:tav>
                                            <p:tav tm="100000">
                                              <p:val>
                                                <p:strVal val="#ppt_x"/>
                                              </p:val>
                                            </p:tav>
                                          </p:tavLst>
                                        </p:anim>
                                        <p:anim calcmode="lin" valueType="num" p14:bounceEnd="60000">
                                          <p:cBhvr additive="base">
                                            <p:cTn id="23" dur="500" fill="hold"/>
                                            <p:tgtEl>
                                              <p:spTgt spid="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286"/>
                                            </p:tgtEl>
                                            <p:attrNameLst>
                                              <p:attrName>style.visibility</p:attrName>
                                            </p:attrNameLst>
                                          </p:cBhvr>
                                          <p:to>
                                            <p:strVal val="visible"/>
                                          </p:to>
                                        </p:set>
                                        <p:animEffect transition="in" filter="wipe(left)">
                                          <p:cBhvr>
                                            <p:cTn id="27" dur="500"/>
                                            <p:tgtEl>
                                              <p:spTgt spid="286"/>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87"/>
                                            </p:tgtEl>
                                            <p:attrNameLst>
                                              <p:attrName>style.visibility</p:attrName>
                                            </p:attrNameLst>
                                          </p:cBhvr>
                                          <p:to>
                                            <p:strVal val="visible"/>
                                          </p:to>
                                        </p:set>
                                        <p:animEffect transition="in" filter="wipe(left)">
                                          <p:cBhvr>
                                            <p:cTn id="31" dur="500"/>
                                            <p:tgtEl>
                                              <p:spTgt spid="287"/>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288"/>
                                            </p:tgtEl>
                                            <p:attrNameLst>
                                              <p:attrName>style.visibility</p:attrName>
                                            </p:attrNameLst>
                                          </p:cBhvr>
                                          <p:to>
                                            <p:strVal val="visible"/>
                                          </p:to>
                                        </p:set>
                                        <p:animEffect transition="in" filter="wipe(left)">
                                          <p:cBhvr>
                                            <p:cTn id="35" dur="750"/>
                                            <p:tgtEl>
                                              <p:spTgt spid="288"/>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285"/>
                                            </p:tgtEl>
                                            <p:attrNameLst>
                                              <p:attrName>style.visibility</p:attrName>
                                            </p:attrNameLst>
                                          </p:cBhvr>
                                          <p:to>
                                            <p:strVal val="visible"/>
                                          </p:to>
                                        </p:set>
                                        <p:animEffect transition="in" filter="randombar(horizontal)">
                                          <p:cBhvr>
                                            <p:cTn id="39" dur="750"/>
                                            <p:tgtEl>
                                              <p:spTgt spid="285"/>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290"/>
                                            </p:tgtEl>
                                            <p:attrNameLst>
                                              <p:attrName>style.visibility</p:attrName>
                                            </p:attrNameLst>
                                          </p:cBhvr>
                                          <p:to>
                                            <p:strVal val="visible"/>
                                          </p:to>
                                        </p:set>
                                        <p:animEffect transition="in" filter="wipe(left)">
                                          <p:cBhvr>
                                            <p:cTn id="43" dur="500"/>
                                            <p:tgtEl>
                                              <p:spTgt spid="290"/>
                                            </p:tgtEl>
                                          </p:cBhvr>
                                        </p:animEffect>
                                      </p:childTnLst>
                                    </p:cTn>
                                  </p:par>
                                </p:childTnLst>
                              </p:cTn>
                            </p:par>
                            <p:par>
                              <p:cTn id="44" fill="hold">
                                <p:stCondLst>
                                  <p:cond delay="5500"/>
                                </p:stCondLst>
                                <p:childTnLst>
                                  <p:par>
                                    <p:cTn id="45" presetID="22" presetClass="entr" presetSubtype="8" fill="hold" grpId="0" nodeType="afterEffect">
                                      <p:stCondLst>
                                        <p:cond delay="0"/>
                                      </p:stCondLst>
                                      <p:childTnLst>
                                        <p:set>
                                          <p:cBhvr>
                                            <p:cTn id="46" dur="1" fill="hold">
                                              <p:stCondLst>
                                                <p:cond delay="0"/>
                                              </p:stCondLst>
                                            </p:cTn>
                                            <p:tgtEl>
                                              <p:spTgt spid="291"/>
                                            </p:tgtEl>
                                            <p:attrNameLst>
                                              <p:attrName>style.visibility</p:attrName>
                                            </p:attrNameLst>
                                          </p:cBhvr>
                                          <p:to>
                                            <p:strVal val="visible"/>
                                          </p:to>
                                        </p:set>
                                        <p:animEffect transition="in" filter="wipe(left)">
                                          <p:cBhvr>
                                            <p:cTn id="47" dur="500"/>
                                            <p:tgtEl>
                                              <p:spTgt spid="291"/>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292"/>
                                            </p:tgtEl>
                                            <p:attrNameLst>
                                              <p:attrName>style.visibility</p:attrName>
                                            </p:attrNameLst>
                                          </p:cBhvr>
                                          <p:to>
                                            <p:strVal val="visible"/>
                                          </p:to>
                                        </p:set>
                                        <p:animEffect transition="in" filter="wipe(left)">
                                          <p:cBhvr>
                                            <p:cTn id="51" dur="750"/>
                                            <p:tgtEl>
                                              <p:spTgt spid="292"/>
                                            </p:tgtEl>
                                          </p:cBhvr>
                                        </p:animEffect>
                                      </p:childTnLst>
                                    </p:cTn>
                                  </p:par>
                                </p:childTnLst>
                              </p:cTn>
                            </p:par>
                            <p:par>
                              <p:cTn id="52" fill="hold">
                                <p:stCondLst>
                                  <p:cond delay="7000"/>
                                </p:stCondLst>
                                <p:childTnLst>
                                  <p:par>
                                    <p:cTn id="53" presetID="14" presetClass="entr" presetSubtype="10" fill="hold" grpId="0" nodeType="afterEffect">
                                      <p:stCondLst>
                                        <p:cond delay="0"/>
                                      </p:stCondLst>
                                      <p:childTnLst>
                                        <p:set>
                                          <p:cBhvr>
                                            <p:cTn id="54" dur="1" fill="hold">
                                              <p:stCondLst>
                                                <p:cond delay="0"/>
                                              </p:stCondLst>
                                            </p:cTn>
                                            <p:tgtEl>
                                              <p:spTgt spid="289"/>
                                            </p:tgtEl>
                                            <p:attrNameLst>
                                              <p:attrName>style.visibility</p:attrName>
                                            </p:attrNameLst>
                                          </p:cBhvr>
                                          <p:to>
                                            <p:strVal val="visible"/>
                                          </p:to>
                                        </p:set>
                                        <p:animEffect transition="in" filter="randombar(horizontal)">
                                          <p:cBhvr>
                                            <p:cTn id="55" dur="75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85" grpId="0"/>
          <p:bldP spid="286" grpId="0"/>
          <p:bldP spid="287" grpId="0" animBg="1"/>
          <p:bldP spid="288" grpId="0" animBg="1"/>
          <p:bldP spid="289" grpId="0"/>
          <p:bldP spid="290" grpId="0"/>
          <p:bldP spid="291" grpId="0" animBg="1"/>
          <p:bldP spid="292" grpId="0" animBg="1"/>
          <p:bldP spid="29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293"/>
                                            </p:tgtEl>
                                            <p:attrNameLst>
                                              <p:attrName>style.visibility</p:attrName>
                                            </p:attrNameLst>
                                          </p:cBhvr>
                                          <p:to>
                                            <p:strVal val="visible"/>
                                          </p:to>
                                        </p:set>
                                        <p:anim calcmode="lin" valueType="num">
                                          <p:cBhvr>
                                            <p:cTn id="16" dur="500" fill="hold"/>
                                            <p:tgtEl>
                                              <p:spTgt spid="293"/>
                                            </p:tgtEl>
                                            <p:attrNameLst>
                                              <p:attrName>ppt_w</p:attrName>
                                            </p:attrNameLst>
                                          </p:cBhvr>
                                          <p:tavLst>
                                            <p:tav tm="0">
                                              <p:val>
                                                <p:fltVal val="0"/>
                                              </p:val>
                                            </p:tav>
                                            <p:tav tm="100000">
                                              <p:val>
                                                <p:strVal val="#ppt_w"/>
                                              </p:val>
                                            </p:tav>
                                          </p:tavLst>
                                        </p:anim>
                                        <p:anim calcmode="lin" valueType="num">
                                          <p:cBhvr>
                                            <p:cTn id="17" dur="500" fill="hold"/>
                                            <p:tgtEl>
                                              <p:spTgt spid="293"/>
                                            </p:tgtEl>
                                            <p:attrNameLst>
                                              <p:attrName>ppt_h</p:attrName>
                                            </p:attrNameLst>
                                          </p:cBhvr>
                                          <p:tavLst>
                                            <p:tav tm="0">
                                              <p:val>
                                                <p:fltVal val="0"/>
                                              </p:val>
                                            </p:tav>
                                            <p:tav tm="100000">
                                              <p:val>
                                                <p:strVal val="#ppt_h"/>
                                              </p:val>
                                            </p:tav>
                                          </p:tavLst>
                                        </p:anim>
                                        <p:animEffect transition="in" filter="fade">
                                          <p:cBhvr>
                                            <p:cTn id="18" dur="500"/>
                                            <p:tgtEl>
                                              <p:spTgt spid="293"/>
                                            </p:tgtEl>
                                          </p:cBhvr>
                                        </p:animEffect>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0-#ppt_w/2"/>
                                              </p:val>
                                            </p:tav>
                                            <p:tav tm="100000">
                                              <p:val>
                                                <p:strVal val="#ppt_x"/>
                                              </p:val>
                                            </p:tav>
                                          </p:tavLst>
                                        </p:anim>
                                        <p:anim calcmode="lin" valueType="num">
                                          <p:cBhvr additive="base">
                                            <p:cTn id="23" dur="500" fill="hold"/>
                                            <p:tgtEl>
                                              <p:spTgt spid="2"/>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286"/>
                                            </p:tgtEl>
                                            <p:attrNameLst>
                                              <p:attrName>style.visibility</p:attrName>
                                            </p:attrNameLst>
                                          </p:cBhvr>
                                          <p:to>
                                            <p:strVal val="visible"/>
                                          </p:to>
                                        </p:set>
                                        <p:animEffect transition="in" filter="wipe(left)">
                                          <p:cBhvr>
                                            <p:cTn id="27" dur="500"/>
                                            <p:tgtEl>
                                              <p:spTgt spid="286"/>
                                            </p:tgtEl>
                                          </p:cBhvr>
                                        </p:animEffect>
                                      </p:childTnLst>
                                    </p:cTn>
                                  </p:par>
                                </p:childTnLst>
                              </p:cTn>
                            </p:par>
                            <p:par>
                              <p:cTn id="28" fill="hold">
                                <p:stCondLst>
                                  <p:cond delay="2500"/>
                                </p:stCondLst>
                                <p:childTnLst>
                                  <p:par>
                                    <p:cTn id="29" presetID="22" presetClass="entr" presetSubtype="8" fill="hold" grpId="0" nodeType="afterEffect">
                                      <p:stCondLst>
                                        <p:cond delay="0"/>
                                      </p:stCondLst>
                                      <p:childTnLst>
                                        <p:set>
                                          <p:cBhvr>
                                            <p:cTn id="30" dur="1" fill="hold">
                                              <p:stCondLst>
                                                <p:cond delay="0"/>
                                              </p:stCondLst>
                                            </p:cTn>
                                            <p:tgtEl>
                                              <p:spTgt spid="287"/>
                                            </p:tgtEl>
                                            <p:attrNameLst>
                                              <p:attrName>style.visibility</p:attrName>
                                            </p:attrNameLst>
                                          </p:cBhvr>
                                          <p:to>
                                            <p:strVal val="visible"/>
                                          </p:to>
                                        </p:set>
                                        <p:animEffect transition="in" filter="wipe(left)">
                                          <p:cBhvr>
                                            <p:cTn id="31" dur="500"/>
                                            <p:tgtEl>
                                              <p:spTgt spid="287"/>
                                            </p:tgtEl>
                                          </p:cBhvr>
                                        </p:animEffect>
                                      </p:childTnLst>
                                    </p:cTn>
                                  </p:par>
                                </p:childTnLst>
                              </p:cTn>
                            </p:par>
                            <p:par>
                              <p:cTn id="32" fill="hold">
                                <p:stCondLst>
                                  <p:cond delay="3000"/>
                                </p:stCondLst>
                                <p:childTnLst>
                                  <p:par>
                                    <p:cTn id="33" presetID="22" presetClass="entr" presetSubtype="8" fill="hold" grpId="0" nodeType="afterEffect">
                                      <p:stCondLst>
                                        <p:cond delay="0"/>
                                      </p:stCondLst>
                                      <p:childTnLst>
                                        <p:set>
                                          <p:cBhvr>
                                            <p:cTn id="34" dur="1" fill="hold">
                                              <p:stCondLst>
                                                <p:cond delay="0"/>
                                              </p:stCondLst>
                                            </p:cTn>
                                            <p:tgtEl>
                                              <p:spTgt spid="288"/>
                                            </p:tgtEl>
                                            <p:attrNameLst>
                                              <p:attrName>style.visibility</p:attrName>
                                            </p:attrNameLst>
                                          </p:cBhvr>
                                          <p:to>
                                            <p:strVal val="visible"/>
                                          </p:to>
                                        </p:set>
                                        <p:animEffect transition="in" filter="wipe(left)">
                                          <p:cBhvr>
                                            <p:cTn id="35" dur="750"/>
                                            <p:tgtEl>
                                              <p:spTgt spid="288"/>
                                            </p:tgtEl>
                                          </p:cBhvr>
                                        </p:animEffect>
                                      </p:childTnLst>
                                    </p:cTn>
                                  </p:par>
                                </p:childTnLst>
                              </p:cTn>
                            </p:par>
                            <p:par>
                              <p:cTn id="36" fill="hold">
                                <p:stCondLst>
                                  <p:cond delay="4000"/>
                                </p:stCondLst>
                                <p:childTnLst>
                                  <p:par>
                                    <p:cTn id="37" presetID="14" presetClass="entr" presetSubtype="10" fill="hold" grpId="0" nodeType="afterEffect">
                                      <p:stCondLst>
                                        <p:cond delay="0"/>
                                      </p:stCondLst>
                                      <p:childTnLst>
                                        <p:set>
                                          <p:cBhvr>
                                            <p:cTn id="38" dur="1" fill="hold">
                                              <p:stCondLst>
                                                <p:cond delay="0"/>
                                              </p:stCondLst>
                                            </p:cTn>
                                            <p:tgtEl>
                                              <p:spTgt spid="285"/>
                                            </p:tgtEl>
                                            <p:attrNameLst>
                                              <p:attrName>style.visibility</p:attrName>
                                            </p:attrNameLst>
                                          </p:cBhvr>
                                          <p:to>
                                            <p:strVal val="visible"/>
                                          </p:to>
                                        </p:set>
                                        <p:animEffect transition="in" filter="randombar(horizontal)">
                                          <p:cBhvr>
                                            <p:cTn id="39" dur="750"/>
                                            <p:tgtEl>
                                              <p:spTgt spid="285"/>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290"/>
                                            </p:tgtEl>
                                            <p:attrNameLst>
                                              <p:attrName>style.visibility</p:attrName>
                                            </p:attrNameLst>
                                          </p:cBhvr>
                                          <p:to>
                                            <p:strVal val="visible"/>
                                          </p:to>
                                        </p:set>
                                        <p:animEffect transition="in" filter="wipe(left)">
                                          <p:cBhvr>
                                            <p:cTn id="43" dur="500"/>
                                            <p:tgtEl>
                                              <p:spTgt spid="290"/>
                                            </p:tgtEl>
                                          </p:cBhvr>
                                        </p:animEffect>
                                      </p:childTnLst>
                                    </p:cTn>
                                  </p:par>
                                </p:childTnLst>
                              </p:cTn>
                            </p:par>
                            <p:par>
                              <p:cTn id="44" fill="hold">
                                <p:stCondLst>
                                  <p:cond delay="5500"/>
                                </p:stCondLst>
                                <p:childTnLst>
                                  <p:par>
                                    <p:cTn id="45" presetID="22" presetClass="entr" presetSubtype="8" fill="hold" grpId="0" nodeType="afterEffect">
                                      <p:stCondLst>
                                        <p:cond delay="0"/>
                                      </p:stCondLst>
                                      <p:childTnLst>
                                        <p:set>
                                          <p:cBhvr>
                                            <p:cTn id="46" dur="1" fill="hold">
                                              <p:stCondLst>
                                                <p:cond delay="0"/>
                                              </p:stCondLst>
                                            </p:cTn>
                                            <p:tgtEl>
                                              <p:spTgt spid="291"/>
                                            </p:tgtEl>
                                            <p:attrNameLst>
                                              <p:attrName>style.visibility</p:attrName>
                                            </p:attrNameLst>
                                          </p:cBhvr>
                                          <p:to>
                                            <p:strVal val="visible"/>
                                          </p:to>
                                        </p:set>
                                        <p:animEffect transition="in" filter="wipe(left)">
                                          <p:cBhvr>
                                            <p:cTn id="47" dur="500"/>
                                            <p:tgtEl>
                                              <p:spTgt spid="291"/>
                                            </p:tgtEl>
                                          </p:cBhvr>
                                        </p:animEffect>
                                      </p:childTnLst>
                                    </p:cTn>
                                  </p:par>
                                </p:childTnLst>
                              </p:cTn>
                            </p:par>
                            <p:par>
                              <p:cTn id="48" fill="hold">
                                <p:stCondLst>
                                  <p:cond delay="6000"/>
                                </p:stCondLst>
                                <p:childTnLst>
                                  <p:par>
                                    <p:cTn id="49" presetID="22" presetClass="entr" presetSubtype="8" fill="hold" grpId="0" nodeType="afterEffect">
                                      <p:stCondLst>
                                        <p:cond delay="0"/>
                                      </p:stCondLst>
                                      <p:childTnLst>
                                        <p:set>
                                          <p:cBhvr>
                                            <p:cTn id="50" dur="1" fill="hold">
                                              <p:stCondLst>
                                                <p:cond delay="0"/>
                                              </p:stCondLst>
                                            </p:cTn>
                                            <p:tgtEl>
                                              <p:spTgt spid="292"/>
                                            </p:tgtEl>
                                            <p:attrNameLst>
                                              <p:attrName>style.visibility</p:attrName>
                                            </p:attrNameLst>
                                          </p:cBhvr>
                                          <p:to>
                                            <p:strVal val="visible"/>
                                          </p:to>
                                        </p:set>
                                        <p:animEffect transition="in" filter="wipe(left)">
                                          <p:cBhvr>
                                            <p:cTn id="51" dur="750"/>
                                            <p:tgtEl>
                                              <p:spTgt spid="292"/>
                                            </p:tgtEl>
                                          </p:cBhvr>
                                        </p:animEffect>
                                      </p:childTnLst>
                                    </p:cTn>
                                  </p:par>
                                </p:childTnLst>
                              </p:cTn>
                            </p:par>
                            <p:par>
                              <p:cTn id="52" fill="hold">
                                <p:stCondLst>
                                  <p:cond delay="7000"/>
                                </p:stCondLst>
                                <p:childTnLst>
                                  <p:par>
                                    <p:cTn id="53" presetID="14" presetClass="entr" presetSubtype="10" fill="hold" grpId="0" nodeType="afterEffect">
                                      <p:stCondLst>
                                        <p:cond delay="0"/>
                                      </p:stCondLst>
                                      <p:childTnLst>
                                        <p:set>
                                          <p:cBhvr>
                                            <p:cTn id="54" dur="1" fill="hold">
                                              <p:stCondLst>
                                                <p:cond delay="0"/>
                                              </p:stCondLst>
                                            </p:cTn>
                                            <p:tgtEl>
                                              <p:spTgt spid="289"/>
                                            </p:tgtEl>
                                            <p:attrNameLst>
                                              <p:attrName>style.visibility</p:attrName>
                                            </p:attrNameLst>
                                          </p:cBhvr>
                                          <p:to>
                                            <p:strVal val="visible"/>
                                          </p:to>
                                        </p:set>
                                        <p:animEffect transition="in" filter="randombar(horizontal)">
                                          <p:cBhvr>
                                            <p:cTn id="55" dur="750"/>
                                            <p:tgtEl>
                                              <p:spTgt spid="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285" grpId="0"/>
          <p:bldP spid="286" grpId="0"/>
          <p:bldP spid="287" grpId="0" animBg="1"/>
          <p:bldP spid="288" grpId="0" animBg="1"/>
          <p:bldP spid="289" grpId="0"/>
          <p:bldP spid="290" grpId="0"/>
          <p:bldP spid="291" grpId="0" animBg="1"/>
          <p:bldP spid="292" grpId="0" animBg="1"/>
          <p:bldP spid="293" grpId="0"/>
        </p:bldLst>
      </p:timing>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教学反思</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7" name="TextBox 6"/>
          <p:cNvSpPr txBox="1"/>
          <p:nvPr/>
        </p:nvSpPr>
        <p:spPr>
          <a:xfrm>
            <a:off x="2083594" y="2965450"/>
            <a:ext cx="6693069" cy="2057400"/>
          </a:xfrm>
          <a:prstGeom prst="rect">
            <a:avLst/>
          </a:prstGeom>
          <a:noFill/>
        </p:spPr>
        <p:txBody>
          <a:bodyPr wrap="square" lIns="180000" tIns="36000" rIns="180000" bIns="36000" rtlCol="0" anchor="t" anchorCtr="0">
            <a:noAutofit/>
          </a:bodyPr>
          <a:lstStyle/>
          <a:p>
            <a:pP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a:t>
            </a:r>
            <a:endParaRPr lang="zh-CN" altLang="en-US" sz="1200" dirty="0">
              <a:solidFill>
                <a:srgbClr val="1F1A17"/>
              </a:solidFill>
              <a:latin typeface="微软雅黑" panose="020B0503020204020204" pitchFamily="34" charset="-122"/>
              <a:ea typeface="微软雅黑" panose="020B0503020204020204" pitchFamily="34" charset="-122"/>
            </a:endParaRPr>
          </a:p>
          <a:p>
            <a:endParaRPr lang="zh-CN" altLang="en-US" sz="1200" dirty="0">
              <a:solidFill>
                <a:srgbClr val="1F1A17"/>
              </a:solidFill>
              <a:latin typeface="微软雅黑" panose="020B0503020204020204" pitchFamily="34" charset="-122"/>
              <a:ea typeface="微软雅黑" panose="020B0503020204020204" pitchFamily="34" charset="-122"/>
            </a:endParaRPr>
          </a:p>
        </p:txBody>
      </p:sp>
      <p:grpSp>
        <p:nvGrpSpPr>
          <p:cNvPr id="23" name="组合 22"/>
          <p:cNvGrpSpPr/>
          <p:nvPr/>
        </p:nvGrpSpPr>
        <p:grpSpPr>
          <a:xfrm>
            <a:off x="912019" y="588963"/>
            <a:ext cx="1158948" cy="1233487"/>
            <a:chOff x="912019" y="563141"/>
            <a:chExt cx="1158948" cy="1233487"/>
          </a:xfrm>
        </p:grpSpPr>
        <p:sp>
          <p:nvSpPr>
            <p:cNvPr id="24"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5"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教学效果</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
        <p:nvSpPr>
          <p:cNvPr id="26" name="TextBox 2063"/>
          <p:cNvSpPr txBox="1"/>
          <p:nvPr/>
        </p:nvSpPr>
        <p:spPr>
          <a:xfrm>
            <a:off x="2268000" y="2508250"/>
            <a:ext cx="2880000" cy="360000"/>
          </a:xfrm>
          <a:prstGeom prst="rect">
            <a:avLst/>
          </a:prstGeom>
          <a:solidFill>
            <a:schemeClr val="accent6">
              <a:lumMod val="75000"/>
            </a:schemeClr>
          </a:solidFill>
        </p:spPr>
        <p:txBody>
          <a:bodyPr wrap="square" rtlCol="0" anchor="ctr">
            <a:spAutoFit/>
          </a:bodyPr>
          <a:lstStyle/>
          <a:p>
            <a:r>
              <a:rPr lang="zh-CN" altLang="en-US" sz="2400" b="1" dirty="0">
                <a:solidFill>
                  <a:schemeClr val="bg1"/>
                </a:solidFill>
                <a:latin typeface="汉仪PP体简" panose="00020600040101010101" pitchFamily="18" charset="-122"/>
                <a:ea typeface="汉仪PP体简" panose="00020600040101010101" pitchFamily="18" charset="-122"/>
              </a:rPr>
              <a:t>在此添加文字内容</a:t>
            </a:r>
            <a:endParaRPr lang="zh-CN" altLang="en-US" sz="2400" b="1" dirty="0">
              <a:solidFill>
                <a:schemeClr val="bg1"/>
              </a:solidFill>
              <a:latin typeface="汉仪PP体简" panose="00020600040101010101" pitchFamily="18" charset="-122"/>
              <a:ea typeface="汉仪PP体简" panose="00020600040101010101" pitchFamily="18" charset="-122"/>
            </a:endParaRPr>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14:bounceEnd="60000">
                                          <p:cBhvr additive="base">
                                            <p:cTn id="11" dur="500" fill="hold"/>
                                            <p:tgtEl>
                                              <p:spTgt spid="23"/>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2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left)">
                                          <p:cBhvr>
                                            <p:cTn id="16" dur="500"/>
                                            <p:tgtEl>
                                              <p:spTgt spid="26"/>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7" grpId="0"/>
          <p:bldP spid="26"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500" fill="hold"/>
                                            <p:tgtEl>
                                              <p:spTgt spid="23"/>
                                            </p:tgtEl>
                                            <p:attrNameLst>
                                              <p:attrName>ppt_x</p:attrName>
                                            </p:attrNameLst>
                                          </p:cBhvr>
                                          <p:tavLst>
                                            <p:tav tm="0">
                                              <p:val>
                                                <p:strVal val="0-#ppt_w/2"/>
                                              </p:val>
                                            </p:tav>
                                            <p:tav tm="100000">
                                              <p:val>
                                                <p:strVal val="#ppt_x"/>
                                              </p:val>
                                            </p:tav>
                                          </p:tavLst>
                                        </p:anim>
                                        <p:anim calcmode="lin" valueType="num">
                                          <p:cBhvr additive="base">
                                            <p:cTn id="12" dur="500" fill="hold"/>
                                            <p:tgtEl>
                                              <p:spTgt spid="23"/>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left)">
                                          <p:cBhvr>
                                            <p:cTn id="16" dur="500"/>
                                            <p:tgtEl>
                                              <p:spTgt spid="26"/>
                                            </p:tgtEl>
                                          </p:cBhvr>
                                        </p:animEffect>
                                      </p:childTnLst>
                                    </p:cTn>
                                  </p:par>
                                </p:childTnLst>
                              </p:cTn>
                            </p:par>
                            <p:par>
                              <p:cTn id="17" fill="hold">
                                <p:stCondLst>
                                  <p:cond delay="1500"/>
                                </p:stCondLst>
                                <p:childTnLst>
                                  <p:par>
                                    <p:cTn id="18" presetID="22" presetClass="entr" presetSubtype="1"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wipe(up)">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7" grpId="0"/>
          <p:bldP spid="26" grpId="0" animBg="1"/>
        </p:bld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教学反思</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7" name="组合 6"/>
          <p:cNvGrpSpPr/>
          <p:nvPr/>
        </p:nvGrpSpPr>
        <p:grpSpPr>
          <a:xfrm>
            <a:off x="1297203" y="2140970"/>
            <a:ext cx="2615191" cy="3643880"/>
            <a:chOff x="3346092" y="276819"/>
            <a:chExt cx="4201768" cy="5854396"/>
          </a:xfrm>
          <a:effectLst>
            <a:outerShdw blurRad="76200" dir="18900000" sy="23000" kx="-1200000" algn="bl" rotWithShape="0">
              <a:prstClr val="black">
                <a:alpha val="20000"/>
              </a:prstClr>
            </a:outerShdw>
          </a:effectLst>
        </p:grpSpPr>
        <p:pic>
          <p:nvPicPr>
            <p:cNvPr id="8" name="图片 7"/>
            <p:cNvPicPr>
              <a:picLocks noChangeAspect="1"/>
            </p:cNvPicPr>
            <p:nvPr/>
          </p:nvPicPr>
          <p:blipFill>
            <a:blip r:embed="rId1">
              <a:grayscl/>
              <a:extLst>
                <a:ext uri="{28A0092B-C50C-407E-A947-70E740481C1C}">
                  <a14:useLocalDpi xmlns:a14="http://schemas.microsoft.com/office/drawing/2010/main" val="0"/>
                </a:ext>
              </a:extLst>
            </a:blip>
            <a:stretch>
              <a:fillRect/>
            </a:stretch>
          </p:blipFill>
          <p:spPr>
            <a:xfrm>
              <a:off x="3346092" y="276819"/>
              <a:ext cx="4201768" cy="4737057"/>
            </a:xfrm>
            <a:prstGeom prst="rect">
              <a:avLst/>
            </a:prstGeom>
            <a:noFill/>
            <a:ln>
              <a:noFill/>
            </a:ln>
          </p:spPr>
        </p:pic>
        <p:sp>
          <p:nvSpPr>
            <p:cNvPr id="9" name="椭圆 8"/>
            <p:cNvSpPr/>
            <p:nvPr/>
          </p:nvSpPr>
          <p:spPr>
            <a:xfrm>
              <a:off x="4834851" y="5295461"/>
              <a:ext cx="835755" cy="835754"/>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文本框 23"/>
          <p:cNvSpPr txBox="1"/>
          <p:nvPr/>
        </p:nvSpPr>
        <p:spPr>
          <a:xfrm>
            <a:off x="5055394" y="3541058"/>
            <a:ext cx="6096000" cy="2308324"/>
          </a:xfrm>
          <a:prstGeom prst="rect">
            <a:avLst/>
          </a:prstGeom>
          <a:noFill/>
        </p:spPr>
        <p:txBody>
          <a:bodyPr wrap="square" rtlCol="0">
            <a:spAutoFit/>
          </a:bodyPr>
          <a:lstStyle/>
          <a:p>
            <a:pPr>
              <a:lnSpc>
                <a:spcPct val="200000"/>
              </a:lnSpc>
            </a:pPr>
            <a:r>
              <a:rPr lang="zh-CN" altLang="en-US" sz="1200" dirty="0">
                <a:solidFill>
                  <a:srgbClr val="1F1A17"/>
                </a:solidFill>
                <a:latin typeface="微软雅黑" panose="020B0503020204020204" pitchFamily="34" charset="-122"/>
                <a:ea typeface="微软雅黑" panose="020B0503020204020204" pitchFamily="34" charset="-122"/>
              </a:rPr>
              <a:t>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a:t>
            </a:r>
            <a:endParaRPr lang="zh-CN" altLang="en-US" sz="1200" dirty="0">
              <a:solidFill>
                <a:srgbClr val="1F1A17"/>
              </a:solidFill>
              <a:latin typeface="微软雅黑" panose="020B0503020204020204" pitchFamily="34" charset="-122"/>
              <a:ea typeface="微软雅黑" panose="020B0503020204020204" pitchFamily="34" charset="-122"/>
            </a:endParaRPr>
          </a:p>
        </p:txBody>
      </p:sp>
      <p:grpSp>
        <p:nvGrpSpPr>
          <p:cNvPr id="11" name="组合 10"/>
          <p:cNvGrpSpPr/>
          <p:nvPr/>
        </p:nvGrpSpPr>
        <p:grpSpPr>
          <a:xfrm>
            <a:off x="5124994" y="2508444"/>
            <a:ext cx="5874000" cy="476147"/>
            <a:chOff x="1265602" y="1767878"/>
            <a:chExt cx="4470112" cy="476147"/>
          </a:xfrm>
          <a:solidFill>
            <a:schemeClr val="accent6"/>
          </a:solidFill>
        </p:grpSpPr>
        <p:sp>
          <p:nvSpPr>
            <p:cNvPr id="12" name="矩形 11"/>
            <p:cNvSpPr/>
            <p:nvPr/>
          </p:nvSpPr>
          <p:spPr>
            <a:xfrm>
              <a:off x="1265602" y="1767878"/>
              <a:ext cx="4470112" cy="47614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zh-CN" altLang="en-US">
                <a:solidFill>
                  <a:schemeClr val="bg1"/>
                </a:solidFill>
              </a:endParaRPr>
            </a:p>
          </p:txBody>
        </p:sp>
        <p:sp>
          <p:nvSpPr>
            <p:cNvPr id="13" name="文本框 25"/>
            <p:cNvSpPr txBox="1"/>
            <p:nvPr/>
          </p:nvSpPr>
          <p:spPr>
            <a:xfrm>
              <a:off x="1287618" y="1805896"/>
              <a:ext cx="4256975" cy="400110"/>
            </a:xfrm>
            <a:prstGeom prst="rect">
              <a:avLst/>
            </a:prstGeom>
            <a:grpFill/>
          </p:spPr>
          <p:txBody>
            <a:bodyPr wrap="square" rtlCol="0">
              <a:spAutoFit/>
            </a:bodyPr>
            <a:lstStyle/>
            <a:p>
              <a:r>
                <a:rPr lang="zh-CN" altLang="en-US" sz="2000" dirty="0">
                  <a:solidFill>
                    <a:schemeClr val="bg1"/>
                  </a:solidFill>
                  <a:latin typeface="微软雅黑" panose="020B0503020204020204" pitchFamily="34" charset="-122"/>
                  <a:ea typeface="微软雅黑" panose="020B0503020204020204" pitchFamily="34" charset="-122"/>
                </a:rPr>
                <a:t>请在此添加小标题</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912019" y="588963"/>
            <a:ext cx="1158948" cy="1233487"/>
            <a:chOff x="912019" y="563141"/>
            <a:chExt cx="1158948" cy="1233487"/>
          </a:xfrm>
        </p:grpSpPr>
        <p:sp>
          <p:nvSpPr>
            <p:cNvPr id="15"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16"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教学反思</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14:bounceEnd="60000">
                                          <p:cBhvr additive="base">
                                            <p:cTn id="11" dur="500" fill="hold"/>
                                            <p:tgtEl>
                                              <p:spTgt spid="14"/>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5"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9" dur="1000" fill="hold"/>
                                            <p:tgtEl>
                                              <p:spTgt spid="7"/>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7"/>
                                            </p:tgtEl>
                                          </p:cBhvr>
                                        </p:animEffect>
                                      </p:childTnLst>
                                    </p:cTn>
                                  </p:par>
                                </p:childTnLst>
                              </p:cTn>
                            </p:par>
                            <p:par>
                              <p:cTn id="24" fill="hold">
                                <p:stCondLst>
                                  <p:cond delay="2000"/>
                                </p:stCondLst>
                                <p:childTnLst>
                                  <p:par>
                                    <p:cTn id="25" presetID="14" presetClass="entr" presetSubtype="1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par>
                              <p:cTn id="28" fill="hold">
                                <p:stCondLst>
                                  <p:cond delay="2500"/>
                                </p:stCondLst>
                                <p:childTnLst>
                                  <p:par>
                                    <p:cTn id="29" presetID="18" presetClass="entr" presetSubtype="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strips(downRight)">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5" presetClass="entr" presetSubtype="0" fill="hold" nodeType="after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9" dur="1000" fill="hold"/>
                                            <p:tgtEl>
                                              <p:spTgt spid="7"/>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7"/>
                                            </p:tgtEl>
                                          </p:cBhvr>
                                        </p:animEffect>
                                      </p:childTnLst>
                                    </p:cTn>
                                  </p:par>
                                </p:childTnLst>
                              </p:cTn>
                            </p:par>
                            <p:par>
                              <p:cTn id="24" fill="hold">
                                <p:stCondLst>
                                  <p:cond delay="2000"/>
                                </p:stCondLst>
                                <p:childTnLst>
                                  <p:par>
                                    <p:cTn id="25" presetID="14" presetClass="entr" presetSubtype="10"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randombar(horizontal)">
                                          <p:cBhvr>
                                            <p:cTn id="27" dur="500"/>
                                            <p:tgtEl>
                                              <p:spTgt spid="11"/>
                                            </p:tgtEl>
                                          </p:cBhvr>
                                        </p:animEffect>
                                      </p:childTnLst>
                                    </p:cTn>
                                  </p:par>
                                </p:childTnLst>
                              </p:cTn>
                            </p:par>
                            <p:par>
                              <p:cTn id="28" fill="hold">
                                <p:stCondLst>
                                  <p:cond delay="2500"/>
                                </p:stCondLst>
                                <p:childTnLst>
                                  <p:par>
                                    <p:cTn id="29" presetID="18" presetClass="entr" presetSubtype="6"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strips(downRight)">
                                          <p:cBhvr>
                                            <p:cTn id="3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0" grpId="0"/>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latin typeface="汉仪PP体简" panose="00020600040101010101" pitchFamily="18" charset="-122"/>
                <a:ea typeface="汉仪PP体简" panose="00020600040101010101" pitchFamily="18" charset="-122"/>
                <a:cs typeface="方正风雅宋简体"/>
              </a:rPr>
              <a:t>》</a:t>
            </a:r>
            <a:r>
              <a:rPr lang="zh-CN" altLang="en-US" sz="3600" b="1" dirty="0">
                <a:latin typeface="汉仪PP体简" panose="00020600040101010101" pitchFamily="18" charset="-122"/>
                <a:ea typeface="汉仪PP体简" panose="00020600040101010101" pitchFamily="18" charset="-122"/>
                <a:cs typeface="方正风雅宋简体"/>
              </a:rPr>
              <a:t>教学反思</a:t>
            </a:r>
            <a:r>
              <a:rPr lang="en-US" altLang="zh-CN" sz="3600" b="1" dirty="0">
                <a:latin typeface="汉仪PP体简" panose="00020600040101010101" pitchFamily="18" charset="-122"/>
                <a:ea typeface="汉仪PP体简" panose="00020600040101010101" pitchFamily="18" charset="-122"/>
                <a:cs typeface="方正风雅宋简体"/>
              </a:rPr>
              <a:t>《</a:t>
            </a:r>
            <a:endParaRPr lang="zh-CN" altLang="en-US" sz="3600" b="1" dirty="0">
              <a:latin typeface="汉仪PP体简" panose="00020600040101010101" pitchFamily="18" charset="-122"/>
              <a:ea typeface="汉仪PP体简" panose="00020600040101010101" pitchFamily="18" charset="-122"/>
              <a:cs typeface="方正风雅宋简体"/>
            </a:endParaRPr>
          </a:p>
        </p:txBody>
      </p:sp>
      <p:sp>
        <p:nvSpPr>
          <p:cNvPr id="7" name="圆角矩形 6"/>
          <p:cNvSpPr/>
          <p:nvPr/>
        </p:nvSpPr>
        <p:spPr>
          <a:xfrm>
            <a:off x="1105766" y="2710851"/>
            <a:ext cx="2810360" cy="241712"/>
          </a:xfrm>
          <a:prstGeom prst="roundRect">
            <a:avLst>
              <a:gd name="adj" fmla="val 50000"/>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圆角矩形 7"/>
          <p:cNvSpPr/>
          <p:nvPr/>
        </p:nvSpPr>
        <p:spPr>
          <a:xfrm>
            <a:off x="3521490" y="2710851"/>
            <a:ext cx="2810360" cy="241712"/>
          </a:xfrm>
          <a:prstGeom prst="roundRect">
            <a:avLst>
              <a:gd name="adj" fmla="val 50000"/>
            </a:avLst>
          </a:prstGeom>
          <a:solidFill>
            <a:srgbClr val="463B34">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圆角矩形 8"/>
          <p:cNvSpPr/>
          <p:nvPr/>
        </p:nvSpPr>
        <p:spPr>
          <a:xfrm>
            <a:off x="5937215" y="2710851"/>
            <a:ext cx="2810360" cy="241712"/>
          </a:xfrm>
          <a:prstGeom prst="roundRect">
            <a:avLst>
              <a:gd name="adj" fmla="val 50000"/>
            </a:avLst>
          </a:prstGeom>
          <a:solidFill>
            <a:schemeClr val="accent6">
              <a:lumMod val="7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圆角矩形 9"/>
          <p:cNvSpPr/>
          <p:nvPr/>
        </p:nvSpPr>
        <p:spPr>
          <a:xfrm>
            <a:off x="8352940" y="2710851"/>
            <a:ext cx="2810360" cy="241712"/>
          </a:xfrm>
          <a:prstGeom prst="roundRect">
            <a:avLst>
              <a:gd name="adj" fmla="val 50000"/>
            </a:avLst>
          </a:prstGeom>
          <a:solidFill>
            <a:schemeClr val="bg1">
              <a:lumMod val="5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文本框 10"/>
          <p:cNvSpPr txBox="1"/>
          <p:nvPr/>
        </p:nvSpPr>
        <p:spPr>
          <a:xfrm>
            <a:off x="1252814" y="3097712"/>
            <a:ext cx="2441761" cy="189282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en-US" altLang="zh-CN" sz="1000" b="1" dirty="0">
                <a:solidFill>
                  <a:srgbClr val="1F1A17"/>
                </a:solidFill>
                <a:latin typeface="微软雅黑" panose="020B0503020204020204" pitchFamily="34" charset="-122"/>
                <a:ea typeface="微软雅黑" panose="020B0503020204020204" pitchFamily="34" charset="-122"/>
              </a:rPr>
              <a:t>A</a:t>
            </a:r>
            <a:endParaRPr lang="en-US" altLang="zh-CN" sz="1000" b="1" dirty="0">
              <a:solidFill>
                <a:srgbClr val="1F1A17"/>
              </a:solidFill>
              <a:latin typeface="微软雅黑" panose="020B0503020204020204" pitchFamily="34" charset="-122"/>
              <a:ea typeface="微软雅黑" panose="020B0503020204020204" pitchFamily="34" charset="-122"/>
            </a:endParaRPr>
          </a:p>
          <a:p>
            <a:pPr algn="r">
              <a:lnSpc>
                <a:spcPct val="130000"/>
              </a:lnSpc>
            </a:pPr>
            <a:r>
              <a:rPr lang="zh-CN" altLang="en-US" sz="1000" dirty="0">
                <a:solidFill>
                  <a:srgbClr val="1F1A17"/>
                </a:solidFill>
                <a:latin typeface="微软雅黑" panose="020B0503020204020204" pitchFamily="34" charset="-122"/>
                <a:ea typeface="微软雅黑" panose="020B0503020204020204" pitchFamily="34" charset="-122"/>
              </a:rPr>
              <a:t>请在此输入文字内容请在此输入文字内容请在此输入文字内容请在此输入文字内容</a:t>
            </a:r>
            <a:r>
              <a:rPr lang="zh-CN" altLang="en-US" sz="1000" dirty="0">
                <a:solidFill>
                  <a:srgbClr val="1F1A17"/>
                </a:solidFill>
                <a:latin typeface="微软雅黑" panose="020B0503020204020204" pitchFamily="34" charset="-122"/>
                <a:ea typeface="微软雅黑" panose="020B0503020204020204" pitchFamily="34" charset="-122"/>
                <a:cs typeface="Arial" panose="020B0604020202020204" pitchFamily="34" charset="0"/>
              </a:rPr>
              <a:t>请在此输入文字内容请在此输入文字内容请在此输入文字内容请在此输入文字内容请在此输入文字内容请在此输入文字内容请在此输入文字内容请在此输入文字内容</a:t>
            </a:r>
            <a:endParaRPr lang="en-US" altLang="zh-CN" sz="1000" dirty="0">
              <a:solidFill>
                <a:srgbClr val="1F1A17"/>
              </a:solidFill>
              <a:latin typeface="微软雅黑" panose="020B0503020204020204" pitchFamily="34" charset="-122"/>
              <a:ea typeface="微软雅黑" panose="020B0503020204020204" pitchFamily="34" charset="-122"/>
              <a:cs typeface="Arial" panose="020B0604020202020204" pitchFamily="34" charset="0"/>
            </a:endParaRPr>
          </a:p>
          <a:p>
            <a:pPr algn="r">
              <a:lnSpc>
                <a:spcPct val="130000"/>
              </a:lnSpc>
            </a:pPr>
            <a:endParaRPr lang="zh-CN" altLang="en-US" sz="1000" dirty="0">
              <a:solidFill>
                <a:srgbClr val="1F1A17"/>
              </a:solidFill>
              <a:latin typeface="微软雅黑" panose="020B0503020204020204" pitchFamily="34" charset="-122"/>
              <a:ea typeface="微软雅黑" panose="020B0503020204020204" pitchFamily="34" charset="-122"/>
            </a:endParaRPr>
          </a:p>
        </p:txBody>
      </p:sp>
      <p:cxnSp>
        <p:nvCxnSpPr>
          <p:cNvPr id="12" name="直接连接符 16"/>
          <p:cNvCxnSpPr/>
          <p:nvPr/>
        </p:nvCxnSpPr>
        <p:spPr>
          <a:xfrm>
            <a:off x="3694575" y="2831707"/>
            <a:ext cx="0" cy="899282"/>
          </a:xfrm>
          <a:prstGeom prst="line">
            <a:avLst/>
          </a:prstGeom>
          <a:ln>
            <a:solidFill>
              <a:schemeClr val="accent6"/>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3" name="直接连接符 17"/>
          <p:cNvCxnSpPr/>
          <p:nvPr/>
        </p:nvCxnSpPr>
        <p:spPr>
          <a:xfrm>
            <a:off x="6118511" y="2831706"/>
            <a:ext cx="0" cy="1798565"/>
          </a:xfrm>
          <a:prstGeom prst="line">
            <a:avLst/>
          </a:prstGeom>
          <a:ln>
            <a:solidFill>
              <a:srgbClr val="1F1A17"/>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14" name="直接连接符 18"/>
          <p:cNvCxnSpPr/>
          <p:nvPr/>
        </p:nvCxnSpPr>
        <p:spPr>
          <a:xfrm>
            <a:off x="8533923" y="2831707"/>
            <a:ext cx="0" cy="2697847"/>
          </a:xfrm>
          <a:prstGeom prst="line">
            <a:avLst/>
          </a:prstGeom>
          <a:ln>
            <a:solidFill>
              <a:schemeClr val="accent6">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5" name="文本框 22"/>
          <p:cNvSpPr txBox="1"/>
          <p:nvPr/>
        </p:nvSpPr>
        <p:spPr>
          <a:xfrm>
            <a:off x="3705789" y="3453214"/>
            <a:ext cx="2441761" cy="16927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en-US" altLang="zh-CN" sz="1000" b="1" dirty="0">
                <a:solidFill>
                  <a:srgbClr val="1F1A17"/>
                </a:solidFill>
                <a:latin typeface="微软雅黑" panose="020B0503020204020204" pitchFamily="34" charset="-122"/>
                <a:ea typeface="微软雅黑" panose="020B0503020204020204" pitchFamily="34" charset="-122"/>
              </a:rPr>
              <a:t>B</a:t>
            </a:r>
            <a:endParaRPr lang="en-US" altLang="zh-CN" sz="1000" b="1" dirty="0">
              <a:solidFill>
                <a:srgbClr val="1F1A17"/>
              </a:solidFill>
              <a:latin typeface="微软雅黑" panose="020B0503020204020204" pitchFamily="34" charset="-122"/>
              <a:ea typeface="微软雅黑" panose="020B0503020204020204" pitchFamily="34" charset="-122"/>
            </a:endParaRPr>
          </a:p>
          <a:p>
            <a:pPr algn="r">
              <a:lnSpc>
                <a:spcPct val="130000"/>
              </a:lnSpc>
            </a:pPr>
            <a:r>
              <a:rPr lang="zh-CN" altLang="en-US" sz="1000" dirty="0">
                <a:solidFill>
                  <a:srgbClr val="1F1A17"/>
                </a:solidFill>
                <a:latin typeface="微软雅黑" panose="020B0503020204020204" pitchFamily="34" charset="-122"/>
                <a:ea typeface="微软雅黑" panose="020B0503020204020204" pitchFamily="34" charset="-122"/>
              </a:rPr>
              <a:t>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a:t>
            </a:r>
            <a:endParaRPr lang="zh-CN" altLang="en-US" sz="1000" dirty="0">
              <a:solidFill>
                <a:srgbClr val="1F1A17"/>
              </a:solidFill>
              <a:latin typeface="微软雅黑" panose="020B0503020204020204" pitchFamily="34" charset="-122"/>
              <a:ea typeface="微软雅黑" panose="020B0503020204020204" pitchFamily="34" charset="-122"/>
            </a:endParaRPr>
          </a:p>
        </p:txBody>
      </p:sp>
      <p:sp>
        <p:nvSpPr>
          <p:cNvPr id="16" name="文本框 23"/>
          <p:cNvSpPr txBox="1"/>
          <p:nvPr/>
        </p:nvSpPr>
        <p:spPr>
          <a:xfrm>
            <a:off x="6080948" y="3991965"/>
            <a:ext cx="2441761" cy="16927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en-US" altLang="zh-CN" sz="1000" b="1" dirty="0">
                <a:solidFill>
                  <a:srgbClr val="1F1A17"/>
                </a:solidFill>
                <a:latin typeface="微软雅黑" panose="020B0503020204020204" pitchFamily="34" charset="-122"/>
                <a:ea typeface="微软雅黑" panose="020B0503020204020204" pitchFamily="34" charset="-122"/>
              </a:rPr>
              <a:t>C</a:t>
            </a:r>
            <a:endParaRPr lang="en-US" altLang="zh-CN" sz="1000" b="1" dirty="0">
              <a:solidFill>
                <a:srgbClr val="1F1A17"/>
              </a:solidFill>
              <a:latin typeface="微软雅黑" panose="020B0503020204020204" pitchFamily="34" charset="-122"/>
              <a:ea typeface="微软雅黑" panose="020B0503020204020204" pitchFamily="34" charset="-122"/>
            </a:endParaRPr>
          </a:p>
          <a:p>
            <a:pPr algn="r">
              <a:lnSpc>
                <a:spcPct val="130000"/>
              </a:lnSpc>
            </a:pPr>
            <a:r>
              <a:rPr lang="zh-CN" altLang="en-US" sz="1000" dirty="0">
                <a:solidFill>
                  <a:srgbClr val="1F1A17"/>
                </a:solidFill>
                <a:latin typeface="微软雅黑" panose="020B0503020204020204" pitchFamily="34" charset="-122"/>
                <a:ea typeface="微软雅黑" panose="020B0503020204020204" pitchFamily="34" charset="-122"/>
              </a:rPr>
              <a:t>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a:t>
            </a:r>
            <a:endParaRPr lang="zh-CN" altLang="en-US" sz="1000" dirty="0">
              <a:solidFill>
                <a:srgbClr val="1F1A17"/>
              </a:solidFill>
              <a:latin typeface="微软雅黑" panose="020B0503020204020204" pitchFamily="34" charset="-122"/>
              <a:ea typeface="微软雅黑" panose="020B0503020204020204" pitchFamily="34" charset="-122"/>
            </a:endParaRPr>
          </a:p>
        </p:txBody>
      </p:sp>
      <p:sp>
        <p:nvSpPr>
          <p:cNvPr id="17" name="文本框 24"/>
          <p:cNvSpPr txBox="1"/>
          <p:nvPr/>
        </p:nvSpPr>
        <p:spPr>
          <a:xfrm>
            <a:off x="8522709" y="4446326"/>
            <a:ext cx="2441761" cy="169277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30000"/>
              </a:lnSpc>
            </a:pPr>
            <a:r>
              <a:rPr lang="en-US" altLang="zh-CN" sz="1000" b="1" dirty="0">
                <a:solidFill>
                  <a:srgbClr val="1F1A17"/>
                </a:solidFill>
                <a:latin typeface="微软雅黑" panose="020B0503020204020204" pitchFamily="34" charset="-122"/>
                <a:ea typeface="微软雅黑" panose="020B0503020204020204" pitchFamily="34" charset="-122"/>
              </a:rPr>
              <a:t>D</a:t>
            </a:r>
            <a:endParaRPr lang="en-US" altLang="zh-CN" sz="1000" b="1" dirty="0">
              <a:solidFill>
                <a:srgbClr val="1F1A17"/>
              </a:solidFill>
              <a:latin typeface="微软雅黑" panose="020B0503020204020204" pitchFamily="34" charset="-122"/>
              <a:ea typeface="微软雅黑" panose="020B0503020204020204" pitchFamily="34" charset="-122"/>
            </a:endParaRPr>
          </a:p>
          <a:p>
            <a:pPr algn="r">
              <a:lnSpc>
                <a:spcPct val="130000"/>
              </a:lnSpc>
            </a:pPr>
            <a:r>
              <a:rPr lang="zh-CN" altLang="en-US" sz="1000" dirty="0">
                <a:solidFill>
                  <a:srgbClr val="1F1A17"/>
                </a:solidFill>
                <a:latin typeface="微软雅黑" panose="020B0503020204020204" pitchFamily="34" charset="-122"/>
                <a:ea typeface="微软雅黑" panose="020B0503020204020204" pitchFamily="34" charset="-122"/>
              </a:rPr>
              <a:t>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a:t>
            </a:r>
            <a:endParaRPr lang="zh-CN" altLang="en-US" sz="1000" dirty="0">
              <a:solidFill>
                <a:srgbClr val="1F1A17"/>
              </a:solidFill>
              <a:latin typeface="微软雅黑" panose="020B0503020204020204" pitchFamily="34" charset="-122"/>
              <a:ea typeface="微软雅黑" panose="020B0503020204020204" pitchFamily="34" charset="-122"/>
            </a:endParaRPr>
          </a:p>
        </p:txBody>
      </p:sp>
      <p:cxnSp>
        <p:nvCxnSpPr>
          <p:cNvPr id="18" name="直接连接符 19"/>
          <p:cNvCxnSpPr/>
          <p:nvPr/>
        </p:nvCxnSpPr>
        <p:spPr>
          <a:xfrm>
            <a:off x="10984206" y="2813050"/>
            <a:ext cx="0" cy="3597130"/>
          </a:xfrm>
          <a:prstGeom prst="line">
            <a:avLst/>
          </a:prstGeom>
          <a:ln>
            <a:solidFill>
              <a:schemeClr val="bg1">
                <a:lumMod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12019" y="588963"/>
            <a:ext cx="1158948" cy="1233487"/>
            <a:chOff x="912019" y="563141"/>
            <a:chExt cx="1158948" cy="1233487"/>
          </a:xfrm>
        </p:grpSpPr>
        <p:sp>
          <p:nvSpPr>
            <p:cNvPr id="20"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1"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教学反思</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14:bounceEnd="60000">
                                          <p:cBhvr additive="base">
                                            <p:cTn id="11" dur="500" fill="hold"/>
                                            <p:tgtEl>
                                              <p:spTgt spid="19"/>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1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500"/>
                                            <p:tgtEl>
                                              <p:spTgt spid="12"/>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500"/>
                                            <p:tgtEl>
                                              <p:spTgt spid="11"/>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3000"/>
                                </p:stCondLst>
                                <p:childTnLst>
                                  <p:par>
                                    <p:cTn id="30" presetID="22" presetClass="entr" presetSubtype="1"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500"/>
                                            <p:tgtEl>
                                              <p:spTgt spid="13"/>
                                            </p:tgtEl>
                                          </p:cBhvr>
                                        </p:animEffect>
                                      </p:childTnLst>
                                    </p:cTn>
                                  </p:par>
                                </p:childTnLst>
                              </p:cTn>
                            </p:par>
                            <p:par>
                              <p:cTn id="33" fill="hold">
                                <p:stCondLst>
                                  <p:cond delay="3500"/>
                                </p:stCondLst>
                                <p:childTnLst>
                                  <p:par>
                                    <p:cTn id="34" presetID="14" presetClass="entr" presetSubtype="1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randombar(horizontal)">
                                          <p:cBhvr>
                                            <p:cTn id="36" dur="500"/>
                                            <p:tgtEl>
                                              <p:spTgt spid="15"/>
                                            </p:tgtEl>
                                          </p:cBhvr>
                                        </p:animEffect>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500"/>
                                            <p:tgtEl>
                                              <p:spTgt spid="9"/>
                                            </p:tgtEl>
                                          </p:cBhvr>
                                        </p:animEffect>
                                      </p:childTnLst>
                                    </p:cTn>
                                  </p:par>
                                </p:childTnLst>
                              </p:cTn>
                            </p:par>
                            <p:par>
                              <p:cTn id="41" fill="hold">
                                <p:stCondLst>
                                  <p:cond delay="4500"/>
                                </p:stCondLst>
                                <p:childTnLst>
                                  <p:par>
                                    <p:cTn id="42" presetID="22" presetClass="entr" presetSubtype="1" fill="hold"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up)">
                                          <p:cBhvr>
                                            <p:cTn id="44" dur="500"/>
                                            <p:tgtEl>
                                              <p:spTgt spid="14"/>
                                            </p:tgtEl>
                                          </p:cBhvr>
                                        </p:animEffect>
                                      </p:childTnLst>
                                    </p:cTn>
                                  </p:par>
                                </p:childTnLst>
                              </p:cTn>
                            </p:par>
                            <p:par>
                              <p:cTn id="45" fill="hold">
                                <p:stCondLst>
                                  <p:cond delay="5000"/>
                                </p:stCondLst>
                                <p:childTnLst>
                                  <p:par>
                                    <p:cTn id="46" presetID="14" presetClass="entr" presetSubtype="1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randombar(horizontal)">
                                          <p:cBhvr>
                                            <p:cTn id="48" dur="500"/>
                                            <p:tgtEl>
                                              <p:spTgt spid="16"/>
                                            </p:tgtEl>
                                          </p:cBhvr>
                                        </p:animEffect>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par>
                              <p:cTn id="53" fill="hold">
                                <p:stCondLst>
                                  <p:cond delay="6000"/>
                                </p:stCondLst>
                                <p:childTnLst>
                                  <p:par>
                                    <p:cTn id="54" presetID="22" presetClass="entr" presetSubtype="1"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up)">
                                          <p:cBhvr>
                                            <p:cTn id="56" dur="500"/>
                                            <p:tgtEl>
                                              <p:spTgt spid="18"/>
                                            </p:tgtEl>
                                          </p:cBhvr>
                                        </p:animEffect>
                                      </p:childTnLst>
                                    </p:cTn>
                                  </p:par>
                                </p:childTnLst>
                              </p:cTn>
                            </p:par>
                            <p:par>
                              <p:cTn id="57" fill="hold">
                                <p:stCondLst>
                                  <p:cond delay="6500"/>
                                </p:stCondLst>
                                <p:childTnLst>
                                  <p:par>
                                    <p:cTn id="58" presetID="14" presetClass="entr" presetSubtype="10"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randombar(horizontal)">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7" grpId="0" animBg="1"/>
          <p:bldP spid="8" grpId="0" animBg="1"/>
          <p:bldP spid="9" grpId="0" animBg="1"/>
          <p:bldP spid="10" grpId="0" animBg="1"/>
          <p:bldP spid="11" grpId="0"/>
          <p:bldP spid="15" grpId="0"/>
          <p:bldP spid="16" grpId="0"/>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 calcmode="lin" valueType="num">
                                          <p:cBhvr additive="base">
                                            <p:cTn id="11" dur="500" fill="hold"/>
                                            <p:tgtEl>
                                              <p:spTgt spid="19"/>
                                            </p:tgtEl>
                                            <p:attrNameLst>
                                              <p:attrName>ppt_x</p:attrName>
                                            </p:attrNameLst>
                                          </p:cBhvr>
                                          <p:tavLst>
                                            <p:tav tm="0">
                                              <p:val>
                                                <p:strVal val="0-#ppt_w/2"/>
                                              </p:val>
                                            </p:tav>
                                            <p:tav tm="100000">
                                              <p:val>
                                                <p:strVal val="#ppt_x"/>
                                              </p:val>
                                            </p:tav>
                                          </p:tavLst>
                                        </p:anim>
                                        <p:anim calcmode="lin" valueType="num">
                                          <p:cBhvr additive="base">
                                            <p:cTn id="12" dur="500" fill="hold"/>
                                            <p:tgtEl>
                                              <p:spTgt spid="1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500"/>
                                            <p:tgtEl>
                                              <p:spTgt spid="7"/>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up)">
                                          <p:cBhvr>
                                            <p:cTn id="20" dur="500"/>
                                            <p:tgtEl>
                                              <p:spTgt spid="12"/>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randombar(horizontal)">
                                          <p:cBhvr>
                                            <p:cTn id="24" dur="500"/>
                                            <p:tgtEl>
                                              <p:spTgt spid="11"/>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childTnLst>
                              </p:cTn>
                            </p:par>
                            <p:par>
                              <p:cTn id="29" fill="hold">
                                <p:stCondLst>
                                  <p:cond delay="3000"/>
                                </p:stCondLst>
                                <p:childTnLst>
                                  <p:par>
                                    <p:cTn id="30" presetID="22" presetClass="entr" presetSubtype="1" fill="hold"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up)">
                                          <p:cBhvr>
                                            <p:cTn id="32" dur="500"/>
                                            <p:tgtEl>
                                              <p:spTgt spid="13"/>
                                            </p:tgtEl>
                                          </p:cBhvr>
                                        </p:animEffect>
                                      </p:childTnLst>
                                    </p:cTn>
                                  </p:par>
                                </p:childTnLst>
                              </p:cTn>
                            </p:par>
                            <p:par>
                              <p:cTn id="33" fill="hold">
                                <p:stCondLst>
                                  <p:cond delay="3500"/>
                                </p:stCondLst>
                                <p:childTnLst>
                                  <p:par>
                                    <p:cTn id="34" presetID="14" presetClass="entr" presetSubtype="10" fill="hold" grpId="0" nodeType="afterEffect">
                                      <p:stCondLst>
                                        <p:cond delay="0"/>
                                      </p:stCondLst>
                                      <p:childTnLst>
                                        <p:set>
                                          <p:cBhvr>
                                            <p:cTn id="35" dur="1" fill="hold">
                                              <p:stCondLst>
                                                <p:cond delay="0"/>
                                              </p:stCondLst>
                                            </p:cTn>
                                            <p:tgtEl>
                                              <p:spTgt spid="15"/>
                                            </p:tgtEl>
                                            <p:attrNameLst>
                                              <p:attrName>style.visibility</p:attrName>
                                            </p:attrNameLst>
                                          </p:cBhvr>
                                          <p:to>
                                            <p:strVal val="visible"/>
                                          </p:to>
                                        </p:set>
                                        <p:animEffect transition="in" filter="randombar(horizontal)">
                                          <p:cBhvr>
                                            <p:cTn id="36" dur="500"/>
                                            <p:tgtEl>
                                              <p:spTgt spid="15"/>
                                            </p:tgtEl>
                                          </p:cBhvr>
                                        </p:animEffect>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wipe(left)">
                                          <p:cBhvr>
                                            <p:cTn id="40" dur="500"/>
                                            <p:tgtEl>
                                              <p:spTgt spid="9"/>
                                            </p:tgtEl>
                                          </p:cBhvr>
                                        </p:animEffect>
                                      </p:childTnLst>
                                    </p:cTn>
                                  </p:par>
                                </p:childTnLst>
                              </p:cTn>
                            </p:par>
                            <p:par>
                              <p:cTn id="41" fill="hold">
                                <p:stCondLst>
                                  <p:cond delay="4500"/>
                                </p:stCondLst>
                                <p:childTnLst>
                                  <p:par>
                                    <p:cTn id="42" presetID="22" presetClass="entr" presetSubtype="1" fill="hold"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up)">
                                          <p:cBhvr>
                                            <p:cTn id="44" dur="500"/>
                                            <p:tgtEl>
                                              <p:spTgt spid="14"/>
                                            </p:tgtEl>
                                          </p:cBhvr>
                                        </p:animEffect>
                                      </p:childTnLst>
                                    </p:cTn>
                                  </p:par>
                                </p:childTnLst>
                              </p:cTn>
                            </p:par>
                            <p:par>
                              <p:cTn id="45" fill="hold">
                                <p:stCondLst>
                                  <p:cond delay="5000"/>
                                </p:stCondLst>
                                <p:childTnLst>
                                  <p:par>
                                    <p:cTn id="46" presetID="14" presetClass="entr" presetSubtype="1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randombar(horizontal)">
                                          <p:cBhvr>
                                            <p:cTn id="48" dur="500"/>
                                            <p:tgtEl>
                                              <p:spTgt spid="16"/>
                                            </p:tgtEl>
                                          </p:cBhvr>
                                        </p:animEffect>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500"/>
                                            <p:tgtEl>
                                              <p:spTgt spid="10"/>
                                            </p:tgtEl>
                                          </p:cBhvr>
                                        </p:animEffect>
                                      </p:childTnLst>
                                    </p:cTn>
                                  </p:par>
                                </p:childTnLst>
                              </p:cTn>
                            </p:par>
                            <p:par>
                              <p:cTn id="53" fill="hold">
                                <p:stCondLst>
                                  <p:cond delay="6000"/>
                                </p:stCondLst>
                                <p:childTnLst>
                                  <p:par>
                                    <p:cTn id="54" presetID="22" presetClass="entr" presetSubtype="1"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up)">
                                          <p:cBhvr>
                                            <p:cTn id="56" dur="500"/>
                                            <p:tgtEl>
                                              <p:spTgt spid="18"/>
                                            </p:tgtEl>
                                          </p:cBhvr>
                                        </p:animEffect>
                                      </p:childTnLst>
                                    </p:cTn>
                                  </p:par>
                                </p:childTnLst>
                              </p:cTn>
                            </p:par>
                            <p:par>
                              <p:cTn id="57" fill="hold">
                                <p:stCondLst>
                                  <p:cond delay="6500"/>
                                </p:stCondLst>
                                <p:childTnLst>
                                  <p:par>
                                    <p:cTn id="58" presetID="14" presetClass="entr" presetSubtype="10" fill="hold" grpId="0" nodeType="after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randombar(horizontal)">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7" grpId="0" animBg="1"/>
          <p:bldP spid="8" grpId="0" animBg="1"/>
          <p:bldP spid="9" grpId="0" animBg="1"/>
          <p:bldP spid="10" grpId="0" animBg="1"/>
          <p:bldP spid="11" grpId="0"/>
          <p:bldP spid="15" grpId="0"/>
          <p:bldP spid="16" grpId="0"/>
          <p:bldP spid="17" grpId="0"/>
        </p:bldLst>
      </p:timing>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云形 19"/>
          <p:cNvSpPr/>
          <p:nvPr/>
        </p:nvSpPr>
        <p:spPr>
          <a:xfrm>
            <a:off x="2235995" y="3841106"/>
            <a:ext cx="4572000" cy="1257944"/>
          </a:xfrm>
          <a:prstGeom prst="cloud">
            <a:avLst/>
          </a:prstGeom>
          <a:solidFill>
            <a:schemeClr val="bg1">
              <a:lumMod val="85000"/>
              <a:alpha val="60000"/>
            </a:schemeClr>
          </a:solidFill>
          <a:ln>
            <a:no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rot="5400000">
            <a:off x="10611049" y="1206684"/>
            <a:ext cx="2737629" cy="324261"/>
            <a:chOff x="9823766" y="450850"/>
            <a:chExt cx="2737629" cy="324261"/>
          </a:xfrm>
        </p:grpSpPr>
        <p:grpSp>
          <p:nvGrpSpPr>
            <p:cNvPr id="44" name="组合 43"/>
            <p:cNvGrpSpPr>
              <a:grpSpLocks noChangeAspect="1"/>
            </p:cNvGrpSpPr>
            <p:nvPr/>
          </p:nvGrpSpPr>
          <p:grpSpPr>
            <a:xfrm rot="16200000">
              <a:off x="12075264" y="288981"/>
              <a:ext cx="324261" cy="648000"/>
              <a:chOff x="3381198" y="1858772"/>
              <a:chExt cx="486559" cy="972336"/>
            </a:xfrm>
          </p:grpSpPr>
          <p:grpSp>
            <p:nvGrpSpPr>
              <p:cNvPr id="46" name="组合 45"/>
              <p:cNvGrpSpPr/>
              <p:nvPr/>
            </p:nvGrpSpPr>
            <p:grpSpPr>
              <a:xfrm>
                <a:off x="3381198" y="1858772"/>
                <a:ext cx="486559" cy="972336"/>
                <a:chOff x="3381198" y="1858772"/>
                <a:chExt cx="486559" cy="972336"/>
              </a:xfrm>
            </p:grpSpPr>
            <p:sp>
              <p:nvSpPr>
                <p:cNvPr id="48"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7" name="椭圆 46"/>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5" name="直接连接符 44"/>
            <p:cNvCxnSpPr/>
            <p:nvPr/>
          </p:nvCxnSpPr>
          <p:spPr>
            <a:xfrm rot="16200000">
              <a:off x="10925791" y="-489043"/>
              <a:ext cx="0" cy="220405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rot="5400000">
            <a:off x="-666552" y="1206684"/>
            <a:ext cx="2737629" cy="324261"/>
            <a:chOff x="9823766" y="450850"/>
            <a:chExt cx="2737629" cy="324261"/>
          </a:xfrm>
        </p:grpSpPr>
        <p:grpSp>
          <p:nvGrpSpPr>
            <p:cNvPr id="52" name="组合 51"/>
            <p:cNvGrpSpPr>
              <a:grpSpLocks noChangeAspect="1"/>
            </p:cNvGrpSpPr>
            <p:nvPr/>
          </p:nvGrpSpPr>
          <p:grpSpPr>
            <a:xfrm rot="16200000">
              <a:off x="12075264" y="288981"/>
              <a:ext cx="324261" cy="648000"/>
              <a:chOff x="3381198" y="1858772"/>
              <a:chExt cx="486559" cy="972336"/>
            </a:xfrm>
          </p:grpSpPr>
          <p:grpSp>
            <p:nvGrpSpPr>
              <p:cNvPr id="54" name="组合 53"/>
              <p:cNvGrpSpPr/>
              <p:nvPr/>
            </p:nvGrpSpPr>
            <p:grpSpPr>
              <a:xfrm>
                <a:off x="3381198" y="1858772"/>
                <a:ext cx="486559" cy="972336"/>
                <a:chOff x="3381198" y="1858772"/>
                <a:chExt cx="486559" cy="972336"/>
              </a:xfrm>
            </p:grpSpPr>
            <p:sp>
              <p:nvSpPr>
                <p:cNvPr id="56"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椭圆 56"/>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55" name="椭圆 54"/>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53" name="直接连接符 52"/>
            <p:cNvCxnSpPr/>
            <p:nvPr/>
          </p:nvCxnSpPr>
          <p:spPr>
            <a:xfrm rot="16200000">
              <a:off x="10925791" y="-489043"/>
              <a:ext cx="0" cy="220405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grpSp>
        <p:nvGrpSpPr>
          <p:cNvPr id="58" name="组合 57"/>
          <p:cNvGrpSpPr/>
          <p:nvPr/>
        </p:nvGrpSpPr>
        <p:grpSpPr>
          <a:xfrm rot="16200000" flipV="1">
            <a:off x="10611049" y="4172135"/>
            <a:ext cx="2737629" cy="324261"/>
            <a:chOff x="9823766" y="450850"/>
            <a:chExt cx="2737629" cy="324261"/>
          </a:xfrm>
        </p:grpSpPr>
        <p:grpSp>
          <p:nvGrpSpPr>
            <p:cNvPr id="59" name="组合 58"/>
            <p:cNvGrpSpPr>
              <a:grpSpLocks noChangeAspect="1"/>
            </p:cNvGrpSpPr>
            <p:nvPr/>
          </p:nvGrpSpPr>
          <p:grpSpPr>
            <a:xfrm rot="16200000">
              <a:off x="12075264" y="288981"/>
              <a:ext cx="324261" cy="648000"/>
              <a:chOff x="3381198" y="1858772"/>
              <a:chExt cx="486559" cy="972336"/>
            </a:xfrm>
          </p:grpSpPr>
          <p:grpSp>
            <p:nvGrpSpPr>
              <p:cNvPr id="61" name="组合 60"/>
              <p:cNvGrpSpPr/>
              <p:nvPr/>
            </p:nvGrpSpPr>
            <p:grpSpPr>
              <a:xfrm>
                <a:off x="3381198" y="1858772"/>
                <a:ext cx="486559" cy="972336"/>
                <a:chOff x="3381198" y="1858772"/>
                <a:chExt cx="486559" cy="972336"/>
              </a:xfrm>
            </p:grpSpPr>
            <p:sp>
              <p:nvSpPr>
                <p:cNvPr id="63"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4" name="椭圆 63"/>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2" name="椭圆 61"/>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60" name="直接连接符 59"/>
            <p:cNvCxnSpPr/>
            <p:nvPr/>
          </p:nvCxnSpPr>
          <p:spPr>
            <a:xfrm rot="16200000">
              <a:off x="10925791" y="-489043"/>
              <a:ext cx="0" cy="220405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grpSp>
        <p:nvGrpSpPr>
          <p:cNvPr id="67" name="组合 66"/>
          <p:cNvGrpSpPr/>
          <p:nvPr/>
        </p:nvGrpSpPr>
        <p:grpSpPr>
          <a:xfrm rot="16200000" flipV="1">
            <a:off x="-666551" y="4172134"/>
            <a:ext cx="2737629" cy="324261"/>
            <a:chOff x="9823766" y="450850"/>
            <a:chExt cx="2737629" cy="324261"/>
          </a:xfrm>
        </p:grpSpPr>
        <p:grpSp>
          <p:nvGrpSpPr>
            <p:cNvPr id="68" name="组合 67"/>
            <p:cNvGrpSpPr>
              <a:grpSpLocks noChangeAspect="1"/>
            </p:cNvGrpSpPr>
            <p:nvPr/>
          </p:nvGrpSpPr>
          <p:grpSpPr>
            <a:xfrm rot="16200000">
              <a:off x="12075264" y="288981"/>
              <a:ext cx="324261" cy="648000"/>
              <a:chOff x="3381198" y="1858772"/>
              <a:chExt cx="486559" cy="972336"/>
            </a:xfrm>
          </p:grpSpPr>
          <p:grpSp>
            <p:nvGrpSpPr>
              <p:cNvPr id="70" name="组合 69"/>
              <p:cNvGrpSpPr/>
              <p:nvPr/>
            </p:nvGrpSpPr>
            <p:grpSpPr>
              <a:xfrm>
                <a:off x="3381198" y="1858772"/>
                <a:ext cx="486559" cy="972336"/>
                <a:chOff x="3381198" y="1858772"/>
                <a:chExt cx="486559" cy="972336"/>
              </a:xfrm>
            </p:grpSpPr>
            <p:sp>
              <p:nvSpPr>
                <p:cNvPr id="72"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椭圆 72"/>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椭圆 70"/>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69" name="直接连接符 68"/>
            <p:cNvCxnSpPr/>
            <p:nvPr/>
          </p:nvCxnSpPr>
          <p:spPr>
            <a:xfrm rot="16200000">
              <a:off x="10925791" y="-489043"/>
              <a:ext cx="0" cy="2204050"/>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pic>
        <p:nvPicPr>
          <p:cNvPr id="2" name="图片 1"/>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855934" y="4605684"/>
            <a:ext cx="952119" cy="417166"/>
          </a:xfrm>
          <a:prstGeom prst="rect">
            <a:avLst/>
          </a:prstGeom>
        </p:spPr>
      </p:pic>
      <p:cxnSp>
        <p:nvCxnSpPr>
          <p:cNvPr id="8" name="直接连接符 7"/>
          <p:cNvCxnSpPr/>
          <p:nvPr/>
        </p:nvCxnSpPr>
        <p:spPr>
          <a:xfrm>
            <a:off x="8331994" y="1996858"/>
            <a:ext cx="0" cy="2808000"/>
          </a:xfrm>
          <a:prstGeom prst="line">
            <a:avLst/>
          </a:prstGeom>
          <a:ln>
            <a:solidFill>
              <a:srgbClr val="1F1A17"/>
            </a:solidFill>
          </a:ln>
        </p:spPr>
        <p:style>
          <a:lnRef idx="1">
            <a:schemeClr val="accent1"/>
          </a:lnRef>
          <a:fillRef idx="0">
            <a:schemeClr val="accent1"/>
          </a:fillRef>
          <a:effectRef idx="0">
            <a:schemeClr val="accent1"/>
          </a:effectRef>
          <a:fontRef idx="minor">
            <a:schemeClr val="tx1"/>
          </a:fontRef>
        </p:style>
      </p:cxnSp>
      <p:pic>
        <p:nvPicPr>
          <p:cNvPr id="18" name="图片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07994" y="4756878"/>
            <a:ext cx="542499" cy="234677"/>
          </a:xfrm>
          <a:prstGeom prst="rect">
            <a:avLst/>
          </a:prstGeom>
        </p:spPr>
      </p:pic>
      <p:sp>
        <p:nvSpPr>
          <p:cNvPr id="42" name="矩形 41"/>
          <p:cNvSpPr/>
          <p:nvPr/>
        </p:nvSpPr>
        <p:spPr>
          <a:xfrm>
            <a:off x="0" y="5403850"/>
            <a:ext cx="12708000" cy="533400"/>
          </a:xfrm>
          <a:prstGeom prst="rect">
            <a:avLst/>
          </a:prstGeom>
          <a:pattFill prst="horzBrick">
            <a:fgClr>
              <a:srgbClr val="1F1A1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TextBox 64"/>
          <p:cNvSpPr txBox="1"/>
          <p:nvPr/>
        </p:nvSpPr>
        <p:spPr>
          <a:xfrm>
            <a:off x="4024421" y="5937250"/>
            <a:ext cx="4652746" cy="540000"/>
          </a:xfrm>
          <a:prstGeom prst="rect">
            <a:avLst/>
          </a:prstGeom>
          <a:noFill/>
        </p:spPr>
        <p:txBody>
          <a:bodyPr wrap="none" rtlCol="0">
            <a:noAutofit/>
          </a:bodyPr>
          <a:lstStyle/>
          <a:p>
            <a:pPr algn="ctr"/>
            <a:r>
              <a:rPr lang="en-US" altLang="zh-CN" sz="4400" b="1" spc="600" dirty="0">
                <a:ln>
                  <a:solidFill>
                    <a:schemeClr val="bg1"/>
                  </a:solidFill>
                </a:ln>
                <a:solidFill>
                  <a:schemeClr val="accent6">
                    <a:lumMod val="75000"/>
                  </a:schemeClr>
                </a:solidFill>
                <a:latin typeface="汉仪PP体简" panose="00020600040101010101" pitchFamily="18" charset="-122"/>
                <a:ea typeface="汉仪PP体简" panose="00020600040101010101" pitchFamily="18" charset="-122"/>
                <a:cs typeface="经典综艺体简" panose="02010609000101010101" pitchFamily="49" charset="-122"/>
              </a:rPr>
              <a:t>THANKS</a:t>
            </a:r>
            <a:endParaRPr lang="zh-CN" altLang="en-US" sz="4400" b="1" spc="600" dirty="0">
              <a:ln>
                <a:solidFill>
                  <a:schemeClr val="bg1"/>
                </a:solidFill>
              </a:ln>
              <a:solidFill>
                <a:schemeClr val="accent6">
                  <a:lumMod val="75000"/>
                </a:schemeClr>
              </a:solidFill>
              <a:latin typeface="汉仪PP体简" panose="00020600040101010101" pitchFamily="18" charset="-122"/>
              <a:ea typeface="汉仪PP体简" panose="00020600040101010101" pitchFamily="18" charset="-122"/>
              <a:cs typeface="经典综艺体简" panose="02010609000101010101" pitchFamily="49" charset="-122"/>
            </a:endParaRPr>
          </a:p>
        </p:txBody>
      </p:sp>
      <p:sp>
        <p:nvSpPr>
          <p:cNvPr id="66" name="TextBox 65"/>
          <p:cNvSpPr txBox="1"/>
          <p:nvPr/>
        </p:nvSpPr>
        <p:spPr>
          <a:xfrm>
            <a:off x="4790967" y="6623050"/>
            <a:ext cx="3188250" cy="368300"/>
          </a:xfrm>
          <a:prstGeom prst="rect">
            <a:avLst/>
          </a:prstGeom>
          <a:noFill/>
        </p:spPr>
        <p:txBody>
          <a:bodyPr wrap="square" rtlCol="0">
            <a:spAutoFit/>
          </a:bodyPr>
          <a:lstStyle/>
          <a:p>
            <a:pPr algn="ctr"/>
            <a:r>
              <a:rPr lang="zh-CN" altLang="en-US" spc="600" dirty="0">
                <a:latin typeface="方正姚体" panose="02010601030101010101" pitchFamily="2" charset="-122"/>
                <a:ea typeface="方正姚体" panose="02010601030101010101" pitchFamily="2" charset="-122"/>
              </a:rPr>
              <a:t>授课老师：</a:t>
            </a:r>
            <a:endParaRPr lang="en-US" altLang="zh-CN" spc="600" dirty="0">
              <a:latin typeface="方正姚体" panose="02010601030101010101" pitchFamily="2" charset="-122"/>
              <a:ea typeface="方正姚体" panose="02010601030101010101" pitchFamily="2" charset="-122"/>
            </a:endParaRPr>
          </a:p>
        </p:txBody>
      </p:sp>
      <p:grpSp>
        <p:nvGrpSpPr>
          <p:cNvPr id="10" name="组合 9"/>
          <p:cNvGrpSpPr/>
          <p:nvPr/>
        </p:nvGrpSpPr>
        <p:grpSpPr>
          <a:xfrm>
            <a:off x="3856380" y="1996860"/>
            <a:ext cx="4475614" cy="2755861"/>
            <a:chOff x="3856380" y="1996860"/>
            <a:chExt cx="4475614" cy="2755861"/>
          </a:xfrm>
        </p:grpSpPr>
        <p:grpSp>
          <p:nvGrpSpPr>
            <p:cNvPr id="16" name="组合 15"/>
            <p:cNvGrpSpPr/>
            <p:nvPr/>
          </p:nvGrpSpPr>
          <p:grpSpPr>
            <a:xfrm>
              <a:off x="3856380" y="1996860"/>
              <a:ext cx="4475614" cy="2755861"/>
              <a:chOff x="3856380" y="1996860"/>
              <a:chExt cx="4475614" cy="2755861"/>
            </a:xfrm>
          </p:grpSpPr>
          <p:sp>
            <p:nvSpPr>
              <p:cNvPr id="35" name="椭圆 34"/>
              <p:cNvSpPr/>
              <p:nvPr/>
            </p:nvSpPr>
            <p:spPr>
              <a:xfrm rot="780000">
                <a:off x="4751291" y="3880444"/>
                <a:ext cx="360000" cy="90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3" name="图片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6380" y="2351227"/>
                <a:ext cx="1869173" cy="2401494"/>
              </a:xfrm>
              <a:prstGeom prst="rect">
                <a:avLst/>
              </a:prstGeom>
              <a:effectLst>
                <a:outerShdw blurRad="76200" dist="190500" dir="18900000" sy="23000" kx="-1200000" algn="bl" rotWithShape="0">
                  <a:prstClr val="black">
                    <a:alpha val="20000"/>
                  </a:prstClr>
                </a:outerShdw>
              </a:effectLst>
            </p:spPr>
          </p:pic>
          <p:cxnSp>
            <p:nvCxnSpPr>
              <p:cNvPr id="5" name="直接连接符 4"/>
              <p:cNvCxnSpPr/>
              <p:nvPr/>
            </p:nvCxnSpPr>
            <p:spPr>
              <a:xfrm flipV="1">
                <a:off x="4741905" y="1996860"/>
                <a:ext cx="3590089" cy="2185405"/>
              </a:xfrm>
              <a:prstGeom prst="line">
                <a:avLst/>
              </a:prstGeom>
              <a:ln w="38100">
                <a:solidFill>
                  <a:srgbClr val="1F1A17"/>
                </a:solidFill>
              </a:ln>
            </p:spPr>
            <p:style>
              <a:lnRef idx="1">
                <a:schemeClr val="accent1"/>
              </a:lnRef>
              <a:fillRef idx="0">
                <a:schemeClr val="accent1"/>
              </a:fillRef>
              <a:effectRef idx="0">
                <a:schemeClr val="accent1"/>
              </a:effectRef>
              <a:fontRef idx="minor">
                <a:schemeClr val="tx1"/>
              </a:fontRef>
            </p:style>
          </p:cxnSp>
          <p:sp>
            <p:nvSpPr>
              <p:cNvPr id="3" name="椭圆 2"/>
              <p:cNvSpPr/>
              <p:nvPr/>
            </p:nvSpPr>
            <p:spPr>
              <a:xfrm rot="2274349">
                <a:off x="4692787" y="3950003"/>
                <a:ext cx="324000" cy="108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 name="梯形 3"/>
            <p:cNvSpPr/>
            <p:nvPr/>
          </p:nvSpPr>
          <p:spPr>
            <a:xfrm rot="5220000">
              <a:off x="4683374" y="3439674"/>
              <a:ext cx="201774" cy="349418"/>
            </a:xfrm>
            <a:custGeom>
              <a:avLst/>
              <a:gdLst/>
              <a:ahLst/>
              <a:cxnLst/>
              <a:rect l="l" t="t" r="r" b="b"/>
              <a:pathLst>
                <a:path w="201774" h="349418">
                  <a:moveTo>
                    <a:pt x="0" y="349418"/>
                  </a:moveTo>
                  <a:lnTo>
                    <a:pt x="3236" y="335744"/>
                  </a:lnTo>
                  <a:lnTo>
                    <a:pt x="41376" y="218359"/>
                  </a:lnTo>
                  <a:cubicBezTo>
                    <a:pt x="36890" y="218579"/>
                    <a:pt x="33819" y="214699"/>
                    <a:pt x="34054" y="210227"/>
                  </a:cubicBezTo>
                  <a:lnTo>
                    <a:pt x="35938" y="174277"/>
                  </a:lnTo>
                  <a:lnTo>
                    <a:pt x="41467" y="169298"/>
                  </a:lnTo>
                  <a:lnTo>
                    <a:pt x="43726" y="0"/>
                  </a:lnTo>
                  <a:lnTo>
                    <a:pt x="201774" y="36443"/>
                  </a:lnTo>
                  <a:lnTo>
                    <a:pt x="200012" y="39756"/>
                  </a:lnTo>
                  <a:lnTo>
                    <a:pt x="99342" y="168608"/>
                  </a:lnTo>
                  <a:cubicBezTo>
                    <a:pt x="104297" y="168858"/>
                    <a:pt x="108099" y="173088"/>
                    <a:pt x="107839" y="178045"/>
                  </a:cubicBezTo>
                  <a:lnTo>
                    <a:pt x="105955" y="213996"/>
                  </a:lnTo>
                  <a:lnTo>
                    <a:pt x="102000" y="217557"/>
                  </a:lnTo>
                  <a:lnTo>
                    <a:pt x="133200" y="34941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500"/>
                                            <p:tgtEl>
                                              <p:spTgt spid="4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randombar(horizontal)">
                                          <p:cBhvr>
                                            <p:cTn id="11" dur="500"/>
                                            <p:tgtEl>
                                              <p:spTgt spid="20"/>
                                            </p:tgtEl>
                                          </p:cBhvr>
                                        </p:animEffect>
                                      </p:childTnLst>
                                    </p:cTn>
                                  </p:par>
                                  <p:par>
                                    <p:cTn id="12" presetID="2" presetClass="entr" presetSubtype="1" fill="hold" nodeType="withEffect" p14:presetBounceEnd="60000">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14:bounceEnd="60000">
                                          <p:cBhvr additive="base">
                                            <p:cTn id="14" dur="500" fill="hold"/>
                                            <p:tgtEl>
                                              <p:spTgt spid="51"/>
                                            </p:tgtEl>
                                            <p:attrNameLst>
                                              <p:attrName>ppt_x</p:attrName>
                                            </p:attrNameLst>
                                          </p:cBhvr>
                                          <p:tavLst>
                                            <p:tav tm="0">
                                              <p:val>
                                                <p:strVal val="#ppt_x"/>
                                              </p:val>
                                            </p:tav>
                                            <p:tav tm="100000">
                                              <p:val>
                                                <p:strVal val="#ppt_x"/>
                                              </p:val>
                                            </p:tav>
                                          </p:tavLst>
                                        </p:anim>
                                        <p:anim calcmode="lin" valueType="num" p14:bounceEnd="60000">
                                          <p:cBhvr additive="base">
                                            <p:cTn id="15" dur="500" fill="hold"/>
                                            <p:tgtEl>
                                              <p:spTgt spid="51"/>
                                            </p:tgtEl>
                                            <p:attrNameLst>
                                              <p:attrName>ppt_y</p:attrName>
                                            </p:attrNameLst>
                                          </p:cBhvr>
                                          <p:tavLst>
                                            <p:tav tm="0">
                                              <p:val>
                                                <p:strVal val="0-#ppt_h/2"/>
                                              </p:val>
                                            </p:tav>
                                            <p:tav tm="100000">
                                              <p:val>
                                                <p:strVal val="#ppt_y"/>
                                              </p:val>
                                            </p:tav>
                                          </p:tavLst>
                                        </p:anim>
                                      </p:childTnLst>
                                    </p:cTn>
                                  </p:par>
                                  <p:par>
                                    <p:cTn id="16" presetID="2" presetClass="entr" presetSubtype="4" fill="hold" nodeType="withEffect" p14:presetBounceEnd="60000">
                                      <p:stCondLst>
                                        <p:cond delay="0"/>
                                      </p:stCondLst>
                                      <p:childTnLst>
                                        <p:set>
                                          <p:cBhvr>
                                            <p:cTn id="17" dur="1" fill="hold">
                                              <p:stCondLst>
                                                <p:cond delay="0"/>
                                              </p:stCondLst>
                                            </p:cTn>
                                            <p:tgtEl>
                                              <p:spTgt spid="67"/>
                                            </p:tgtEl>
                                            <p:attrNameLst>
                                              <p:attrName>style.visibility</p:attrName>
                                            </p:attrNameLst>
                                          </p:cBhvr>
                                          <p:to>
                                            <p:strVal val="visible"/>
                                          </p:to>
                                        </p:set>
                                        <p:anim calcmode="lin" valueType="num" p14:bounceEnd="60000">
                                          <p:cBhvr additive="base">
                                            <p:cTn id="18" dur="500" fill="hold"/>
                                            <p:tgtEl>
                                              <p:spTgt spid="67"/>
                                            </p:tgtEl>
                                            <p:attrNameLst>
                                              <p:attrName>ppt_x</p:attrName>
                                            </p:attrNameLst>
                                          </p:cBhvr>
                                          <p:tavLst>
                                            <p:tav tm="0">
                                              <p:val>
                                                <p:strVal val="#ppt_x"/>
                                              </p:val>
                                            </p:tav>
                                            <p:tav tm="100000">
                                              <p:val>
                                                <p:strVal val="#ppt_x"/>
                                              </p:val>
                                            </p:tav>
                                          </p:tavLst>
                                        </p:anim>
                                        <p:anim calcmode="lin" valueType="num" p14:bounceEnd="60000">
                                          <p:cBhvr additive="base">
                                            <p:cTn id="19" dur="50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14:presetBounceEnd="60000">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14:bounceEnd="60000">
                                          <p:cBhvr additive="base">
                                            <p:cTn id="22" dur="500" fill="hold"/>
                                            <p:tgtEl>
                                              <p:spTgt spid="58"/>
                                            </p:tgtEl>
                                            <p:attrNameLst>
                                              <p:attrName>ppt_x</p:attrName>
                                            </p:attrNameLst>
                                          </p:cBhvr>
                                          <p:tavLst>
                                            <p:tav tm="0">
                                              <p:val>
                                                <p:strVal val="#ppt_x"/>
                                              </p:val>
                                            </p:tav>
                                            <p:tav tm="100000">
                                              <p:val>
                                                <p:strVal val="#ppt_x"/>
                                              </p:val>
                                            </p:tav>
                                          </p:tavLst>
                                        </p:anim>
                                        <p:anim calcmode="lin" valueType="num" p14:bounceEnd="60000">
                                          <p:cBhvr additive="base">
                                            <p:cTn id="23" dur="500" fill="hold"/>
                                            <p:tgtEl>
                                              <p:spTgt spid="58"/>
                                            </p:tgtEl>
                                            <p:attrNameLst>
                                              <p:attrName>ppt_y</p:attrName>
                                            </p:attrNameLst>
                                          </p:cBhvr>
                                          <p:tavLst>
                                            <p:tav tm="0">
                                              <p:val>
                                                <p:strVal val="1+#ppt_h/2"/>
                                              </p:val>
                                            </p:tav>
                                            <p:tav tm="100000">
                                              <p:val>
                                                <p:strVal val="#ppt_y"/>
                                              </p:val>
                                            </p:tav>
                                          </p:tavLst>
                                        </p:anim>
                                      </p:childTnLst>
                                    </p:cTn>
                                  </p:par>
                                  <p:par>
                                    <p:cTn id="24" presetID="2" presetClass="entr" presetSubtype="1" fill="hold" nodeType="withEffect" p14:presetBounceEnd="60000">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14:bounceEnd="60000">
                                          <p:cBhvr additive="base">
                                            <p:cTn id="26" dur="500" fill="hold"/>
                                            <p:tgtEl>
                                              <p:spTgt spid="43"/>
                                            </p:tgtEl>
                                            <p:attrNameLst>
                                              <p:attrName>ppt_x</p:attrName>
                                            </p:attrNameLst>
                                          </p:cBhvr>
                                          <p:tavLst>
                                            <p:tav tm="0">
                                              <p:val>
                                                <p:strVal val="#ppt_x"/>
                                              </p:val>
                                            </p:tav>
                                            <p:tav tm="100000">
                                              <p:val>
                                                <p:strVal val="#ppt_x"/>
                                              </p:val>
                                            </p:tav>
                                          </p:tavLst>
                                        </p:anim>
                                        <p:anim calcmode="lin" valueType="num" p14:bounceEnd="60000">
                                          <p:cBhvr additive="base">
                                            <p:cTn id="27" dur="500" fill="hold"/>
                                            <p:tgtEl>
                                              <p:spTgt spid="43"/>
                                            </p:tgtEl>
                                            <p:attrNameLst>
                                              <p:attrName>ppt_y</p:attrName>
                                            </p:attrNameLst>
                                          </p:cBhvr>
                                          <p:tavLst>
                                            <p:tav tm="0">
                                              <p:val>
                                                <p:strVal val="0-#ppt_h/2"/>
                                              </p:val>
                                            </p:tav>
                                            <p:tav tm="100000">
                                              <p:val>
                                                <p:strVal val="#ppt_y"/>
                                              </p:val>
                                            </p:tav>
                                          </p:tavLst>
                                        </p:anim>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1500"/>
                                </p:stCondLst>
                                <p:childTnLst>
                                  <p:par>
                                    <p:cTn id="33" presetID="22" presetClass="entr" presetSubtype="1"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up)">
                                          <p:cBhvr>
                                            <p:cTn id="35" dur="500"/>
                                            <p:tgtEl>
                                              <p:spTgt spid="8"/>
                                            </p:tgtEl>
                                          </p:cBhvr>
                                        </p:animEffect>
                                      </p:childTnLst>
                                    </p:cTn>
                                  </p:par>
                                  <p:par>
                                    <p:cTn id="36" presetID="6" presetClass="entr" presetSubtype="32" fill="hold" nodeType="withEffect">
                                      <p:stCondLst>
                                        <p:cond delay="250"/>
                                      </p:stCondLst>
                                      <p:childTnLst>
                                        <p:set>
                                          <p:cBhvr>
                                            <p:cTn id="37" dur="1" fill="hold">
                                              <p:stCondLst>
                                                <p:cond delay="0"/>
                                              </p:stCondLst>
                                            </p:cTn>
                                            <p:tgtEl>
                                              <p:spTgt spid="2"/>
                                            </p:tgtEl>
                                            <p:attrNameLst>
                                              <p:attrName>style.visibility</p:attrName>
                                            </p:attrNameLst>
                                          </p:cBhvr>
                                          <p:to>
                                            <p:strVal val="visible"/>
                                          </p:to>
                                        </p:set>
                                        <p:animEffect transition="in" filter="circle(out)">
                                          <p:cBhvr>
                                            <p:cTn id="38" dur="1000"/>
                                            <p:tgtEl>
                                              <p:spTgt spid="2"/>
                                            </p:tgtEl>
                                          </p:cBhvr>
                                        </p:animEffect>
                                      </p:childTnLst>
                                    </p:cTn>
                                  </p:par>
                                  <p:par>
                                    <p:cTn id="39" presetID="6" presetClass="entr" presetSubtype="32" fill="hold" nodeType="withEffect">
                                      <p:stCondLst>
                                        <p:cond delay="250"/>
                                      </p:stCondLst>
                                      <p:childTnLst>
                                        <p:set>
                                          <p:cBhvr>
                                            <p:cTn id="40" dur="1" fill="hold">
                                              <p:stCondLst>
                                                <p:cond delay="0"/>
                                              </p:stCondLst>
                                            </p:cTn>
                                            <p:tgtEl>
                                              <p:spTgt spid="18"/>
                                            </p:tgtEl>
                                            <p:attrNameLst>
                                              <p:attrName>style.visibility</p:attrName>
                                            </p:attrNameLst>
                                          </p:cBhvr>
                                          <p:to>
                                            <p:strVal val="visible"/>
                                          </p:to>
                                        </p:set>
                                        <p:animEffect transition="in" filter="circle(out)">
                                          <p:cBhvr>
                                            <p:cTn id="41" dur="1000"/>
                                            <p:tgtEl>
                                              <p:spTgt spid="18"/>
                                            </p:tgtEl>
                                          </p:cBhvr>
                                        </p:animEffect>
                                      </p:childTnLst>
                                    </p:cTn>
                                  </p:par>
                                </p:childTnLst>
                              </p:cTn>
                            </p:par>
                            <p:par>
                              <p:cTn id="42" fill="hold">
                                <p:stCondLst>
                                  <p:cond delay="2000"/>
                                </p:stCondLst>
                                <p:childTnLst>
                                  <p:par>
                                    <p:cTn id="43" presetID="38" presetClass="entr" presetSubtype="0" accel="50000" fill="hold" grpId="0" nodeType="afterEffect">
                                      <p:stCondLst>
                                        <p:cond delay="0"/>
                                      </p:stCondLst>
                                      <p:iterate type="lt">
                                        <p:tmPct val="20000"/>
                                      </p:iterate>
                                      <p:childTnLst>
                                        <p:set>
                                          <p:cBhvr>
                                            <p:cTn id="44" dur="1" fill="hold">
                                              <p:stCondLst>
                                                <p:cond delay="0"/>
                                              </p:stCondLst>
                                            </p:cTn>
                                            <p:tgtEl>
                                              <p:spTgt spid="65"/>
                                            </p:tgtEl>
                                            <p:attrNameLst>
                                              <p:attrName>style.visibility</p:attrName>
                                            </p:attrNameLst>
                                          </p:cBhvr>
                                          <p:to>
                                            <p:strVal val="visible"/>
                                          </p:to>
                                        </p:set>
                                        <p:set>
                                          <p:cBhvr>
                                            <p:cTn id="45" dur="455" fill="hold">
                                              <p:stCondLst>
                                                <p:cond delay="0"/>
                                              </p:stCondLst>
                                            </p:cTn>
                                            <p:tgtEl>
                                              <p:spTgt spid="65"/>
                                            </p:tgtEl>
                                            <p:attrNameLst>
                                              <p:attrName>style.rotation</p:attrName>
                                            </p:attrNameLst>
                                          </p:cBhvr>
                                          <p:to>
                                            <p:strVal val="-45.0"/>
                                          </p:to>
                                        </p:set>
                                        <p:anim calcmode="lin" valueType="num">
                                          <p:cBhvr>
                                            <p:cTn id="46" dur="455" fill="hold">
                                              <p:stCondLst>
                                                <p:cond delay="455"/>
                                              </p:stCondLst>
                                            </p:cTn>
                                            <p:tgtEl>
                                              <p:spTgt spid="65"/>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65"/>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65"/>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65"/>
                                            </p:tgtEl>
                                            <p:attrNameLst>
                                              <p:attrName>ppt_y</p:attrName>
                                            </p:attrNameLst>
                                          </p:cBhvr>
                                          <p:tavLst>
                                            <p:tav tm="0">
                                              <p:val>
                                                <p:strVal val="#ppt_y-(0.354*#ppt_w-0.172*#ppt_h)"/>
                                              </p:val>
                                            </p:tav>
                                            <p:tav tm="100000">
                                              <p:val>
                                                <p:strVal val="#ppt_y"/>
                                              </p:val>
                                            </p:tav>
                                          </p:tavLst>
                                        </p:anim>
                                      </p:childTnLst>
                                    </p:cTn>
                                  </p:par>
                                  <p:par>
                                    <p:cTn id="50" presetID="14" presetClass="entr" presetSubtype="10" fill="hold" grpId="0" nodeType="withEffect">
                                      <p:stCondLst>
                                        <p:cond delay="2000"/>
                                      </p:stCondLst>
                                      <p:childTnLst>
                                        <p:set>
                                          <p:cBhvr>
                                            <p:cTn id="51" dur="1" fill="hold">
                                              <p:stCondLst>
                                                <p:cond delay="0"/>
                                              </p:stCondLst>
                                            </p:cTn>
                                            <p:tgtEl>
                                              <p:spTgt spid="66"/>
                                            </p:tgtEl>
                                            <p:attrNameLst>
                                              <p:attrName>style.visibility</p:attrName>
                                            </p:attrNameLst>
                                          </p:cBhvr>
                                          <p:to>
                                            <p:strVal val="visible"/>
                                          </p:to>
                                        </p:set>
                                        <p:animEffect transition="in" filter="randombar(horizontal)">
                                          <p:cBhvr>
                                            <p:cTn id="52"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2" grpId="0" animBg="1"/>
          <p:bldP spid="65" grpId="0"/>
          <p:bldP spid="66"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barn(inVertical)">
                                          <p:cBhvr>
                                            <p:cTn id="7" dur="500"/>
                                            <p:tgtEl>
                                              <p:spTgt spid="4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randombar(horizontal)">
                                          <p:cBhvr>
                                            <p:cTn id="11" dur="500"/>
                                            <p:tgtEl>
                                              <p:spTgt spid="20"/>
                                            </p:tgtEl>
                                          </p:cBhvr>
                                        </p:animEffect>
                                      </p:childTnLst>
                                    </p:cTn>
                                  </p:par>
                                  <p:par>
                                    <p:cTn id="12" presetID="2" presetClass="entr" presetSubtype="1" fill="hold" nodeType="withEffect">
                                      <p:stCondLst>
                                        <p:cond delay="0"/>
                                      </p:stCondLst>
                                      <p:childTnLst>
                                        <p:set>
                                          <p:cBhvr>
                                            <p:cTn id="13" dur="1" fill="hold">
                                              <p:stCondLst>
                                                <p:cond delay="0"/>
                                              </p:stCondLst>
                                            </p:cTn>
                                            <p:tgtEl>
                                              <p:spTgt spid="51"/>
                                            </p:tgtEl>
                                            <p:attrNameLst>
                                              <p:attrName>style.visibility</p:attrName>
                                            </p:attrNameLst>
                                          </p:cBhvr>
                                          <p:to>
                                            <p:strVal val="visible"/>
                                          </p:to>
                                        </p:set>
                                        <p:anim calcmode="lin" valueType="num">
                                          <p:cBhvr additive="base">
                                            <p:cTn id="14" dur="500" fill="hold"/>
                                            <p:tgtEl>
                                              <p:spTgt spid="51"/>
                                            </p:tgtEl>
                                            <p:attrNameLst>
                                              <p:attrName>ppt_x</p:attrName>
                                            </p:attrNameLst>
                                          </p:cBhvr>
                                          <p:tavLst>
                                            <p:tav tm="0">
                                              <p:val>
                                                <p:strVal val="#ppt_x"/>
                                              </p:val>
                                            </p:tav>
                                            <p:tav tm="100000">
                                              <p:val>
                                                <p:strVal val="#ppt_x"/>
                                              </p:val>
                                            </p:tav>
                                          </p:tavLst>
                                        </p:anim>
                                        <p:anim calcmode="lin" valueType="num">
                                          <p:cBhvr additive="base">
                                            <p:cTn id="15" dur="500" fill="hold"/>
                                            <p:tgtEl>
                                              <p:spTgt spid="51"/>
                                            </p:tgtEl>
                                            <p:attrNameLst>
                                              <p:attrName>ppt_y</p:attrName>
                                            </p:attrNameLst>
                                          </p:cBhvr>
                                          <p:tavLst>
                                            <p:tav tm="0">
                                              <p:val>
                                                <p:strVal val="0-#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67"/>
                                            </p:tgtEl>
                                            <p:attrNameLst>
                                              <p:attrName>style.visibility</p:attrName>
                                            </p:attrNameLst>
                                          </p:cBhvr>
                                          <p:to>
                                            <p:strVal val="visible"/>
                                          </p:to>
                                        </p:set>
                                        <p:anim calcmode="lin" valueType="num">
                                          <p:cBhvr additive="base">
                                            <p:cTn id="18" dur="500" fill="hold"/>
                                            <p:tgtEl>
                                              <p:spTgt spid="67"/>
                                            </p:tgtEl>
                                            <p:attrNameLst>
                                              <p:attrName>ppt_x</p:attrName>
                                            </p:attrNameLst>
                                          </p:cBhvr>
                                          <p:tavLst>
                                            <p:tav tm="0">
                                              <p:val>
                                                <p:strVal val="#ppt_x"/>
                                              </p:val>
                                            </p:tav>
                                            <p:tav tm="100000">
                                              <p:val>
                                                <p:strVal val="#ppt_x"/>
                                              </p:val>
                                            </p:tav>
                                          </p:tavLst>
                                        </p:anim>
                                        <p:anim calcmode="lin" valueType="num">
                                          <p:cBhvr additive="base">
                                            <p:cTn id="19" dur="500" fill="hold"/>
                                            <p:tgtEl>
                                              <p:spTgt spid="67"/>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58"/>
                                            </p:tgtEl>
                                            <p:attrNameLst>
                                              <p:attrName>style.visibility</p:attrName>
                                            </p:attrNameLst>
                                          </p:cBhvr>
                                          <p:to>
                                            <p:strVal val="visible"/>
                                          </p:to>
                                        </p:set>
                                        <p:anim calcmode="lin" valueType="num">
                                          <p:cBhvr additive="base">
                                            <p:cTn id="22" dur="500" fill="hold"/>
                                            <p:tgtEl>
                                              <p:spTgt spid="58"/>
                                            </p:tgtEl>
                                            <p:attrNameLst>
                                              <p:attrName>ppt_x</p:attrName>
                                            </p:attrNameLst>
                                          </p:cBhvr>
                                          <p:tavLst>
                                            <p:tav tm="0">
                                              <p:val>
                                                <p:strVal val="#ppt_x"/>
                                              </p:val>
                                            </p:tav>
                                            <p:tav tm="100000">
                                              <p:val>
                                                <p:strVal val="#ppt_x"/>
                                              </p:val>
                                            </p:tav>
                                          </p:tavLst>
                                        </p:anim>
                                        <p:anim calcmode="lin" valueType="num">
                                          <p:cBhvr additive="base">
                                            <p:cTn id="23" dur="500" fill="hold"/>
                                            <p:tgtEl>
                                              <p:spTgt spid="58"/>
                                            </p:tgtEl>
                                            <p:attrNameLst>
                                              <p:attrName>ppt_y</p:attrName>
                                            </p:attrNameLst>
                                          </p:cBhvr>
                                          <p:tavLst>
                                            <p:tav tm="0">
                                              <p:val>
                                                <p:strVal val="1+#ppt_h/2"/>
                                              </p:val>
                                            </p:tav>
                                            <p:tav tm="100000">
                                              <p:val>
                                                <p:strVal val="#ppt_y"/>
                                              </p:val>
                                            </p:tav>
                                          </p:tavLst>
                                        </p:anim>
                                      </p:childTnLst>
                                    </p:cTn>
                                  </p:par>
                                  <p:par>
                                    <p:cTn id="24" presetID="2" presetClass="entr" presetSubtype="1" fill="hold" nodeType="withEffect">
                                      <p:stCondLst>
                                        <p:cond delay="0"/>
                                      </p:stCondLst>
                                      <p:childTnLst>
                                        <p:set>
                                          <p:cBhvr>
                                            <p:cTn id="25" dur="1" fill="hold">
                                              <p:stCondLst>
                                                <p:cond delay="0"/>
                                              </p:stCondLst>
                                            </p:cTn>
                                            <p:tgtEl>
                                              <p:spTgt spid="43"/>
                                            </p:tgtEl>
                                            <p:attrNameLst>
                                              <p:attrName>style.visibility</p:attrName>
                                            </p:attrNameLst>
                                          </p:cBhvr>
                                          <p:to>
                                            <p:strVal val="visible"/>
                                          </p:to>
                                        </p:set>
                                        <p:anim calcmode="lin" valueType="num">
                                          <p:cBhvr additive="base">
                                            <p:cTn id="26" dur="500" fill="hold"/>
                                            <p:tgtEl>
                                              <p:spTgt spid="43"/>
                                            </p:tgtEl>
                                            <p:attrNameLst>
                                              <p:attrName>ppt_x</p:attrName>
                                            </p:attrNameLst>
                                          </p:cBhvr>
                                          <p:tavLst>
                                            <p:tav tm="0">
                                              <p:val>
                                                <p:strVal val="#ppt_x"/>
                                              </p:val>
                                            </p:tav>
                                            <p:tav tm="100000">
                                              <p:val>
                                                <p:strVal val="#ppt_x"/>
                                              </p:val>
                                            </p:tav>
                                          </p:tavLst>
                                        </p:anim>
                                        <p:anim calcmode="lin" valueType="num">
                                          <p:cBhvr additive="base">
                                            <p:cTn id="27" dur="500" fill="hold"/>
                                            <p:tgtEl>
                                              <p:spTgt spid="43"/>
                                            </p:tgtEl>
                                            <p:attrNameLst>
                                              <p:attrName>ppt_y</p:attrName>
                                            </p:attrNameLst>
                                          </p:cBhvr>
                                          <p:tavLst>
                                            <p:tav tm="0">
                                              <p:val>
                                                <p:strVal val="0-#ppt_h/2"/>
                                              </p:val>
                                            </p:tav>
                                            <p:tav tm="100000">
                                              <p:val>
                                                <p:strVal val="#ppt_y"/>
                                              </p:val>
                                            </p:tav>
                                          </p:tavLst>
                                        </p:anim>
                                      </p:childTnLst>
                                    </p:cTn>
                                  </p:par>
                                </p:childTnLst>
                              </p:cTn>
                            </p:par>
                            <p:par>
                              <p:cTn id="28" fill="hold">
                                <p:stCondLst>
                                  <p:cond delay="1000"/>
                                </p:stCondLst>
                                <p:childTnLst>
                                  <p:par>
                                    <p:cTn id="29" presetID="22" presetClass="entr" presetSubtype="8" fill="hold" nodeType="after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500"/>
                                            <p:tgtEl>
                                              <p:spTgt spid="10"/>
                                            </p:tgtEl>
                                          </p:cBhvr>
                                        </p:animEffect>
                                      </p:childTnLst>
                                    </p:cTn>
                                  </p:par>
                                </p:childTnLst>
                              </p:cTn>
                            </p:par>
                            <p:par>
                              <p:cTn id="32" fill="hold">
                                <p:stCondLst>
                                  <p:cond delay="1500"/>
                                </p:stCondLst>
                                <p:childTnLst>
                                  <p:par>
                                    <p:cTn id="33" presetID="22" presetClass="entr" presetSubtype="1"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wipe(up)">
                                          <p:cBhvr>
                                            <p:cTn id="35" dur="500"/>
                                            <p:tgtEl>
                                              <p:spTgt spid="8"/>
                                            </p:tgtEl>
                                          </p:cBhvr>
                                        </p:animEffect>
                                      </p:childTnLst>
                                    </p:cTn>
                                  </p:par>
                                  <p:par>
                                    <p:cTn id="36" presetID="6" presetClass="entr" presetSubtype="32" fill="hold" nodeType="withEffect">
                                      <p:stCondLst>
                                        <p:cond delay="250"/>
                                      </p:stCondLst>
                                      <p:childTnLst>
                                        <p:set>
                                          <p:cBhvr>
                                            <p:cTn id="37" dur="1" fill="hold">
                                              <p:stCondLst>
                                                <p:cond delay="0"/>
                                              </p:stCondLst>
                                            </p:cTn>
                                            <p:tgtEl>
                                              <p:spTgt spid="2"/>
                                            </p:tgtEl>
                                            <p:attrNameLst>
                                              <p:attrName>style.visibility</p:attrName>
                                            </p:attrNameLst>
                                          </p:cBhvr>
                                          <p:to>
                                            <p:strVal val="visible"/>
                                          </p:to>
                                        </p:set>
                                        <p:animEffect transition="in" filter="circle(out)">
                                          <p:cBhvr>
                                            <p:cTn id="38" dur="1000"/>
                                            <p:tgtEl>
                                              <p:spTgt spid="2"/>
                                            </p:tgtEl>
                                          </p:cBhvr>
                                        </p:animEffect>
                                      </p:childTnLst>
                                    </p:cTn>
                                  </p:par>
                                  <p:par>
                                    <p:cTn id="39" presetID="6" presetClass="entr" presetSubtype="32" fill="hold" nodeType="withEffect">
                                      <p:stCondLst>
                                        <p:cond delay="250"/>
                                      </p:stCondLst>
                                      <p:childTnLst>
                                        <p:set>
                                          <p:cBhvr>
                                            <p:cTn id="40" dur="1" fill="hold">
                                              <p:stCondLst>
                                                <p:cond delay="0"/>
                                              </p:stCondLst>
                                            </p:cTn>
                                            <p:tgtEl>
                                              <p:spTgt spid="18"/>
                                            </p:tgtEl>
                                            <p:attrNameLst>
                                              <p:attrName>style.visibility</p:attrName>
                                            </p:attrNameLst>
                                          </p:cBhvr>
                                          <p:to>
                                            <p:strVal val="visible"/>
                                          </p:to>
                                        </p:set>
                                        <p:animEffect transition="in" filter="circle(out)">
                                          <p:cBhvr>
                                            <p:cTn id="41" dur="1000"/>
                                            <p:tgtEl>
                                              <p:spTgt spid="18"/>
                                            </p:tgtEl>
                                          </p:cBhvr>
                                        </p:animEffect>
                                      </p:childTnLst>
                                    </p:cTn>
                                  </p:par>
                                </p:childTnLst>
                              </p:cTn>
                            </p:par>
                            <p:par>
                              <p:cTn id="42" fill="hold">
                                <p:stCondLst>
                                  <p:cond delay="2000"/>
                                </p:stCondLst>
                                <p:childTnLst>
                                  <p:par>
                                    <p:cTn id="43" presetID="38" presetClass="entr" presetSubtype="0" accel="50000" fill="hold" grpId="0" nodeType="afterEffect">
                                      <p:stCondLst>
                                        <p:cond delay="0"/>
                                      </p:stCondLst>
                                      <p:iterate type="lt">
                                        <p:tmPct val="20000"/>
                                      </p:iterate>
                                      <p:childTnLst>
                                        <p:set>
                                          <p:cBhvr>
                                            <p:cTn id="44" dur="1" fill="hold">
                                              <p:stCondLst>
                                                <p:cond delay="0"/>
                                              </p:stCondLst>
                                            </p:cTn>
                                            <p:tgtEl>
                                              <p:spTgt spid="65"/>
                                            </p:tgtEl>
                                            <p:attrNameLst>
                                              <p:attrName>style.visibility</p:attrName>
                                            </p:attrNameLst>
                                          </p:cBhvr>
                                          <p:to>
                                            <p:strVal val="visible"/>
                                          </p:to>
                                        </p:set>
                                        <p:set>
                                          <p:cBhvr>
                                            <p:cTn id="45" dur="455" fill="hold">
                                              <p:stCondLst>
                                                <p:cond delay="0"/>
                                              </p:stCondLst>
                                            </p:cTn>
                                            <p:tgtEl>
                                              <p:spTgt spid="65"/>
                                            </p:tgtEl>
                                            <p:attrNameLst>
                                              <p:attrName>style.rotation</p:attrName>
                                            </p:attrNameLst>
                                          </p:cBhvr>
                                          <p:to>
                                            <p:strVal val="-45.0"/>
                                          </p:to>
                                        </p:set>
                                        <p:anim calcmode="lin" valueType="num">
                                          <p:cBhvr>
                                            <p:cTn id="46" dur="455" fill="hold">
                                              <p:stCondLst>
                                                <p:cond delay="455"/>
                                              </p:stCondLst>
                                            </p:cTn>
                                            <p:tgtEl>
                                              <p:spTgt spid="65"/>
                                            </p:tgtEl>
                                            <p:attrNameLst>
                                              <p:attrName>style.rotation</p:attrName>
                                            </p:attrNameLst>
                                          </p:cBhvr>
                                          <p:tavLst>
                                            <p:tav tm="0">
                                              <p:val>
                                                <p:fltVal val="-45"/>
                                              </p:val>
                                            </p:tav>
                                            <p:tav tm="69900">
                                              <p:val>
                                                <p:fltVal val="45"/>
                                              </p:val>
                                            </p:tav>
                                            <p:tav tm="100000">
                                              <p:val>
                                                <p:fltVal val="0"/>
                                              </p:val>
                                            </p:tav>
                                          </p:tavLst>
                                        </p:anim>
                                        <p:anim calcmode="lin" valueType="num">
                                          <p:cBhvr>
                                            <p:cTn id="47" dur="455" fill="hold">
                                              <p:stCondLst>
                                                <p:cond delay="0"/>
                                              </p:stCondLst>
                                            </p:cTn>
                                            <p:tgtEl>
                                              <p:spTgt spid="65"/>
                                            </p:tgtEl>
                                            <p:attrNameLst>
                                              <p:attrName>ppt_y</p:attrName>
                                            </p:attrNameLst>
                                          </p:cBhvr>
                                          <p:tavLst>
                                            <p:tav tm="0">
                                              <p:val>
                                                <p:strVal val="#ppt_y-1"/>
                                              </p:val>
                                            </p:tav>
                                            <p:tav tm="100000">
                                              <p:val>
                                                <p:strVal val="#ppt_y-(0.354*#ppt_w-0.172*#ppt_h)"/>
                                              </p:val>
                                            </p:tav>
                                          </p:tavLst>
                                        </p:anim>
                                        <p:anim calcmode="lin" valueType="num">
                                          <p:cBhvr>
                                            <p:cTn id="48" dur="156" decel="50000" autoRev="1" fill="hold">
                                              <p:stCondLst>
                                                <p:cond delay="455"/>
                                              </p:stCondLst>
                                            </p:cTn>
                                            <p:tgtEl>
                                              <p:spTgt spid="65"/>
                                            </p:tgtEl>
                                            <p:attrNameLst>
                                              <p:attrName>ppt_y</p:attrName>
                                            </p:attrNameLst>
                                          </p:cBhvr>
                                          <p:tavLst>
                                            <p:tav tm="0">
                                              <p:val>
                                                <p:strVal val="#ppt_y-(0.354*#ppt_w-0.172*#ppt_h)"/>
                                              </p:val>
                                            </p:tav>
                                            <p:tav tm="100000">
                                              <p:val>
                                                <p:strVal val="#ppt_y-(0.354*#ppt_w-0.172*#ppt_h)-#ppt_h/2"/>
                                              </p:val>
                                            </p:tav>
                                          </p:tavLst>
                                        </p:anim>
                                        <p:anim calcmode="lin" valueType="num">
                                          <p:cBhvr>
                                            <p:cTn id="49" dur="136" fill="hold">
                                              <p:stCondLst>
                                                <p:cond delay="864"/>
                                              </p:stCondLst>
                                            </p:cTn>
                                            <p:tgtEl>
                                              <p:spTgt spid="65"/>
                                            </p:tgtEl>
                                            <p:attrNameLst>
                                              <p:attrName>ppt_y</p:attrName>
                                            </p:attrNameLst>
                                          </p:cBhvr>
                                          <p:tavLst>
                                            <p:tav tm="0">
                                              <p:val>
                                                <p:strVal val="#ppt_y-(0.354*#ppt_w-0.172*#ppt_h)"/>
                                              </p:val>
                                            </p:tav>
                                            <p:tav tm="100000">
                                              <p:val>
                                                <p:strVal val="#ppt_y"/>
                                              </p:val>
                                            </p:tav>
                                          </p:tavLst>
                                        </p:anim>
                                      </p:childTnLst>
                                    </p:cTn>
                                  </p:par>
                                  <p:par>
                                    <p:cTn id="50" presetID="14" presetClass="entr" presetSubtype="10" fill="hold" grpId="0" nodeType="withEffect">
                                      <p:stCondLst>
                                        <p:cond delay="2000"/>
                                      </p:stCondLst>
                                      <p:childTnLst>
                                        <p:set>
                                          <p:cBhvr>
                                            <p:cTn id="51" dur="1" fill="hold">
                                              <p:stCondLst>
                                                <p:cond delay="0"/>
                                              </p:stCondLst>
                                            </p:cTn>
                                            <p:tgtEl>
                                              <p:spTgt spid="66"/>
                                            </p:tgtEl>
                                            <p:attrNameLst>
                                              <p:attrName>style.visibility</p:attrName>
                                            </p:attrNameLst>
                                          </p:cBhvr>
                                          <p:to>
                                            <p:strVal val="visible"/>
                                          </p:to>
                                        </p:set>
                                        <p:animEffect transition="in" filter="randombar(horizontal)">
                                          <p:cBhvr>
                                            <p:cTn id="52" dur="500"/>
                                            <p:tgtEl>
                                              <p:spTgt spid="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42" grpId="0" animBg="1"/>
          <p:bldP spid="65" grpId="0"/>
          <p:bldP spid="66"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5728729" y="3009357"/>
            <a:ext cx="1155464" cy="1484528"/>
            <a:chOff x="5728729" y="3009357"/>
            <a:chExt cx="1155464" cy="1484528"/>
          </a:xfrm>
        </p:grpSpPr>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728729" y="3009357"/>
              <a:ext cx="1155464" cy="1484528"/>
            </a:xfrm>
            <a:prstGeom prst="rect">
              <a:avLst/>
            </a:prstGeom>
          </p:spPr>
        </p:pic>
        <p:sp>
          <p:nvSpPr>
            <p:cNvPr id="23" name="梯形 3"/>
            <p:cNvSpPr>
              <a:spLocks noChangeAspect="1"/>
            </p:cNvSpPr>
            <p:nvPr/>
          </p:nvSpPr>
          <p:spPr>
            <a:xfrm rot="5220000">
              <a:off x="6238800" y="3679200"/>
              <a:ext cx="124607" cy="216000"/>
            </a:xfrm>
            <a:custGeom>
              <a:avLst/>
              <a:gdLst/>
              <a:ahLst/>
              <a:cxnLst/>
              <a:rect l="l" t="t" r="r" b="b"/>
              <a:pathLst>
                <a:path w="201774" h="349418">
                  <a:moveTo>
                    <a:pt x="0" y="349418"/>
                  </a:moveTo>
                  <a:lnTo>
                    <a:pt x="3236" y="335744"/>
                  </a:lnTo>
                  <a:lnTo>
                    <a:pt x="41376" y="218359"/>
                  </a:lnTo>
                  <a:cubicBezTo>
                    <a:pt x="36890" y="218579"/>
                    <a:pt x="33819" y="214699"/>
                    <a:pt x="34054" y="210227"/>
                  </a:cubicBezTo>
                  <a:lnTo>
                    <a:pt x="35938" y="174277"/>
                  </a:lnTo>
                  <a:lnTo>
                    <a:pt x="41467" y="169298"/>
                  </a:lnTo>
                  <a:lnTo>
                    <a:pt x="43726" y="0"/>
                  </a:lnTo>
                  <a:lnTo>
                    <a:pt x="201774" y="36443"/>
                  </a:lnTo>
                  <a:lnTo>
                    <a:pt x="200012" y="39756"/>
                  </a:lnTo>
                  <a:lnTo>
                    <a:pt x="99342" y="168608"/>
                  </a:lnTo>
                  <a:cubicBezTo>
                    <a:pt x="104297" y="168858"/>
                    <a:pt x="108099" y="173088"/>
                    <a:pt x="107839" y="178045"/>
                  </a:cubicBezTo>
                  <a:lnTo>
                    <a:pt x="105955" y="213996"/>
                  </a:lnTo>
                  <a:lnTo>
                    <a:pt x="102000" y="217557"/>
                  </a:lnTo>
                  <a:lnTo>
                    <a:pt x="133200" y="349418"/>
                  </a:ln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矩形 5"/>
          <p:cNvSpPr/>
          <p:nvPr/>
        </p:nvSpPr>
        <p:spPr>
          <a:xfrm>
            <a:off x="0" y="4413250"/>
            <a:ext cx="12701588" cy="27368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1" name="组合 10"/>
          <p:cNvGrpSpPr/>
          <p:nvPr/>
        </p:nvGrpSpPr>
        <p:grpSpPr>
          <a:xfrm rot="5400000">
            <a:off x="10973800" y="863395"/>
            <a:ext cx="2051051" cy="324261"/>
            <a:chOff x="10510344" y="450850"/>
            <a:chExt cx="2051051" cy="324261"/>
          </a:xfrm>
        </p:grpSpPr>
        <p:grpSp>
          <p:nvGrpSpPr>
            <p:cNvPr id="14" name="组合 13"/>
            <p:cNvGrpSpPr>
              <a:grpSpLocks noChangeAspect="1"/>
            </p:cNvGrpSpPr>
            <p:nvPr/>
          </p:nvGrpSpPr>
          <p:grpSpPr>
            <a:xfrm rot="16200000">
              <a:off x="12075264" y="288981"/>
              <a:ext cx="324261" cy="648000"/>
              <a:chOff x="3381198" y="1858772"/>
              <a:chExt cx="486559" cy="972336"/>
            </a:xfrm>
          </p:grpSpPr>
          <p:grpSp>
            <p:nvGrpSpPr>
              <p:cNvPr id="16" name="组合 15"/>
              <p:cNvGrpSpPr/>
              <p:nvPr/>
            </p:nvGrpSpPr>
            <p:grpSpPr>
              <a:xfrm>
                <a:off x="3381198" y="1858772"/>
                <a:ext cx="486559" cy="972336"/>
                <a:chOff x="3381198" y="1858772"/>
                <a:chExt cx="486559" cy="972336"/>
              </a:xfrm>
            </p:grpSpPr>
            <p:sp>
              <p:nvSpPr>
                <p:cNvPr id="18" name="椭圆 2"/>
                <p:cNvSpPr/>
                <p:nvPr/>
              </p:nvSpPr>
              <p:spPr>
                <a:xfrm>
                  <a:off x="3381198" y="1858772"/>
                  <a:ext cx="486559" cy="972336"/>
                </a:xfrm>
                <a:custGeom>
                  <a:avLst/>
                  <a:gdLst/>
                  <a:ahLst/>
                  <a:cxnLst/>
                  <a:rect l="l" t="t" r="r" b="b"/>
                  <a:pathLst>
                    <a:path w="486559" h="972336">
                      <a:moveTo>
                        <a:pt x="486559" y="0"/>
                      </a:moveTo>
                      <a:lnTo>
                        <a:pt x="322894" y="320075"/>
                      </a:lnTo>
                      <a:cubicBezTo>
                        <a:pt x="402582" y="369462"/>
                        <a:pt x="458391" y="492406"/>
                        <a:pt x="458391" y="636028"/>
                      </a:cubicBezTo>
                      <a:cubicBezTo>
                        <a:pt x="458391" y="805530"/>
                        <a:pt x="380656" y="946232"/>
                        <a:pt x="278391" y="972336"/>
                      </a:cubicBezTo>
                      <a:cubicBezTo>
                        <a:pt x="176126" y="946232"/>
                        <a:pt x="98391" y="805530"/>
                        <a:pt x="98391" y="636028"/>
                      </a:cubicBezTo>
                      <a:cubicBezTo>
                        <a:pt x="98391" y="500924"/>
                        <a:pt x="147777" y="384118"/>
                        <a:pt x="220276" y="329927"/>
                      </a:cubicBezTo>
                      <a:lnTo>
                        <a:pt x="0" y="16298"/>
                      </a:lnTo>
                      <a:lnTo>
                        <a:pt x="246739" y="64283"/>
                      </a:lnTo>
                      <a:close/>
                    </a:path>
                  </a:pathLst>
                </a:custGeom>
                <a:solidFill>
                  <a:srgbClr val="1F1A17"/>
                </a:solidFill>
                <a:ln cap="sq">
                  <a:noFill/>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椭圆 18"/>
                <p:cNvSpPr/>
                <p:nvPr/>
              </p:nvSpPr>
              <p:spPr>
                <a:xfrm>
                  <a:off x="3582000" y="2502000"/>
                  <a:ext cx="216000" cy="21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椭圆 16"/>
              <p:cNvSpPr/>
              <p:nvPr/>
            </p:nvSpPr>
            <p:spPr>
              <a:xfrm>
                <a:off x="3700800" y="2574000"/>
                <a:ext cx="72000" cy="72000"/>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5" name="直接连接符 14"/>
            <p:cNvCxnSpPr/>
            <p:nvPr/>
          </p:nvCxnSpPr>
          <p:spPr>
            <a:xfrm rot="16200000">
              <a:off x="11269080" y="-145754"/>
              <a:ext cx="0" cy="1517472"/>
            </a:xfrm>
            <a:prstGeom prst="line">
              <a:avLst/>
            </a:prstGeom>
            <a:ln w="19050">
              <a:solidFill>
                <a:srgbClr val="1F1A17"/>
              </a:solidFill>
            </a:ln>
          </p:spPr>
          <p:style>
            <a:lnRef idx="1">
              <a:schemeClr val="accent1"/>
            </a:lnRef>
            <a:fillRef idx="0">
              <a:schemeClr val="accent1"/>
            </a:fillRef>
            <a:effectRef idx="0">
              <a:schemeClr val="accent1"/>
            </a:effectRef>
            <a:fontRef idx="minor">
              <a:schemeClr val="tx1"/>
            </a:fontRef>
          </p:style>
        </p:cxnSp>
      </p:grpSp>
      <p:sp>
        <p:nvSpPr>
          <p:cNvPr id="21" name="TextBox 39"/>
          <p:cNvSpPr txBox="1">
            <a:spLocks noChangeArrowheads="1"/>
          </p:cNvSpPr>
          <p:nvPr/>
        </p:nvSpPr>
        <p:spPr bwMode="auto">
          <a:xfrm>
            <a:off x="11456194" y="-6350"/>
            <a:ext cx="1066800" cy="1382967"/>
          </a:xfrm>
          <a:prstGeom prst="rect">
            <a:avLst/>
          </a:prstGeom>
          <a:noFill/>
          <a:ln w="12700">
            <a:noFill/>
            <a:prstDash val="dash"/>
          </a:ln>
        </p:spPr>
        <p:txBody>
          <a:bodyPr vert="eaVert" wrap="square" tIns="72000" bIns="10800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2000" b="1" dirty="0">
                <a:solidFill>
                  <a:srgbClr val="1F1A17"/>
                </a:solidFill>
                <a:latin typeface="汉仪PP体简" panose="00020600040101010101" pitchFamily="18" charset="-122"/>
                <a:ea typeface="汉仪PP体简" panose="00020600040101010101" pitchFamily="18" charset="-122"/>
                <a:cs typeface="方正风雅宋简体"/>
              </a:rPr>
              <a:t>01 </a:t>
            </a:r>
            <a:endParaRPr lang="en-US" altLang="zh-CN" sz="2000" b="1" dirty="0">
              <a:solidFill>
                <a:srgbClr val="1F1A17"/>
              </a:solidFill>
              <a:latin typeface="汉仪PP体简" panose="00020600040101010101" pitchFamily="18" charset="-122"/>
              <a:ea typeface="汉仪PP体简" panose="00020600040101010101" pitchFamily="18" charset="-122"/>
              <a:cs typeface="方正风雅宋简体"/>
            </a:endParaRPr>
          </a:p>
          <a:p>
            <a:pPr algn="ctr"/>
            <a:r>
              <a:rPr lang="zh-CN" altLang="en-US" sz="2000" b="1" dirty="0">
                <a:solidFill>
                  <a:srgbClr val="1F1A17"/>
                </a:solidFill>
                <a:latin typeface="汉仪PP体简" panose="00020600040101010101" pitchFamily="18" charset="-122"/>
                <a:ea typeface="汉仪PP体简" panose="00020600040101010101" pitchFamily="18" charset="-122"/>
                <a:cs typeface="方正风雅宋简体"/>
              </a:rPr>
              <a:t>教学分析</a:t>
            </a:r>
            <a:endParaRPr lang="zh-CN" altLang="en-US" sz="2000" b="1"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22" name="椭圆 21"/>
          <p:cNvSpPr/>
          <p:nvPr/>
        </p:nvSpPr>
        <p:spPr>
          <a:xfrm rot="21300000">
            <a:off x="5472848" y="2695096"/>
            <a:ext cx="1798401" cy="1732277"/>
          </a:xfrm>
          <a:custGeom>
            <a:avLst/>
            <a:gdLst/>
            <a:ahLst/>
            <a:cxnLst/>
            <a:rect l="l" t="t" r="r" b="b"/>
            <a:pathLst>
              <a:path w="2089262" h="2012443">
                <a:moveTo>
                  <a:pt x="1152005" y="3903"/>
                </a:moveTo>
                <a:cubicBezTo>
                  <a:pt x="1678448" y="42618"/>
                  <a:pt x="2089262" y="364569"/>
                  <a:pt x="2089262" y="756000"/>
                </a:cubicBezTo>
                <a:cubicBezTo>
                  <a:pt x="2089262" y="786105"/>
                  <a:pt x="2086832" y="815798"/>
                  <a:pt x="2081432" y="844874"/>
                </a:cubicBezTo>
                <a:lnTo>
                  <a:pt x="1862014" y="2012443"/>
                </a:lnTo>
                <a:lnTo>
                  <a:pt x="55159" y="1886095"/>
                </a:lnTo>
                <a:lnTo>
                  <a:pt x="6362" y="829148"/>
                </a:lnTo>
                <a:cubicBezTo>
                  <a:pt x="2896" y="805101"/>
                  <a:pt x="1262" y="780689"/>
                  <a:pt x="1262" y="756000"/>
                </a:cubicBezTo>
                <a:lnTo>
                  <a:pt x="2299" y="741127"/>
                </a:lnTo>
                <a:lnTo>
                  <a:pt x="0" y="691337"/>
                </a:lnTo>
                <a:lnTo>
                  <a:pt x="5743" y="691739"/>
                </a:lnTo>
                <a:cubicBezTo>
                  <a:pt x="50086" y="304243"/>
                  <a:pt x="498609" y="0"/>
                  <a:pt x="1045262" y="0"/>
                </a:cubicBezTo>
                <a:cubicBezTo>
                  <a:pt x="1081299" y="0"/>
                  <a:pt x="1116909" y="1322"/>
                  <a:pt x="1152005" y="3903"/>
                </a:cubicBezTo>
                <a:close/>
              </a:path>
            </a:pathLst>
          </a:custGeom>
          <a:no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3" name="组合 32"/>
          <p:cNvGrpSpPr/>
          <p:nvPr/>
        </p:nvGrpSpPr>
        <p:grpSpPr>
          <a:xfrm>
            <a:off x="7138291" y="2858016"/>
            <a:ext cx="888964" cy="1565999"/>
            <a:chOff x="7758461" y="648000"/>
            <a:chExt cx="1032739" cy="1819273"/>
          </a:xfrm>
          <a:solidFill>
            <a:schemeClr val="bg1"/>
          </a:solidFill>
        </p:grpSpPr>
        <p:sp>
          <p:nvSpPr>
            <p:cNvPr id="25" name="矩形 24"/>
            <p:cNvSpPr/>
            <p:nvPr/>
          </p:nvSpPr>
          <p:spPr>
            <a:xfrm rot="780000">
              <a:off x="7758461" y="1993951"/>
              <a:ext cx="684000" cy="473322"/>
            </a:xfrm>
            <a:custGeom>
              <a:avLst/>
              <a:gdLst/>
              <a:ahLst/>
              <a:cxnLst/>
              <a:rect l="l" t="t" r="r" b="b"/>
              <a:pathLst>
                <a:path w="611665" h="473322">
                  <a:moveTo>
                    <a:pt x="0" y="0"/>
                  </a:moveTo>
                  <a:lnTo>
                    <a:pt x="611665" y="0"/>
                  </a:lnTo>
                  <a:lnTo>
                    <a:pt x="611665" y="473322"/>
                  </a:lnTo>
                  <a:lnTo>
                    <a:pt x="66521" y="473322"/>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矩形 24"/>
            <p:cNvSpPr/>
            <p:nvPr/>
          </p:nvSpPr>
          <p:spPr>
            <a:xfrm rot="780000">
              <a:off x="7851608" y="1356482"/>
              <a:ext cx="718367" cy="659300"/>
            </a:xfrm>
            <a:custGeom>
              <a:avLst/>
              <a:gdLst/>
              <a:ahLst/>
              <a:cxnLst/>
              <a:rect l="l" t="t" r="r" b="b"/>
              <a:pathLst>
                <a:path w="718367" h="659300">
                  <a:moveTo>
                    <a:pt x="0" y="139637"/>
                  </a:moveTo>
                  <a:lnTo>
                    <a:pt x="718367" y="0"/>
                  </a:lnTo>
                  <a:lnTo>
                    <a:pt x="718367" y="659300"/>
                  </a:lnTo>
                  <a:lnTo>
                    <a:pt x="60627" y="659300"/>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椭圆 29"/>
            <p:cNvSpPr/>
            <p:nvPr/>
          </p:nvSpPr>
          <p:spPr>
            <a:xfrm>
              <a:off x="7920000" y="648000"/>
              <a:ext cx="871200" cy="792000"/>
            </a:xfrm>
            <a:custGeom>
              <a:avLst/>
              <a:gdLst/>
              <a:ahLst/>
              <a:cxnLst/>
              <a:rect l="l" t="t" r="r" b="b"/>
              <a:pathLst>
                <a:path w="856800" h="711231">
                  <a:moveTo>
                    <a:pt x="835587" y="0"/>
                  </a:moveTo>
                  <a:lnTo>
                    <a:pt x="856800" y="1726"/>
                  </a:lnTo>
                  <a:lnTo>
                    <a:pt x="695652" y="711231"/>
                  </a:lnTo>
                  <a:lnTo>
                    <a:pt x="31" y="674775"/>
                  </a:lnTo>
                  <a:cubicBezTo>
                    <a:pt x="0" y="674671"/>
                    <a:pt x="0" y="674567"/>
                    <a:pt x="0" y="674463"/>
                  </a:cubicBezTo>
                  <a:cubicBezTo>
                    <a:pt x="0" y="301967"/>
                    <a:pt x="374106" y="0"/>
                    <a:pt x="835587" y="0"/>
                  </a:cubicBez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flipH="1">
            <a:off x="4674333" y="2889005"/>
            <a:ext cx="898261" cy="1565999"/>
            <a:chOff x="7758461" y="648000"/>
            <a:chExt cx="1043539" cy="1819273"/>
          </a:xfrm>
          <a:solidFill>
            <a:schemeClr val="bg1"/>
          </a:solidFill>
        </p:grpSpPr>
        <p:sp>
          <p:nvSpPr>
            <p:cNvPr id="35" name="矩形 24"/>
            <p:cNvSpPr/>
            <p:nvPr/>
          </p:nvSpPr>
          <p:spPr>
            <a:xfrm rot="780000">
              <a:off x="7758461" y="1993951"/>
              <a:ext cx="684000" cy="473322"/>
            </a:xfrm>
            <a:custGeom>
              <a:avLst/>
              <a:gdLst/>
              <a:ahLst/>
              <a:cxnLst/>
              <a:rect l="l" t="t" r="r" b="b"/>
              <a:pathLst>
                <a:path w="611665" h="473322">
                  <a:moveTo>
                    <a:pt x="0" y="0"/>
                  </a:moveTo>
                  <a:lnTo>
                    <a:pt x="611665" y="0"/>
                  </a:lnTo>
                  <a:lnTo>
                    <a:pt x="611665" y="473322"/>
                  </a:lnTo>
                  <a:lnTo>
                    <a:pt x="66521" y="473322"/>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24"/>
            <p:cNvSpPr/>
            <p:nvPr/>
          </p:nvSpPr>
          <p:spPr>
            <a:xfrm rot="780000">
              <a:off x="7851608" y="1356482"/>
              <a:ext cx="718367" cy="659300"/>
            </a:xfrm>
            <a:custGeom>
              <a:avLst/>
              <a:gdLst/>
              <a:ahLst/>
              <a:cxnLst/>
              <a:rect l="l" t="t" r="r" b="b"/>
              <a:pathLst>
                <a:path w="718367" h="659300">
                  <a:moveTo>
                    <a:pt x="0" y="139637"/>
                  </a:moveTo>
                  <a:lnTo>
                    <a:pt x="718367" y="0"/>
                  </a:lnTo>
                  <a:lnTo>
                    <a:pt x="718367" y="659300"/>
                  </a:lnTo>
                  <a:lnTo>
                    <a:pt x="60627" y="659300"/>
                  </a:ln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椭圆 29"/>
            <p:cNvSpPr/>
            <p:nvPr/>
          </p:nvSpPr>
          <p:spPr>
            <a:xfrm>
              <a:off x="7930800" y="648000"/>
              <a:ext cx="871200" cy="792000"/>
            </a:xfrm>
            <a:custGeom>
              <a:avLst/>
              <a:gdLst/>
              <a:ahLst/>
              <a:cxnLst/>
              <a:rect l="l" t="t" r="r" b="b"/>
              <a:pathLst>
                <a:path w="856800" h="711231">
                  <a:moveTo>
                    <a:pt x="835587" y="0"/>
                  </a:moveTo>
                  <a:lnTo>
                    <a:pt x="856800" y="1726"/>
                  </a:lnTo>
                  <a:lnTo>
                    <a:pt x="695652" y="711231"/>
                  </a:lnTo>
                  <a:lnTo>
                    <a:pt x="31" y="674775"/>
                  </a:lnTo>
                  <a:cubicBezTo>
                    <a:pt x="0" y="674671"/>
                    <a:pt x="0" y="674567"/>
                    <a:pt x="0" y="674463"/>
                  </a:cubicBezTo>
                  <a:cubicBezTo>
                    <a:pt x="0" y="301967"/>
                    <a:pt x="374106" y="0"/>
                    <a:pt x="835587" y="0"/>
                  </a:cubicBezTo>
                  <a:close/>
                </a:path>
              </a:pathLst>
            </a:custGeom>
            <a:grpFill/>
            <a:ln w="101600">
              <a:solidFill>
                <a:srgbClr val="1F1A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 name="矩形 1"/>
          <p:cNvSpPr/>
          <p:nvPr/>
        </p:nvSpPr>
        <p:spPr>
          <a:xfrm>
            <a:off x="0" y="5327650"/>
            <a:ext cx="12708000" cy="533400"/>
          </a:xfrm>
          <a:prstGeom prst="rect">
            <a:avLst/>
          </a:prstGeom>
          <a:pattFill prst="horzBrick">
            <a:fgClr>
              <a:srgbClr val="1F1A17"/>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7" presetClass="entr" presetSubtype="8" fill="hold" nodeType="withEffect">
                                      <p:stCondLst>
                                        <p:cond delay="0"/>
                                      </p:stCondLst>
                                      <p:childTnLst>
                                        <p:set>
                                          <p:cBhvr>
                                            <p:cTn id="8" dur="1" fill="hold">
                                              <p:stCondLst>
                                                <p:cond delay="0"/>
                                              </p:stCondLst>
                                            </p:cTn>
                                            <p:tgtEl>
                                              <p:spTgt spid="33"/>
                                            </p:tgtEl>
                                            <p:attrNameLst>
                                              <p:attrName>style.visibility</p:attrName>
                                            </p:attrNameLst>
                                          </p:cBhvr>
                                          <p:to>
                                            <p:strVal val="visible"/>
                                          </p:to>
                                        </p:set>
                                        <p:anim calcmode="lin" valueType="num">
                                          <p:cBhvr>
                                            <p:cTn id="9" dur="500" fill="hold"/>
                                            <p:tgtEl>
                                              <p:spTgt spid="33"/>
                                            </p:tgtEl>
                                            <p:attrNameLst>
                                              <p:attrName>ppt_x</p:attrName>
                                            </p:attrNameLst>
                                          </p:cBhvr>
                                          <p:tavLst>
                                            <p:tav tm="0">
                                              <p:val>
                                                <p:strVal val="#ppt_x-#ppt_w/2"/>
                                              </p:val>
                                            </p:tav>
                                            <p:tav tm="100000">
                                              <p:val>
                                                <p:strVal val="#ppt_x"/>
                                              </p:val>
                                            </p:tav>
                                          </p:tavLst>
                                        </p:anim>
                                        <p:anim calcmode="lin" valueType="num">
                                          <p:cBhvr>
                                            <p:cTn id="10" dur="500" fill="hold"/>
                                            <p:tgtEl>
                                              <p:spTgt spid="33"/>
                                            </p:tgtEl>
                                            <p:attrNameLst>
                                              <p:attrName>ppt_y</p:attrName>
                                            </p:attrNameLst>
                                          </p:cBhvr>
                                          <p:tavLst>
                                            <p:tav tm="0">
                                              <p:val>
                                                <p:strVal val="#ppt_y"/>
                                              </p:val>
                                            </p:tav>
                                            <p:tav tm="100000">
                                              <p:val>
                                                <p:strVal val="#ppt_y"/>
                                              </p:val>
                                            </p:tav>
                                          </p:tavLst>
                                        </p:anim>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strVal val="#ppt_h"/>
                                              </p:val>
                                            </p:tav>
                                            <p:tav tm="100000">
                                              <p:val>
                                                <p:strVal val="#ppt_h"/>
                                              </p:val>
                                            </p:tav>
                                          </p:tavLst>
                                        </p:anim>
                                      </p:childTnLst>
                                    </p:cTn>
                                  </p:par>
                                  <p:par>
                                    <p:cTn id="13" presetID="17" presetClass="entr" presetSubtype="2"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ppt_x</p:attrName>
                                            </p:attrNameLst>
                                          </p:cBhvr>
                                          <p:tavLst>
                                            <p:tav tm="0">
                                              <p:val>
                                                <p:strVal val="#ppt_x+#ppt_w/2"/>
                                              </p:val>
                                            </p:tav>
                                            <p:tav tm="100000">
                                              <p:val>
                                                <p:strVal val="#ppt_x"/>
                                              </p:val>
                                            </p:tav>
                                          </p:tavLst>
                                        </p:anim>
                                        <p:anim calcmode="lin" valueType="num">
                                          <p:cBhvr>
                                            <p:cTn id="16" dur="500" fill="hold"/>
                                            <p:tgtEl>
                                              <p:spTgt spid="34"/>
                                            </p:tgtEl>
                                            <p:attrNameLst>
                                              <p:attrName>ppt_y</p:attrName>
                                            </p:attrNameLst>
                                          </p:cBhvr>
                                          <p:tavLst>
                                            <p:tav tm="0">
                                              <p:val>
                                                <p:strVal val="#ppt_y"/>
                                              </p:val>
                                            </p:tav>
                                            <p:tav tm="100000">
                                              <p:val>
                                                <p:strVal val="#ppt_y"/>
                                              </p:val>
                                            </p:tav>
                                          </p:tavLst>
                                        </p:anim>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strVal val="#ppt_h"/>
                                              </p:val>
                                            </p:tav>
                                            <p:tav tm="100000">
                                              <p:val>
                                                <p:strVal val="#ppt_h"/>
                                              </p:val>
                                            </p:tav>
                                          </p:tavLst>
                                        </p:anim>
                                      </p:childTnLst>
                                    </p:cTn>
                                  </p:par>
                                </p:childTnLst>
                              </p:cTn>
                            </p:par>
                            <p:par>
                              <p:cTn id="19" fill="hold">
                                <p:stCondLst>
                                  <p:cond delay="0"/>
                                </p:stCondLst>
                                <p:childTnLst>
                                  <p:par>
                                    <p:cTn id="20" presetID="2" presetClass="entr" presetSubtype="4" fill="hold" nodeType="afterEffect" p14:presetBounceEnd="40000">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14:bounceEnd="40000">
                                          <p:cBhvr additive="base">
                                            <p:cTn id="22" dur="500" fill="hold"/>
                                            <p:tgtEl>
                                              <p:spTgt spid="4"/>
                                            </p:tgtEl>
                                            <p:attrNameLst>
                                              <p:attrName>ppt_x</p:attrName>
                                            </p:attrNameLst>
                                          </p:cBhvr>
                                          <p:tavLst>
                                            <p:tav tm="0">
                                              <p:val>
                                                <p:strVal val="#ppt_x"/>
                                              </p:val>
                                            </p:tav>
                                            <p:tav tm="100000">
                                              <p:val>
                                                <p:strVal val="#ppt_x"/>
                                              </p:val>
                                            </p:tav>
                                          </p:tavLst>
                                        </p:anim>
                                        <p:anim calcmode="lin" valueType="num" p14:bounceEnd="40000">
                                          <p:cBhvr additive="base">
                                            <p:cTn id="23" dur="500" fill="hold"/>
                                            <p:tgtEl>
                                              <p:spTgt spid="4"/>
                                            </p:tgtEl>
                                            <p:attrNameLst>
                                              <p:attrName>ppt_y</p:attrName>
                                            </p:attrNameLst>
                                          </p:cBhvr>
                                          <p:tavLst>
                                            <p:tav tm="0">
                                              <p:val>
                                                <p:strVal val="1+#ppt_h/2"/>
                                              </p:val>
                                            </p:tav>
                                            <p:tav tm="100000">
                                              <p:val>
                                                <p:strVal val="#ppt_y"/>
                                              </p:val>
                                            </p:tav>
                                          </p:tavLst>
                                        </p:anim>
                                      </p:childTnLst>
                                    </p:cTn>
                                  </p:par>
                                  <p:par>
                                    <p:cTn id="24" presetID="1" presetClass="exit" presetSubtype="0" fill="hold" grpId="0" nodeType="withEffect">
                                      <p:stCondLst>
                                        <p:cond delay="500"/>
                                      </p:stCondLst>
                                      <p:childTnLst>
                                        <p:set>
                                          <p:cBhvr>
                                            <p:cTn id="25" dur="1" fill="hold">
                                              <p:stCondLst>
                                                <p:cond delay="0"/>
                                              </p:stCondLst>
                                            </p:cTn>
                                            <p:tgtEl>
                                              <p:spTgt spid="6"/>
                                            </p:tgtEl>
                                            <p:attrNameLst>
                                              <p:attrName>style.visibility</p:attrName>
                                            </p:attrNameLst>
                                          </p:cBhvr>
                                          <p:to>
                                            <p:strVal val="hidden"/>
                                          </p:to>
                                        </p:set>
                                      </p:childTnLst>
                                    </p:cTn>
                                  </p:par>
                                </p:childTnLst>
                              </p:cTn>
                            </p:par>
                            <p:par>
                              <p:cTn id="26" fill="hold">
                                <p:stCondLst>
                                  <p:cond delay="500"/>
                                </p:stCondLst>
                                <p:childTnLst>
                                  <p:par>
                                    <p:cTn id="27" presetID="2" presetClass="entr" presetSubtype="1" fill="hold" nodeType="afterEffect" p14:presetBounceEnd="60000">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14:bounceEnd="60000">
                                          <p:cBhvr additive="base">
                                            <p:cTn id="29" dur="500" fill="hold"/>
                                            <p:tgtEl>
                                              <p:spTgt spid="11"/>
                                            </p:tgtEl>
                                            <p:attrNameLst>
                                              <p:attrName>ppt_x</p:attrName>
                                            </p:attrNameLst>
                                          </p:cBhvr>
                                          <p:tavLst>
                                            <p:tav tm="0">
                                              <p:val>
                                                <p:strVal val="#ppt_x"/>
                                              </p:val>
                                            </p:tav>
                                            <p:tav tm="100000">
                                              <p:val>
                                                <p:strVal val="#ppt_x"/>
                                              </p:val>
                                            </p:tav>
                                          </p:tavLst>
                                        </p:anim>
                                        <p:anim calcmode="lin" valueType="num" p14:bounceEnd="60000">
                                          <p:cBhvr additive="base">
                                            <p:cTn id="30" dur="500" fill="hold"/>
                                            <p:tgtEl>
                                              <p:spTgt spid="11"/>
                                            </p:tgtEl>
                                            <p:attrNameLst>
                                              <p:attrName>ppt_y</p:attrName>
                                            </p:attrNameLst>
                                          </p:cBhvr>
                                          <p:tavLst>
                                            <p:tav tm="0">
                                              <p:val>
                                                <p:strVal val="0-#ppt_h/2"/>
                                              </p:val>
                                            </p:tav>
                                            <p:tav tm="100000">
                                              <p:val>
                                                <p:strVal val="#ppt_y"/>
                                              </p:val>
                                            </p:tav>
                                          </p:tavLst>
                                        </p:anim>
                                      </p:childTnLst>
                                    </p:cTn>
                                  </p:par>
                                </p:childTnLst>
                              </p:cTn>
                            </p:par>
                            <p:par>
                              <p:cTn id="31" fill="hold">
                                <p:stCondLst>
                                  <p:cond delay="1000"/>
                                </p:stCondLst>
                                <p:childTnLst>
                                  <p:par>
                                    <p:cTn id="32" presetID="38" presetClass="entr" presetSubtype="0" accel="50000" fill="hold" grpId="0" nodeType="afterEffect">
                                      <p:stCondLst>
                                        <p:cond delay="0"/>
                                      </p:stCondLst>
                                      <p:iterate type="lt">
                                        <p:tmPct val="20000"/>
                                      </p:iterate>
                                      <p:childTnLst>
                                        <p:set>
                                          <p:cBhvr>
                                            <p:cTn id="33" dur="1" fill="hold">
                                              <p:stCondLst>
                                                <p:cond delay="0"/>
                                              </p:stCondLst>
                                            </p:cTn>
                                            <p:tgtEl>
                                              <p:spTgt spid="21"/>
                                            </p:tgtEl>
                                            <p:attrNameLst>
                                              <p:attrName>style.visibility</p:attrName>
                                            </p:attrNameLst>
                                          </p:cBhvr>
                                          <p:to>
                                            <p:strVal val="visible"/>
                                          </p:to>
                                        </p:set>
                                        <p:set>
                                          <p:cBhvr>
                                            <p:cTn id="34" dur="455" fill="hold">
                                              <p:stCondLst>
                                                <p:cond delay="0"/>
                                              </p:stCondLst>
                                            </p:cTn>
                                            <p:tgtEl>
                                              <p:spTgt spid="21"/>
                                            </p:tgtEl>
                                            <p:attrNameLst>
                                              <p:attrName>style.rotation</p:attrName>
                                            </p:attrNameLst>
                                          </p:cBhvr>
                                          <p:to>
                                            <p:strVal val="-45.0"/>
                                          </p:to>
                                        </p:set>
                                        <p:anim calcmode="lin" valueType="num">
                                          <p:cBhvr>
                                            <p:cTn id="35"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22"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7" presetClass="entr" presetSubtype="8" fill="hold" nodeType="withEffect">
                                      <p:stCondLst>
                                        <p:cond delay="0"/>
                                      </p:stCondLst>
                                      <p:childTnLst>
                                        <p:set>
                                          <p:cBhvr>
                                            <p:cTn id="8" dur="1" fill="hold">
                                              <p:stCondLst>
                                                <p:cond delay="0"/>
                                              </p:stCondLst>
                                            </p:cTn>
                                            <p:tgtEl>
                                              <p:spTgt spid="33"/>
                                            </p:tgtEl>
                                            <p:attrNameLst>
                                              <p:attrName>style.visibility</p:attrName>
                                            </p:attrNameLst>
                                          </p:cBhvr>
                                          <p:to>
                                            <p:strVal val="visible"/>
                                          </p:to>
                                        </p:set>
                                        <p:anim calcmode="lin" valueType="num">
                                          <p:cBhvr>
                                            <p:cTn id="9" dur="500" fill="hold"/>
                                            <p:tgtEl>
                                              <p:spTgt spid="33"/>
                                            </p:tgtEl>
                                            <p:attrNameLst>
                                              <p:attrName>ppt_x</p:attrName>
                                            </p:attrNameLst>
                                          </p:cBhvr>
                                          <p:tavLst>
                                            <p:tav tm="0">
                                              <p:val>
                                                <p:strVal val="#ppt_x-#ppt_w/2"/>
                                              </p:val>
                                            </p:tav>
                                            <p:tav tm="100000">
                                              <p:val>
                                                <p:strVal val="#ppt_x"/>
                                              </p:val>
                                            </p:tav>
                                          </p:tavLst>
                                        </p:anim>
                                        <p:anim calcmode="lin" valueType="num">
                                          <p:cBhvr>
                                            <p:cTn id="10" dur="500" fill="hold"/>
                                            <p:tgtEl>
                                              <p:spTgt spid="33"/>
                                            </p:tgtEl>
                                            <p:attrNameLst>
                                              <p:attrName>ppt_y</p:attrName>
                                            </p:attrNameLst>
                                          </p:cBhvr>
                                          <p:tavLst>
                                            <p:tav tm="0">
                                              <p:val>
                                                <p:strVal val="#ppt_y"/>
                                              </p:val>
                                            </p:tav>
                                            <p:tav tm="100000">
                                              <p:val>
                                                <p:strVal val="#ppt_y"/>
                                              </p:val>
                                            </p:tav>
                                          </p:tavLst>
                                        </p:anim>
                                        <p:anim calcmode="lin" valueType="num">
                                          <p:cBhvr>
                                            <p:cTn id="11" dur="500" fill="hold"/>
                                            <p:tgtEl>
                                              <p:spTgt spid="33"/>
                                            </p:tgtEl>
                                            <p:attrNameLst>
                                              <p:attrName>ppt_w</p:attrName>
                                            </p:attrNameLst>
                                          </p:cBhvr>
                                          <p:tavLst>
                                            <p:tav tm="0">
                                              <p:val>
                                                <p:fltVal val="0"/>
                                              </p:val>
                                            </p:tav>
                                            <p:tav tm="100000">
                                              <p:val>
                                                <p:strVal val="#ppt_w"/>
                                              </p:val>
                                            </p:tav>
                                          </p:tavLst>
                                        </p:anim>
                                        <p:anim calcmode="lin" valueType="num">
                                          <p:cBhvr>
                                            <p:cTn id="12" dur="500" fill="hold"/>
                                            <p:tgtEl>
                                              <p:spTgt spid="33"/>
                                            </p:tgtEl>
                                            <p:attrNameLst>
                                              <p:attrName>ppt_h</p:attrName>
                                            </p:attrNameLst>
                                          </p:cBhvr>
                                          <p:tavLst>
                                            <p:tav tm="0">
                                              <p:val>
                                                <p:strVal val="#ppt_h"/>
                                              </p:val>
                                            </p:tav>
                                            <p:tav tm="100000">
                                              <p:val>
                                                <p:strVal val="#ppt_h"/>
                                              </p:val>
                                            </p:tav>
                                          </p:tavLst>
                                        </p:anim>
                                      </p:childTnLst>
                                    </p:cTn>
                                  </p:par>
                                  <p:par>
                                    <p:cTn id="13" presetID="17" presetClass="entr" presetSubtype="2" fill="hold" nodeType="withEffect">
                                      <p:stCondLst>
                                        <p:cond delay="0"/>
                                      </p:stCondLst>
                                      <p:childTnLst>
                                        <p:set>
                                          <p:cBhvr>
                                            <p:cTn id="14" dur="1" fill="hold">
                                              <p:stCondLst>
                                                <p:cond delay="0"/>
                                              </p:stCondLst>
                                            </p:cTn>
                                            <p:tgtEl>
                                              <p:spTgt spid="34"/>
                                            </p:tgtEl>
                                            <p:attrNameLst>
                                              <p:attrName>style.visibility</p:attrName>
                                            </p:attrNameLst>
                                          </p:cBhvr>
                                          <p:to>
                                            <p:strVal val="visible"/>
                                          </p:to>
                                        </p:set>
                                        <p:anim calcmode="lin" valueType="num">
                                          <p:cBhvr>
                                            <p:cTn id="15" dur="500" fill="hold"/>
                                            <p:tgtEl>
                                              <p:spTgt spid="34"/>
                                            </p:tgtEl>
                                            <p:attrNameLst>
                                              <p:attrName>ppt_x</p:attrName>
                                            </p:attrNameLst>
                                          </p:cBhvr>
                                          <p:tavLst>
                                            <p:tav tm="0">
                                              <p:val>
                                                <p:strVal val="#ppt_x+#ppt_w/2"/>
                                              </p:val>
                                            </p:tav>
                                            <p:tav tm="100000">
                                              <p:val>
                                                <p:strVal val="#ppt_x"/>
                                              </p:val>
                                            </p:tav>
                                          </p:tavLst>
                                        </p:anim>
                                        <p:anim calcmode="lin" valueType="num">
                                          <p:cBhvr>
                                            <p:cTn id="16" dur="500" fill="hold"/>
                                            <p:tgtEl>
                                              <p:spTgt spid="34"/>
                                            </p:tgtEl>
                                            <p:attrNameLst>
                                              <p:attrName>ppt_y</p:attrName>
                                            </p:attrNameLst>
                                          </p:cBhvr>
                                          <p:tavLst>
                                            <p:tav tm="0">
                                              <p:val>
                                                <p:strVal val="#ppt_y"/>
                                              </p:val>
                                            </p:tav>
                                            <p:tav tm="100000">
                                              <p:val>
                                                <p:strVal val="#ppt_y"/>
                                              </p:val>
                                            </p:tav>
                                          </p:tavLst>
                                        </p:anim>
                                        <p:anim calcmode="lin" valueType="num">
                                          <p:cBhvr>
                                            <p:cTn id="17" dur="500" fill="hold"/>
                                            <p:tgtEl>
                                              <p:spTgt spid="34"/>
                                            </p:tgtEl>
                                            <p:attrNameLst>
                                              <p:attrName>ppt_w</p:attrName>
                                            </p:attrNameLst>
                                          </p:cBhvr>
                                          <p:tavLst>
                                            <p:tav tm="0">
                                              <p:val>
                                                <p:fltVal val="0"/>
                                              </p:val>
                                            </p:tav>
                                            <p:tav tm="100000">
                                              <p:val>
                                                <p:strVal val="#ppt_w"/>
                                              </p:val>
                                            </p:tav>
                                          </p:tavLst>
                                        </p:anim>
                                        <p:anim calcmode="lin" valueType="num">
                                          <p:cBhvr>
                                            <p:cTn id="18" dur="500" fill="hold"/>
                                            <p:tgtEl>
                                              <p:spTgt spid="34"/>
                                            </p:tgtEl>
                                            <p:attrNameLst>
                                              <p:attrName>ppt_h</p:attrName>
                                            </p:attrNameLst>
                                          </p:cBhvr>
                                          <p:tavLst>
                                            <p:tav tm="0">
                                              <p:val>
                                                <p:strVal val="#ppt_h"/>
                                              </p:val>
                                            </p:tav>
                                            <p:tav tm="100000">
                                              <p:val>
                                                <p:strVal val="#ppt_h"/>
                                              </p:val>
                                            </p:tav>
                                          </p:tavLst>
                                        </p:anim>
                                      </p:childTnLst>
                                    </p:cTn>
                                  </p:par>
                                </p:childTnLst>
                              </p:cTn>
                            </p:par>
                            <p:par>
                              <p:cTn id="19" fill="hold">
                                <p:stCondLst>
                                  <p:cond delay="0"/>
                                </p:stCondLst>
                                <p:childTnLst>
                                  <p:par>
                                    <p:cTn id="20" presetID="2" presetClass="entr" presetSubtype="4"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ppt_x"/>
                                              </p:val>
                                            </p:tav>
                                            <p:tav tm="100000">
                                              <p:val>
                                                <p:strVal val="#ppt_x"/>
                                              </p:val>
                                            </p:tav>
                                          </p:tavLst>
                                        </p:anim>
                                        <p:anim calcmode="lin" valueType="num">
                                          <p:cBhvr additive="base">
                                            <p:cTn id="23" dur="500" fill="hold"/>
                                            <p:tgtEl>
                                              <p:spTgt spid="4"/>
                                            </p:tgtEl>
                                            <p:attrNameLst>
                                              <p:attrName>ppt_y</p:attrName>
                                            </p:attrNameLst>
                                          </p:cBhvr>
                                          <p:tavLst>
                                            <p:tav tm="0">
                                              <p:val>
                                                <p:strVal val="1+#ppt_h/2"/>
                                              </p:val>
                                            </p:tav>
                                            <p:tav tm="100000">
                                              <p:val>
                                                <p:strVal val="#ppt_y"/>
                                              </p:val>
                                            </p:tav>
                                          </p:tavLst>
                                        </p:anim>
                                      </p:childTnLst>
                                    </p:cTn>
                                  </p:par>
                                  <p:par>
                                    <p:cTn id="24" presetID="1" presetClass="exit" presetSubtype="0" fill="hold" grpId="0" nodeType="withEffect">
                                      <p:stCondLst>
                                        <p:cond delay="500"/>
                                      </p:stCondLst>
                                      <p:childTnLst>
                                        <p:set>
                                          <p:cBhvr>
                                            <p:cTn id="25" dur="1" fill="hold">
                                              <p:stCondLst>
                                                <p:cond delay="0"/>
                                              </p:stCondLst>
                                            </p:cTn>
                                            <p:tgtEl>
                                              <p:spTgt spid="6"/>
                                            </p:tgtEl>
                                            <p:attrNameLst>
                                              <p:attrName>style.visibility</p:attrName>
                                            </p:attrNameLst>
                                          </p:cBhvr>
                                          <p:to>
                                            <p:strVal val="hidden"/>
                                          </p:to>
                                        </p:set>
                                      </p:childTnLst>
                                    </p:cTn>
                                  </p:par>
                                </p:childTnLst>
                              </p:cTn>
                            </p:par>
                            <p:par>
                              <p:cTn id="26" fill="hold">
                                <p:stCondLst>
                                  <p:cond delay="500"/>
                                </p:stCondLst>
                                <p:childTnLst>
                                  <p:par>
                                    <p:cTn id="27" presetID="2" presetClass="entr" presetSubtype="1" fill="hold" nodeType="after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0-#ppt_h/2"/>
                                              </p:val>
                                            </p:tav>
                                            <p:tav tm="100000">
                                              <p:val>
                                                <p:strVal val="#ppt_y"/>
                                              </p:val>
                                            </p:tav>
                                          </p:tavLst>
                                        </p:anim>
                                      </p:childTnLst>
                                    </p:cTn>
                                  </p:par>
                                </p:childTnLst>
                              </p:cTn>
                            </p:par>
                            <p:par>
                              <p:cTn id="31" fill="hold">
                                <p:stCondLst>
                                  <p:cond delay="1000"/>
                                </p:stCondLst>
                                <p:childTnLst>
                                  <p:par>
                                    <p:cTn id="32" presetID="38" presetClass="entr" presetSubtype="0" accel="50000" fill="hold" grpId="0" nodeType="afterEffect">
                                      <p:stCondLst>
                                        <p:cond delay="0"/>
                                      </p:stCondLst>
                                      <p:iterate type="lt">
                                        <p:tmPct val="20000"/>
                                      </p:iterate>
                                      <p:childTnLst>
                                        <p:set>
                                          <p:cBhvr>
                                            <p:cTn id="33" dur="1" fill="hold">
                                              <p:stCondLst>
                                                <p:cond delay="0"/>
                                              </p:stCondLst>
                                            </p:cTn>
                                            <p:tgtEl>
                                              <p:spTgt spid="21"/>
                                            </p:tgtEl>
                                            <p:attrNameLst>
                                              <p:attrName>style.visibility</p:attrName>
                                            </p:attrNameLst>
                                          </p:cBhvr>
                                          <p:to>
                                            <p:strVal val="visible"/>
                                          </p:to>
                                        </p:set>
                                        <p:set>
                                          <p:cBhvr>
                                            <p:cTn id="34" dur="455" fill="hold">
                                              <p:stCondLst>
                                                <p:cond delay="0"/>
                                              </p:stCondLst>
                                            </p:cTn>
                                            <p:tgtEl>
                                              <p:spTgt spid="21"/>
                                            </p:tgtEl>
                                            <p:attrNameLst>
                                              <p:attrName>style.rotation</p:attrName>
                                            </p:attrNameLst>
                                          </p:cBhvr>
                                          <p:to>
                                            <p:strVal val="-45.0"/>
                                          </p:to>
                                        </p:set>
                                        <p:anim calcmode="lin" valueType="num">
                                          <p:cBhvr>
                                            <p:cTn id="35" dur="455" fill="hold">
                                              <p:stCondLst>
                                                <p:cond delay="455"/>
                                              </p:stCondLst>
                                            </p:cTn>
                                            <p:tgtEl>
                                              <p:spTgt spid="21"/>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1"/>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1"/>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1"/>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1" grpId="0"/>
          <p:bldP spid="22"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Freeform 34"/>
          <p:cNvSpPr>
            <a:spLocks noEditPoints="1"/>
          </p:cNvSpPr>
          <p:nvPr/>
        </p:nvSpPr>
        <p:spPr bwMode="auto">
          <a:xfrm rot="5400000">
            <a:off x="4466183" y="-179138"/>
            <a:ext cx="3894304" cy="8354681"/>
          </a:xfrm>
          <a:custGeom>
            <a:avLst/>
            <a:gdLst>
              <a:gd name="T0" fmla="*/ 19 w 168"/>
              <a:gd name="T1" fmla="*/ 1 h 214"/>
              <a:gd name="T2" fmla="*/ 7 w 168"/>
              <a:gd name="T3" fmla="*/ 21 h 214"/>
              <a:gd name="T4" fmla="*/ 7 w 168"/>
              <a:gd name="T5" fmla="*/ 34 h 214"/>
              <a:gd name="T6" fmla="*/ 7 w 168"/>
              <a:gd name="T7" fmla="*/ 49 h 214"/>
              <a:gd name="T8" fmla="*/ 7 w 168"/>
              <a:gd name="T9" fmla="*/ 59 h 214"/>
              <a:gd name="T10" fmla="*/ 3 w 168"/>
              <a:gd name="T11" fmla="*/ 70 h 214"/>
              <a:gd name="T12" fmla="*/ 7 w 168"/>
              <a:gd name="T13" fmla="*/ 86 h 214"/>
              <a:gd name="T14" fmla="*/ 7 w 168"/>
              <a:gd name="T15" fmla="*/ 97 h 214"/>
              <a:gd name="T16" fmla="*/ 7 w 168"/>
              <a:gd name="T17" fmla="*/ 109 h 214"/>
              <a:gd name="T18" fmla="*/ 7 w 168"/>
              <a:gd name="T19" fmla="*/ 118 h 214"/>
              <a:gd name="T20" fmla="*/ 3 w 168"/>
              <a:gd name="T21" fmla="*/ 128 h 214"/>
              <a:gd name="T22" fmla="*/ 7 w 168"/>
              <a:gd name="T23" fmla="*/ 145 h 214"/>
              <a:gd name="T24" fmla="*/ 7 w 168"/>
              <a:gd name="T25" fmla="*/ 156 h 214"/>
              <a:gd name="T26" fmla="*/ 7 w 168"/>
              <a:gd name="T27" fmla="*/ 171 h 214"/>
              <a:gd name="T28" fmla="*/ 4 w 168"/>
              <a:gd name="T29" fmla="*/ 184 h 214"/>
              <a:gd name="T30" fmla="*/ 7 w 168"/>
              <a:gd name="T31" fmla="*/ 201 h 214"/>
              <a:gd name="T32" fmla="*/ 123 w 168"/>
              <a:gd name="T33" fmla="*/ 214 h 214"/>
              <a:gd name="T34" fmla="*/ 167 w 168"/>
              <a:gd name="T35" fmla="*/ 58 h 214"/>
              <a:gd name="T36" fmla="*/ 6 w 168"/>
              <a:gd name="T37" fmla="*/ 16 h 214"/>
              <a:gd name="T38" fmla="*/ 6 w 168"/>
              <a:gd name="T39" fmla="*/ 16 h 214"/>
              <a:gd name="T40" fmla="*/ 6 w 168"/>
              <a:gd name="T41" fmla="*/ 26 h 214"/>
              <a:gd name="T42" fmla="*/ 7 w 168"/>
              <a:gd name="T43" fmla="*/ 41 h 214"/>
              <a:gd name="T44" fmla="*/ 6 w 168"/>
              <a:gd name="T45" fmla="*/ 53 h 214"/>
              <a:gd name="T46" fmla="*/ 7 w 168"/>
              <a:gd name="T47" fmla="*/ 62 h 214"/>
              <a:gd name="T48" fmla="*/ 7 w 168"/>
              <a:gd name="T49" fmla="*/ 71 h 214"/>
              <a:gd name="T50" fmla="*/ 5 w 168"/>
              <a:gd name="T51" fmla="*/ 82 h 214"/>
              <a:gd name="T52" fmla="*/ 6 w 168"/>
              <a:gd name="T53" fmla="*/ 83 h 214"/>
              <a:gd name="T54" fmla="*/ 7 w 168"/>
              <a:gd name="T55" fmla="*/ 92 h 214"/>
              <a:gd name="T56" fmla="*/ 6 w 168"/>
              <a:gd name="T57" fmla="*/ 103 h 214"/>
              <a:gd name="T58" fmla="*/ 6 w 168"/>
              <a:gd name="T59" fmla="*/ 103 h 214"/>
              <a:gd name="T60" fmla="*/ 6 w 168"/>
              <a:gd name="T61" fmla="*/ 112 h 214"/>
              <a:gd name="T62" fmla="*/ 6 w 168"/>
              <a:gd name="T63" fmla="*/ 121 h 214"/>
              <a:gd name="T64" fmla="*/ 6 w 168"/>
              <a:gd name="T65" fmla="*/ 130 h 214"/>
              <a:gd name="T66" fmla="*/ 6 w 168"/>
              <a:gd name="T67" fmla="*/ 140 h 214"/>
              <a:gd name="T68" fmla="*/ 6 w 168"/>
              <a:gd name="T69" fmla="*/ 152 h 214"/>
              <a:gd name="T70" fmla="*/ 7 w 168"/>
              <a:gd name="T71" fmla="*/ 151 h 214"/>
              <a:gd name="T72" fmla="*/ 7 w 168"/>
              <a:gd name="T73" fmla="*/ 161 h 214"/>
              <a:gd name="T74" fmla="*/ 5 w 168"/>
              <a:gd name="T75" fmla="*/ 174 h 214"/>
              <a:gd name="T76" fmla="*/ 7 w 168"/>
              <a:gd name="T77" fmla="*/ 176 h 214"/>
              <a:gd name="T78" fmla="*/ 7 w 168"/>
              <a:gd name="T79" fmla="*/ 185 h 214"/>
              <a:gd name="T80" fmla="*/ 7 w 168"/>
              <a:gd name="T81" fmla="*/ 195 h 214"/>
              <a:gd name="T82" fmla="*/ 7 w 168"/>
              <a:gd name="T83" fmla="*/ 195 h 214"/>
              <a:gd name="T84" fmla="*/ 10 w 168"/>
              <a:gd name="T85" fmla="*/ 202 h 214"/>
              <a:gd name="T86" fmla="*/ 13 w 168"/>
              <a:gd name="T87" fmla="*/ 194 h 214"/>
              <a:gd name="T88" fmla="*/ 14 w 168"/>
              <a:gd name="T89" fmla="*/ 183 h 214"/>
              <a:gd name="T90" fmla="*/ 13 w 168"/>
              <a:gd name="T91" fmla="*/ 172 h 214"/>
              <a:gd name="T92" fmla="*/ 14 w 168"/>
              <a:gd name="T93" fmla="*/ 160 h 214"/>
              <a:gd name="T94" fmla="*/ 15 w 168"/>
              <a:gd name="T95" fmla="*/ 151 h 214"/>
              <a:gd name="T96" fmla="*/ 14 w 168"/>
              <a:gd name="T97" fmla="*/ 139 h 214"/>
              <a:gd name="T98" fmla="*/ 13 w 168"/>
              <a:gd name="T99" fmla="*/ 129 h 214"/>
              <a:gd name="T100" fmla="*/ 13 w 168"/>
              <a:gd name="T101" fmla="*/ 120 h 214"/>
              <a:gd name="T102" fmla="*/ 13 w 168"/>
              <a:gd name="T103" fmla="*/ 110 h 214"/>
              <a:gd name="T104" fmla="*/ 13 w 168"/>
              <a:gd name="T105" fmla="*/ 100 h 214"/>
              <a:gd name="T106" fmla="*/ 12 w 168"/>
              <a:gd name="T107" fmla="*/ 90 h 214"/>
              <a:gd name="T108" fmla="*/ 13 w 168"/>
              <a:gd name="T109" fmla="*/ 81 h 214"/>
              <a:gd name="T110" fmla="*/ 13 w 168"/>
              <a:gd name="T111" fmla="*/ 69 h 214"/>
              <a:gd name="T112" fmla="*/ 13 w 168"/>
              <a:gd name="T113" fmla="*/ 60 h 214"/>
              <a:gd name="T114" fmla="*/ 13 w 168"/>
              <a:gd name="T115" fmla="*/ 50 h 214"/>
              <a:gd name="T116" fmla="*/ 14 w 168"/>
              <a:gd name="T117" fmla="*/ 36 h 214"/>
              <a:gd name="T118" fmla="*/ 14 w 168"/>
              <a:gd name="T119" fmla="*/ 23 h 214"/>
              <a:gd name="T120" fmla="*/ 13 w 168"/>
              <a:gd name="T121" fmla="*/ 14 h 214"/>
              <a:gd name="T122" fmla="*/ 24 w 168"/>
              <a:gd name="T123" fmla="*/ 4 h 214"/>
              <a:gd name="T124" fmla="*/ 164 w 168"/>
              <a:gd name="T125" fmla="*/ 31 h 2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8" h="214">
                <a:moveTo>
                  <a:pt x="144" y="1"/>
                </a:moveTo>
                <a:cubicBezTo>
                  <a:pt x="131" y="1"/>
                  <a:pt x="118" y="1"/>
                  <a:pt x="105" y="1"/>
                </a:cubicBezTo>
                <a:cubicBezTo>
                  <a:pt x="78" y="1"/>
                  <a:pt x="51" y="1"/>
                  <a:pt x="24" y="1"/>
                </a:cubicBezTo>
                <a:cubicBezTo>
                  <a:pt x="22" y="1"/>
                  <a:pt x="20" y="1"/>
                  <a:pt x="19" y="1"/>
                </a:cubicBezTo>
                <a:cubicBezTo>
                  <a:pt x="13" y="1"/>
                  <a:pt x="8" y="6"/>
                  <a:pt x="8" y="11"/>
                </a:cubicBezTo>
                <a:cubicBezTo>
                  <a:pt x="6" y="11"/>
                  <a:pt x="5" y="12"/>
                  <a:pt x="4" y="13"/>
                </a:cubicBezTo>
                <a:cubicBezTo>
                  <a:pt x="3" y="14"/>
                  <a:pt x="3" y="16"/>
                  <a:pt x="3" y="17"/>
                </a:cubicBezTo>
                <a:cubicBezTo>
                  <a:pt x="4" y="19"/>
                  <a:pt x="6" y="20"/>
                  <a:pt x="7" y="21"/>
                </a:cubicBezTo>
                <a:cubicBezTo>
                  <a:pt x="7" y="21"/>
                  <a:pt x="7" y="22"/>
                  <a:pt x="7" y="22"/>
                </a:cubicBezTo>
                <a:cubicBezTo>
                  <a:pt x="6" y="23"/>
                  <a:pt x="5" y="23"/>
                  <a:pt x="3" y="24"/>
                </a:cubicBezTo>
                <a:cubicBezTo>
                  <a:pt x="2" y="25"/>
                  <a:pt x="2" y="28"/>
                  <a:pt x="3" y="30"/>
                </a:cubicBezTo>
                <a:cubicBezTo>
                  <a:pt x="4" y="32"/>
                  <a:pt x="5" y="33"/>
                  <a:pt x="7" y="34"/>
                </a:cubicBezTo>
                <a:cubicBezTo>
                  <a:pt x="7" y="34"/>
                  <a:pt x="7" y="34"/>
                  <a:pt x="7" y="35"/>
                </a:cubicBezTo>
                <a:cubicBezTo>
                  <a:pt x="5" y="35"/>
                  <a:pt x="4" y="36"/>
                  <a:pt x="3" y="38"/>
                </a:cubicBezTo>
                <a:cubicBezTo>
                  <a:pt x="0" y="41"/>
                  <a:pt x="4" y="44"/>
                  <a:pt x="7" y="44"/>
                </a:cubicBezTo>
                <a:cubicBezTo>
                  <a:pt x="7" y="46"/>
                  <a:pt x="7" y="47"/>
                  <a:pt x="7" y="49"/>
                </a:cubicBezTo>
                <a:cubicBezTo>
                  <a:pt x="6" y="49"/>
                  <a:pt x="4" y="50"/>
                  <a:pt x="3" y="51"/>
                </a:cubicBezTo>
                <a:cubicBezTo>
                  <a:pt x="2" y="52"/>
                  <a:pt x="2" y="54"/>
                  <a:pt x="3" y="56"/>
                </a:cubicBezTo>
                <a:cubicBezTo>
                  <a:pt x="3" y="57"/>
                  <a:pt x="6" y="58"/>
                  <a:pt x="7" y="58"/>
                </a:cubicBezTo>
                <a:cubicBezTo>
                  <a:pt x="7" y="59"/>
                  <a:pt x="7" y="59"/>
                  <a:pt x="7" y="59"/>
                </a:cubicBezTo>
                <a:cubicBezTo>
                  <a:pt x="6" y="59"/>
                  <a:pt x="6" y="59"/>
                  <a:pt x="5" y="60"/>
                </a:cubicBezTo>
                <a:cubicBezTo>
                  <a:pt x="2" y="62"/>
                  <a:pt x="4" y="66"/>
                  <a:pt x="7" y="67"/>
                </a:cubicBezTo>
                <a:cubicBezTo>
                  <a:pt x="7" y="67"/>
                  <a:pt x="7" y="68"/>
                  <a:pt x="7" y="68"/>
                </a:cubicBezTo>
                <a:cubicBezTo>
                  <a:pt x="6" y="68"/>
                  <a:pt x="4" y="69"/>
                  <a:pt x="3" y="70"/>
                </a:cubicBezTo>
                <a:cubicBezTo>
                  <a:pt x="1" y="73"/>
                  <a:pt x="4" y="77"/>
                  <a:pt x="7" y="77"/>
                </a:cubicBezTo>
                <a:cubicBezTo>
                  <a:pt x="7" y="78"/>
                  <a:pt x="7" y="78"/>
                  <a:pt x="7" y="78"/>
                </a:cubicBezTo>
                <a:cubicBezTo>
                  <a:pt x="5" y="78"/>
                  <a:pt x="4" y="78"/>
                  <a:pt x="2" y="80"/>
                </a:cubicBezTo>
                <a:cubicBezTo>
                  <a:pt x="0" y="83"/>
                  <a:pt x="5" y="86"/>
                  <a:pt x="7" y="86"/>
                </a:cubicBezTo>
                <a:cubicBezTo>
                  <a:pt x="7" y="87"/>
                  <a:pt x="7" y="88"/>
                  <a:pt x="7" y="89"/>
                </a:cubicBezTo>
                <a:cubicBezTo>
                  <a:pt x="7" y="89"/>
                  <a:pt x="6" y="89"/>
                  <a:pt x="6" y="89"/>
                </a:cubicBezTo>
                <a:cubicBezTo>
                  <a:pt x="4" y="89"/>
                  <a:pt x="3" y="90"/>
                  <a:pt x="2" y="92"/>
                </a:cubicBezTo>
                <a:cubicBezTo>
                  <a:pt x="2" y="95"/>
                  <a:pt x="5" y="96"/>
                  <a:pt x="7" y="97"/>
                </a:cubicBezTo>
                <a:cubicBezTo>
                  <a:pt x="7" y="97"/>
                  <a:pt x="7" y="98"/>
                  <a:pt x="7" y="99"/>
                </a:cubicBezTo>
                <a:cubicBezTo>
                  <a:pt x="6" y="99"/>
                  <a:pt x="4" y="99"/>
                  <a:pt x="3" y="101"/>
                </a:cubicBezTo>
                <a:cubicBezTo>
                  <a:pt x="1" y="104"/>
                  <a:pt x="5" y="106"/>
                  <a:pt x="7" y="106"/>
                </a:cubicBezTo>
                <a:cubicBezTo>
                  <a:pt x="7" y="107"/>
                  <a:pt x="7" y="108"/>
                  <a:pt x="7" y="109"/>
                </a:cubicBezTo>
                <a:cubicBezTo>
                  <a:pt x="7" y="109"/>
                  <a:pt x="7" y="109"/>
                  <a:pt x="6" y="109"/>
                </a:cubicBezTo>
                <a:cubicBezTo>
                  <a:pt x="5" y="109"/>
                  <a:pt x="3" y="110"/>
                  <a:pt x="3" y="112"/>
                </a:cubicBezTo>
                <a:cubicBezTo>
                  <a:pt x="2" y="114"/>
                  <a:pt x="5" y="116"/>
                  <a:pt x="7" y="117"/>
                </a:cubicBezTo>
                <a:cubicBezTo>
                  <a:pt x="7" y="117"/>
                  <a:pt x="7" y="117"/>
                  <a:pt x="7" y="118"/>
                </a:cubicBezTo>
                <a:cubicBezTo>
                  <a:pt x="6" y="117"/>
                  <a:pt x="5" y="118"/>
                  <a:pt x="3" y="119"/>
                </a:cubicBezTo>
                <a:cubicBezTo>
                  <a:pt x="1" y="122"/>
                  <a:pt x="5" y="125"/>
                  <a:pt x="7" y="126"/>
                </a:cubicBezTo>
                <a:cubicBezTo>
                  <a:pt x="7" y="126"/>
                  <a:pt x="7" y="127"/>
                  <a:pt x="7" y="127"/>
                </a:cubicBezTo>
                <a:cubicBezTo>
                  <a:pt x="6" y="127"/>
                  <a:pt x="4" y="127"/>
                  <a:pt x="3" y="128"/>
                </a:cubicBezTo>
                <a:cubicBezTo>
                  <a:pt x="0" y="131"/>
                  <a:pt x="5" y="135"/>
                  <a:pt x="7" y="136"/>
                </a:cubicBezTo>
                <a:cubicBezTo>
                  <a:pt x="7" y="136"/>
                  <a:pt x="7" y="137"/>
                  <a:pt x="7" y="137"/>
                </a:cubicBezTo>
                <a:cubicBezTo>
                  <a:pt x="6" y="137"/>
                  <a:pt x="4" y="138"/>
                  <a:pt x="3" y="139"/>
                </a:cubicBezTo>
                <a:cubicBezTo>
                  <a:pt x="0" y="142"/>
                  <a:pt x="4" y="145"/>
                  <a:pt x="7" y="145"/>
                </a:cubicBezTo>
                <a:cubicBezTo>
                  <a:pt x="7" y="146"/>
                  <a:pt x="7" y="147"/>
                  <a:pt x="7" y="148"/>
                </a:cubicBezTo>
                <a:cubicBezTo>
                  <a:pt x="6" y="148"/>
                  <a:pt x="6" y="148"/>
                  <a:pt x="5" y="149"/>
                </a:cubicBezTo>
                <a:cubicBezTo>
                  <a:pt x="3" y="150"/>
                  <a:pt x="3" y="151"/>
                  <a:pt x="3" y="153"/>
                </a:cubicBezTo>
                <a:cubicBezTo>
                  <a:pt x="3" y="155"/>
                  <a:pt x="6" y="156"/>
                  <a:pt x="7" y="156"/>
                </a:cubicBezTo>
                <a:cubicBezTo>
                  <a:pt x="7" y="157"/>
                  <a:pt x="7" y="157"/>
                  <a:pt x="7" y="158"/>
                </a:cubicBezTo>
                <a:cubicBezTo>
                  <a:pt x="6" y="158"/>
                  <a:pt x="4" y="159"/>
                  <a:pt x="3" y="161"/>
                </a:cubicBezTo>
                <a:cubicBezTo>
                  <a:pt x="0" y="164"/>
                  <a:pt x="4" y="166"/>
                  <a:pt x="7" y="167"/>
                </a:cubicBezTo>
                <a:cubicBezTo>
                  <a:pt x="7" y="168"/>
                  <a:pt x="7" y="170"/>
                  <a:pt x="7" y="171"/>
                </a:cubicBezTo>
                <a:cubicBezTo>
                  <a:pt x="6" y="171"/>
                  <a:pt x="4" y="171"/>
                  <a:pt x="3" y="173"/>
                </a:cubicBezTo>
                <a:cubicBezTo>
                  <a:pt x="1" y="176"/>
                  <a:pt x="5" y="178"/>
                  <a:pt x="7" y="179"/>
                </a:cubicBezTo>
                <a:cubicBezTo>
                  <a:pt x="7" y="180"/>
                  <a:pt x="7" y="181"/>
                  <a:pt x="7" y="182"/>
                </a:cubicBezTo>
                <a:cubicBezTo>
                  <a:pt x="6" y="182"/>
                  <a:pt x="5" y="182"/>
                  <a:pt x="4" y="184"/>
                </a:cubicBezTo>
                <a:cubicBezTo>
                  <a:pt x="2" y="186"/>
                  <a:pt x="5" y="189"/>
                  <a:pt x="7" y="190"/>
                </a:cubicBezTo>
                <a:cubicBezTo>
                  <a:pt x="7" y="191"/>
                  <a:pt x="7" y="191"/>
                  <a:pt x="7" y="192"/>
                </a:cubicBezTo>
                <a:cubicBezTo>
                  <a:pt x="6" y="193"/>
                  <a:pt x="5" y="193"/>
                  <a:pt x="4" y="194"/>
                </a:cubicBezTo>
                <a:cubicBezTo>
                  <a:pt x="1" y="196"/>
                  <a:pt x="5" y="200"/>
                  <a:pt x="7" y="201"/>
                </a:cubicBezTo>
                <a:cubicBezTo>
                  <a:pt x="8" y="205"/>
                  <a:pt x="9" y="210"/>
                  <a:pt x="14" y="213"/>
                </a:cubicBezTo>
                <a:cubicBezTo>
                  <a:pt x="16" y="214"/>
                  <a:pt x="19" y="214"/>
                  <a:pt x="22" y="214"/>
                </a:cubicBezTo>
                <a:cubicBezTo>
                  <a:pt x="26" y="214"/>
                  <a:pt x="30" y="214"/>
                  <a:pt x="34" y="214"/>
                </a:cubicBezTo>
                <a:cubicBezTo>
                  <a:pt x="64" y="214"/>
                  <a:pt x="93" y="214"/>
                  <a:pt x="123" y="214"/>
                </a:cubicBezTo>
                <a:cubicBezTo>
                  <a:pt x="132" y="214"/>
                  <a:pt x="141" y="214"/>
                  <a:pt x="151" y="214"/>
                </a:cubicBezTo>
                <a:cubicBezTo>
                  <a:pt x="158" y="214"/>
                  <a:pt x="166" y="212"/>
                  <a:pt x="167" y="203"/>
                </a:cubicBezTo>
                <a:cubicBezTo>
                  <a:pt x="167" y="203"/>
                  <a:pt x="167" y="203"/>
                  <a:pt x="167" y="202"/>
                </a:cubicBezTo>
                <a:cubicBezTo>
                  <a:pt x="167" y="154"/>
                  <a:pt x="167" y="106"/>
                  <a:pt x="167" y="58"/>
                </a:cubicBezTo>
                <a:cubicBezTo>
                  <a:pt x="167" y="47"/>
                  <a:pt x="167" y="35"/>
                  <a:pt x="167" y="24"/>
                </a:cubicBezTo>
                <a:cubicBezTo>
                  <a:pt x="167" y="19"/>
                  <a:pt x="168" y="12"/>
                  <a:pt x="166" y="7"/>
                </a:cubicBezTo>
                <a:cubicBezTo>
                  <a:pt x="162" y="0"/>
                  <a:pt x="151" y="1"/>
                  <a:pt x="144" y="1"/>
                </a:cubicBezTo>
                <a:close/>
                <a:moveTo>
                  <a:pt x="6" y="16"/>
                </a:moveTo>
                <a:cubicBezTo>
                  <a:pt x="6" y="16"/>
                  <a:pt x="6" y="15"/>
                  <a:pt x="7" y="15"/>
                </a:cubicBezTo>
                <a:cubicBezTo>
                  <a:pt x="7" y="15"/>
                  <a:pt x="7" y="14"/>
                  <a:pt x="7" y="14"/>
                </a:cubicBezTo>
                <a:cubicBezTo>
                  <a:pt x="7" y="15"/>
                  <a:pt x="7" y="17"/>
                  <a:pt x="7" y="18"/>
                </a:cubicBezTo>
                <a:cubicBezTo>
                  <a:pt x="7" y="17"/>
                  <a:pt x="6" y="17"/>
                  <a:pt x="6" y="16"/>
                </a:cubicBezTo>
                <a:close/>
                <a:moveTo>
                  <a:pt x="6" y="26"/>
                </a:moveTo>
                <a:cubicBezTo>
                  <a:pt x="7" y="25"/>
                  <a:pt x="7" y="25"/>
                  <a:pt x="7" y="25"/>
                </a:cubicBezTo>
                <a:cubicBezTo>
                  <a:pt x="7" y="27"/>
                  <a:pt x="7" y="29"/>
                  <a:pt x="7" y="31"/>
                </a:cubicBezTo>
                <a:cubicBezTo>
                  <a:pt x="6" y="29"/>
                  <a:pt x="4" y="27"/>
                  <a:pt x="6" y="26"/>
                </a:cubicBezTo>
                <a:close/>
                <a:moveTo>
                  <a:pt x="6" y="41"/>
                </a:moveTo>
                <a:cubicBezTo>
                  <a:pt x="5" y="40"/>
                  <a:pt x="5" y="39"/>
                  <a:pt x="6" y="39"/>
                </a:cubicBezTo>
                <a:cubicBezTo>
                  <a:pt x="6" y="38"/>
                  <a:pt x="7" y="38"/>
                  <a:pt x="7" y="38"/>
                </a:cubicBezTo>
                <a:cubicBezTo>
                  <a:pt x="7" y="39"/>
                  <a:pt x="7" y="40"/>
                  <a:pt x="7" y="41"/>
                </a:cubicBezTo>
                <a:cubicBezTo>
                  <a:pt x="7" y="41"/>
                  <a:pt x="6" y="41"/>
                  <a:pt x="6" y="41"/>
                </a:cubicBezTo>
                <a:close/>
                <a:moveTo>
                  <a:pt x="5" y="54"/>
                </a:moveTo>
                <a:cubicBezTo>
                  <a:pt x="5" y="54"/>
                  <a:pt x="5" y="54"/>
                  <a:pt x="5" y="54"/>
                </a:cubicBezTo>
                <a:cubicBezTo>
                  <a:pt x="5" y="53"/>
                  <a:pt x="5" y="53"/>
                  <a:pt x="6" y="53"/>
                </a:cubicBezTo>
                <a:cubicBezTo>
                  <a:pt x="6" y="52"/>
                  <a:pt x="7" y="52"/>
                  <a:pt x="7" y="52"/>
                </a:cubicBezTo>
                <a:cubicBezTo>
                  <a:pt x="7" y="53"/>
                  <a:pt x="7" y="54"/>
                  <a:pt x="7" y="55"/>
                </a:cubicBezTo>
                <a:cubicBezTo>
                  <a:pt x="6" y="55"/>
                  <a:pt x="6" y="55"/>
                  <a:pt x="5" y="54"/>
                </a:cubicBezTo>
                <a:close/>
                <a:moveTo>
                  <a:pt x="7" y="62"/>
                </a:moveTo>
                <a:cubicBezTo>
                  <a:pt x="7" y="63"/>
                  <a:pt x="7" y="63"/>
                  <a:pt x="7" y="64"/>
                </a:cubicBezTo>
                <a:cubicBezTo>
                  <a:pt x="6" y="63"/>
                  <a:pt x="6" y="62"/>
                  <a:pt x="7" y="62"/>
                </a:cubicBezTo>
                <a:close/>
                <a:moveTo>
                  <a:pt x="6" y="71"/>
                </a:moveTo>
                <a:cubicBezTo>
                  <a:pt x="6" y="71"/>
                  <a:pt x="7" y="71"/>
                  <a:pt x="7" y="71"/>
                </a:cubicBezTo>
                <a:cubicBezTo>
                  <a:pt x="7" y="72"/>
                  <a:pt x="7" y="73"/>
                  <a:pt x="7" y="74"/>
                </a:cubicBezTo>
                <a:cubicBezTo>
                  <a:pt x="6" y="74"/>
                  <a:pt x="4" y="72"/>
                  <a:pt x="6" y="71"/>
                </a:cubicBezTo>
                <a:close/>
                <a:moveTo>
                  <a:pt x="6" y="83"/>
                </a:moveTo>
                <a:cubicBezTo>
                  <a:pt x="5" y="82"/>
                  <a:pt x="5" y="82"/>
                  <a:pt x="5" y="82"/>
                </a:cubicBezTo>
                <a:cubicBezTo>
                  <a:pt x="5" y="82"/>
                  <a:pt x="5" y="82"/>
                  <a:pt x="5" y="82"/>
                </a:cubicBezTo>
                <a:cubicBezTo>
                  <a:pt x="5" y="81"/>
                  <a:pt x="6" y="81"/>
                  <a:pt x="7" y="81"/>
                </a:cubicBezTo>
                <a:cubicBezTo>
                  <a:pt x="7" y="82"/>
                  <a:pt x="7" y="83"/>
                  <a:pt x="7" y="83"/>
                </a:cubicBezTo>
                <a:cubicBezTo>
                  <a:pt x="7" y="83"/>
                  <a:pt x="6" y="83"/>
                  <a:pt x="6" y="83"/>
                </a:cubicBezTo>
                <a:close/>
                <a:moveTo>
                  <a:pt x="6" y="93"/>
                </a:moveTo>
                <a:cubicBezTo>
                  <a:pt x="6" y="93"/>
                  <a:pt x="6" y="93"/>
                  <a:pt x="5" y="93"/>
                </a:cubicBezTo>
                <a:cubicBezTo>
                  <a:pt x="5" y="93"/>
                  <a:pt x="5" y="92"/>
                  <a:pt x="5" y="93"/>
                </a:cubicBezTo>
                <a:cubicBezTo>
                  <a:pt x="5" y="92"/>
                  <a:pt x="7" y="92"/>
                  <a:pt x="7" y="92"/>
                </a:cubicBezTo>
                <a:cubicBezTo>
                  <a:pt x="7" y="92"/>
                  <a:pt x="7" y="92"/>
                  <a:pt x="7" y="92"/>
                </a:cubicBezTo>
                <a:cubicBezTo>
                  <a:pt x="7" y="92"/>
                  <a:pt x="7" y="93"/>
                  <a:pt x="7" y="94"/>
                </a:cubicBezTo>
                <a:cubicBezTo>
                  <a:pt x="7" y="94"/>
                  <a:pt x="7" y="94"/>
                  <a:pt x="6" y="93"/>
                </a:cubicBezTo>
                <a:close/>
                <a:moveTo>
                  <a:pt x="6" y="103"/>
                </a:moveTo>
                <a:cubicBezTo>
                  <a:pt x="5" y="102"/>
                  <a:pt x="5" y="102"/>
                  <a:pt x="6" y="102"/>
                </a:cubicBezTo>
                <a:cubicBezTo>
                  <a:pt x="7" y="101"/>
                  <a:pt x="7" y="101"/>
                  <a:pt x="7" y="101"/>
                </a:cubicBezTo>
                <a:cubicBezTo>
                  <a:pt x="7" y="102"/>
                  <a:pt x="7" y="103"/>
                  <a:pt x="7" y="103"/>
                </a:cubicBezTo>
                <a:cubicBezTo>
                  <a:pt x="7" y="103"/>
                  <a:pt x="7" y="103"/>
                  <a:pt x="6" y="103"/>
                </a:cubicBezTo>
                <a:close/>
                <a:moveTo>
                  <a:pt x="6" y="112"/>
                </a:moveTo>
                <a:cubicBezTo>
                  <a:pt x="6" y="112"/>
                  <a:pt x="7" y="112"/>
                  <a:pt x="7" y="112"/>
                </a:cubicBezTo>
                <a:cubicBezTo>
                  <a:pt x="7" y="112"/>
                  <a:pt x="7" y="113"/>
                  <a:pt x="7" y="114"/>
                </a:cubicBezTo>
                <a:cubicBezTo>
                  <a:pt x="7" y="113"/>
                  <a:pt x="6" y="113"/>
                  <a:pt x="6" y="112"/>
                </a:cubicBezTo>
                <a:close/>
                <a:moveTo>
                  <a:pt x="6" y="121"/>
                </a:moveTo>
                <a:cubicBezTo>
                  <a:pt x="7" y="120"/>
                  <a:pt x="7" y="120"/>
                  <a:pt x="7" y="120"/>
                </a:cubicBezTo>
                <a:cubicBezTo>
                  <a:pt x="7" y="121"/>
                  <a:pt x="7" y="122"/>
                  <a:pt x="7" y="123"/>
                </a:cubicBezTo>
                <a:cubicBezTo>
                  <a:pt x="6" y="122"/>
                  <a:pt x="5" y="121"/>
                  <a:pt x="6" y="121"/>
                </a:cubicBezTo>
                <a:close/>
                <a:moveTo>
                  <a:pt x="6" y="130"/>
                </a:moveTo>
                <a:cubicBezTo>
                  <a:pt x="6" y="130"/>
                  <a:pt x="7" y="130"/>
                  <a:pt x="7" y="130"/>
                </a:cubicBezTo>
                <a:cubicBezTo>
                  <a:pt x="7" y="131"/>
                  <a:pt x="7" y="132"/>
                  <a:pt x="7" y="132"/>
                </a:cubicBezTo>
                <a:cubicBezTo>
                  <a:pt x="6" y="132"/>
                  <a:pt x="4" y="131"/>
                  <a:pt x="6" y="130"/>
                </a:cubicBezTo>
                <a:close/>
                <a:moveTo>
                  <a:pt x="6" y="140"/>
                </a:moveTo>
                <a:cubicBezTo>
                  <a:pt x="7" y="140"/>
                  <a:pt x="7" y="140"/>
                  <a:pt x="7" y="140"/>
                </a:cubicBezTo>
                <a:cubicBezTo>
                  <a:pt x="7" y="141"/>
                  <a:pt x="7" y="142"/>
                  <a:pt x="7" y="142"/>
                </a:cubicBezTo>
                <a:cubicBezTo>
                  <a:pt x="6" y="142"/>
                  <a:pt x="4" y="141"/>
                  <a:pt x="6" y="140"/>
                </a:cubicBezTo>
                <a:close/>
                <a:moveTo>
                  <a:pt x="6" y="153"/>
                </a:moveTo>
                <a:cubicBezTo>
                  <a:pt x="6" y="153"/>
                  <a:pt x="6" y="152"/>
                  <a:pt x="6" y="152"/>
                </a:cubicBezTo>
                <a:cubicBezTo>
                  <a:pt x="6" y="152"/>
                  <a:pt x="6" y="152"/>
                  <a:pt x="6" y="152"/>
                </a:cubicBezTo>
                <a:cubicBezTo>
                  <a:pt x="6" y="152"/>
                  <a:pt x="6" y="152"/>
                  <a:pt x="6" y="152"/>
                </a:cubicBezTo>
                <a:cubicBezTo>
                  <a:pt x="6" y="152"/>
                  <a:pt x="6" y="152"/>
                  <a:pt x="6" y="152"/>
                </a:cubicBezTo>
                <a:cubicBezTo>
                  <a:pt x="6" y="152"/>
                  <a:pt x="6" y="152"/>
                  <a:pt x="6" y="152"/>
                </a:cubicBezTo>
                <a:cubicBezTo>
                  <a:pt x="6" y="152"/>
                  <a:pt x="6" y="151"/>
                  <a:pt x="7" y="151"/>
                </a:cubicBezTo>
                <a:cubicBezTo>
                  <a:pt x="7" y="151"/>
                  <a:pt x="7" y="151"/>
                  <a:pt x="7" y="151"/>
                </a:cubicBezTo>
                <a:cubicBezTo>
                  <a:pt x="7" y="152"/>
                  <a:pt x="7" y="152"/>
                  <a:pt x="7" y="153"/>
                </a:cubicBezTo>
                <a:cubicBezTo>
                  <a:pt x="7" y="153"/>
                  <a:pt x="7" y="153"/>
                  <a:pt x="6" y="153"/>
                </a:cubicBezTo>
                <a:close/>
                <a:moveTo>
                  <a:pt x="5" y="162"/>
                </a:moveTo>
                <a:cubicBezTo>
                  <a:pt x="6" y="161"/>
                  <a:pt x="7" y="161"/>
                  <a:pt x="7" y="161"/>
                </a:cubicBezTo>
                <a:cubicBezTo>
                  <a:pt x="7" y="162"/>
                  <a:pt x="7" y="163"/>
                  <a:pt x="7" y="164"/>
                </a:cubicBezTo>
                <a:cubicBezTo>
                  <a:pt x="6" y="164"/>
                  <a:pt x="4" y="163"/>
                  <a:pt x="5" y="162"/>
                </a:cubicBezTo>
                <a:close/>
                <a:moveTo>
                  <a:pt x="6" y="175"/>
                </a:moveTo>
                <a:cubicBezTo>
                  <a:pt x="6" y="175"/>
                  <a:pt x="6" y="175"/>
                  <a:pt x="5" y="174"/>
                </a:cubicBezTo>
                <a:cubicBezTo>
                  <a:pt x="5" y="174"/>
                  <a:pt x="5" y="174"/>
                  <a:pt x="5" y="174"/>
                </a:cubicBezTo>
                <a:cubicBezTo>
                  <a:pt x="5" y="174"/>
                  <a:pt x="6" y="174"/>
                  <a:pt x="6" y="174"/>
                </a:cubicBezTo>
                <a:cubicBezTo>
                  <a:pt x="6" y="174"/>
                  <a:pt x="7" y="174"/>
                  <a:pt x="7" y="174"/>
                </a:cubicBezTo>
                <a:cubicBezTo>
                  <a:pt x="7" y="174"/>
                  <a:pt x="7" y="175"/>
                  <a:pt x="7" y="176"/>
                </a:cubicBezTo>
                <a:cubicBezTo>
                  <a:pt x="7" y="175"/>
                  <a:pt x="7" y="175"/>
                  <a:pt x="6" y="175"/>
                </a:cubicBezTo>
                <a:close/>
                <a:moveTo>
                  <a:pt x="7" y="186"/>
                </a:moveTo>
                <a:cubicBezTo>
                  <a:pt x="7" y="186"/>
                  <a:pt x="6" y="185"/>
                  <a:pt x="6" y="185"/>
                </a:cubicBezTo>
                <a:cubicBezTo>
                  <a:pt x="6" y="185"/>
                  <a:pt x="6" y="185"/>
                  <a:pt x="7" y="185"/>
                </a:cubicBezTo>
                <a:cubicBezTo>
                  <a:pt x="7" y="185"/>
                  <a:pt x="7" y="185"/>
                  <a:pt x="7" y="185"/>
                </a:cubicBezTo>
                <a:cubicBezTo>
                  <a:pt x="7" y="185"/>
                  <a:pt x="7" y="186"/>
                  <a:pt x="7" y="187"/>
                </a:cubicBezTo>
                <a:cubicBezTo>
                  <a:pt x="7" y="186"/>
                  <a:pt x="7" y="186"/>
                  <a:pt x="7" y="186"/>
                </a:cubicBezTo>
                <a:close/>
                <a:moveTo>
                  <a:pt x="7" y="195"/>
                </a:moveTo>
                <a:cubicBezTo>
                  <a:pt x="7" y="195"/>
                  <a:pt x="7" y="195"/>
                  <a:pt x="7" y="195"/>
                </a:cubicBezTo>
                <a:cubicBezTo>
                  <a:pt x="7" y="196"/>
                  <a:pt x="7" y="197"/>
                  <a:pt x="7" y="197"/>
                </a:cubicBezTo>
                <a:cubicBezTo>
                  <a:pt x="7" y="197"/>
                  <a:pt x="7" y="197"/>
                  <a:pt x="7" y="197"/>
                </a:cubicBezTo>
                <a:cubicBezTo>
                  <a:pt x="6" y="196"/>
                  <a:pt x="6" y="196"/>
                  <a:pt x="7" y="195"/>
                </a:cubicBezTo>
                <a:close/>
                <a:moveTo>
                  <a:pt x="141" y="211"/>
                </a:moveTo>
                <a:cubicBezTo>
                  <a:pt x="127" y="211"/>
                  <a:pt x="113" y="211"/>
                  <a:pt x="99" y="211"/>
                </a:cubicBezTo>
                <a:cubicBezTo>
                  <a:pt x="73" y="211"/>
                  <a:pt x="47" y="211"/>
                  <a:pt x="22" y="211"/>
                </a:cubicBezTo>
                <a:cubicBezTo>
                  <a:pt x="16" y="211"/>
                  <a:pt x="11" y="209"/>
                  <a:pt x="10" y="202"/>
                </a:cubicBezTo>
                <a:cubicBezTo>
                  <a:pt x="10" y="201"/>
                  <a:pt x="10" y="200"/>
                  <a:pt x="10" y="198"/>
                </a:cubicBezTo>
                <a:cubicBezTo>
                  <a:pt x="10" y="198"/>
                  <a:pt x="10" y="197"/>
                  <a:pt x="10" y="196"/>
                </a:cubicBezTo>
                <a:cubicBezTo>
                  <a:pt x="11" y="196"/>
                  <a:pt x="12" y="196"/>
                  <a:pt x="12" y="197"/>
                </a:cubicBezTo>
                <a:cubicBezTo>
                  <a:pt x="13" y="198"/>
                  <a:pt x="15" y="195"/>
                  <a:pt x="13" y="194"/>
                </a:cubicBezTo>
                <a:cubicBezTo>
                  <a:pt x="13" y="193"/>
                  <a:pt x="11" y="193"/>
                  <a:pt x="10" y="193"/>
                </a:cubicBezTo>
                <a:cubicBezTo>
                  <a:pt x="10" y="190"/>
                  <a:pt x="10" y="188"/>
                  <a:pt x="10" y="185"/>
                </a:cubicBezTo>
                <a:cubicBezTo>
                  <a:pt x="11" y="186"/>
                  <a:pt x="12" y="186"/>
                  <a:pt x="13" y="186"/>
                </a:cubicBezTo>
                <a:cubicBezTo>
                  <a:pt x="15" y="186"/>
                  <a:pt x="16" y="184"/>
                  <a:pt x="14" y="183"/>
                </a:cubicBezTo>
                <a:cubicBezTo>
                  <a:pt x="13" y="183"/>
                  <a:pt x="11" y="183"/>
                  <a:pt x="10" y="182"/>
                </a:cubicBezTo>
                <a:cubicBezTo>
                  <a:pt x="10" y="180"/>
                  <a:pt x="10" y="177"/>
                  <a:pt x="10" y="174"/>
                </a:cubicBezTo>
                <a:cubicBezTo>
                  <a:pt x="11" y="174"/>
                  <a:pt x="12" y="175"/>
                  <a:pt x="12" y="175"/>
                </a:cubicBezTo>
                <a:cubicBezTo>
                  <a:pt x="14" y="176"/>
                  <a:pt x="15" y="173"/>
                  <a:pt x="13" y="172"/>
                </a:cubicBezTo>
                <a:cubicBezTo>
                  <a:pt x="12" y="172"/>
                  <a:pt x="11" y="171"/>
                  <a:pt x="10" y="171"/>
                </a:cubicBezTo>
                <a:cubicBezTo>
                  <a:pt x="10" y="168"/>
                  <a:pt x="10" y="165"/>
                  <a:pt x="10" y="162"/>
                </a:cubicBezTo>
                <a:cubicBezTo>
                  <a:pt x="11" y="162"/>
                  <a:pt x="12" y="163"/>
                  <a:pt x="13" y="163"/>
                </a:cubicBezTo>
                <a:cubicBezTo>
                  <a:pt x="15" y="163"/>
                  <a:pt x="15" y="161"/>
                  <a:pt x="14" y="160"/>
                </a:cubicBezTo>
                <a:cubicBezTo>
                  <a:pt x="13" y="160"/>
                  <a:pt x="11" y="159"/>
                  <a:pt x="10" y="159"/>
                </a:cubicBezTo>
                <a:cubicBezTo>
                  <a:pt x="10" y="156"/>
                  <a:pt x="10" y="153"/>
                  <a:pt x="10" y="151"/>
                </a:cubicBezTo>
                <a:cubicBezTo>
                  <a:pt x="11" y="151"/>
                  <a:pt x="12" y="151"/>
                  <a:pt x="12" y="152"/>
                </a:cubicBezTo>
                <a:cubicBezTo>
                  <a:pt x="13" y="154"/>
                  <a:pt x="16" y="152"/>
                  <a:pt x="15" y="151"/>
                </a:cubicBezTo>
                <a:cubicBezTo>
                  <a:pt x="14" y="149"/>
                  <a:pt x="12" y="148"/>
                  <a:pt x="10" y="148"/>
                </a:cubicBezTo>
                <a:cubicBezTo>
                  <a:pt x="10" y="145"/>
                  <a:pt x="10" y="143"/>
                  <a:pt x="10" y="141"/>
                </a:cubicBezTo>
                <a:cubicBezTo>
                  <a:pt x="11" y="141"/>
                  <a:pt x="12" y="142"/>
                  <a:pt x="12" y="142"/>
                </a:cubicBezTo>
                <a:cubicBezTo>
                  <a:pt x="14" y="143"/>
                  <a:pt x="15" y="141"/>
                  <a:pt x="14" y="139"/>
                </a:cubicBezTo>
                <a:cubicBezTo>
                  <a:pt x="13" y="139"/>
                  <a:pt x="12" y="138"/>
                  <a:pt x="10" y="138"/>
                </a:cubicBezTo>
                <a:cubicBezTo>
                  <a:pt x="10" y="135"/>
                  <a:pt x="10" y="133"/>
                  <a:pt x="10" y="131"/>
                </a:cubicBezTo>
                <a:cubicBezTo>
                  <a:pt x="11" y="131"/>
                  <a:pt x="12" y="132"/>
                  <a:pt x="12" y="132"/>
                </a:cubicBezTo>
                <a:cubicBezTo>
                  <a:pt x="14" y="133"/>
                  <a:pt x="15" y="131"/>
                  <a:pt x="13" y="129"/>
                </a:cubicBezTo>
                <a:cubicBezTo>
                  <a:pt x="13" y="129"/>
                  <a:pt x="11" y="128"/>
                  <a:pt x="10" y="128"/>
                </a:cubicBezTo>
                <a:cubicBezTo>
                  <a:pt x="10" y="126"/>
                  <a:pt x="10" y="124"/>
                  <a:pt x="10" y="121"/>
                </a:cubicBezTo>
                <a:cubicBezTo>
                  <a:pt x="11" y="122"/>
                  <a:pt x="12" y="122"/>
                  <a:pt x="13" y="122"/>
                </a:cubicBezTo>
                <a:cubicBezTo>
                  <a:pt x="14" y="123"/>
                  <a:pt x="15" y="120"/>
                  <a:pt x="13" y="120"/>
                </a:cubicBezTo>
                <a:cubicBezTo>
                  <a:pt x="12" y="119"/>
                  <a:pt x="11" y="119"/>
                  <a:pt x="10" y="118"/>
                </a:cubicBezTo>
                <a:cubicBezTo>
                  <a:pt x="10" y="116"/>
                  <a:pt x="10" y="114"/>
                  <a:pt x="10" y="112"/>
                </a:cubicBezTo>
                <a:cubicBezTo>
                  <a:pt x="11" y="113"/>
                  <a:pt x="11" y="113"/>
                  <a:pt x="12" y="113"/>
                </a:cubicBezTo>
                <a:cubicBezTo>
                  <a:pt x="14" y="114"/>
                  <a:pt x="15" y="111"/>
                  <a:pt x="13" y="110"/>
                </a:cubicBezTo>
                <a:cubicBezTo>
                  <a:pt x="12" y="110"/>
                  <a:pt x="11" y="110"/>
                  <a:pt x="10" y="109"/>
                </a:cubicBezTo>
                <a:cubicBezTo>
                  <a:pt x="10" y="107"/>
                  <a:pt x="10" y="104"/>
                  <a:pt x="10" y="102"/>
                </a:cubicBezTo>
                <a:cubicBezTo>
                  <a:pt x="11" y="102"/>
                  <a:pt x="12" y="102"/>
                  <a:pt x="12" y="102"/>
                </a:cubicBezTo>
                <a:cubicBezTo>
                  <a:pt x="14" y="103"/>
                  <a:pt x="15" y="100"/>
                  <a:pt x="13" y="100"/>
                </a:cubicBezTo>
                <a:cubicBezTo>
                  <a:pt x="12" y="99"/>
                  <a:pt x="11" y="99"/>
                  <a:pt x="10" y="99"/>
                </a:cubicBezTo>
                <a:cubicBezTo>
                  <a:pt x="10" y="97"/>
                  <a:pt x="10" y="94"/>
                  <a:pt x="10" y="92"/>
                </a:cubicBezTo>
                <a:cubicBezTo>
                  <a:pt x="11" y="92"/>
                  <a:pt x="11" y="93"/>
                  <a:pt x="12" y="93"/>
                </a:cubicBezTo>
                <a:cubicBezTo>
                  <a:pt x="13" y="93"/>
                  <a:pt x="14" y="91"/>
                  <a:pt x="12" y="90"/>
                </a:cubicBezTo>
                <a:cubicBezTo>
                  <a:pt x="12" y="90"/>
                  <a:pt x="11" y="89"/>
                  <a:pt x="10" y="89"/>
                </a:cubicBezTo>
                <a:cubicBezTo>
                  <a:pt x="10" y="87"/>
                  <a:pt x="10" y="85"/>
                  <a:pt x="10" y="82"/>
                </a:cubicBezTo>
                <a:cubicBezTo>
                  <a:pt x="11" y="83"/>
                  <a:pt x="11" y="83"/>
                  <a:pt x="11" y="83"/>
                </a:cubicBezTo>
                <a:cubicBezTo>
                  <a:pt x="12" y="84"/>
                  <a:pt x="14" y="82"/>
                  <a:pt x="13" y="81"/>
                </a:cubicBezTo>
                <a:cubicBezTo>
                  <a:pt x="12" y="80"/>
                  <a:pt x="11" y="80"/>
                  <a:pt x="10" y="79"/>
                </a:cubicBezTo>
                <a:cubicBezTo>
                  <a:pt x="10" y="76"/>
                  <a:pt x="10" y="74"/>
                  <a:pt x="10" y="71"/>
                </a:cubicBezTo>
                <a:cubicBezTo>
                  <a:pt x="11" y="71"/>
                  <a:pt x="12" y="72"/>
                  <a:pt x="12" y="72"/>
                </a:cubicBezTo>
                <a:cubicBezTo>
                  <a:pt x="14" y="73"/>
                  <a:pt x="15" y="70"/>
                  <a:pt x="13" y="69"/>
                </a:cubicBezTo>
                <a:cubicBezTo>
                  <a:pt x="13" y="69"/>
                  <a:pt x="11" y="69"/>
                  <a:pt x="10" y="68"/>
                </a:cubicBezTo>
                <a:cubicBezTo>
                  <a:pt x="10" y="66"/>
                  <a:pt x="10" y="64"/>
                  <a:pt x="10" y="62"/>
                </a:cubicBezTo>
                <a:cubicBezTo>
                  <a:pt x="11" y="62"/>
                  <a:pt x="11" y="63"/>
                  <a:pt x="12" y="63"/>
                </a:cubicBezTo>
                <a:cubicBezTo>
                  <a:pt x="13" y="64"/>
                  <a:pt x="15" y="61"/>
                  <a:pt x="13" y="60"/>
                </a:cubicBezTo>
                <a:cubicBezTo>
                  <a:pt x="12" y="60"/>
                  <a:pt x="11" y="59"/>
                  <a:pt x="10" y="59"/>
                </a:cubicBezTo>
                <a:cubicBezTo>
                  <a:pt x="10" y="57"/>
                  <a:pt x="10" y="54"/>
                  <a:pt x="10" y="52"/>
                </a:cubicBezTo>
                <a:cubicBezTo>
                  <a:pt x="11" y="52"/>
                  <a:pt x="11" y="52"/>
                  <a:pt x="12" y="53"/>
                </a:cubicBezTo>
                <a:cubicBezTo>
                  <a:pt x="13" y="54"/>
                  <a:pt x="15" y="51"/>
                  <a:pt x="13" y="50"/>
                </a:cubicBezTo>
                <a:cubicBezTo>
                  <a:pt x="13" y="49"/>
                  <a:pt x="11" y="49"/>
                  <a:pt x="10" y="49"/>
                </a:cubicBezTo>
                <a:cubicBezTo>
                  <a:pt x="10" y="45"/>
                  <a:pt x="10" y="42"/>
                  <a:pt x="10" y="38"/>
                </a:cubicBezTo>
                <a:cubicBezTo>
                  <a:pt x="11" y="38"/>
                  <a:pt x="12" y="39"/>
                  <a:pt x="12" y="39"/>
                </a:cubicBezTo>
                <a:cubicBezTo>
                  <a:pt x="14" y="40"/>
                  <a:pt x="16" y="37"/>
                  <a:pt x="14" y="36"/>
                </a:cubicBezTo>
                <a:cubicBezTo>
                  <a:pt x="13" y="36"/>
                  <a:pt x="12" y="35"/>
                  <a:pt x="10" y="35"/>
                </a:cubicBezTo>
                <a:cubicBezTo>
                  <a:pt x="10" y="32"/>
                  <a:pt x="10" y="28"/>
                  <a:pt x="10" y="25"/>
                </a:cubicBezTo>
                <a:cubicBezTo>
                  <a:pt x="11" y="25"/>
                  <a:pt x="12" y="25"/>
                  <a:pt x="13" y="26"/>
                </a:cubicBezTo>
                <a:cubicBezTo>
                  <a:pt x="15" y="26"/>
                  <a:pt x="15" y="23"/>
                  <a:pt x="14" y="23"/>
                </a:cubicBezTo>
                <a:cubicBezTo>
                  <a:pt x="13" y="23"/>
                  <a:pt x="11" y="22"/>
                  <a:pt x="10" y="22"/>
                </a:cubicBezTo>
                <a:cubicBezTo>
                  <a:pt x="10" y="20"/>
                  <a:pt x="10" y="17"/>
                  <a:pt x="10" y="15"/>
                </a:cubicBezTo>
                <a:cubicBezTo>
                  <a:pt x="10" y="14"/>
                  <a:pt x="10" y="14"/>
                  <a:pt x="10" y="14"/>
                </a:cubicBezTo>
                <a:cubicBezTo>
                  <a:pt x="11" y="14"/>
                  <a:pt x="12" y="14"/>
                  <a:pt x="13" y="14"/>
                </a:cubicBezTo>
                <a:cubicBezTo>
                  <a:pt x="15" y="15"/>
                  <a:pt x="16" y="13"/>
                  <a:pt x="14" y="12"/>
                </a:cubicBezTo>
                <a:cubicBezTo>
                  <a:pt x="13" y="11"/>
                  <a:pt x="12" y="11"/>
                  <a:pt x="11" y="11"/>
                </a:cubicBezTo>
                <a:cubicBezTo>
                  <a:pt x="12" y="7"/>
                  <a:pt x="14" y="5"/>
                  <a:pt x="19" y="4"/>
                </a:cubicBezTo>
                <a:cubicBezTo>
                  <a:pt x="20" y="4"/>
                  <a:pt x="22" y="4"/>
                  <a:pt x="24" y="4"/>
                </a:cubicBezTo>
                <a:cubicBezTo>
                  <a:pt x="35" y="4"/>
                  <a:pt x="46" y="4"/>
                  <a:pt x="58" y="4"/>
                </a:cubicBezTo>
                <a:cubicBezTo>
                  <a:pt x="87" y="4"/>
                  <a:pt x="115" y="4"/>
                  <a:pt x="144" y="4"/>
                </a:cubicBezTo>
                <a:cubicBezTo>
                  <a:pt x="151" y="4"/>
                  <a:pt x="164" y="2"/>
                  <a:pt x="164" y="13"/>
                </a:cubicBezTo>
                <a:cubicBezTo>
                  <a:pt x="164" y="19"/>
                  <a:pt x="164" y="25"/>
                  <a:pt x="164" y="31"/>
                </a:cubicBezTo>
                <a:cubicBezTo>
                  <a:pt x="164" y="85"/>
                  <a:pt x="164" y="139"/>
                  <a:pt x="164" y="194"/>
                </a:cubicBezTo>
                <a:cubicBezTo>
                  <a:pt x="164" y="197"/>
                  <a:pt x="164" y="199"/>
                  <a:pt x="164" y="202"/>
                </a:cubicBezTo>
                <a:cubicBezTo>
                  <a:pt x="163" y="213"/>
                  <a:pt x="148" y="211"/>
                  <a:pt x="141" y="211"/>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教学分析</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sp>
        <p:nvSpPr>
          <p:cNvPr id="36" name="矩形 35"/>
          <p:cNvSpPr/>
          <p:nvPr/>
        </p:nvSpPr>
        <p:spPr>
          <a:xfrm>
            <a:off x="2263316" y="2620633"/>
            <a:ext cx="8316000" cy="3240417"/>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lIns="360000" tIns="180000" rIns="360000" bIns="180000" rtlCol="0" anchor="ctr"/>
          <a:lstStyle/>
          <a:p>
            <a:pP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a:t>
            </a:r>
            <a:endParaRPr lang="zh-CN" altLang="en-US" sz="1200" dirty="0">
              <a:solidFill>
                <a:srgbClr val="1F1A17"/>
              </a:solidFill>
            </a:endParaRPr>
          </a:p>
        </p:txBody>
      </p:sp>
      <p:sp>
        <p:nvSpPr>
          <p:cNvPr id="38" name="TextBox 2063"/>
          <p:cNvSpPr txBox="1"/>
          <p:nvPr/>
        </p:nvSpPr>
        <p:spPr>
          <a:xfrm>
            <a:off x="2616994" y="2965450"/>
            <a:ext cx="2880000" cy="360000"/>
          </a:xfrm>
          <a:prstGeom prst="rect">
            <a:avLst/>
          </a:prstGeom>
          <a:solidFill>
            <a:schemeClr val="accent6">
              <a:lumMod val="75000"/>
            </a:schemeClr>
          </a:solidFill>
        </p:spPr>
        <p:txBody>
          <a:bodyPr wrap="square" rtlCol="0" anchor="ctr">
            <a:spAutoFit/>
          </a:bodyPr>
          <a:lstStyle/>
          <a:p>
            <a:r>
              <a:rPr lang="zh-CN" altLang="en-US" sz="2400" b="1" dirty="0">
                <a:solidFill>
                  <a:schemeClr val="bg1"/>
                </a:solidFill>
                <a:latin typeface="汉仪PP体简" panose="00020600040101010101" pitchFamily="18" charset="-122"/>
                <a:ea typeface="汉仪PP体简" panose="00020600040101010101" pitchFamily="18" charset="-122"/>
              </a:rPr>
              <a:t>在此添加文字内容</a:t>
            </a:r>
            <a:endParaRPr lang="zh-CN" altLang="en-US" sz="2400" b="1" dirty="0">
              <a:solidFill>
                <a:schemeClr val="bg1"/>
              </a:solidFill>
              <a:latin typeface="汉仪PP体简" panose="00020600040101010101" pitchFamily="18" charset="-122"/>
              <a:ea typeface="汉仪PP体简" panose="00020600040101010101" pitchFamily="18" charset="-122"/>
            </a:endParaRPr>
          </a:p>
        </p:txBody>
      </p:sp>
      <p:grpSp>
        <p:nvGrpSpPr>
          <p:cNvPr id="172" name="组合 171"/>
          <p:cNvGrpSpPr/>
          <p:nvPr/>
        </p:nvGrpSpPr>
        <p:grpSpPr>
          <a:xfrm>
            <a:off x="912019" y="588963"/>
            <a:ext cx="1158948" cy="1233487"/>
            <a:chOff x="912019" y="563141"/>
            <a:chExt cx="1158948" cy="1233487"/>
          </a:xfrm>
        </p:grpSpPr>
        <p:sp>
          <p:nvSpPr>
            <p:cNvPr id="173"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174"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教学结构</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172"/>
                                            </p:tgtEl>
                                            <p:attrNameLst>
                                              <p:attrName>style.visibility</p:attrName>
                                            </p:attrNameLst>
                                          </p:cBhvr>
                                          <p:to>
                                            <p:strVal val="visible"/>
                                          </p:to>
                                        </p:set>
                                        <p:anim calcmode="lin" valueType="num" p14:bounceEnd="60000">
                                          <p:cBhvr additive="base">
                                            <p:cTn id="11" dur="500" fill="hold"/>
                                            <p:tgtEl>
                                              <p:spTgt spid="172"/>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17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170"/>
                                            </p:tgtEl>
                                            <p:attrNameLst>
                                              <p:attrName>style.visibility</p:attrName>
                                            </p:attrNameLst>
                                          </p:cBhvr>
                                          <p:to>
                                            <p:strVal val="visible"/>
                                          </p:to>
                                        </p:set>
                                        <p:animEffect transition="in" filter="wipe(up)">
                                          <p:cBhvr>
                                            <p:cTn id="16" dur="500"/>
                                            <p:tgtEl>
                                              <p:spTgt spid="17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left)">
                                          <p:cBhvr>
                                            <p:cTn id="20" dur="500"/>
                                            <p:tgtEl>
                                              <p:spTgt spid="38"/>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randombar(horizontal)">
                                          <p:cBhvr>
                                            <p:cTn id="2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animBg="1"/>
          <p:bldP spid="34" grpId="0"/>
          <p:bldP spid="36" grpId="0"/>
          <p:bldP spid="38"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72"/>
                                            </p:tgtEl>
                                            <p:attrNameLst>
                                              <p:attrName>style.visibility</p:attrName>
                                            </p:attrNameLst>
                                          </p:cBhvr>
                                          <p:to>
                                            <p:strVal val="visible"/>
                                          </p:to>
                                        </p:set>
                                        <p:anim calcmode="lin" valueType="num">
                                          <p:cBhvr additive="base">
                                            <p:cTn id="11" dur="500" fill="hold"/>
                                            <p:tgtEl>
                                              <p:spTgt spid="172"/>
                                            </p:tgtEl>
                                            <p:attrNameLst>
                                              <p:attrName>ppt_x</p:attrName>
                                            </p:attrNameLst>
                                          </p:cBhvr>
                                          <p:tavLst>
                                            <p:tav tm="0">
                                              <p:val>
                                                <p:strVal val="0-#ppt_w/2"/>
                                              </p:val>
                                            </p:tav>
                                            <p:tav tm="100000">
                                              <p:val>
                                                <p:strVal val="#ppt_x"/>
                                              </p:val>
                                            </p:tav>
                                          </p:tavLst>
                                        </p:anim>
                                        <p:anim calcmode="lin" valueType="num">
                                          <p:cBhvr additive="base">
                                            <p:cTn id="12" dur="500" fill="hold"/>
                                            <p:tgtEl>
                                              <p:spTgt spid="17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170"/>
                                            </p:tgtEl>
                                            <p:attrNameLst>
                                              <p:attrName>style.visibility</p:attrName>
                                            </p:attrNameLst>
                                          </p:cBhvr>
                                          <p:to>
                                            <p:strVal val="visible"/>
                                          </p:to>
                                        </p:set>
                                        <p:animEffect transition="in" filter="wipe(up)">
                                          <p:cBhvr>
                                            <p:cTn id="16" dur="500"/>
                                            <p:tgtEl>
                                              <p:spTgt spid="170"/>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wipe(left)">
                                          <p:cBhvr>
                                            <p:cTn id="20" dur="500"/>
                                            <p:tgtEl>
                                              <p:spTgt spid="38"/>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36"/>
                                            </p:tgtEl>
                                            <p:attrNameLst>
                                              <p:attrName>style.visibility</p:attrName>
                                            </p:attrNameLst>
                                          </p:cBhvr>
                                          <p:to>
                                            <p:strVal val="visible"/>
                                          </p:to>
                                        </p:set>
                                        <p:animEffect transition="in" filter="randombar(horizontal)">
                                          <p:cBhvr>
                                            <p:cTn id="24"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0" grpId="0" animBg="1"/>
          <p:bldP spid="34" grpId="0"/>
          <p:bldP spid="36" grpId="0"/>
          <p:bldP spid="38"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教学分析</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cxnSp>
        <p:nvCxnSpPr>
          <p:cNvPr id="170" name="直接连接符 7"/>
          <p:cNvCxnSpPr/>
          <p:nvPr/>
        </p:nvCxnSpPr>
        <p:spPr>
          <a:xfrm flipH="1">
            <a:off x="6329992" y="679449"/>
            <a:ext cx="20802" cy="6480000"/>
          </a:xfrm>
          <a:prstGeom prst="line">
            <a:avLst/>
          </a:prstGeom>
          <a:ln w="25400">
            <a:solidFill>
              <a:srgbClr val="1F1A17"/>
            </a:solidFill>
          </a:ln>
          <a:effectLst/>
        </p:spPr>
        <p:style>
          <a:lnRef idx="1">
            <a:schemeClr val="accent1"/>
          </a:lnRef>
          <a:fillRef idx="0">
            <a:schemeClr val="accent1"/>
          </a:fillRef>
          <a:effectRef idx="0">
            <a:schemeClr val="accent1"/>
          </a:effectRef>
          <a:fontRef idx="minor">
            <a:schemeClr val="tx1"/>
          </a:fontRef>
        </p:style>
      </p:cxnSp>
      <p:grpSp>
        <p:nvGrpSpPr>
          <p:cNvPr id="171" name="Group 8"/>
          <p:cNvGrpSpPr/>
          <p:nvPr/>
        </p:nvGrpSpPr>
        <p:grpSpPr>
          <a:xfrm>
            <a:off x="6213501" y="1596819"/>
            <a:ext cx="1114977" cy="233158"/>
            <a:chOff x="5964215" y="1531583"/>
            <a:chExt cx="1070244" cy="223633"/>
          </a:xfrm>
        </p:grpSpPr>
        <p:sp>
          <p:nvSpPr>
            <p:cNvPr id="172" name="椭圆 8"/>
            <p:cNvSpPr/>
            <p:nvPr/>
          </p:nvSpPr>
          <p:spPr>
            <a:xfrm>
              <a:off x="5964215" y="1531583"/>
              <a:ext cx="223633" cy="223633"/>
            </a:xfrm>
            <a:prstGeom prst="ellipse">
              <a:avLst/>
            </a:prstGeom>
            <a:solidFill>
              <a:schemeClr val="bg1"/>
            </a:solidFill>
            <a:ln w="50800">
              <a:solidFill>
                <a:schemeClr val="accent6">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173" name="直接连接符 12"/>
            <p:cNvCxnSpPr>
              <a:stCxn id="172" idx="6"/>
            </p:cNvCxnSpPr>
            <p:nvPr/>
          </p:nvCxnSpPr>
          <p:spPr>
            <a:xfrm flipV="1">
              <a:off x="6187848" y="1643399"/>
              <a:ext cx="846611" cy="1"/>
            </a:xfrm>
            <a:prstGeom prst="line">
              <a:avLst/>
            </a:prstGeom>
            <a:ln w="22225">
              <a:solidFill>
                <a:schemeClr val="accent6">
                  <a:lumMod val="75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grpSp>
        <p:nvGrpSpPr>
          <p:cNvPr id="174" name="Group 12"/>
          <p:cNvGrpSpPr/>
          <p:nvPr/>
        </p:nvGrpSpPr>
        <p:grpSpPr>
          <a:xfrm>
            <a:off x="6213501" y="4994430"/>
            <a:ext cx="1116947" cy="233158"/>
            <a:chOff x="5964215" y="4790393"/>
            <a:chExt cx="1072134" cy="223633"/>
          </a:xfrm>
        </p:grpSpPr>
        <p:sp>
          <p:nvSpPr>
            <p:cNvPr id="175" name="椭圆 10"/>
            <p:cNvSpPr/>
            <p:nvPr/>
          </p:nvSpPr>
          <p:spPr>
            <a:xfrm>
              <a:off x="5964215" y="4790393"/>
              <a:ext cx="223633" cy="223633"/>
            </a:xfrm>
            <a:prstGeom prst="ellipse">
              <a:avLst/>
            </a:prstGeom>
            <a:solidFill>
              <a:schemeClr val="bg1"/>
            </a:solidFill>
            <a:ln w="50800">
              <a:solidFill>
                <a:schemeClr val="accent6">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176" name="直接连接符 14"/>
            <p:cNvCxnSpPr/>
            <p:nvPr/>
          </p:nvCxnSpPr>
          <p:spPr>
            <a:xfrm flipV="1">
              <a:off x="6189738" y="4902208"/>
              <a:ext cx="846611" cy="1"/>
            </a:xfrm>
            <a:prstGeom prst="line">
              <a:avLst/>
            </a:prstGeom>
            <a:ln w="22225">
              <a:solidFill>
                <a:schemeClr val="accent6">
                  <a:lumMod val="75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grpSp>
        <p:nvGrpSpPr>
          <p:cNvPr id="177" name="Group 10"/>
          <p:cNvGrpSpPr/>
          <p:nvPr/>
        </p:nvGrpSpPr>
        <p:grpSpPr>
          <a:xfrm>
            <a:off x="6213501" y="3162476"/>
            <a:ext cx="1116947" cy="233158"/>
            <a:chOff x="5964215" y="3033279"/>
            <a:chExt cx="1072134" cy="223633"/>
          </a:xfrm>
        </p:grpSpPr>
        <p:sp>
          <p:nvSpPr>
            <p:cNvPr id="178" name="椭圆 9"/>
            <p:cNvSpPr/>
            <p:nvPr/>
          </p:nvSpPr>
          <p:spPr>
            <a:xfrm>
              <a:off x="5964215" y="3033279"/>
              <a:ext cx="223633" cy="223633"/>
            </a:xfrm>
            <a:prstGeom prst="ellipse">
              <a:avLst/>
            </a:prstGeom>
            <a:solidFill>
              <a:schemeClr val="bg1"/>
            </a:solidFill>
            <a:ln w="50800">
              <a:solidFill>
                <a:schemeClr val="accent6">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cxnSp>
          <p:nvCxnSpPr>
            <p:cNvPr id="179" name="直接连接符 16"/>
            <p:cNvCxnSpPr/>
            <p:nvPr/>
          </p:nvCxnSpPr>
          <p:spPr>
            <a:xfrm flipV="1">
              <a:off x="6189738" y="3145093"/>
              <a:ext cx="846611" cy="1"/>
            </a:xfrm>
            <a:prstGeom prst="line">
              <a:avLst/>
            </a:prstGeom>
            <a:ln w="22225">
              <a:solidFill>
                <a:schemeClr val="accent6">
                  <a:lumMod val="75000"/>
                </a:schemeClr>
              </a:solidFill>
              <a:prstDash val="lgDash"/>
              <a:headEnd type="none"/>
              <a:tailEnd type="oval" w="lg" len="lg"/>
            </a:ln>
            <a:effectLst/>
          </p:spPr>
          <p:style>
            <a:lnRef idx="1">
              <a:schemeClr val="accent1"/>
            </a:lnRef>
            <a:fillRef idx="0">
              <a:schemeClr val="accent1"/>
            </a:fillRef>
            <a:effectRef idx="0">
              <a:schemeClr val="accent1"/>
            </a:effectRef>
            <a:fontRef idx="minor">
              <a:schemeClr val="tx1"/>
            </a:fontRef>
          </p:style>
        </p:cxnSp>
      </p:grpSp>
      <p:sp>
        <p:nvSpPr>
          <p:cNvPr id="180" name="TextBox 179"/>
          <p:cNvSpPr txBox="1"/>
          <p:nvPr/>
        </p:nvSpPr>
        <p:spPr>
          <a:xfrm>
            <a:off x="7444967" y="1466998"/>
            <a:ext cx="426469" cy="373215"/>
          </a:xfrm>
          <a:prstGeom prst="rect">
            <a:avLst/>
          </a:prstGeom>
          <a:noFill/>
        </p:spPr>
        <p:txBody>
          <a:bodyPr wrap="none" lIns="95285" tIns="47643" rIns="95285" bIns="47643" rtlCol="0">
            <a:spAutoFit/>
          </a:bodyPr>
          <a:lstStyle/>
          <a:p>
            <a:r>
              <a:rPr lang="en-US" b="1" dirty="0">
                <a:latin typeface="+mj-lt"/>
              </a:rPr>
              <a:t>01</a:t>
            </a:r>
            <a:endParaRPr lang="en-GB" b="1" dirty="0">
              <a:latin typeface="+mj-lt"/>
            </a:endParaRPr>
          </a:p>
        </p:txBody>
      </p:sp>
      <p:sp>
        <p:nvSpPr>
          <p:cNvPr id="181" name="TextBox 180"/>
          <p:cNvSpPr txBox="1"/>
          <p:nvPr/>
        </p:nvSpPr>
        <p:spPr>
          <a:xfrm>
            <a:off x="7444966" y="3032260"/>
            <a:ext cx="426469" cy="373215"/>
          </a:xfrm>
          <a:prstGeom prst="rect">
            <a:avLst/>
          </a:prstGeom>
          <a:noFill/>
        </p:spPr>
        <p:txBody>
          <a:bodyPr wrap="none" lIns="95285" tIns="47643" rIns="95285" bIns="47643" rtlCol="0">
            <a:spAutoFit/>
          </a:bodyPr>
          <a:lstStyle/>
          <a:p>
            <a:r>
              <a:rPr lang="en-US" b="1" dirty="0">
                <a:latin typeface="+mj-lt"/>
              </a:rPr>
              <a:t>02</a:t>
            </a:r>
            <a:endParaRPr lang="en-GB" b="1" dirty="0">
              <a:latin typeface="+mj-lt"/>
            </a:endParaRPr>
          </a:p>
        </p:txBody>
      </p:sp>
      <p:sp>
        <p:nvSpPr>
          <p:cNvPr id="182" name="TextBox 181"/>
          <p:cNvSpPr txBox="1"/>
          <p:nvPr/>
        </p:nvSpPr>
        <p:spPr>
          <a:xfrm>
            <a:off x="7444966" y="4876474"/>
            <a:ext cx="426469" cy="373215"/>
          </a:xfrm>
          <a:prstGeom prst="rect">
            <a:avLst/>
          </a:prstGeom>
          <a:noFill/>
        </p:spPr>
        <p:txBody>
          <a:bodyPr wrap="none" lIns="95285" tIns="47643" rIns="95285" bIns="47643" rtlCol="0">
            <a:spAutoFit/>
          </a:bodyPr>
          <a:lstStyle/>
          <a:p>
            <a:r>
              <a:rPr lang="en-US" b="1" dirty="0">
                <a:latin typeface="+mj-lt"/>
              </a:rPr>
              <a:t>03</a:t>
            </a:r>
            <a:endParaRPr lang="en-GB" b="1" dirty="0">
              <a:latin typeface="+mj-lt"/>
            </a:endParaRPr>
          </a:p>
        </p:txBody>
      </p:sp>
      <p:grpSp>
        <p:nvGrpSpPr>
          <p:cNvPr id="183" name="Group 14"/>
          <p:cNvGrpSpPr/>
          <p:nvPr/>
        </p:nvGrpSpPr>
        <p:grpSpPr>
          <a:xfrm>
            <a:off x="5572808" y="2096609"/>
            <a:ext cx="4451582" cy="699474"/>
            <a:chOff x="5349226" y="2010956"/>
            <a:chExt cx="4272984" cy="670899"/>
          </a:xfrm>
          <a:solidFill>
            <a:srgbClr val="463B34"/>
          </a:solidFill>
        </p:grpSpPr>
        <p:sp>
          <p:nvSpPr>
            <p:cNvPr id="184" name="燕尾形 18"/>
            <p:cNvSpPr/>
            <p:nvPr/>
          </p:nvSpPr>
          <p:spPr>
            <a:xfrm rot="10800000">
              <a:off x="5349226" y="2010956"/>
              <a:ext cx="4272984" cy="670899"/>
            </a:xfrm>
            <a:prstGeom prst="chevron">
              <a:avLst>
                <a:gd name="adj" fmla="val 67746"/>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300">
                <a:solidFill>
                  <a:schemeClr val="bg1"/>
                </a:solidFill>
              </a:endParaRPr>
            </a:p>
          </p:txBody>
        </p:sp>
        <p:sp>
          <p:nvSpPr>
            <p:cNvPr id="185" name="TextBox 184"/>
            <p:cNvSpPr txBox="1"/>
            <p:nvPr/>
          </p:nvSpPr>
          <p:spPr>
            <a:xfrm>
              <a:off x="6194267" y="2169283"/>
              <a:ext cx="1506685" cy="354244"/>
            </a:xfrm>
            <a:prstGeom prst="rect">
              <a:avLst/>
            </a:prstGeom>
            <a:grp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点击添加文本</a:t>
              </a:r>
              <a:endParaRPr lang="zh-CN" altLang="en-US" b="1" dirty="0">
                <a:solidFill>
                  <a:schemeClr val="bg1"/>
                </a:solidFill>
                <a:latin typeface="微软雅黑" panose="020B0503020204020204" pitchFamily="34" charset="-122"/>
                <a:ea typeface="微软雅黑" panose="020B0503020204020204" pitchFamily="34" charset="-122"/>
              </a:endParaRPr>
            </a:p>
          </p:txBody>
        </p:sp>
      </p:grpSp>
      <p:grpSp>
        <p:nvGrpSpPr>
          <p:cNvPr id="186" name="Group 15"/>
          <p:cNvGrpSpPr/>
          <p:nvPr/>
        </p:nvGrpSpPr>
        <p:grpSpPr>
          <a:xfrm>
            <a:off x="2677198" y="3801781"/>
            <a:ext cx="4451582" cy="699474"/>
            <a:chOff x="2569789" y="3646467"/>
            <a:chExt cx="4272984" cy="670899"/>
          </a:xfrm>
          <a:solidFill>
            <a:srgbClr val="463B34"/>
          </a:solidFill>
        </p:grpSpPr>
        <p:sp>
          <p:nvSpPr>
            <p:cNvPr id="187" name="燕尾形 20"/>
            <p:cNvSpPr/>
            <p:nvPr/>
          </p:nvSpPr>
          <p:spPr>
            <a:xfrm>
              <a:off x="2569789" y="3646467"/>
              <a:ext cx="4272984" cy="670899"/>
            </a:xfrm>
            <a:prstGeom prst="chevron">
              <a:avLst>
                <a:gd name="adj" fmla="val 67746"/>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300">
                <a:solidFill>
                  <a:schemeClr val="bg1"/>
                </a:solidFill>
              </a:endParaRPr>
            </a:p>
          </p:txBody>
        </p:sp>
        <p:sp>
          <p:nvSpPr>
            <p:cNvPr id="188" name="TextBox 187"/>
            <p:cNvSpPr txBox="1"/>
            <p:nvPr/>
          </p:nvSpPr>
          <p:spPr>
            <a:xfrm>
              <a:off x="4452744" y="3804794"/>
              <a:ext cx="1506685" cy="354244"/>
            </a:xfrm>
            <a:prstGeom prst="rect">
              <a:avLst/>
            </a:prstGeom>
            <a:grpFill/>
          </p:spPr>
          <p:txBody>
            <a:bodyPr wrap="none" rtlCol="0">
              <a:spAutoFit/>
            </a:bodyPr>
            <a:lstStyle/>
            <a:p>
              <a:pPr algn="r"/>
              <a:r>
                <a:rPr lang="zh-CN" altLang="en-US" b="1" dirty="0">
                  <a:solidFill>
                    <a:schemeClr val="bg1"/>
                  </a:solidFill>
                  <a:latin typeface="微软雅黑" panose="020B0503020204020204" pitchFamily="34" charset="-122"/>
                  <a:ea typeface="微软雅黑" panose="020B0503020204020204" pitchFamily="34" charset="-122"/>
                </a:rPr>
                <a:t>点击添加文本</a:t>
              </a:r>
              <a:endParaRPr lang="zh-CN" altLang="en-US" b="1" dirty="0">
                <a:solidFill>
                  <a:schemeClr val="bg1"/>
                </a:solidFill>
                <a:latin typeface="微软雅黑" panose="020B0503020204020204" pitchFamily="34" charset="-122"/>
                <a:ea typeface="微软雅黑" panose="020B0503020204020204" pitchFamily="34" charset="-122"/>
              </a:endParaRPr>
            </a:p>
          </p:txBody>
        </p:sp>
      </p:grpSp>
      <p:grpSp>
        <p:nvGrpSpPr>
          <p:cNvPr id="189" name="Group 17"/>
          <p:cNvGrpSpPr/>
          <p:nvPr/>
        </p:nvGrpSpPr>
        <p:grpSpPr>
          <a:xfrm>
            <a:off x="5572808" y="5593979"/>
            <a:ext cx="4451582" cy="699474"/>
            <a:chOff x="5349226" y="5365450"/>
            <a:chExt cx="4272984" cy="670899"/>
          </a:xfrm>
          <a:solidFill>
            <a:srgbClr val="463B34"/>
          </a:solidFill>
        </p:grpSpPr>
        <p:sp>
          <p:nvSpPr>
            <p:cNvPr id="190" name="燕尾形 23"/>
            <p:cNvSpPr/>
            <p:nvPr/>
          </p:nvSpPr>
          <p:spPr>
            <a:xfrm rot="10800000">
              <a:off x="5349226" y="5365450"/>
              <a:ext cx="4272984" cy="670899"/>
            </a:xfrm>
            <a:prstGeom prst="chevron">
              <a:avLst>
                <a:gd name="adj" fmla="val 67746"/>
              </a:avLst>
            </a:pr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300">
                <a:solidFill>
                  <a:schemeClr val="bg1"/>
                </a:solidFill>
              </a:endParaRPr>
            </a:p>
          </p:txBody>
        </p:sp>
        <p:sp>
          <p:nvSpPr>
            <p:cNvPr id="191" name="TextBox 190"/>
            <p:cNvSpPr txBox="1"/>
            <p:nvPr/>
          </p:nvSpPr>
          <p:spPr>
            <a:xfrm>
              <a:off x="6194267" y="5523777"/>
              <a:ext cx="1506685" cy="354244"/>
            </a:xfrm>
            <a:prstGeom prst="rect">
              <a:avLst/>
            </a:prstGeom>
            <a:grpFill/>
          </p:spPr>
          <p:txBody>
            <a:bodyPr wrap="non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点击添加文本</a:t>
              </a:r>
              <a:endParaRPr lang="zh-CN" altLang="en-US" b="1" dirty="0">
                <a:solidFill>
                  <a:schemeClr val="bg1"/>
                </a:solidFill>
                <a:latin typeface="微软雅黑" panose="020B0503020204020204" pitchFamily="34" charset="-122"/>
                <a:ea typeface="微软雅黑" panose="020B0503020204020204" pitchFamily="34" charset="-122"/>
              </a:endParaRPr>
            </a:p>
          </p:txBody>
        </p:sp>
      </p:grpSp>
      <p:sp>
        <p:nvSpPr>
          <p:cNvPr id="192" name="Rectangle 70"/>
          <p:cNvSpPr/>
          <p:nvPr/>
        </p:nvSpPr>
        <p:spPr>
          <a:xfrm>
            <a:off x="2273162" y="3160552"/>
            <a:ext cx="3564078" cy="566898"/>
          </a:xfrm>
          <a:prstGeom prst="rect">
            <a:avLst/>
          </a:prstGeom>
        </p:spPr>
        <p:txBody>
          <a:bodyPr wrap="square" lIns="95285" tIns="47643" rIns="95285" bIns="47643">
            <a:spAutoFit/>
          </a:bodyPr>
          <a:lstStyle/>
          <a:p>
            <a:pPr algn="r"/>
            <a:r>
              <a:rPr lang="zh-CN" altLang="en-US" sz="1500" dirty="0">
                <a:latin typeface="微软雅黑" panose="020B0503020204020204" pitchFamily="34" charset="-122"/>
                <a:ea typeface="微软雅黑" panose="020B0503020204020204" pitchFamily="34" charset="-122"/>
              </a:rPr>
              <a:t>点击输入简要文本内容，文字内容需概况精炼的说明该分项内容</a:t>
            </a:r>
            <a:endParaRPr lang="en-US" altLang="zh-CN" sz="1500" dirty="0">
              <a:latin typeface="微软雅黑" panose="020B0503020204020204" pitchFamily="34" charset="-122"/>
              <a:ea typeface="微软雅黑" panose="020B0503020204020204" pitchFamily="34" charset="-122"/>
            </a:endParaRPr>
          </a:p>
        </p:txBody>
      </p:sp>
      <p:sp>
        <p:nvSpPr>
          <p:cNvPr id="193" name="TextBox 192"/>
          <p:cNvSpPr txBox="1"/>
          <p:nvPr/>
        </p:nvSpPr>
        <p:spPr>
          <a:xfrm>
            <a:off x="4504800" y="2755506"/>
            <a:ext cx="1332440" cy="438544"/>
          </a:xfrm>
          <a:prstGeom prst="rect">
            <a:avLst/>
          </a:prstGeom>
          <a:noFill/>
        </p:spPr>
        <p:txBody>
          <a:bodyPr wrap="none" lIns="95285" tIns="47643" rIns="95285" bIns="47643" rtlCol="0">
            <a:spAutoFit/>
          </a:bodyPr>
          <a:lstStyle/>
          <a:p>
            <a:pPr algn="r"/>
            <a:r>
              <a:rPr lang="zh-CN" altLang="en-US" sz="2200" b="1" dirty="0">
                <a:solidFill>
                  <a:schemeClr val="accent6">
                    <a:lumMod val="75000"/>
                  </a:schemeClr>
                </a:solidFill>
                <a:latin typeface="微软雅黑" panose="020B0503020204020204" pitchFamily="34" charset="-122"/>
                <a:ea typeface="微软雅黑" panose="020B0503020204020204" pitchFamily="34" charset="-122"/>
              </a:rPr>
              <a:t>添加文本</a:t>
            </a:r>
            <a:endParaRPr lang="zh-CN" altLang="en-US" sz="2200" b="1" dirty="0">
              <a:solidFill>
                <a:schemeClr val="accent6">
                  <a:lumMod val="75000"/>
                </a:schemeClr>
              </a:solidFill>
              <a:latin typeface="微软雅黑" panose="020B0503020204020204" pitchFamily="34" charset="-122"/>
              <a:ea typeface="微软雅黑" panose="020B0503020204020204" pitchFamily="34" charset="-122"/>
            </a:endParaRPr>
          </a:p>
        </p:txBody>
      </p:sp>
      <p:sp>
        <p:nvSpPr>
          <p:cNvPr id="194" name="Rectangle 70"/>
          <p:cNvSpPr/>
          <p:nvPr/>
        </p:nvSpPr>
        <p:spPr>
          <a:xfrm>
            <a:off x="7296371" y="4074952"/>
            <a:ext cx="3564078" cy="566898"/>
          </a:xfrm>
          <a:prstGeom prst="rect">
            <a:avLst/>
          </a:prstGeom>
        </p:spPr>
        <p:txBody>
          <a:bodyPr wrap="square" lIns="95285" tIns="47643" rIns="95285" bIns="47643">
            <a:spAutoFit/>
          </a:bodyPr>
          <a:lstStyle/>
          <a:p>
            <a:r>
              <a:rPr lang="zh-CN" altLang="en-US" sz="1500" dirty="0">
                <a:latin typeface="微软雅黑" panose="020B0503020204020204" pitchFamily="34" charset="-122"/>
                <a:ea typeface="微软雅黑" panose="020B0503020204020204" pitchFamily="34" charset="-122"/>
              </a:rPr>
              <a:t>点击输入简要文本内容，文字内容需概况精炼的说明该分项内容</a:t>
            </a:r>
            <a:endParaRPr lang="en-US" altLang="zh-CN" sz="1500" dirty="0">
              <a:latin typeface="微软雅黑" panose="020B0503020204020204" pitchFamily="34" charset="-122"/>
              <a:ea typeface="微软雅黑" panose="020B0503020204020204" pitchFamily="34" charset="-122"/>
            </a:endParaRPr>
          </a:p>
        </p:txBody>
      </p:sp>
      <p:sp>
        <p:nvSpPr>
          <p:cNvPr id="195" name="TextBox 194"/>
          <p:cNvSpPr txBox="1"/>
          <p:nvPr/>
        </p:nvSpPr>
        <p:spPr>
          <a:xfrm>
            <a:off x="7296371" y="3703981"/>
            <a:ext cx="1332440" cy="438544"/>
          </a:xfrm>
          <a:prstGeom prst="rect">
            <a:avLst/>
          </a:prstGeom>
          <a:noFill/>
        </p:spPr>
        <p:txBody>
          <a:bodyPr wrap="none" lIns="95285" tIns="47643" rIns="95285" bIns="47643" rtlCol="0">
            <a:spAutoFit/>
          </a:bodyPr>
          <a:lstStyle/>
          <a:p>
            <a:r>
              <a:rPr lang="zh-CN" altLang="en-US" sz="2200" b="1" dirty="0">
                <a:solidFill>
                  <a:schemeClr val="accent6">
                    <a:lumMod val="75000"/>
                  </a:schemeClr>
                </a:solidFill>
                <a:latin typeface="微软雅黑" panose="020B0503020204020204" pitchFamily="34" charset="-122"/>
                <a:ea typeface="微软雅黑" panose="020B0503020204020204" pitchFamily="34" charset="-122"/>
              </a:rPr>
              <a:t>添加文本</a:t>
            </a:r>
            <a:endParaRPr lang="zh-CN" altLang="en-US" sz="2200" b="1" dirty="0">
              <a:solidFill>
                <a:schemeClr val="accent6">
                  <a:lumMod val="75000"/>
                </a:schemeClr>
              </a:solidFill>
              <a:latin typeface="微软雅黑" panose="020B0503020204020204" pitchFamily="34" charset="-122"/>
              <a:ea typeface="微软雅黑" panose="020B0503020204020204" pitchFamily="34" charset="-122"/>
            </a:endParaRPr>
          </a:p>
        </p:txBody>
      </p:sp>
      <p:sp>
        <p:nvSpPr>
          <p:cNvPr id="196" name="Rectangle 70"/>
          <p:cNvSpPr/>
          <p:nvPr/>
        </p:nvSpPr>
        <p:spPr>
          <a:xfrm>
            <a:off x="2273162" y="5065552"/>
            <a:ext cx="3564078" cy="566898"/>
          </a:xfrm>
          <a:prstGeom prst="rect">
            <a:avLst/>
          </a:prstGeom>
        </p:spPr>
        <p:txBody>
          <a:bodyPr wrap="square" lIns="95285" tIns="47643" rIns="95285" bIns="47643">
            <a:spAutoFit/>
          </a:bodyPr>
          <a:lstStyle/>
          <a:p>
            <a:pPr algn="r"/>
            <a:r>
              <a:rPr lang="zh-CN" altLang="en-US" sz="1500" dirty="0">
                <a:latin typeface="微软雅黑" panose="020B0503020204020204" pitchFamily="34" charset="-122"/>
                <a:ea typeface="微软雅黑" panose="020B0503020204020204" pitchFamily="34" charset="-122"/>
              </a:rPr>
              <a:t>点击输入简要文本内容，文字内容需概况精炼的说明该分项内容</a:t>
            </a:r>
            <a:endParaRPr lang="en-US" altLang="zh-CN" sz="1500" dirty="0">
              <a:latin typeface="微软雅黑" panose="020B0503020204020204" pitchFamily="34" charset="-122"/>
              <a:ea typeface="微软雅黑" panose="020B0503020204020204" pitchFamily="34" charset="-122"/>
            </a:endParaRPr>
          </a:p>
        </p:txBody>
      </p:sp>
      <p:sp>
        <p:nvSpPr>
          <p:cNvPr id="197" name="TextBox 196"/>
          <p:cNvSpPr txBox="1"/>
          <p:nvPr/>
        </p:nvSpPr>
        <p:spPr>
          <a:xfrm>
            <a:off x="4504800" y="4712822"/>
            <a:ext cx="1332440" cy="438544"/>
          </a:xfrm>
          <a:prstGeom prst="rect">
            <a:avLst/>
          </a:prstGeom>
          <a:noFill/>
        </p:spPr>
        <p:txBody>
          <a:bodyPr wrap="none" lIns="95285" tIns="47643" rIns="95285" bIns="47643" rtlCol="0">
            <a:spAutoFit/>
          </a:bodyPr>
          <a:lstStyle/>
          <a:p>
            <a:pPr algn="r"/>
            <a:r>
              <a:rPr lang="zh-CN" altLang="en-US" sz="2200" b="1" dirty="0">
                <a:solidFill>
                  <a:schemeClr val="accent6">
                    <a:lumMod val="75000"/>
                  </a:schemeClr>
                </a:solidFill>
                <a:latin typeface="微软雅黑" panose="020B0503020204020204" pitchFamily="34" charset="-122"/>
                <a:ea typeface="微软雅黑" panose="020B0503020204020204" pitchFamily="34" charset="-122"/>
              </a:rPr>
              <a:t>添加文本</a:t>
            </a:r>
            <a:endParaRPr lang="zh-CN" altLang="en-US" sz="2200" b="1" dirty="0">
              <a:solidFill>
                <a:schemeClr val="accent6">
                  <a:lumMod val="75000"/>
                </a:schemeClr>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912019" y="588963"/>
            <a:ext cx="1158948" cy="1233487"/>
            <a:chOff x="912019" y="563141"/>
            <a:chExt cx="1158948" cy="1233487"/>
          </a:xfrm>
        </p:grpSpPr>
        <p:sp>
          <p:nvSpPr>
            <p:cNvPr id="37"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8"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教学内容</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14:bounceEnd="60000">
                                          <p:cBhvr additive="base">
                                            <p:cTn id="11" dur="500" fill="hold"/>
                                            <p:tgtEl>
                                              <p:spTgt spid="4"/>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170"/>
                                            </p:tgtEl>
                                            <p:attrNameLst>
                                              <p:attrName>style.visibility</p:attrName>
                                            </p:attrNameLst>
                                          </p:cBhvr>
                                          <p:to>
                                            <p:strVal val="visible"/>
                                          </p:to>
                                        </p:set>
                                        <p:animEffect transition="in" filter="wipe(down)">
                                          <p:cBhvr>
                                            <p:cTn id="16" dur="500"/>
                                            <p:tgtEl>
                                              <p:spTgt spid="170"/>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71"/>
                                            </p:tgtEl>
                                            <p:attrNameLst>
                                              <p:attrName>style.visibility</p:attrName>
                                            </p:attrNameLst>
                                          </p:cBhvr>
                                          <p:to>
                                            <p:strVal val="visible"/>
                                          </p:to>
                                        </p:set>
                                        <p:animEffect transition="in" filter="wipe(left)">
                                          <p:cBhvr>
                                            <p:cTn id="20" dur="500"/>
                                            <p:tgtEl>
                                              <p:spTgt spid="171"/>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80"/>
                                            </p:tgtEl>
                                            <p:attrNameLst>
                                              <p:attrName>style.visibility</p:attrName>
                                            </p:attrNameLst>
                                          </p:cBhvr>
                                          <p:to>
                                            <p:strVal val="visible"/>
                                          </p:to>
                                        </p:set>
                                        <p:animEffect transition="in" filter="fade">
                                          <p:cBhvr>
                                            <p:cTn id="24" dur="500"/>
                                            <p:tgtEl>
                                              <p:spTgt spid="180"/>
                                            </p:tgtEl>
                                          </p:cBhvr>
                                        </p:animEffect>
                                      </p:childTnLst>
                                    </p:cTn>
                                  </p:par>
                                </p:childTnLst>
                              </p:cTn>
                            </p:par>
                            <p:par>
                              <p:cTn id="25" fill="hold">
                                <p:stCondLst>
                                  <p:cond delay="2500"/>
                                </p:stCondLst>
                                <p:childTnLst>
                                  <p:par>
                                    <p:cTn id="26" presetID="12" presetClass="entr" presetSubtype="2" fill="hold" nodeType="afterEffect">
                                      <p:stCondLst>
                                        <p:cond delay="0"/>
                                      </p:stCondLst>
                                      <p:childTnLst>
                                        <p:set>
                                          <p:cBhvr>
                                            <p:cTn id="27" dur="1" fill="hold">
                                              <p:stCondLst>
                                                <p:cond delay="0"/>
                                              </p:stCondLst>
                                            </p:cTn>
                                            <p:tgtEl>
                                              <p:spTgt spid="183"/>
                                            </p:tgtEl>
                                            <p:attrNameLst>
                                              <p:attrName>style.visibility</p:attrName>
                                            </p:attrNameLst>
                                          </p:cBhvr>
                                          <p:to>
                                            <p:strVal val="visible"/>
                                          </p:to>
                                        </p:set>
                                        <p:anim calcmode="lin" valueType="num">
                                          <p:cBhvr additive="base">
                                            <p:cTn id="28" dur="500"/>
                                            <p:tgtEl>
                                              <p:spTgt spid="183"/>
                                            </p:tgtEl>
                                            <p:attrNameLst>
                                              <p:attrName>ppt_x</p:attrName>
                                            </p:attrNameLst>
                                          </p:cBhvr>
                                          <p:tavLst>
                                            <p:tav tm="0">
                                              <p:val>
                                                <p:strVal val="#ppt_x+#ppt_w*1.125000"/>
                                              </p:val>
                                            </p:tav>
                                            <p:tav tm="100000">
                                              <p:val>
                                                <p:strVal val="#ppt_x"/>
                                              </p:val>
                                            </p:tav>
                                          </p:tavLst>
                                        </p:anim>
                                        <p:animEffect transition="in" filter="wipe(left)">
                                          <p:cBhvr>
                                            <p:cTn id="29" dur="500"/>
                                            <p:tgtEl>
                                              <p:spTgt spid="183"/>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177"/>
                                            </p:tgtEl>
                                            <p:attrNameLst>
                                              <p:attrName>style.visibility</p:attrName>
                                            </p:attrNameLst>
                                          </p:cBhvr>
                                          <p:to>
                                            <p:strVal val="visible"/>
                                          </p:to>
                                        </p:set>
                                        <p:animEffect transition="in" filter="wipe(left)">
                                          <p:cBhvr>
                                            <p:cTn id="33" dur="500"/>
                                            <p:tgtEl>
                                              <p:spTgt spid="177"/>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181"/>
                                            </p:tgtEl>
                                            <p:attrNameLst>
                                              <p:attrName>style.visibility</p:attrName>
                                            </p:attrNameLst>
                                          </p:cBhvr>
                                          <p:to>
                                            <p:strVal val="visible"/>
                                          </p:to>
                                        </p:set>
                                        <p:animEffect transition="in" filter="fade">
                                          <p:cBhvr>
                                            <p:cTn id="37" dur="500"/>
                                            <p:tgtEl>
                                              <p:spTgt spid="181"/>
                                            </p:tgtEl>
                                          </p:cBhvr>
                                        </p:animEffect>
                                      </p:childTnLst>
                                    </p:cTn>
                                  </p:par>
                                </p:childTnLst>
                              </p:cTn>
                            </p:par>
                            <p:par>
                              <p:cTn id="38" fill="hold">
                                <p:stCondLst>
                                  <p:cond delay="4000"/>
                                </p:stCondLst>
                                <p:childTnLst>
                                  <p:par>
                                    <p:cTn id="39" presetID="12" presetClass="entr" presetSubtype="8" fill="hold" nodeType="afterEffect">
                                      <p:stCondLst>
                                        <p:cond delay="0"/>
                                      </p:stCondLst>
                                      <p:childTnLst>
                                        <p:set>
                                          <p:cBhvr>
                                            <p:cTn id="40" dur="1" fill="hold">
                                              <p:stCondLst>
                                                <p:cond delay="0"/>
                                              </p:stCondLst>
                                            </p:cTn>
                                            <p:tgtEl>
                                              <p:spTgt spid="186"/>
                                            </p:tgtEl>
                                            <p:attrNameLst>
                                              <p:attrName>style.visibility</p:attrName>
                                            </p:attrNameLst>
                                          </p:cBhvr>
                                          <p:to>
                                            <p:strVal val="visible"/>
                                          </p:to>
                                        </p:set>
                                        <p:anim calcmode="lin" valueType="num">
                                          <p:cBhvr additive="base">
                                            <p:cTn id="41" dur="500"/>
                                            <p:tgtEl>
                                              <p:spTgt spid="186"/>
                                            </p:tgtEl>
                                            <p:attrNameLst>
                                              <p:attrName>ppt_x</p:attrName>
                                            </p:attrNameLst>
                                          </p:cBhvr>
                                          <p:tavLst>
                                            <p:tav tm="0">
                                              <p:val>
                                                <p:strVal val="#ppt_x-#ppt_w*1.125000"/>
                                              </p:val>
                                            </p:tav>
                                            <p:tav tm="100000">
                                              <p:val>
                                                <p:strVal val="#ppt_x"/>
                                              </p:val>
                                            </p:tav>
                                          </p:tavLst>
                                        </p:anim>
                                        <p:animEffect transition="in" filter="wipe(right)">
                                          <p:cBhvr>
                                            <p:cTn id="42" dur="500"/>
                                            <p:tgtEl>
                                              <p:spTgt spid="186"/>
                                            </p:tgtEl>
                                          </p:cBhvr>
                                        </p:animEffect>
                                      </p:childTnLst>
                                    </p:cTn>
                                  </p:par>
                                </p:childTnLst>
                              </p:cTn>
                            </p:par>
                            <p:par>
                              <p:cTn id="43" fill="hold">
                                <p:stCondLst>
                                  <p:cond delay="4500"/>
                                </p:stCondLst>
                                <p:childTnLst>
                                  <p:par>
                                    <p:cTn id="44" presetID="22" presetClass="entr" presetSubtype="8" fill="hold" nodeType="afterEffect">
                                      <p:stCondLst>
                                        <p:cond delay="0"/>
                                      </p:stCondLst>
                                      <p:childTnLst>
                                        <p:set>
                                          <p:cBhvr>
                                            <p:cTn id="45" dur="1" fill="hold">
                                              <p:stCondLst>
                                                <p:cond delay="0"/>
                                              </p:stCondLst>
                                            </p:cTn>
                                            <p:tgtEl>
                                              <p:spTgt spid="174"/>
                                            </p:tgtEl>
                                            <p:attrNameLst>
                                              <p:attrName>style.visibility</p:attrName>
                                            </p:attrNameLst>
                                          </p:cBhvr>
                                          <p:to>
                                            <p:strVal val="visible"/>
                                          </p:to>
                                        </p:set>
                                        <p:animEffect transition="in" filter="wipe(left)">
                                          <p:cBhvr>
                                            <p:cTn id="46" dur="500"/>
                                            <p:tgtEl>
                                              <p:spTgt spid="174"/>
                                            </p:tgtEl>
                                          </p:cBhvr>
                                        </p:animEffect>
                                      </p:childTnLst>
                                    </p:cTn>
                                  </p:par>
                                </p:childTnLst>
                              </p:cTn>
                            </p:par>
                            <p:par>
                              <p:cTn id="47" fill="hold">
                                <p:stCondLst>
                                  <p:cond delay="5000"/>
                                </p:stCondLst>
                                <p:childTnLst>
                                  <p:par>
                                    <p:cTn id="48" presetID="10" presetClass="entr" presetSubtype="0" fill="hold" grpId="0" nodeType="afterEffect">
                                      <p:stCondLst>
                                        <p:cond delay="0"/>
                                      </p:stCondLst>
                                      <p:childTnLst>
                                        <p:set>
                                          <p:cBhvr>
                                            <p:cTn id="49" dur="1" fill="hold">
                                              <p:stCondLst>
                                                <p:cond delay="0"/>
                                              </p:stCondLst>
                                            </p:cTn>
                                            <p:tgtEl>
                                              <p:spTgt spid="182"/>
                                            </p:tgtEl>
                                            <p:attrNameLst>
                                              <p:attrName>style.visibility</p:attrName>
                                            </p:attrNameLst>
                                          </p:cBhvr>
                                          <p:to>
                                            <p:strVal val="visible"/>
                                          </p:to>
                                        </p:set>
                                        <p:animEffect transition="in" filter="fade">
                                          <p:cBhvr>
                                            <p:cTn id="50" dur="500"/>
                                            <p:tgtEl>
                                              <p:spTgt spid="182"/>
                                            </p:tgtEl>
                                          </p:cBhvr>
                                        </p:animEffect>
                                      </p:childTnLst>
                                    </p:cTn>
                                  </p:par>
                                </p:childTnLst>
                              </p:cTn>
                            </p:par>
                            <p:par>
                              <p:cTn id="51" fill="hold">
                                <p:stCondLst>
                                  <p:cond delay="5500"/>
                                </p:stCondLst>
                                <p:childTnLst>
                                  <p:par>
                                    <p:cTn id="52" presetID="12" presetClass="entr" presetSubtype="2" fill="hold" nodeType="afterEffect">
                                      <p:stCondLst>
                                        <p:cond delay="0"/>
                                      </p:stCondLst>
                                      <p:childTnLst>
                                        <p:set>
                                          <p:cBhvr>
                                            <p:cTn id="53" dur="1" fill="hold">
                                              <p:stCondLst>
                                                <p:cond delay="0"/>
                                              </p:stCondLst>
                                            </p:cTn>
                                            <p:tgtEl>
                                              <p:spTgt spid="189"/>
                                            </p:tgtEl>
                                            <p:attrNameLst>
                                              <p:attrName>style.visibility</p:attrName>
                                            </p:attrNameLst>
                                          </p:cBhvr>
                                          <p:to>
                                            <p:strVal val="visible"/>
                                          </p:to>
                                        </p:set>
                                        <p:anim calcmode="lin" valueType="num">
                                          <p:cBhvr additive="base">
                                            <p:cTn id="54" dur="500"/>
                                            <p:tgtEl>
                                              <p:spTgt spid="189"/>
                                            </p:tgtEl>
                                            <p:attrNameLst>
                                              <p:attrName>ppt_x</p:attrName>
                                            </p:attrNameLst>
                                          </p:cBhvr>
                                          <p:tavLst>
                                            <p:tav tm="0">
                                              <p:val>
                                                <p:strVal val="#ppt_x+#ppt_w*1.125000"/>
                                              </p:val>
                                            </p:tav>
                                            <p:tav tm="100000">
                                              <p:val>
                                                <p:strVal val="#ppt_x"/>
                                              </p:val>
                                            </p:tav>
                                          </p:tavLst>
                                        </p:anim>
                                        <p:animEffect transition="in" filter="wipe(left)">
                                          <p:cBhvr>
                                            <p:cTn id="55" dur="500"/>
                                            <p:tgtEl>
                                              <p:spTgt spid="189"/>
                                            </p:tgtEl>
                                          </p:cBhvr>
                                        </p:animEffect>
                                      </p:childTnLst>
                                    </p:cTn>
                                  </p:par>
                                </p:childTnLst>
                              </p:cTn>
                            </p:par>
                            <p:par>
                              <p:cTn id="56" fill="hold">
                                <p:stCondLst>
                                  <p:cond delay="6000"/>
                                </p:stCondLst>
                                <p:childTnLst>
                                  <p:par>
                                    <p:cTn id="57" presetID="2" presetClass="entr" presetSubtype="8" fill="hold" grpId="0" nodeType="afterEffect">
                                      <p:stCondLst>
                                        <p:cond delay="0"/>
                                      </p:stCondLst>
                                      <p:childTnLst>
                                        <p:set>
                                          <p:cBhvr>
                                            <p:cTn id="58" dur="1" fill="hold">
                                              <p:stCondLst>
                                                <p:cond delay="0"/>
                                              </p:stCondLst>
                                            </p:cTn>
                                            <p:tgtEl>
                                              <p:spTgt spid="193"/>
                                            </p:tgtEl>
                                            <p:attrNameLst>
                                              <p:attrName>style.visibility</p:attrName>
                                            </p:attrNameLst>
                                          </p:cBhvr>
                                          <p:to>
                                            <p:strVal val="visible"/>
                                          </p:to>
                                        </p:set>
                                        <p:anim calcmode="lin" valueType="num">
                                          <p:cBhvr additive="base">
                                            <p:cTn id="59" dur="500" fill="hold"/>
                                            <p:tgtEl>
                                              <p:spTgt spid="193"/>
                                            </p:tgtEl>
                                            <p:attrNameLst>
                                              <p:attrName>ppt_x</p:attrName>
                                            </p:attrNameLst>
                                          </p:cBhvr>
                                          <p:tavLst>
                                            <p:tav tm="0">
                                              <p:val>
                                                <p:strVal val="0-#ppt_w/2"/>
                                              </p:val>
                                            </p:tav>
                                            <p:tav tm="100000">
                                              <p:val>
                                                <p:strVal val="#ppt_x"/>
                                              </p:val>
                                            </p:tav>
                                          </p:tavLst>
                                        </p:anim>
                                        <p:anim calcmode="lin" valueType="num">
                                          <p:cBhvr additive="base">
                                            <p:cTn id="60" dur="500" fill="hold"/>
                                            <p:tgtEl>
                                              <p:spTgt spid="193"/>
                                            </p:tgtEl>
                                            <p:attrNameLst>
                                              <p:attrName>ppt_y</p:attrName>
                                            </p:attrNameLst>
                                          </p:cBhvr>
                                          <p:tavLst>
                                            <p:tav tm="0">
                                              <p:val>
                                                <p:strVal val="#ppt_y"/>
                                              </p:val>
                                            </p:tav>
                                            <p:tav tm="100000">
                                              <p:val>
                                                <p:strVal val="#ppt_y"/>
                                              </p:val>
                                            </p:tav>
                                          </p:tavLst>
                                        </p:anim>
                                      </p:childTnLst>
                                    </p:cTn>
                                  </p:par>
                                  <p:par>
                                    <p:cTn id="61" presetID="22" presetClass="entr" presetSubtype="1" fill="hold" grpId="0" nodeType="withEffect">
                                      <p:stCondLst>
                                        <p:cond delay="0"/>
                                      </p:stCondLst>
                                      <p:childTnLst>
                                        <p:set>
                                          <p:cBhvr>
                                            <p:cTn id="62" dur="1" fill="hold">
                                              <p:stCondLst>
                                                <p:cond delay="0"/>
                                              </p:stCondLst>
                                            </p:cTn>
                                            <p:tgtEl>
                                              <p:spTgt spid="192"/>
                                            </p:tgtEl>
                                            <p:attrNameLst>
                                              <p:attrName>style.visibility</p:attrName>
                                            </p:attrNameLst>
                                          </p:cBhvr>
                                          <p:to>
                                            <p:strVal val="visible"/>
                                          </p:to>
                                        </p:set>
                                        <p:animEffect transition="in" filter="wipe(up)">
                                          <p:cBhvr>
                                            <p:cTn id="63" dur="500"/>
                                            <p:tgtEl>
                                              <p:spTgt spid="192"/>
                                            </p:tgtEl>
                                          </p:cBhvr>
                                        </p:animEffect>
                                      </p:childTnLst>
                                    </p:cTn>
                                  </p:par>
                                </p:childTnLst>
                              </p:cTn>
                            </p:par>
                            <p:par>
                              <p:cTn id="64" fill="hold">
                                <p:stCondLst>
                                  <p:cond delay="6500"/>
                                </p:stCondLst>
                                <p:childTnLst>
                                  <p:par>
                                    <p:cTn id="65" presetID="2" presetClass="entr" presetSubtype="8" fill="hold" grpId="0" nodeType="afterEffect">
                                      <p:stCondLst>
                                        <p:cond delay="0"/>
                                      </p:stCondLst>
                                      <p:childTnLst>
                                        <p:set>
                                          <p:cBhvr>
                                            <p:cTn id="66" dur="1" fill="hold">
                                              <p:stCondLst>
                                                <p:cond delay="0"/>
                                              </p:stCondLst>
                                            </p:cTn>
                                            <p:tgtEl>
                                              <p:spTgt spid="195"/>
                                            </p:tgtEl>
                                            <p:attrNameLst>
                                              <p:attrName>style.visibility</p:attrName>
                                            </p:attrNameLst>
                                          </p:cBhvr>
                                          <p:to>
                                            <p:strVal val="visible"/>
                                          </p:to>
                                        </p:set>
                                        <p:anim calcmode="lin" valueType="num">
                                          <p:cBhvr additive="base">
                                            <p:cTn id="67" dur="500" fill="hold"/>
                                            <p:tgtEl>
                                              <p:spTgt spid="195"/>
                                            </p:tgtEl>
                                            <p:attrNameLst>
                                              <p:attrName>ppt_x</p:attrName>
                                            </p:attrNameLst>
                                          </p:cBhvr>
                                          <p:tavLst>
                                            <p:tav tm="0">
                                              <p:val>
                                                <p:strVal val="0-#ppt_w/2"/>
                                              </p:val>
                                            </p:tav>
                                            <p:tav tm="100000">
                                              <p:val>
                                                <p:strVal val="#ppt_x"/>
                                              </p:val>
                                            </p:tav>
                                          </p:tavLst>
                                        </p:anim>
                                        <p:anim calcmode="lin" valueType="num">
                                          <p:cBhvr additive="base">
                                            <p:cTn id="68" dur="500" fill="hold"/>
                                            <p:tgtEl>
                                              <p:spTgt spid="195"/>
                                            </p:tgtEl>
                                            <p:attrNameLst>
                                              <p:attrName>ppt_y</p:attrName>
                                            </p:attrNameLst>
                                          </p:cBhvr>
                                          <p:tavLst>
                                            <p:tav tm="0">
                                              <p:val>
                                                <p:strVal val="#ppt_y"/>
                                              </p:val>
                                            </p:tav>
                                            <p:tav tm="100000">
                                              <p:val>
                                                <p:strVal val="#ppt_y"/>
                                              </p:val>
                                            </p:tav>
                                          </p:tavLst>
                                        </p:anim>
                                      </p:childTnLst>
                                    </p:cTn>
                                  </p:par>
                                  <p:par>
                                    <p:cTn id="69" presetID="22" presetClass="entr" presetSubtype="1" fill="hold" grpId="0" nodeType="withEffect">
                                      <p:stCondLst>
                                        <p:cond delay="0"/>
                                      </p:stCondLst>
                                      <p:childTnLst>
                                        <p:set>
                                          <p:cBhvr>
                                            <p:cTn id="70" dur="1" fill="hold">
                                              <p:stCondLst>
                                                <p:cond delay="0"/>
                                              </p:stCondLst>
                                            </p:cTn>
                                            <p:tgtEl>
                                              <p:spTgt spid="194"/>
                                            </p:tgtEl>
                                            <p:attrNameLst>
                                              <p:attrName>style.visibility</p:attrName>
                                            </p:attrNameLst>
                                          </p:cBhvr>
                                          <p:to>
                                            <p:strVal val="visible"/>
                                          </p:to>
                                        </p:set>
                                        <p:animEffect transition="in" filter="wipe(up)">
                                          <p:cBhvr>
                                            <p:cTn id="71" dur="500"/>
                                            <p:tgtEl>
                                              <p:spTgt spid="194"/>
                                            </p:tgtEl>
                                          </p:cBhvr>
                                        </p:animEffect>
                                      </p:childTnLst>
                                    </p:cTn>
                                  </p:par>
                                </p:childTnLst>
                              </p:cTn>
                            </p:par>
                            <p:par>
                              <p:cTn id="72" fill="hold">
                                <p:stCondLst>
                                  <p:cond delay="7000"/>
                                </p:stCondLst>
                                <p:childTnLst>
                                  <p:par>
                                    <p:cTn id="73" presetID="2" presetClass="entr" presetSubtype="8" fill="hold" grpId="0" nodeType="afterEffect">
                                      <p:stCondLst>
                                        <p:cond delay="0"/>
                                      </p:stCondLst>
                                      <p:childTnLst>
                                        <p:set>
                                          <p:cBhvr>
                                            <p:cTn id="74" dur="1" fill="hold">
                                              <p:stCondLst>
                                                <p:cond delay="0"/>
                                              </p:stCondLst>
                                            </p:cTn>
                                            <p:tgtEl>
                                              <p:spTgt spid="197"/>
                                            </p:tgtEl>
                                            <p:attrNameLst>
                                              <p:attrName>style.visibility</p:attrName>
                                            </p:attrNameLst>
                                          </p:cBhvr>
                                          <p:to>
                                            <p:strVal val="visible"/>
                                          </p:to>
                                        </p:set>
                                        <p:anim calcmode="lin" valueType="num">
                                          <p:cBhvr additive="base">
                                            <p:cTn id="75" dur="500" fill="hold"/>
                                            <p:tgtEl>
                                              <p:spTgt spid="197"/>
                                            </p:tgtEl>
                                            <p:attrNameLst>
                                              <p:attrName>ppt_x</p:attrName>
                                            </p:attrNameLst>
                                          </p:cBhvr>
                                          <p:tavLst>
                                            <p:tav tm="0">
                                              <p:val>
                                                <p:strVal val="0-#ppt_w/2"/>
                                              </p:val>
                                            </p:tav>
                                            <p:tav tm="100000">
                                              <p:val>
                                                <p:strVal val="#ppt_x"/>
                                              </p:val>
                                            </p:tav>
                                          </p:tavLst>
                                        </p:anim>
                                        <p:anim calcmode="lin" valueType="num">
                                          <p:cBhvr additive="base">
                                            <p:cTn id="76" dur="500" fill="hold"/>
                                            <p:tgtEl>
                                              <p:spTgt spid="197"/>
                                            </p:tgtEl>
                                            <p:attrNameLst>
                                              <p:attrName>ppt_y</p:attrName>
                                            </p:attrNameLst>
                                          </p:cBhvr>
                                          <p:tavLst>
                                            <p:tav tm="0">
                                              <p:val>
                                                <p:strVal val="#ppt_y"/>
                                              </p:val>
                                            </p:tav>
                                            <p:tav tm="100000">
                                              <p:val>
                                                <p:strVal val="#ppt_y"/>
                                              </p:val>
                                            </p:tav>
                                          </p:tavLst>
                                        </p:anim>
                                      </p:childTnLst>
                                    </p:cTn>
                                  </p:par>
                                  <p:par>
                                    <p:cTn id="77" presetID="22" presetClass="entr" presetSubtype="1" fill="hold" grpId="0" nodeType="withEffect">
                                      <p:stCondLst>
                                        <p:cond delay="0"/>
                                      </p:stCondLst>
                                      <p:childTnLst>
                                        <p:set>
                                          <p:cBhvr>
                                            <p:cTn id="78" dur="1" fill="hold">
                                              <p:stCondLst>
                                                <p:cond delay="0"/>
                                              </p:stCondLst>
                                            </p:cTn>
                                            <p:tgtEl>
                                              <p:spTgt spid="196"/>
                                            </p:tgtEl>
                                            <p:attrNameLst>
                                              <p:attrName>style.visibility</p:attrName>
                                            </p:attrNameLst>
                                          </p:cBhvr>
                                          <p:to>
                                            <p:strVal val="visible"/>
                                          </p:to>
                                        </p:set>
                                        <p:animEffect transition="in" filter="wipe(up)">
                                          <p:cBhvr>
                                            <p:cTn id="79"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80" grpId="0"/>
          <p:bldP spid="181" grpId="0"/>
          <p:bldP spid="182" grpId="0"/>
          <p:bldP spid="192" grpId="0"/>
          <p:bldP spid="193" grpId="0"/>
          <p:bldP spid="194" grpId="0"/>
          <p:bldP spid="195" grpId="0"/>
          <p:bldP spid="196" grpId="0"/>
          <p:bldP spid="19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0-#ppt_w/2"/>
                                              </p:val>
                                            </p:tav>
                                            <p:tav tm="100000">
                                              <p:val>
                                                <p:strVal val="#ppt_x"/>
                                              </p:val>
                                            </p:tav>
                                          </p:tavLst>
                                        </p:anim>
                                        <p:anim calcmode="lin" valueType="num">
                                          <p:cBhvr additive="base">
                                            <p:cTn id="12" dur="500" fill="hold"/>
                                            <p:tgtEl>
                                              <p:spTgt spid="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170"/>
                                            </p:tgtEl>
                                            <p:attrNameLst>
                                              <p:attrName>style.visibility</p:attrName>
                                            </p:attrNameLst>
                                          </p:cBhvr>
                                          <p:to>
                                            <p:strVal val="visible"/>
                                          </p:to>
                                        </p:set>
                                        <p:animEffect transition="in" filter="wipe(down)">
                                          <p:cBhvr>
                                            <p:cTn id="16" dur="500"/>
                                            <p:tgtEl>
                                              <p:spTgt spid="170"/>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171"/>
                                            </p:tgtEl>
                                            <p:attrNameLst>
                                              <p:attrName>style.visibility</p:attrName>
                                            </p:attrNameLst>
                                          </p:cBhvr>
                                          <p:to>
                                            <p:strVal val="visible"/>
                                          </p:to>
                                        </p:set>
                                        <p:animEffect transition="in" filter="wipe(left)">
                                          <p:cBhvr>
                                            <p:cTn id="20" dur="500"/>
                                            <p:tgtEl>
                                              <p:spTgt spid="171"/>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180"/>
                                            </p:tgtEl>
                                            <p:attrNameLst>
                                              <p:attrName>style.visibility</p:attrName>
                                            </p:attrNameLst>
                                          </p:cBhvr>
                                          <p:to>
                                            <p:strVal val="visible"/>
                                          </p:to>
                                        </p:set>
                                        <p:animEffect transition="in" filter="fade">
                                          <p:cBhvr>
                                            <p:cTn id="24" dur="500"/>
                                            <p:tgtEl>
                                              <p:spTgt spid="180"/>
                                            </p:tgtEl>
                                          </p:cBhvr>
                                        </p:animEffect>
                                      </p:childTnLst>
                                    </p:cTn>
                                  </p:par>
                                </p:childTnLst>
                              </p:cTn>
                            </p:par>
                            <p:par>
                              <p:cTn id="25" fill="hold">
                                <p:stCondLst>
                                  <p:cond delay="2500"/>
                                </p:stCondLst>
                                <p:childTnLst>
                                  <p:par>
                                    <p:cTn id="26" presetID="12" presetClass="entr" presetSubtype="2" fill="hold" nodeType="afterEffect">
                                      <p:stCondLst>
                                        <p:cond delay="0"/>
                                      </p:stCondLst>
                                      <p:childTnLst>
                                        <p:set>
                                          <p:cBhvr>
                                            <p:cTn id="27" dur="1" fill="hold">
                                              <p:stCondLst>
                                                <p:cond delay="0"/>
                                              </p:stCondLst>
                                            </p:cTn>
                                            <p:tgtEl>
                                              <p:spTgt spid="183"/>
                                            </p:tgtEl>
                                            <p:attrNameLst>
                                              <p:attrName>style.visibility</p:attrName>
                                            </p:attrNameLst>
                                          </p:cBhvr>
                                          <p:to>
                                            <p:strVal val="visible"/>
                                          </p:to>
                                        </p:set>
                                        <p:anim calcmode="lin" valueType="num">
                                          <p:cBhvr additive="base">
                                            <p:cTn id="28" dur="500"/>
                                            <p:tgtEl>
                                              <p:spTgt spid="183"/>
                                            </p:tgtEl>
                                            <p:attrNameLst>
                                              <p:attrName>ppt_x</p:attrName>
                                            </p:attrNameLst>
                                          </p:cBhvr>
                                          <p:tavLst>
                                            <p:tav tm="0">
                                              <p:val>
                                                <p:strVal val="#ppt_x+#ppt_w*1.125000"/>
                                              </p:val>
                                            </p:tav>
                                            <p:tav tm="100000">
                                              <p:val>
                                                <p:strVal val="#ppt_x"/>
                                              </p:val>
                                            </p:tav>
                                          </p:tavLst>
                                        </p:anim>
                                        <p:animEffect transition="in" filter="wipe(left)">
                                          <p:cBhvr>
                                            <p:cTn id="29" dur="500"/>
                                            <p:tgtEl>
                                              <p:spTgt spid="183"/>
                                            </p:tgtEl>
                                          </p:cBhvr>
                                        </p:animEffect>
                                      </p:childTnLst>
                                    </p:cTn>
                                  </p:par>
                                </p:childTnLst>
                              </p:cTn>
                            </p:par>
                            <p:par>
                              <p:cTn id="30" fill="hold">
                                <p:stCondLst>
                                  <p:cond delay="3000"/>
                                </p:stCondLst>
                                <p:childTnLst>
                                  <p:par>
                                    <p:cTn id="31" presetID="22" presetClass="entr" presetSubtype="8" fill="hold" nodeType="afterEffect">
                                      <p:stCondLst>
                                        <p:cond delay="0"/>
                                      </p:stCondLst>
                                      <p:childTnLst>
                                        <p:set>
                                          <p:cBhvr>
                                            <p:cTn id="32" dur="1" fill="hold">
                                              <p:stCondLst>
                                                <p:cond delay="0"/>
                                              </p:stCondLst>
                                            </p:cTn>
                                            <p:tgtEl>
                                              <p:spTgt spid="177"/>
                                            </p:tgtEl>
                                            <p:attrNameLst>
                                              <p:attrName>style.visibility</p:attrName>
                                            </p:attrNameLst>
                                          </p:cBhvr>
                                          <p:to>
                                            <p:strVal val="visible"/>
                                          </p:to>
                                        </p:set>
                                        <p:animEffect transition="in" filter="wipe(left)">
                                          <p:cBhvr>
                                            <p:cTn id="33" dur="500"/>
                                            <p:tgtEl>
                                              <p:spTgt spid="177"/>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181"/>
                                            </p:tgtEl>
                                            <p:attrNameLst>
                                              <p:attrName>style.visibility</p:attrName>
                                            </p:attrNameLst>
                                          </p:cBhvr>
                                          <p:to>
                                            <p:strVal val="visible"/>
                                          </p:to>
                                        </p:set>
                                        <p:animEffect transition="in" filter="fade">
                                          <p:cBhvr>
                                            <p:cTn id="37" dur="500"/>
                                            <p:tgtEl>
                                              <p:spTgt spid="181"/>
                                            </p:tgtEl>
                                          </p:cBhvr>
                                        </p:animEffect>
                                      </p:childTnLst>
                                    </p:cTn>
                                  </p:par>
                                </p:childTnLst>
                              </p:cTn>
                            </p:par>
                            <p:par>
                              <p:cTn id="38" fill="hold">
                                <p:stCondLst>
                                  <p:cond delay="4000"/>
                                </p:stCondLst>
                                <p:childTnLst>
                                  <p:par>
                                    <p:cTn id="39" presetID="12" presetClass="entr" presetSubtype="8" fill="hold" nodeType="afterEffect">
                                      <p:stCondLst>
                                        <p:cond delay="0"/>
                                      </p:stCondLst>
                                      <p:childTnLst>
                                        <p:set>
                                          <p:cBhvr>
                                            <p:cTn id="40" dur="1" fill="hold">
                                              <p:stCondLst>
                                                <p:cond delay="0"/>
                                              </p:stCondLst>
                                            </p:cTn>
                                            <p:tgtEl>
                                              <p:spTgt spid="186"/>
                                            </p:tgtEl>
                                            <p:attrNameLst>
                                              <p:attrName>style.visibility</p:attrName>
                                            </p:attrNameLst>
                                          </p:cBhvr>
                                          <p:to>
                                            <p:strVal val="visible"/>
                                          </p:to>
                                        </p:set>
                                        <p:anim calcmode="lin" valueType="num">
                                          <p:cBhvr additive="base">
                                            <p:cTn id="41" dur="500"/>
                                            <p:tgtEl>
                                              <p:spTgt spid="186"/>
                                            </p:tgtEl>
                                            <p:attrNameLst>
                                              <p:attrName>ppt_x</p:attrName>
                                            </p:attrNameLst>
                                          </p:cBhvr>
                                          <p:tavLst>
                                            <p:tav tm="0">
                                              <p:val>
                                                <p:strVal val="#ppt_x-#ppt_w*1.125000"/>
                                              </p:val>
                                            </p:tav>
                                            <p:tav tm="100000">
                                              <p:val>
                                                <p:strVal val="#ppt_x"/>
                                              </p:val>
                                            </p:tav>
                                          </p:tavLst>
                                        </p:anim>
                                        <p:animEffect transition="in" filter="wipe(right)">
                                          <p:cBhvr>
                                            <p:cTn id="42" dur="500"/>
                                            <p:tgtEl>
                                              <p:spTgt spid="186"/>
                                            </p:tgtEl>
                                          </p:cBhvr>
                                        </p:animEffect>
                                      </p:childTnLst>
                                    </p:cTn>
                                  </p:par>
                                </p:childTnLst>
                              </p:cTn>
                            </p:par>
                            <p:par>
                              <p:cTn id="43" fill="hold">
                                <p:stCondLst>
                                  <p:cond delay="4500"/>
                                </p:stCondLst>
                                <p:childTnLst>
                                  <p:par>
                                    <p:cTn id="44" presetID="22" presetClass="entr" presetSubtype="8" fill="hold" nodeType="afterEffect">
                                      <p:stCondLst>
                                        <p:cond delay="0"/>
                                      </p:stCondLst>
                                      <p:childTnLst>
                                        <p:set>
                                          <p:cBhvr>
                                            <p:cTn id="45" dur="1" fill="hold">
                                              <p:stCondLst>
                                                <p:cond delay="0"/>
                                              </p:stCondLst>
                                            </p:cTn>
                                            <p:tgtEl>
                                              <p:spTgt spid="174"/>
                                            </p:tgtEl>
                                            <p:attrNameLst>
                                              <p:attrName>style.visibility</p:attrName>
                                            </p:attrNameLst>
                                          </p:cBhvr>
                                          <p:to>
                                            <p:strVal val="visible"/>
                                          </p:to>
                                        </p:set>
                                        <p:animEffect transition="in" filter="wipe(left)">
                                          <p:cBhvr>
                                            <p:cTn id="46" dur="500"/>
                                            <p:tgtEl>
                                              <p:spTgt spid="174"/>
                                            </p:tgtEl>
                                          </p:cBhvr>
                                        </p:animEffect>
                                      </p:childTnLst>
                                    </p:cTn>
                                  </p:par>
                                </p:childTnLst>
                              </p:cTn>
                            </p:par>
                            <p:par>
                              <p:cTn id="47" fill="hold">
                                <p:stCondLst>
                                  <p:cond delay="5000"/>
                                </p:stCondLst>
                                <p:childTnLst>
                                  <p:par>
                                    <p:cTn id="48" presetID="10" presetClass="entr" presetSubtype="0" fill="hold" grpId="0" nodeType="afterEffect">
                                      <p:stCondLst>
                                        <p:cond delay="0"/>
                                      </p:stCondLst>
                                      <p:childTnLst>
                                        <p:set>
                                          <p:cBhvr>
                                            <p:cTn id="49" dur="1" fill="hold">
                                              <p:stCondLst>
                                                <p:cond delay="0"/>
                                              </p:stCondLst>
                                            </p:cTn>
                                            <p:tgtEl>
                                              <p:spTgt spid="182"/>
                                            </p:tgtEl>
                                            <p:attrNameLst>
                                              <p:attrName>style.visibility</p:attrName>
                                            </p:attrNameLst>
                                          </p:cBhvr>
                                          <p:to>
                                            <p:strVal val="visible"/>
                                          </p:to>
                                        </p:set>
                                        <p:animEffect transition="in" filter="fade">
                                          <p:cBhvr>
                                            <p:cTn id="50" dur="500"/>
                                            <p:tgtEl>
                                              <p:spTgt spid="182"/>
                                            </p:tgtEl>
                                          </p:cBhvr>
                                        </p:animEffect>
                                      </p:childTnLst>
                                    </p:cTn>
                                  </p:par>
                                </p:childTnLst>
                              </p:cTn>
                            </p:par>
                            <p:par>
                              <p:cTn id="51" fill="hold">
                                <p:stCondLst>
                                  <p:cond delay="5500"/>
                                </p:stCondLst>
                                <p:childTnLst>
                                  <p:par>
                                    <p:cTn id="52" presetID="12" presetClass="entr" presetSubtype="2" fill="hold" nodeType="afterEffect">
                                      <p:stCondLst>
                                        <p:cond delay="0"/>
                                      </p:stCondLst>
                                      <p:childTnLst>
                                        <p:set>
                                          <p:cBhvr>
                                            <p:cTn id="53" dur="1" fill="hold">
                                              <p:stCondLst>
                                                <p:cond delay="0"/>
                                              </p:stCondLst>
                                            </p:cTn>
                                            <p:tgtEl>
                                              <p:spTgt spid="189"/>
                                            </p:tgtEl>
                                            <p:attrNameLst>
                                              <p:attrName>style.visibility</p:attrName>
                                            </p:attrNameLst>
                                          </p:cBhvr>
                                          <p:to>
                                            <p:strVal val="visible"/>
                                          </p:to>
                                        </p:set>
                                        <p:anim calcmode="lin" valueType="num">
                                          <p:cBhvr additive="base">
                                            <p:cTn id="54" dur="500"/>
                                            <p:tgtEl>
                                              <p:spTgt spid="189"/>
                                            </p:tgtEl>
                                            <p:attrNameLst>
                                              <p:attrName>ppt_x</p:attrName>
                                            </p:attrNameLst>
                                          </p:cBhvr>
                                          <p:tavLst>
                                            <p:tav tm="0">
                                              <p:val>
                                                <p:strVal val="#ppt_x+#ppt_w*1.125000"/>
                                              </p:val>
                                            </p:tav>
                                            <p:tav tm="100000">
                                              <p:val>
                                                <p:strVal val="#ppt_x"/>
                                              </p:val>
                                            </p:tav>
                                          </p:tavLst>
                                        </p:anim>
                                        <p:animEffect transition="in" filter="wipe(left)">
                                          <p:cBhvr>
                                            <p:cTn id="55" dur="500"/>
                                            <p:tgtEl>
                                              <p:spTgt spid="189"/>
                                            </p:tgtEl>
                                          </p:cBhvr>
                                        </p:animEffect>
                                      </p:childTnLst>
                                    </p:cTn>
                                  </p:par>
                                </p:childTnLst>
                              </p:cTn>
                            </p:par>
                            <p:par>
                              <p:cTn id="56" fill="hold">
                                <p:stCondLst>
                                  <p:cond delay="6000"/>
                                </p:stCondLst>
                                <p:childTnLst>
                                  <p:par>
                                    <p:cTn id="57" presetID="2" presetClass="entr" presetSubtype="8" fill="hold" grpId="0" nodeType="afterEffect">
                                      <p:stCondLst>
                                        <p:cond delay="0"/>
                                      </p:stCondLst>
                                      <p:childTnLst>
                                        <p:set>
                                          <p:cBhvr>
                                            <p:cTn id="58" dur="1" fill="hold">
                                              <p:stCondLst>
                                                <p:cond delay="0"/>
                                              </p:stCondLst>
                                            </p:cTn>
                                            <p:tgtEl>
                                              <p:spTgt spid="193"/>
                                            </p:tgtEl>
                                            <p:attrNameLst>
                                              <p:attrName>style.visibility</p:attrName>
                                            </p:attrNameLst>
                                          </p:cBhvr>
                                          <p:to>
                                            <p:strVal val="visible"/>
                                          </p:to>
                                        </p:set>
                                        <p:anim calcmode="lin" valueType="num">
                                          <p:cBhvr additive="base">
                                            <p:cTn id="59" dur="500" fill="hold"/>
                                            <p:tgtEl>
                                              <p:spTgt spid="193"/>
                                            </p:tgtEl>
                                            <p:attrNameLst>
                                              <p:attrName>ppt_x</p:attrName>
                                            </p:attrNameLst>
                                          </p:cBhvr>
                                          <p:tavLst>
                                            <p:tav tm="0">
                                              <p:val>
                                                <p:strVal val="0-#ppt_w/2"/>
                                              </p:val>
                                            </p:tav>
                                            <p:tav tm="100000">
                                              <p:val>
                                                <p:strVal val="#ppt_x"/>
                                              </p:val>
                                            </p:tav>
                                          </p:tavLst>
                                        </p:anim>
                                        <p:anim calcmode="lin" valueType="num">
                                          <p:cBhvr additive="base">
                                            <p:cTn id="60" dur="500" fill="hold"/>
                                            <p:tgtEl>
                                              <p:spTgt spid="193"/>
                                            </p:tgtEl>
                                            <p:attrNameLst>
                                              <p:attrName>ppt_y</p:attrName>
                                            </p:attrNameLst>
                                          </p:cBhvr>
                                          <p:tavLst>
                                            <p:tav tm="0">
                                              <p:val>
                                                <p:strVal val="#ppt_y"/>
                                              </p:val>
                                            </p:tav>
                                            <p:tav tm="100000">
                                              <p:val>
                                                <p:strVal val="#ppt_y"/>
                                              </p:val>
                                            </p:tav>
                                          </p:tavLst>
                                        </p:anim>
                                      </p:childTnLst>
                                    </p:cTn>
                                  </p:par>
                                  <p:par>
                                    <p:cTn id="61" presetID="22" presetClass="entr" presetSubtype="1" fill="hold" grpId="0" nodeType="withEffect">
                                      <p:stCondLst>
                                        <p:cond delay="0"/>
                                      </p:stCondLst>
                                      <p:childTnLst>
                                        <p:set>
                                          <p:cBhvr>
                                            <p:cTn id="62" dur="1" fill="hold">
                                              <p:stCondLst>
                                                <p:cond delay="0"/>
                                              </p:stCondLst>
                                            </p:cTn>
                                            <p:tgtEl>
                                              <p:spTgt spid="192"/>
                                            </p:tgtEl>
                                            <p:attrNameLst>
                                              <p:attrName>style.visibility</p:attrName>
                                            </p:attrNameLst>
                                          </p:cBhvr>
                                          <p:to>
                                            <p:strVal val="visible"/>
                                          </p:to>
                                        </p:set>
                                        <p:animEffect transition="in" filter="wipe(up)">
                                          <p:cBhvr>
                                            <p:cTn id="63" dur="500"/>
                                            <p:tgtEl>
                                              <p:spTgt spid="192"/>
                                            </p:tgtEl>
                                          </p:cBhvr>
                                        </p:animEffect>
                                      </p:childTnLst>
                                    </p:cTn>
                                  </p:par>
                                </p:childTnLst>
                              </p:cTn>
                            </p:par>
                            <p:par>
                              <p:cTn id="64" fill="hold">
                                <p:stCondLst>
                                  <p:cond delay="6500"/>
                                </p:stCondLst>
                                <p:childTnLst>
                                  <p:par>
                                    <p:cTn id="65" presetID="2" presetClass="entr" presetSubtype="8" fill="hold" grpId="0" nodeType="afterEffect">
                                      <p:stCondLst>
                                        <p:cond delay="0"/>
                                      </p:stCondLst>
                                      <p:childTnLst>
                                        <p:set>
                                          <p:cBhvr>
                                            <p:cTn id="66" dur="1" fill="hold">
                                              <p:stCondLst>
                                                <p:cond delay="0"/>
                                              </p:stCondLst>
                                            </p:cTn>
                                            <p:tgtEl>
                                              <p:spTgt spid="195"/>
                                            </p:tgtEl>
                                            <p:attrNameLst>
                                              <p:attrName>style.visibility</p:attrName>
                                            </p:attrNameLst>
                                          </p:cBhvr>
                                          <p:to>
                                            <p:strVal val="visible"/>
                                          </p:to>
                                        </p:set>
                                        <p:anim calcmode="lin" valueType="num">
                                          <p:cBhvr additive="base">
                                            <p:cTn id="67" dur="500" fill="hold"/>
                                            <p:tgtEl>
                                              <p:spTgt spid="195"/>
                                            </p:tgtEl>
                                            <p:attrNameLst>
                                              <p:attrName>ppt_x</p:attrName>
                                            </p:attrNameLst>
                                          </p:cBhvr>
                                          <p:tavLst>
                                            <p:tav tm="0">
                                              <p:val>
                                                <p:strVal val="0-#ppt_w/2"/>
                                              </p:val>
                                            </p:tav>
                                            <p:tav tm="100000">
                                              <p:val>
                                                <p:strVal val="#ppt_x"/>
                                              </p:val>
                                            </p:tav>
                                          </p:tavLst>
                                        </p:anim>
                                        <p:anim calcmode="lin" valueType="num">
                                          <p:cBhvr additive="base">
                                            <p:cTn id="68" dur="500" fill="hold"/>
                                            <p:tgtEl>
                                              <p:spTgt spid="195"/>
                                            </p:tgtEl>
                                            <p:attrNameLst>
                                              <p:attrName>ppt_y</p:attrName>
                                            </p:attrNameLst>
                                          </p:cBhvr>
                                          <p:tavLst>
                                            <p:tav tm="0">
                                              <p:val>
                                                <p:strVal val="#ppt_y"/>
                                              </p:val>
                                            </p:tav>
                                            <p:tav tm="100000">
                                              <p:val>
                                                <p:strVal val="#ppt_y"/>
                                              </p:val>
                                            </p:tav>
                                          </p:tavLst>
                                        </p:anim>
                                      </p:childTnLst>
                                    </p:cTn>
                                  </p:par>
                                  <p:par>
                                    <p:cTn id="69" presetID="22" presetClass="entr" presetSubtype="1" fill="hold" grpId="0" nodeType="withEffect">
                                      <p:stCondLst>
                                        <p:cond delay="0"/>
                                      </p:stCondLst>
                                      <p:childTnLst>
                                        <p:set>
                                          <p:cBhvr>
                                            <p:cTn id="70" dur="1" fill="hold">
                                              <p:stCondLst>
                                                <p:cond delay="0"/>
                                              </p:stCondLst>
                                            </p:cTn>
                                            <p:tgtEl>
                                              <p:spTgt spid="194"/>
                                            </p:tgtEl>
                                            <p:attrNameLst>
                                              <p:attrName>style.visibility</p:attrName>
                                            </p:attrNameLst>
                                          </p:cBhvr>
                                          <p:to>
                                            <p:strVal val="visible"/>
                                          </p:to>
                                        </p:set>
                                        <p:animEffect transition="in" filter="wipe(up)">
                                          <p:cBhvr>
                                            <p:cTn id="71" dur="500"/>
                                            <p:tgtEl>
                                              <p:spTgt spid="194"/>
                                            </p:tgtEl>
                                          </p:cBhvr>
                                        </p:animEffect>
                                      </p:childTnLst>
                                    </p:cTn>
                                  </p:par>
                                </p:childTnLst>
                              </p:cTn>
                            </p:par>
                            <p:par>
                              <p:cTn id="72" fill="hold">
                                <p:stCondLst>
                                  <p:cond delay="7000"/>
                                </p:stCondLst>
                                <p:childTnLst>
                                  <p:par>
                                    <p:cTn id="73" presetID="2" presetClass="entr" presetSubtype="8" fill="hold" grpId="0" nodeType="afterEffect">
                                      <p:stCondLst>
                                        <p:cond delay="0"/>
                                      </p:stCondLst>
                                      <p:childTnLst>
                                        <p:set>
                                          <p:cBhvr>
                                            <p:cTn id="74" dur="1" fill="hold">
                                              <p:stCondLst>
                                                <p:cond delay="0"/>
                                              </p:stCondLst>
                                            </p:cTn>
                                            <p:tgtEl>
                                              <p:spTgt spid="197"/>
                                            </p:tgtEl>
                                            <p:attrNameLst>
                                              <p:attrName>style.visibility</p:attrName>
                                            </p:attrNameLst>
                                          </p:cBhvr>
                                          <p:to>
                                            <p:strVal val="visible"/>
                                          </p:to>
                                        </p:set>
                                        <p:anim calcmode="lin" valueType="num">
                                          <p:cBhvr additive="base">
                                            <p:cTn id="75" dur="500" fill="hold"/>
                                            <p:tgtEl>
                                              <p:spTgt spid="197"/>
                                            </p:tgtEl>
                                            <p:attrNameLst>
                                              <p:attrName>ppt_x</p:attrName>
                                            </p:attrNameLst>
                                          </p:cBhvr>
                                          <p:tavLst>
                                            <p:tav tm="0">
                                              <p:val>
                                                <p:strVal val="0-#ppt_w/2"/>
                                              </p:val>
                                            </p:tav>
                                            <p:tav tm="100000">
                                              <p:val>
                                                <p:strVal val="#ppt_x"/>
                                              </p:val>
                                            </p:tav>
                                          </p:tavLst>
                                        </p:anim>
                                        <p:anim calcmode="lin" valueType="num">
                                          <p:cBhvr additive="base">
                                            <p:cTn id="76" dur="500" fill="hold"/>
                                            <p:tgtEl>
                                              <p:spTgt spid="197"/>
                                            </p:tgtEl>
                                            <p:attrNameLst>
                                              <p:attrName>ppt_y</p:attrName>
                                            </p:attrNameLst>
                                          </p:cBhvr>
                                          <p:tavLst>
                                            <p:tav tm="0">
                                              <p:val>
                                                <p:strVal val="#ppt_y"/>
                                              </p:val>
                                            </p:tav>
                                            <p:tav tm="100000">
                                              <p:val>
                                                <p:strVal val="#ppt_y"/>
                                              </p:val>
                                            </p:tav>
                                          </p:tavLst>
                                        </p:anim>
                                      </p:childTnLst>
                                    </p:cTn>
                                  </p:par>
                                  <p:par>
                                    <p:cTn id="77" presetID="22" presetClass="entr" presetSubtype="1" fill="hold" grpId="0" nodeType="withEffect">
                                      <p:stCondLst>
                                        <p:cond delay="0"/>
                                      </p:stCondLst>
                                      <p:childTnLst>
                                        <p:set>
                                          <p:cBhvr>
                                            <p:cTn id="78" dur="1" fill="hold">
                                              <p:stCondLst>
                                                <p:cond delay="0"/>
                                              </p:stCondLst>
                                            </p:cTn>
                                            <p:tgtEl>
                                              <p:spTgt spid="196"/>
                                            </p:tgtEl>
                                            <p:attrNameLst>
                                              <p:attrName>style.visibility</p:attrName>
                                            </p:attrNameLst>
                                          </p:cBhvr>
                                          <p:to>
                                            <p:strVal val="visible"/>
                                          </p:to>
                                        </p:set>
                                        <p:animEffect transition="in" filter="wipe(up)">
                                          <p:cBhvr>
                                            <p:cTn id="79" dur="500"/>
                                            <p:tgtEl>
                                              <p:spTgt spid="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180" grpId="0"/>
          <p:bldP spid="181" grpId="0"/>
          <p:bldP spid="182" grpId="0"/>
          <p:bldP spid="192" grpId="0"/>
          <p:bldP spid="193" grpId="0"/>
          <p:bldP spid="194" grpId="0"/>
          <p:bldP spid="195" grpId="0"/>
          <p:bldP spid="196" grpId="0"/>
          <p:bldP spid="197" grpId="0"/>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教学分析</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35" name="组合 34"/>
          <p:cNvGrpSpPr/>
          <p:nvPr/>
        </p:nvGrpSpPr>
        <p:grpSpPr>
          <a:xfrm>
            <a:off x="4369594" y="1517650"/>
            <a:ext cx="4265358" cy="3857059"/>
            <a:chOff x="4369594" y="1031124"/>
            <a:chExt cx="4265358" cy="3857059"/>
          </a:xfrm>
        </p:grpSpPr>
        <p:sp>
          <p:nvSpPr>
            <p:cNvPr id="36" name="Freeform 22"/>
            <p:cNvSpPr>
              <a:spLocks noEditPoints="1"/>
            </p:cNvSpPr>
            <p:nvPr/>
          </p:nvSpPr>
          <p:spPr bwMode="auto">
            <a:xfrm>
              <a:off x="4369594" y="1438145"/>
              <a:ext cx="3742362" cy="3450038"/>
            </a:xfrm>
            <a:custGeom>
              <a:avLst/>
              <a:gdLst>
                <a:gd name="T0" fmla="*/ 71 w 1986"/>
                <a:gd name="T1" fmla="*/ 3330 h 1831"/>
                <a:gd name="T2" fmla="*/ 1914 w 1986"/>
                <a:gd name="T3" fmla="*/ 3247 h 1831"/>
                <a:gd name="T4" fmla="*/ 1981 w 1986"/>
                <a:gd name="T5" fmla="*/ 3226 h 1831"/>
                <a:gd name="T6" fmla="*/ 74 w 1986"/>
                <a:gd name="T7" fmla="*/ 3210 h 1831"/>
                <a:gd name="T8" fmla="*/ 2037 w 1986"/>
                <a:gd name="T9" fmla="*/ 3191 h 1831"/>
                <a:gd name="T10" fmla="*/ 2081 w 1986"/>
                <a:gd name="T11" fmla="*/ 3141 h 1831"/>
                <a:gd name="T12" fmla="*/ 1478 w 1986"/>
                <a:gd name="T13" fmla="*/ 3128 h 1831"/>
                <a:gd name="T14" fmla="*/ 139 w 1986"/>
                <a:gd name="T15" fmla="*/ 3076 h 1831"/>
                <a:gd name="T16" fmla="*/ 1370 w 1986"/>
                <a:gd name="T17" fmla="*/ 3031 h 1831"/>
                <a:gd name="T18" fmla="*/ 2116 w 1986"/>
                <a:gd name="T19" fmla="*/ 3009 h 1831"/>
                <a:gd name="T20" fmla="*/ 210 w 1986"/>
                <a:gd name="T21" fmla="*/ 2944 h 1831"/>
                <a:gd name="T22" fmla="*/ 1285 w 1986"/>
                <a:gd name="T23" fmla="*/ 2916 h 1831"/>
                <a:gd name="T24" fmla="*/ 1251 w 1986"/>
                <a:gd name="T25" fmla="*/ 2853 h 1831"/>
                <a:gd name="T26" fmla="*/ 288 w 1986"/>
                <a:gd name="T27" fmla="*/ 2816 h 1831"/>
                <a:gd name="T28" fmla="*/ 1227 w 1986"/>
                <a:gd name="T29" fmla="*/ 2786 h 1831"/>
                <a:gd name="T30" fmla="*/ 2087 w 1986"/>
                <a:gd name="T31" fmla="*/ 2716 h 1831"/>
                <a:gd name="T32" fmla="*/ 373 w 1986"/>
                <a:gd name="T33" fmla="*/ 2692 h 1831"/>
                <a:gd name="T34" fmla="*/ 418 w 1986"/>
                <a:gd name="T35" fmla="*/ 2632 h 1831"/>
                <a:gd name="T36" fmla="*/ 1990 w 1986"/>
                <a:gd name="T37" fmla="*/ 2643 h 1831"/>
                <a:gd name="T38" fmla="*/ 1209 w 1986"/>
                <a:gd name="T39" fmla="*/ 2610 h 1831"/>
                <a:gd name="T40" fmla="*/ 524 w 1986"/>
                <a:gd name="T41" fmla="*/ 2575 h 1831"/>
                <a:gd name="T42" fmla="*/ 1897 w 1986"/>
                <a:gd name="T43" fmla="*/ 2532 h 1831"/>
                <a:gd name="T44" fmla="*/ 1844 w 1986"/>
                <a:gd name="T45" fmla="*/ 2482 h 1831"/>
                <a:gd name="T46" fmla="*/ 627 w 1986"/>
                <a:gd name="T47" fmla="*/ 2471 h 1831"/>
                <a:gd name="T48" fmla="*/ 683 w 1986"/>
                <a:gd name="T49" fmla="*/ 2424 h 1831"/>
                <a:gd name="T50" fmla="*/ 1728 w 1986"/>
                <a:gd name="T51" fmla="*/ 2395 h 1831"/>
                <a:gd name="T52" fmla="*/ 1665 w 1986"/>
                <a:gd name="T53" fmla="*/ 2358 h 1831"/>
                <a:gd name="T54" fmla="*/ 802 w 1986"/>
                <a:gd name="T55" fmla="*/ 2341 h 1831"/>
                <a:gd name="T56" fmla="*/ 865 w 1986"/>
                <a:gd name="T57" fmla="*/ 2307 h 1831"/>
                <a:gd name="T58" fmla="*/ 1424 w 1986"/>
                <a:gd name="T59" fmla="*/ 2196 h 1831"/>
                <a:gd name="T60" fmla="*/ 1394 w 1986"/>
                <a:gd name="T61" fmla="*/ 2276 h 1831"/>
                <a:gd name="T62" fmla="*/ 965 w 1986"/>
                <a:gd name="T63" fmla="*/ 2267 h 1831"/>
                <a:gd name="T64" fmla="*/ 1329 w 1986"/>
                <a:gd name="T65" fmla="*/ 2200 h 1831"/>
                <a:gd name="T66" fmla="*/ 1253 w 1986"/>
                <a:gd name="T67" fmla="*/ 2192 h 1831"/>
                <a:gd name="T68" fmla="*/ 1511 w 1986"/>
                <a:gd name="T69" fmla="*/ 2191 h 1831"/>
                <a:gd name="T70" fmla="*/ 1639 w 1986"/>
                <a:gd name="T71" fmla="*/ 2124 h 1831"/>
                <a:gd name="T72" fmla="*/ 1777 w 1986"/>
                <a:gd name="T73" fmla="*/ 2070 h 1831"/>
                <a:gd name="T74" fmla="*/ 1869 w 1986"/>
                <a:gd name="T75" fmla="*/ 1994 h 1831"/>
                <a:gd name="T76" fmla="*/ 2644 w 1986"/>
                <a:gd name="T77" fmla="*/ 2025 h 1831"/>
                <a:gd name="T78" fmla="*/ 2575 w 1986"/>
                <a:gd name="T79" fmla="*/ 2023 h 1831"/>
                <a:gd name="T80" fmla="*/ 2501 w 1986"/>
                <a:gd name="T81" fmla="*/ 2020 h 1831"/>
                <a:gd name="T82" fmla="*/ 2426 w 1986"/>
                <a:gd name="T83" fmla="*/ 2012 h 1831"/>
                <a:gd name="T84" fmla="*/ 2352 w 1986"/>
                <a:gd name="T85" fmla="*/ 2007 h 1831"/>
                <a:gd name="T86" fmla="*/ 2096 w 1986"/>
                <a:gd name="T87" fmla="*/ 2001 h 1831"/>
                <a:gd name="T88" fmla="*/ 2206 w 1986"/>
                <a:gd name="T89" fmla="*/ 1999 h 1831"/>
                <a:gd name="T90" fmla="*/ 2996 w 1986"/>
                <a:gd name="T91" fmla="*/ 1895 h 1831"/>
                <a:gd name="T92" fmla="*/ 3102 w 1986"/>
                <a:gd name="T93" fmla="*/ 1827 h 1831"/>
                <a:gd name="T94" fmla="*/ 3227 w 1986"/>
                <a:gd name="T95" fmla="*/ 1769 h 1831"/>
                <a:gd name="T96" fmla="*/ 3297 w 1986"/>
                <a:gd name="T97" fmla="*/ 1628 h 1831"/>
                <a:gd name="T98" fmla="*/ 3240 w 1986"/>
                <a:gd name="T99" fmla="*/ 1485 h 1831"/>
                <a:gd name="T100" fmla="*/ 3175 w 1986"/>
                <a:gd name="T101" fmla="*/ 1357 h 1831"/>
                <a:gd name="T102" fmla="*/ 3093 w 1986"/>
                <a:gd name="T103" fmla="*/ 1234 h 1831"/>
                <a:gd name="T104" fmla="*/ 3011 w 1986"/>
                <a:gd name="T105" fmla="*/ 1108 h 1831"/>
                <a:gd name="T106" fmla="*/ 2941 w 1986"/>
                <a:gd name="T107" fmla="*/ 975 h 1831"/>
                <a:gd name="T108" fmla="*/ 2892 w 1986"/>
                <a:gd name="T109" fmla="*/ 830 h 1831"/>
                <a:gd name="T110" fmla="*/ 2928 w 1986"/>
                <a:gd name="T111" fmla="*/ 750 h 1831"/>
                <a:gd name="T112" fmla="*/ 2950 w 1986"/>
                <a:gd name="T113" fmla="*/ 575 h 1831"/>
                <a:gd name="T114" fmla="*/ 3013 w 1986"/>
                <a:gd name="T115" fmla="*/ 449 h 1831"/>
                <a:gd name="T116" fmla="*/ 3106 w 1986"/>
                <a:gd name="T117" fmla="*/ 342 h 1831"/>
                <a:gd name="T118" fmla="*/ 3219 w 1986"/>
                <a:gd name="T119" fmla="*/ 251 h 1831"/>
                <a:gd name="T120" fmla="*/ 3345 w 1986"/>
                <a:gd name="T121" fmla="*/ 176 h 1831"/>
                <a:gd name="T122" fmla="*/ 3479 w 1986"/>
                <a:gd name="T123" fmla="*/ 113 h 1831"/>
                <a:gd name="T124" fmla="*/ 3616 w 1986"/>
                <a:gd name="T125" fmla="*/ 63 h 183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986"/>
                <a:gd name="T190" fmla="*/ 0 h 1831"/>
                <a:gd name="T191" fmla="*/ 1986 w 1986"/>
                <a:gd name="T192" fmla="*/ 1831 h 183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986" h="1831">
                  <a:moveTo>
                    <a:pt x="22" y="1831"/>
                  </a:moveTo>
                  <a:cubicBezTo>
                    <a:pt x="0" y="1822"/>
                    <a:pt x="0" y="1822"/>
                    <a:pt x="0" y="1822"/>
                  </a:cubicBezTo>
                  <a:cubicBezTo>
                    <a:pt x="3" y="1815"/>
                    <a:pt x="5" y="1809"/>
                    <a:pt x="8" y="1803"/>
                  </a:cubicBezTo>
                  <a:cubicBezTo>
                    <a:pt x="30" y="1812"/>
                    <a:pt x="30" y="1812"/>
                    <a:pt x="30" y="1812"/>
                  </a:cubicBezTo>
                  <a:cubicBezTo>
                    <a:pt x="27" y="1818"/>
                    <a:pt x="25" y="1825"/>
                    <a:pt x="22" y="1831"/>
                  </a:cubicBezTo>
                  <a:close/>
                  <a:moveTo>
                    <a:pt x="38" y="1794"/>
                  </a:moveTo>
                  <a:cubicBezTo>
                    <a:pt x="16" y="1784"/>
                    <a:pt x="16" y="1784"/>
                    <a:pt x="16" y="1784"/>
                  </a:cubicBezTo>
                  <a:cubicBezTo>
                    <a:pt x="18" y="1778"/>
                    <a:pt x="21" y="1772"/>
                    <a:pt x="24" y="1766"/>
                  </a:cubicBezTo>
                  <a:cubicBezTo>
                    <a:pt x="46" y="1776"/>
                    <a:pt x="46" y="1776"/>
                    <a:pt x="46" y="1776"/>
                  </a:cubicBezTo>
                  <a:cubicBezTo>
                    <a:pt x="43" y="1782"/>
                    <a:pt x="40" y="1788"/>
                    <a:pt x="38" y="1794"/>
                  </a:cubicBezTo>
                  <a:close/>
                  <a:moveTo>
                    <a:pt x="990" y="1776"/>
                  </a:moveTo>
                  <a:cubicBezTo>
                    <a:pt x="984" y="1776"/>
                    <a:pt x="979" y="1776"/>
                    <a:pt x="973" y="1776"/>
                  </a:cubicBezTo>
                  <a:cubicBezTo>
                    <a:pt x="974" y="1752"/>
                    <a:pt x="974" y="1752"/>
                    <a:pt x="974" y="1752"/>
                  </a:cubicBezTo>
                  <a:cubicBezTo>
                    <a:pt x="979" y="1752"/>
                    <a:pt x="985" y="1752"/>
                    <a:pt x="990" y="1752"/>
                  </a:cubicBezTo>
                  <a:cubicBezTo>
                    <a:pt x="993" y="1752"/>
                    <a:pt x="993" y="1752"/>
                    <a:pt x="993" y="1752"/>
                  </a:cubicBezTo>
                  <a:cubicBezTo>
                    <a:pt x="993" y="1776"/>
                    <a:pt x="993" y="1776"/>
                    <a:pt x="993" y="1776"/>
                  </a:cubicBezTo>
                  <a:lnTo>
                    <a:pt x="990" y="1776"/>
                  </a:lnTo>
                  <a:close/>
                  <a:moveTo>
                    <a:pt x="1014" y="1775"/>
                  </a:moveTo>
                  <a:cubicBezTo>
                    <a:pt x="1012" y="1751"/>
                    <a:pt x="1012" y="1751"/>
                    <a:pt x="1012" y="1751"/>
                  </a:cubicBezTo>
                  <a:cubicBezTo>
                    <a:pt x="1019" y="1751"/>
                    <a:pt x="1025" y="1750"/>
                    <a:pt x="1031" y="1749"/>
                  </a:cubicBezTo>
                  <a:cubicBezTo>
                    <a:pt x="1035" y="1772"/>
                    <a:pt x="1035" y="1772"/>
                    <a:pt x="1035" y="1772"/>
                  </a:cubicBezTo>
                  <a:cubicBezTo>
                    <a:pt x="1029" y="1774"/>
                    <a:pt x="1022" y="1775"/>
                    <a:pt x="1014" y="1775"/>
                  </a:cubicBezTo>
                  <a:close/>
                  <a:moveTo>
                    <a:pt x="952" y="1774"/>
                  </a:moveTo>
                  <a:cubicBezTo>
                    <a:pt x="945" y="1773"/>
                    <a:pt x="938" y="1772"/>
                    <a:pt x="932" y="1771"/>
                  </a:cubicBezTo>
                  <a:cubicBezTo>
                    <a:pt x="936" y="1747"/>
                    <a:pt x="936" y="1747"/>
                    <a:pt x="936" y="1747"/>
                  </a:cubicBezTo>
                  <a:cubicBezTo>
                    <a:pt x="942" y="1748"/>
                    <a:pt x="949" y="1749"/>
                    <a:pt x="955" y="1750"/>
                  </a:cubicBezTo>
                  <a:lnTo>
                    <a:pt x="952" y="1774"/>
                  </a:lnTo>
                  <a:close/>
                  <a:moveTo>
                    <a:pt x="1056" y="1767"/>
                  </a:moveTo>
                  <a:cubicBezTo>
                    <a:pt x="1049" y="1744"/>
                    <a:pt x="1049" y="1744"/>
                    <a:pt x="1049" y="1744"/>
                  </a:cubicBezTo>
                  <a:cubicBezTo>
                    <a:pt x="1055" y="1743"/>
                    <a:pt x="1061" y="1740"/>
                    <a:pt x="1067" y="1738"/>
                  </a:cubicBezTo>
                  <a:cubicBezTo>
                    <a:pt x="1076" y="1760"/>
                    <a:pt x="1076" y="1760"/>
                    <a:pt x="1076" y="1760"/>
                  </a:cubicBezTo>
                  <a:cubicBezTo>
                    <a:pt x="1070" y="1763"/>
                    <a:pt x="1063" y="1765"/>
                    <a:pt x="1056" y="1767"/>
                  </a:cubicBezTo>
                  <a:close/>
                  <a:moveTo>
                    <a:pt x="911" y="1766"/>
                  </a:moveTo>
                  <a:cubicBezTo>
                    <a:pt x="905" y="1765"/>
                    <a:pt x="898" y="1763"/>
                    <a:pt x="891" y="1761"/>
                  </a:cubicBezTo>
                  <a:cubicBezTo>
                    <a:pt x="899" y="1738"/>
                    <a:pt x="899" y="1738"/>
                    <a:pt x="899" y="1738"/>
                  </a:cubicBezTo>
                  <a:cubicBezTo>
                    <a:pt x="905" y="1740"/>
                    <a:pt x="911" y="1742"/>
                    <a:pt x="917" y="1743"/>
                  </a:cubicBezTo>
                  <a:lnTo>
                    <a:pt x="911" y="1766"/>
                  </a:lnTo>
                  <a:close/>
                  <a:moveTo>
                    <a:pt x="54" y="1757"/>
                  </a:moveTo>
                  <a:cubicBezTo>
                    <a:pt x="32" y="1748"/>
                    <a:pt x="32" y="1748"/>
                    <a:pt x="32" y="1748"/>
                  </a:cubicBezTo>
                  <a:cubicBezTo>
                    <a:pt x="34" y="1741"/>
                    <a:pt x="37" y="1735"/>
                    <a:pt x="40" y="1729"/>
                  </a:cubicBezTo>
                  <a:cubicBezTo>
                    <a:pt x="62" y="1739"/>
                    <a:pt x="62" y="1739"/>
                    <a:pt x="62" y="1739"/>
                  </a:cubicBezTo>
                  <a:cubicBezTo>
                    <a:pt x="59" y="1745"/>
                    <a:pt x="56" y="1751"/>
                    <a:pt x="54" y="1757"/>
                  </a:cubicBezTo>
                  <a:close/>
                  <a:moveTo>
                    <a:pt x="872" y="1754"/>
                  </a:moveTo>
                  <a:cubicBezTo>
                    <a:pt x="865" y="1751"/>
                    <a:pt x="859" y="1749"/>
                    <a:pt x="853" y="1746"/>
                  </a:cubicBezTo>
                  <a:cubicBezTo>
                    <a:pt x="863" y="1724"/>
                    <a:pt x="863" y="1724"/>
                    <a:pt x="863" y="1724"/>
                  </a:cubicBezTo>
                  <a:cubicBezTo>
                    <a:pt x="868" y="1727"/>
                    <a:pt x="874" y="1729"/>
                    <a:pt x="880" y="1731"/>
                  </a:cubicBezTo>
                  <a:lnTo>
                    <a:pt x="872" y="1754"/>
                  </a:lnTo>
                  <a:close/>
                  <a:moveTo>
                    <a:pt x="1095" y="1750"/>
                  </a:moveTo>
                  <a:cubicBezTo>
                    <a:pt x="1083" y="1730"/>
                    <a:pt x="1083" y="1730"/>
                    <a:pt x="1083" y="1730"/>
                  </a:cubicBezTo>
                  <a:cubicBezTo>
                    <a:pt x="1088" y="1726"/>
                    <a:pt x="1093" y="1723"/>
                    <a:pt x="1097" y="1719"/>
                  </a:cubicBezTo>
                  <a:cubicBezTo>
                    <a:pt x="1113" y="1737"/>
                    <a:pt x="1113" y="1737"/>
                    <a:pt x="1113" y="1737"/>
                  </a:cubicBezTo>
                  <a:cubicBezTo>
                    <a:pt x="1108" y="1742"/>
                    <a:pt x="1102" y="1746"/>
                    <a:pt x="1095" y="1750"/>
                  </a:cubicBezTo>
                  <a:close/>
                  <a:moveTo>
                    <a:pt x="834" y="1737"/>
                  </a:moveTo>
                  <a:cubicBezTo>
                    <a:pt x="828" y="1734"/>
                    <a:pt x="822" y="1731"/>
                    <a:pt x="816" y="1727"/>
                  </a:cubicBezTo>
                  <a:cubicBezTo>
                    <a:pt x="828" y="1706"/>
                    <a:pt x="828" y="1706"/>
                    <a:pt x="828" y="1706"/>
                  </a:cubicBezTo>
                  <a:cubicBezTo>
                    <a:pt x="834" y="1710"/>
                    <a:pt x="839" y="1713"/>
                    <a:pt x="845" y="1716"/>
                  </a:cubicBezTo>
                  <a:lnTo>
                    <a:pt x="834" y="1737"/>
                  </a:lnTo>
                  <a:close/>
                  <a:moveTo>
                    <a:pt x="1128" y="1722"/>
                  </a:moveTo>
                  <a:cubicBezTo>
                    <a:pt x="1110" y="1706"/>
                    <a:pt x="1110" y="1706"/>
                    <a:pt x="1110" y="1706"/>
                  </a:cubicBezTo>
                  <a:cubicBezTo>
                    <a:pt x="1114" y="1702"/>
                    <a:pt x="1118" y="1697"/>
                    <a:pt x="1121" y="1692"/>
                  </a:cubicBezTo>
                  <a:cubicBezTo>
                    <a:pt x="1141" y="1704"/>
                    <a:pt x="1141" y="1704"/>
                    <a:pt x="1141" y="1704"/>
                  </a:cubicBezTo>
                  <a:cubicBezTo>
                    <a:pt x="1137" y="1710"/>
                    <a:pt x="1133" y="1716"/>
                    <a:pt x="1128" y="1722"/>
                  </a:cubicBezTo>
                  <a:close/>
                  <a:moveTo>
                    <a:pt x="70" y="1721"/>
                  </a:moveTo>
                  <a:cubicBezTo>
                    <a:pt x="49" y="1711"/>
                    <a:pt x="49" y="1711"/>
                    <a:pt x="49" y="1711"/>
                  </a:cubicBezTo>
                  <a:cubicBezTo>
                    <a:pt x="51" y="1705"/>
                    <a:pt x="54" y="1699"/>
                    <a:pt x="57" y="1693"/>
                  </a:cubicBezTo>
                  <a:cubicBezTo>
                    <a:pt x="79" y="1703"/>
                    <a:pt x="79" y="1703"/>
                    <a:pt x="79" y="1703"/>
                  </a:cubicBezTo>
                  <a:cubicBezTo>
                    <a:pt x="76" y="1709"/>
                    <a:pt x="73" y="1715"/>
                    <a:pt x="70" y="1721"/>
                  </a:cubicBezTo>
                  <a:close/>
                  <a:moveTo>
                    <a:pt x="799" y="1716"/>
                  </a:moveTo>
                  <a:cubicBezTo>
                    <a:pt x="793" y="1712"/>
                    <a:pt x="787" y="1709"/>
                    <a:pt x="782" y="1704"/>
                  </a:cubicBezTo>
                  <a:cubicBezTo>
                    <a:pt x="796" y="1685"/>
                    <a:pt x="796" y="1685"/>
                    <a:pt x="796" y="1685"/>
                  </a:cubicBezTo>
                  <a:cubicBezTo>
                    <a:pt x="801" y="1689"/>
                    <a:pt x="806" y="1693"/>
                    <a:pt x="812" y="1696"/>
                  </a:cubicBezTo>
                  <a:lnTo>
                    <a:pt x="799" y="1716"/>
                  </a:lnTo>
                  <a:close/>
                  <a:moveTo>
                    <a:pt x="765" y="1692"/>
                  </a:moveTo>
                  <a:cubicBezTo>
                    <a:pt x="760" y="1688"/>
                    <a:pt x="755" y="1683"/>
                    <a:pt x="750" y="1679"/>
                  </a:cubicBezTo>
                  <a:cubicBezTo>
                    <a:pt x="766" y="1661"/>
                    <a:pt x="766" y="1661"/>
                    <a:pt x="766" y="1661"/>
                  </a:cubicBezTo>
                  <a:cubicBezTo>
                    <a:pt x="770" y="1665"/>
                    <a:pt x="775" y="1669"/>
                    <a:pt x="780" y="1673"/>
                  </a:cubicBezTo>
                  <a:lnTo>
                    <a:pt x="765" y="1692"/>
                  </a:lnTo>
                  <a:close/>
                  <a:moveTo>
                    <a:pt x="88" y="1685"/>
                  </a:moveTo>
                  <a:cubicBezTo>
                    <a:pt x="66" y="1675"/>
                    <a:pt x="66" y="1675"/>
                    <a:pt x="66" y="1675"/>
                  </a:cubicBezTo>
                  <a:cubicBezTo>
                    <a:pt x="69" y="1669"/>
                    <a:pt x="72" y="1663"/>
                    <a:pt x="75" y="1657"/>
                  </a:cubicBezTo>
                  <a:cubicBezTo>
                    <a:pt x="97" y="1668"/>
                    <a:pt x="97" y="1668"/>
                    <a:pt x="97" y="1668"/>
                  </a:cubicBezTo>
                  <a:cubicBezTo>
                    <a:pt x="94" y="1674"/>
                    <a:pt x="91" y="1679"/>
                    <a:pt x="88" y="1685"/>
                  </a:cubicBezTo>
                  <a:close/>
                  <a:moveTo>
                    <a:pt x="1151" y="1685"/>
                  </a:moveTo>
                  <a:cubicBezTo>
                    <a:pt x="1129" y="1675"/>
                    <a:pt x="1129" y="1675"/>
                    <a:pt x="1129" y="1675"/>
                  </a:cubicBezTo>
                  <a:cubicBezTo>
                    <a:pt x="1131" y="1670"/>
                    <a:pt x="1133" y="1664"/>
                    <a:pt x="1135" y="1658"/>
                  </a:cubicBezTo>
                  <a:cubicBezTo>
                    <a:pt x="1158" y="1664"/>
                    <a:pt x="1158" y="1664"/>
                    <a:pt x="1158" y="1664"/>
                  </a:cubicBezTo>
                  <a:cubicBezTo>
                    <a:pt x="1156" y="1671"/>
                    <a:pt x="1154" y="1678"/>
                    <a:pt x="1151" y="1685"/>
                  </a:cubicBezTo>
                  <a:close/>
                  <a:moveTo>
                    <a:pt x="735" y="1665"/>
                  </a:moveTo>
                  <a:cubicBezTo>
                    <a:pt x="730" y="1660"/>
                    <a:pt x="725" y="1655"/>
                    <a:pt x="720" y="1650"/>
                  </a:cubicBezTo>
                  <a:cubicBezTo>
                    <a:pt x="738" y="1633"/>
                    <a:pt x="738" y="1633"/>
                    <a:pt x="738" y="1633"/>
                  </a:cubicBezTo>
                  <a:cubicBezTo>
                    <a:pt x="742" y="1638"/>
                    <a:pt x="747" y="1643"/>
                    <a:pt x="751" y="1647"/>
                  </a:cubicBezTo>
                  <a:lnTo>
                    <a:pt x="735" y="1665"/>
                  </a:lnTo>
                  <a:close/>
                  <a:moveTo>
                    <a:pt x="106" y="1650"/>
                  </a:moveTo>
                  <a:cubicBezTo>
                    <a:pt x="84" y="1639"/>
                    <a:pt x="84" y="1639"/>
                    <a:pt x="84" y="1639"/>
                  </a:cubicBezTo>
                  <a:cubicBezTo>
                    <a:pt x="88" y="1633"/>
                    <a:pt x="91" y="1627"/>
                    <a:pt x="94" y="1621"/>
                  </a:cubicBezTo>
                  <a:cubicBezTo>
                    <a:pt x="115" y="1632"/>
                    <a:pt x="115" y="1632"/>
                    <a:pt x="115" y="1632"/>
                  </a:cubicBezTo>
                  <a:cubicBezTo>
                    <a:pt x="112" y="1638"/>
                    <a:pt x="109" y="1644"/>
                    <a:pt x="106" y="1650"/>
                  </a:cubicBezTo>
                  <a:close/>
                  <a:moveTo>
                    <a:pt x="1162" y="1643"/>
                  </a:moveTo>
                  <a:cubicBezTo>
                    <a:pt x="1139" y="1640"/>
                    <a:pt x="1139" y="1640"/>
                    <a:pt x="1139" y="1640"/>
                  </a:cubicBezTo>
                  <a:cubicBezTo>
                    <a:pt x="1140" y="1634"/>
                    <a:pt x="1140" y="1627"/>
                    <a:pt x="1140" y="1621"/>
                  </a:cubicBezTo>
                  <a:cubicBezTo>
                    <a:pt x="1164" y="1622"/>
                    <a:pt x="1164" y="1622"/>
                    <a:pt x="1164" y="1622"/>
                  </a:cubicBezTo>
                  <a:cubicBezTo>
                    <a:pt x="1164" y="1629"/>
                    <a:pt x="1163" y="1636"/>
                    <a:pt x="1162" y="1643"/>
                  </a:cubicBezTo>
                  <a:close/>
                  <a:moveTo>
                    <a:pt x="707" y="1634"/>
                  </a:moveTo>
                  <a:cubicBezTo>
                    <a:pt x="702" y="1629"/>
                    <a:pt x="698" y="1623"/>
                    <a:pt x="694" y="1618"/>
                  </a:cubicBezTo>
                  <a:cubicBezTo>
                    <a:pt x="713" y="1604"/>
                    <a:pt x="713" y="1604"/>
                    <a:pt x="713" y="1604"/>
                  </a:cubicBezTo>
                  <a:cubicBezTo>
                    <a:pt x="717" y="1609"/>
                    <a:pt x="721" y="1614"/>
                    <a:pt x="725" y="1619"/>
                  </a:cubicBezTo>
                  <a:lnTo>
                    <a:pt x="707" y="1634"/>
                  </a:lnTo>
                  <a:close/>
                  <a:moveTo>
                    <a:pt x="125" y="1615"/>
                  </a:moveTo>
                  <a:cubicBezTo>
                    <a:pt x="104" y="1603"/>
                    <a:pt x="104" y="1603"/>
                    <a:pt x="104" y="1603"/>
                  </a:cubicBezTo>
                  <a:cubicBezTo>
                    <a:pt x="107" y="1597"/>
                    <a:pt x="110" y="1592"/>
                    <a:pt x="113" y="1586"/>
                  </a:cubicBezTo>
                  <a:cubicBezTo>
                    <a:pt x="134" y="1598"/>
                    <a:pt x="134" y="1598"/>
                    <a:pt x="134" y="1598"/>
                  </a:cubicBezTo>
                  <a:cubicBezTo>
                    <a:pt x="131" y="1603"/>
                    <a:pt x="128" y="1609"/>
                    <a:pt x="125" y="1615"/>
                  </a:cubicBezTo>
                  <a:close/>
                  <a:moveTo>
                    <a:pt x="1140" y="1602"/>
                  </a:moveTo>
                  <a:cubicBezTo>
                    <a:pt x="1140" y="1596"/>
                    <a:pt x="1139" y="1590"/>
                    <a:pt x="1139" y="1583"/>
                  </a:cubicBezTo>
                  <a:cubicBezTo>
                    <a:pt x="1162" y="1580"/>
                    <a:pt x="1162" y="1580"/>
                    <a:pt x="1162" y="1580"/>
                  </a:cubicBezTo>
                  <a:cubicBezTo>
                    <a:pt x="1163" y="1587"/>
                    <a:pt x="1164" y="1594"/>
                    <a:pt x="1164" y="1601"/>
                  </a:cubicBezTo>
                  <a:lnTo>
                    <a:pt x="1140" y="1602"/>
                  </a:lnTo>
                  <a:close/>
                  <a:moveTo>
                    <a:pt x="682" y="1601"/>
                  </a:moveTo>
                  <a:cubicBezTo>
                    <a:pt x="678" y="1595"/>
                    <a:pt x="674" y="1589"/>
                    <a:pt x="671" y="1583"/>
                  </a:cubicBezTo>
                  <a:cubicBezTo>
                    <a:pt x="692" y="1571"/>
                    <a:pt x="692" y="1571"/>
                    <a:pt x="692" y="1571"/>
                  </a:cubicBezTo>
                  <a:cubicBezTo>
                    <a:pt x="695" y="1577"/>
                    <a:pt x="698" y="1582"/>
                    <a:pt x="702" y="1588"/>
                  </a:cubicBezTo>
                  <a:lnTo>
                    <a:pt x="682" y="1601"/>
                  </a:lnTo>
                  <a:close/>
                  <a:moveTo>
                    <a:pt x="144" y="1580"/>
                  </a:moveTo>
                  <a:cubicBezTo>
                    <a:pt x="124" y="1568"/>
                    <a:pt x="124" y="1568"/>
                    <a:pt x="124" y="1568"/>
                  </a:cubicBezTo>
                  <a:cubicBezTo>
                    <a:pt x="127" y="1563"/>
                    <a:pt x="130" y="1557"/>
                    <a:pt x="134" y="1551"/>
                  </a:cubicBezTo>
                  <a:cubicBezTo>
                    <a:pt x="154" y="1563"/>
                    <a:pt x="154" y="1563"/>
                    <a:pt x="154" y="1563"/>
                  </a:cubicBezTo>
                  <a:cubicBezTo>
                    <a:pt x="151" y="1569"/>
                    <a:pt x="148" y="1575"/>
                    <a:pt x="144" y="1580"/>
                  </a:cubicBezTo>
                  <a:close/>
                  <a:moveTo>
                    <a:pt x="661" y="1565"/>
                  </a:moveTo>
                  <a:cubicBezTo>
                    <a:pt x="658" y="1559"/>
                    <a:pt x="655" y="1553"/>
                    <a:pt x="652" y="1546"/>
                  </a:cubicBezTo>
                  <a:cubicBezTo>
                    <a:pt x="674" y="1537"/>
                    <a:pt x="674" y="1537"/>
                    <a:pt x="674" y="1537"/>
                  </a:cubicBezTo>
                  <a:cubicBezTo>
                    <a:pt x="677" y="1543"/>
                    <a:pt x="680" y="1549"/>
                    <a:pt x="682" y="1554"/>
                  </a:cubicBezTo>
                  <a:lnTo>
                    <a:pt x="661" y="1565"/>
                  </a:lnTo>
                  <a:close/>
                  <a:moveTo>
                    <a:pt x="1135" y="1564"/>
                  </a:moveTo>
                  <a:cubicBezTo>
                    <a:pt x="1134" y="1558"/>
                    <a:pt x="1133" y="1552"/>
                    <a:pt x="1131" y="1546"/>
                  </a:cubicBezTo>
                  <a:cubicBezTo>
                    <a:pt x="1154" y="1539"/>
                    <a:pt x="1154" y="1539"/>
                    <a:pt x="1154" y="1539"/>
                  </a:cubicBezTo>
                  <a:cubicBezTo>
                    <a:pt x="1156" y="1546"/>
                    <a:pt x="1158" y="1553"/>
                    <a:pt x="1159" y="1560"/>
                  </a:cubicBezTo>
                  <a:lnTo>
                    <a:pt x="1135" y="1564"/>
                  </a:lnTo>
                  <a:close/>
                  <a:moveTo>
                    <a:pt x="165" y="1546"/>
                  </a:moveTo>
                  <a:cubicBezTo>
                    <a:pt x="144" y="1534"/>
                    <a:pt x="144" y="1534"/>
                    <a:pt x="144" y="1534"/>
                  </a:cubicBezTo>
                  <a:cubicBezTo>
                    <a:pt x="148" y="1528"/>
                    <a:pt x="151" y="1522"/>
                    <a:pt x="155" y="1517"/>
                  </a:cubicBezTo>
                  <a:cubicBezTo>
                    <a:pt x="175" y="1530"/>
                    <a:pt x="175" y="1530"/>
                    <a:pt x="175" y="1530"/>
                  </a:cubicBezTo>
                  <a:cubicBezTo>
                    <a:pt x="172" y="1535"/>
                    <a:pt x="168" y="1541"/>
                    <a:pt x="165" y="1546"/>
                  </a:cubicBezTo>
                  <a:close/>
                  <a:moveTo>
                    <a:pt x="1125" y="1527"/>
                  </a:moveTo>
                  <a:cubicBezTo>
                    <a:pt x="1123" y="1521"/>
                    <a:pt x="1121" y="1515"/>
                    <a:pt x="1119" y="1509"/>
                  </a:cubicBezTo>
                  <a:cubicBezTo>
                    <a:pt x="1141" y="1500"/>
                    <a:pt x="1141" y="1500"/>
                    <a:pt x="1141" y="1500"/>
                  </a:cubicBezTo>
                  <a:cubicBezTo>
                    <a:pt x="1144" y="1507"/>
                    <a:pt x="1146" y="1513"/>
                    <a:pt x="1148" y="1519"/>
                  </a:cubicBezTo>
                  <a:lnTo>
                    <a:pt x="1125" y="1527"/>
                  </a:lnTo>
                  <a:close/>
                  <a:moveTo>
                    <a:pt x="644" y="1527"/>
                  </a:moveTo>
                  <a:cubicBezTo>
                    <a:pt x="642" y="1521"/>
                    <a:pt x="640" y="1514"/>
                    <a:pt x="638" y="1507"/>
                  </a:cubicBezTo>
                  <a:cubicBezTo>
                    <a:pt x="661" y="1501"/>
                    <a:pt x="661" y="1501"/>
                    <a:pt x="661" y="1501"/>
                  </a:cubicBezTo>
                  <a:cubicBezTo>
                    <a:pt x="663" y="1507"/>
                    <a:pt x="665" y="1513"/>
                    <a:pt x="667" y="1519"/>
                  </a:cubicBezTo>
                  <a:lnTo>
                    <a:pt x="644" y="1527"/>
                  </a:lnTo>
                  <a:close/>
                  <a:moveTo>
                    <a:pt x="186" y="1513"/>
                  </a:moveTo>
                  <a:cubicBezTo>
                    <a:pt x="166" y="1500"/>
                    <a:pt x="166" y="1500"/>
                    <a:pt x="166" y="1500"/>
                  </a:cubicBezTo>
                  <a:cubicBezTo>
                    <a:pt x="170" y="1494"/>
                    <a:pt x="174" y="1488"/>
                    <a:pt x="177" y="1483"/>
                  </a:cubicBezTo>
                  <a:cubicBezTo>
                    <a:pt x="197" y="1496"/>
                    <a:pt x="197" y="1496"/>
                    <a:pt x="197" y="1496"/>
                  </a:cubicBezTo>
                  <a:cubicBezTo>
                    <a:pt x="194" y="1502"/>
                    <a:pt x="190" y="1507"/>
                    <a:pt x="186" y="1513"/>
                  </a:cubicBezTo>
                  <a:close/>
                  <a:moveTo>
                    <a:pt x="1111" y="1491"/>
                  </a:moveTo>
                  <a:cubicBezTo>
                    <a:pt x="1108" y="1485"/>
                    <a:pt x="1105" y="1480"/>
                    <a:pt x="1102" y="1474"/>
                  </a:cubicBezTo>
                  <a:cubicBezTo>
                    <a:pt x="1124" y="1463"/>
                    <a:pt x="1124" y="1463"/>
                    <a:pt x="1124" y="1463"/>
                  </a:cubicBezTo>
                  <a:cubicBezTo>
                    <a:pt x="1127" y="1469"/>
                    <a:pt x="1130" y="1475"/>
                    <a:pt x="1133" y="1481"/>
                  </a:cubicBezTo>
                  <a:lnTo>
                    <a:pt x="1111" y="1491"/>
                  </a:lnTo>
                  <a:close/>
                  <a:moveTo>
                    <a:pt x="633" y="1487"/>
                  </a:moveTo>
                  <a:cubicBezTo>
                    <a:pt x="631" y="1480"/>
                    <a:pt x="630" y="1473"/>
                    <a:pt x="629" y="1467"/>
                  </a:cubicBezTo>
                  <a:cubicBezTo>
                    <a:pt x="653" y="1463"/>
                    <a:pt x="653" y="1463"/>
                    <a:pt x="653" y="1463"/>
                  </a:cubicBezTo>
                  <a:cubicBezTo>
                    <a:pt x="654" y="1469"/>
                    <a:pt x="655" y="1476"/>
                    <a:pt x="656" y="1482"/>
                  </a:cubicBezTo>
                  <a:lnTo>
                    <a:pt x="633" y="1487"/>
                  </a:lnTo>
                  <a:close/>
                  <a:moveTo>
                    <a:pt x="209" y="1480"/>
                  </a:moveTo>
                  <a:cubicBezTo>
                    <a:pt x="189" y="1466"/>
                    <a:pt x="189" y="1466"/>
                    <a:pt x="189" y="1466"/>
                  </a:cubicBezTo>
                  <a:cubicBezTo>
                    <a:pt x="193" y="1461"/>
                    <a:pt x="197" y="1455"/>
                    <a:pt x="201" y="1450"/>
                  </a:cubicBezTo>
                  <a:cubicBezTo>
                    <a:pt x="220" y="1464"/>
                    <a:pt x="220" y="1464"/>
                    <a:pt x="220" y="1464"/>
                  </a:cubicBezTo>
                  <a:cubicBezTo>
                    <a:pt x="216" y="1469"/>
                    <a:pt x="212" y="1475"/>
                    <a:pt x="209" y="1480"/>
                  </a:cubicBezTo>
                  <a:close/>
                  <a:moveTo>
                    <a:pt x="1093" y="1457"/>
                  </a:moveTo>
                  <a:cubicBezTo>
                    <a:pt x="1090" y="1451"/>
                    <a:pt x="1086" y="1446"/>
                    <a:pt x="1083" y="1440"/>
                  </a:cubicBezTo>
                  <a:cubicBezTo>
                    <a:pt x="1103" y="1427"/>
                    <a:pt x="1103" y="1427"/>
                    <a:pt x="1103" y="1427"/>
                  </a:cubicBezTo>
                  <a:cubicBezTo>
                    <a:pt x="1107" y="1433"/>
                    <a:pt x="1110" y="1439"/>
                    <a:pt x="1114" y="1445"/>
                  </a:cubicBezTo>
                  <a:lnTo>
                    <a:pt x="1093" y="1457"/>
                  </a:lnTo>
                  <a:close/>
                  <a:moveTo>
                    <a:pt x="232" y="1448"/>
                  </a:moveTo>
                  <a:cubicBezTo>
                    <a:pt x="213" y="1434"/>
                    <a:pt x="213" y="1434"/>
                    <a:pt x="213" y="1434"/>
                  </a:cubicBezTo>
                  <a:cubicBezTo>
                    <a:pt x="217" y="1428"/>
                    <a:pt x="221" y="1423"/>
                    <a:pt x="225" y="1418"/>
                  </a:cubicBezTo>
                  <a:cubicBezTo>
                    <a:pt x="244" y="1433"/>
                    <a:pt x="244" y="1433"/>
                    <a:pt x="244" y="1433"/>
                  </a:cubicBezTo>
                  <a:cubicBezTo>
                    <a:pt x="240" y="1438"/>
                    <a:pt x="236" y="1443"/>
                    <a:pt x="232" y="1448"/>
                  </a:cubicBezTo>
                  <a:close/>
                  <a:moveTo>
                    <a:pt x="627" y="1446"/>
                  </a:moveTo>
                  <a:cubicBezTo>
                    <a:pt x="627" y="1440"/>
                    <a:pt x="626" y="1434"/>
                    <a:pt x="626" y="1428"/>
                  </a:cubicBezTo>
                  <a:cubicBezTo>
                    <a:pt x="627" y="1425"/>
                    <a:pt x="627" y="1425"/>
                    <a:pt x="627" y="1425"/>
                  </a:cubicBezTo>
                  <a:cubicBezTo>
                    <a:pt x="651" y="1425"/>
                    <a:pt x="651" y="1425"/>
                    <a:pt x="651" y="1425"/>
                  </a:cubicBezTo>
                  <a:cubicBezTo>
                    <a:pt x="650" y="1428"/>
                    <a:pt x="650" y="1428"/>
                    <a:pt x="650" y="1428"/>
                  </a:cubicBezTo>
                  <a:cubicBezTo>
                    <a:pt x="650" y="1433"/>
                    <a:pt x="651" y="1439"/>
                    <a:pt x="651" y="1444"/>
                  </a:cubicBezTo>
                  <a:lnTo>
                    <a:pt x="627" y="1446"/>
                  </a:lnTo>
                  <a:close/>
                  <a:moveTo>
                    <a:pt x="1072" y="1424"/>
                  </a:moveTo>
                  <a:cubicBezTo>
                    <a:pt x="1068" y="1419"/>
                    <a:pt x="1064" y="1413"/>
                    <a:pt x="1060" y="1408"/>
                  </a:cubicBezTo>
                  <a:cubicBezTo>
                    <a:pt x="1079" y="1394"/>
                    <a:pt x="1079" y="1394"/>
                    <a:pt x="1079" y="1394"/>
                  </a:cubicBezTo>
                  <a:cubicBezTo>
                    <a:pt x="1083" y="1399"/>
                    <a:pt x="1088" y="1405"/>
                    <a:pt x="1091" y="1410"/>
                  </a:cubicBezTo>
                  <a:lnTo>
                    <a:pt x="1072" y="1424"/>
                  </a:lnTo>
                  <a:close/>
                  <a:moveTo>
                    <a:pt x="257" y="1417"/>
                  </a:moveTo>
                  <a:cubicBezTo>
                    <a:pt x="238" y="1402"/>
                    <a:pt x="238" y="1402"/>
                    <a:pt x="238" y="1402"/>
                  </a:cubicBezTo>
                  <a:cubicBezTo>
                    <a:pt x="242" y="1397"/>
                    <a:pt x="247" y="1392"/>
                    <a:pt x="251" y="1386"/>
                  </a:cubicBezTo>
                  <a:cubicBezTo>
                    <a:pt x="269" y="1402"/>
                    <a:pt x="269" y="1402"/>
                    <a:pt x="269" y="1402"/>
                  </a:cubicBezTo>
                  <a:cubicBezTo>
                    <a:pt x="265" y="1407"/>
                    <a:pt x="261" y="1412"/>
                    <a:pt x="257" y="1417"/>
                  </a:cubicBezTo>
                  <a:close/>
                  <a:moveTo>
                    <a:pt x="651" y="1406"/>
                  </a:moveTo>
                  <a:cubicBezTo>
                    <a:pt x="628" y="1404"/>
                    <a:pt x="628" y="1404"/>
                    <a:pt x="628" y="1404"/>
                  </a:cubicBezTo>
                  <a:cubicBezTo>
                    <a:pt x="628" y="1397"/>
                    <a:pt x="629" y="1390"/>
                    <a:pt x="630" y="1383"/>
                  </a:cubicBezTo>
                  <a:cubicBezTo>
                    <a:pt x="654" y="1387"/>
                    <a:pt x="654" y="1387"/>
                    <a:pt x="654" y="1387"/>
                  </a:cubicBezTo>
                  <a:cubicBezTo>
                    <a:pt x="653" y="1394"/>
                    <a:pt x="652" y="1400"/>
                    <a:pt x="651" y="1406"/>
                  </a:cubicBezTo>
                  <a:close/>
                  <a:moveTo>
                    <a:pt x="1048" y="1393"/>
                  </a:moveTo>
                  <a:cubicBezTo>
                    <a:pt x="1044" y="1388"/>
                    <a:pt x="1040" y="1383"/>
                    <a:pt x="1035" y="1378"/>
                  </a:cubicBezTo>
                  <a:cubicBezTo>
                    <a:pt x="1053" y="1362"/>
                    <a:pt x="1053" y="1362"/>
                    <a:pt x="1053" y="1362"/>
                  </a:cubicBezTo>
                  <a:cubicBezTo>
                    <a:pt x="1058" y="1367"/>
                    <a:pt x="1062" y="1372"/>
                    <a:pt x="1066" y="1378"/>
                  </a:cubicBezTo>
                  <a:lnTo>
                    <a:pt x="1048" y="1393"/>
                  </a:lnTo>
                  <a:close/>
                  <a:moveTo>
                    <a:pt x="282" y="1387"/>
                  </a:moveTo>
                  <a:cubicBezTo>
                    <a:pt x="265" y="1371"/>
                    <a:pt x="265" y="1371"/>
                    <a:pt x="265" y="1371"/>
                  </a:cubicBezTo>
                  <a:cubicBezTo>
                    <a:pt x="269" y="1366"/>
                    <a:pt x="274" y="1361"/>
                    <a:pt x="278" y="1356"/>
                  </a:cubicBezTo>
                  <a:cubicBezTo>
                    <a:pt x="296" y="1373"/>
                    <a:pt x="296" y="1373"/>
                    <a:pt x="296" y="1373"/>
                  </a:cubicBezTo>
                  <a:cubicBezTo>
                    <a:pt x="291" y="1378"/>
                    <a:pt x="287" y="1382"/>
                    <a:pt x="282" y="1387"/>
                  </a:cubicBezTo>
                  <a:close/>
                  <a:moveTo>
                    <a:pt x="658" y="1369"/>
                  </a:moveTo>
                  <a:cubicBezTo>
                    <a:pt x="635" y="1363"/>
                    <a:pt x="635" y="1363"/>
                    <a:pt x="635" y="1363"/>
                  </a:cubicBezTo>
                  <a:cubicBezTo>
                    <a:pt x="636" y="1356"/>
                    <a:pt x="639" y="1349"/>
                    <a:pt x="641" y="1343"/>
                  </a:cubicBezTo>
                  <a:cubicBezTo>
                    <a:pt x="663" y="1351"/>
                    <a:pt x="663" y="1351"/>
                    <a:pt x="663" y="1351"/>
                  </a:cubicBezTo>
                  <a:cubicBezTo>
                    <a:pt x="661" y="1357"/>
                    <a:pt x="660" y="1363"/>
                    <a:pt x="658" y="1369"/>
                  </a:cubicBezTo>
                  <a:close/>
                  <a:moveTo>
                    <a:pt x="1022" y="1364"/>
                  </a:moveTo>
                  <a:cubicBezTo>
                    <a:pt x="1017" y="1360"/>
                    <a:pt x="1013" y="1355"/>
                    <a:pt x="1008" y="1350"/>
                  </a:cubicBezTo>
                  <a:cubicBezTo>
                    <a:pt x="1024" y="1333"/>
                    <a:pt x="1024" y="1333"/>
                    <a:pt x="1024" y="1333"/>
                  </a:cubicBezTo>
                  <a:cubicBezTo>
                    <a:pt x="1029" y="1338"/>
                    <a:pt x="1034" y="1342"/>
                    <a:pt x="1039" y="1347"/>
                  </a:cubicBezTo>
                  <a:lnTo>
                    <a:pt x="1022" y="1364"/>
                  </a:lnTo>
                  <a:close/>
                  <a:moveTo>
                    <a:pt x="309" y="1359"/>
                  </a:moveTo>
                  <a:cubicBezTo>
                    <a:pt x="292" y="1342"/>
                    <a:pt x="292" y="1342"/>
                    <a:pt x="292" y="1342"/>
                  </a:cubicBezTo>
                  <a:cubicBezTo>
                    <a:pt x="297" y="1337"/>
                    <a:pt x="302" y="1332"/>
                    <a:pt x="307" y="1327"/>
                  </a:cubicBezTo>
                  <a:cubicBezTo>
                    <a:pt x="323" y="1345"/>
                    <a:pt x="323" y="1345"/>
                    <a:pt x="323" y="1345"/>
                  </a:cubicBezTo>
                  <a:cubicBezTo>
                    <a:pt x="319" y="1349"/>
                    <a:pt x="314" y="1354"/>
                    <a:pt x="309" y="1359"/>
                  </a:cubicBezTo>
                  <a:close/>
                  <a:moveTo>
                    <a:pt x="993" y="1337"/>
                  </a:moveTo>
                  <a:cubicBezTo>
                    <a:pt x="989" y="1333"/>
                    <a:pt x="983" y="1329"/>
                    <a:pt x="978" y="1325"/>
                  </a:cubicBezTo>
                  <a:cubicBezTo>
                    <a:pt x="994" y="1306"/>
                    <a:pt x="994" y="1306"/>
                    <a:pt x="994" y="1306"/>
                  </a:cubicBezTo>
                  <a:cubicBezTo>
                    <a:pt x="999" y="1310"/>
                    <a:pt x="1004" y="1315"/>
                    <a:pt x="1009" y="1319"/>
                  </a:cubicBezTo>
                  <a:lnTo>
                    <a:pt x="993" y="1337"/>
                  </a:lnTo>
                  <a:close/>
                  <a:moveTo>
                    <a:pt x="670" y="1333"/>
                  </a:moveTo>
                  <a:cubicBezTo>
                    <a:pt x="648" y="1323"/>
                    <a:pt x="648" y="1323"/>
                    <a:pt x="648" y="1323"/>
                  </a:cubicBezTo>
                  <a:cubicBezTo>
                    <a:pt x="651" y="1317"/>
                    <a:pt x="654" y="1311"/>
                    <a:pt x="657" y="1304"/>
                  </a:cubicBezTo>
                  <a:cubicBezTo>
                    <a:pt x="679" y="1316"/>
                    <a:pt x="679" y="1316"/>
                    <a:pt x="679" y="1316"/>
                  </a:cubicBezTo>
                  <a:cubicBezTo>
                    <a:pt x="676" y="1321"/>
                    <a:pt x="673" y="1327"/>
                    <a:pt x="670" y="1333"/>
                  </a:cubicBezTo>
                  <a:close/>
                  <a:moveTo>
                    <a:pt x="338" y="1331"/>
                  </a:moveTo>
                  <a:cubicBezTo>
                    <a:pt x="322" y="1314"/>
                    <a:pt x="322" y="1314"/>
                    <a:pt x="322" y="1314"/>
                  </a:cubicBezTo>
                  <a:cubicBezTo>
                    <a:pt x="327" y="1309"/>
                    <a:pt x="332" y="1304"/>
                    <a:pt x="337" y="1300"/>
                  </a:cubicBezTo>
                  <a:cubicBezTo>
                    <a:pt x="353" y="1318"/>
                    <a:pt x="353" y="1318"/>
                    <a:pt x="353" y="1318"/>
                  </a:cubicBezTo>
                  <a:cubicBezTo>
                    <a:pt x="348" y="1322"/>
                    <a:pt x="343" y="1327"/>
                    <a:pt x="338" y="1331"/>
                  </a:cubicBezTo>
                  <a:close/>
                  <a:moveTo>
                    <a:pt x="963" y="1313"/>
                  </a:moveTo>
                  <a:cubicBezTo>
                    <a:pt x="958" y="1309"/>
                    <a:pt x="952" y="1305"/>
                    <a:pt x="947" y="1301"/>
                  </a:cubicBezTo>
                  <a:cubicBezTo>
                    <a:pt x="961" y="1281"/>
                    <a:pt x="961" y="1281"/>
                    <a:pt x="961" y="1281"/>
                  </a:cubicBezTo>
                  <a:cubicBezTo>
                    <a:pt x="966" y="1285"/>
                    <a:pt x="972" y="1289"/>
                    <a:pt x="977" y="1293"/>
                  </a:cubicBezTo>
                  <a:lnTo>
                    <a:pt x="963" y="1313"/>
                  </a:lnTo>
                  <a:close/>
                  <a:moveTo>
                    <a:pt x="368" y="1306"/>
                  </a:moveTo>
                  <a:cubicBezTo>
                    <a:pt x="353" y="1287"/>
                    <a:pt x="353" y="1287"/>
                    <a:pt x="353" y="1287"/>
                  </a:cubicBezTo>
                  <a:cubicBezTo>
                    <a:pt x="358" y="1283"/>
                    <a:pt x="363" y="1279"/>
                    <a:pt x="369" y="1275"/>
                  </a:cubicBezTo>
                  <a:cubicBezTo>
                    <a:pt x="383" y="1294"/>
                    <a:pt x="383" y="1294"/>
                    <a:pt x="383" y="1294"/>
                  </a:cubicBezTo>
                  <a:cubicBezTo>
                    <a:pt x="378" y="1298"/>
                    <a:pt x="373" y="1302"/>
                    <a:pt x="368" y="1306"/>
                  </a:cubicBezTo>
                  <a:close/>
                  <a:moveTo>
                    <a:pt x="688" y="1299"/>
                  </a:moveTo>
                  <a:cubicBezTo>
                    <a:pt x="668" y="1286"/>
                    <a:pt x="668" y="1286"/>
                    <a:pt x="668" y="1286"/>
                  </a:cubicBezTo>
                  <a:cubicBezTo>
                    <a:pt x="671" y="1281"/>
                    <a:pt x="675" y="1275"/>
                    <a:pt x="679" y="1269"/>
                  </a:cubicBezTo>
                  <a:cubicBezTo>
                    <a:pt x="699" y="1283"/>
                    <a:pt x="699" y="1283"/>
                    <a:pt x="699" y="1283"/>
                  </a:cubicBezTo>
                  <a:cubicBezTo>
                    <a:pt x="695" y="1288"/>
                    <a:pt x="692" y="1294"/>
                    <a:pt x="688" y="1299"/>
                  </a:cubicBezTo>
                  <a:close/>
                  <a:moveTo>
                    <a:pt x="931" y="1290"/>
                  </a:moveTo>
                  <a:cubicBezTo>
                    <a:pt x="925" y="1287"/>
                    <a:pt x="920" y="1283"/>
                    <a:pt x="914" y="1280"/>
                  </a:cubicBezTo>
                  <a:cubicBezTo>
                    <a:pt x="926" y="1259"/>
                    <a:pt x="926" y="1259"/>
                    <a:pt x="926" y="1259"/>
                  </a:cubicBezTo>
                  <a:cubicBezTo>
                    <a:pt x="932" y="1263"/>
                    <a:pt x="938" y="1266"/>
                    <a:pt x="944" y="1270"/>
                  </a:cubicBezTo>
                  <a:lnTo>
                    <a:pt x="931" y="1290"/>
                  </a:lnTo>
                  <a:close/>
                  <a:moveTo>
                    <a:pt x="399" y="1282"/>
                  </a:moveTo>
                  <a:cubicBezTo>
                    <a:pt x="385" y="1263"/>
                    <a:pt x="385" y="1263"/>
                    <a:pt x="385" y="1263"/>
                  </a:cubicBezTo>
                  <a:cubicBezTo>
                    <a:pt x="391" y="1259"/>
                    <a:pt x="397" y="1255"/>
                    <a:pt x="402" y="1251"/>
                  </a:cubicBezTo>
                  <a:cubicBezTo>
                    <a:pt x="415" y="1271"/>
                    <a:pt x="415" y="1271"/>
                    <a:pt x="415" y="1271"/>
                  </a:cubicBezTo>
                  <a:cubicBezTo>
                    <a:pt x="410" y="1275"/>
                    <a:pt x="404" y="1278"/>
                    <a:pt x="399" y="1282"/>
                  </a:cubicBezTo>
                  <a:close/>
                  <a:moveTo>
                    <a:pt x="897" y="1270"/>
                  </a:moveTo>
                  <a:cubicBezTo>
                    <a:pt x="892" y="1267"/>
                    <a:pt x="886" y="1264"/>
                    <a:pt x="880" y="1261"/>
                  </a:cubicBezTo>
                  <a:cubicBezTo>
                    <a:pt x="891" y="1240"/>
                    <a:pt x="891" y="1240"/>
                    <a:pt x="891" y="1240"/>
                  </a:cubicBezTo>
                  <a:cubicBezTo>
                    <a:pt x="897" y="1243"/>
                    <a:pt x="903" y="1246"/>
                    <a:pt x="909" y="1249"/>
                  </a:cubicBezTo>
                  <a:lnTo>
                    <a:pt x="897" y="1270"/>
                  </a:lnTo>
                  <a:close/>
                  <a:moveTo>
                    <a:pt x="711" y="1268"/>
                  </a:moveTo>
                  <a:cubicBezTo>
                    <a:pt x="692" y="1253"/>
                    <a:pt x="692" y="1253"/>
                    <a:pt x="692" y="1253"/>
                  </a:cubicBezTo>
                  <a:cubicBezTo>
                    <a:pt x="696" y="1247"/>
                    <a:pt x="701" y="1242"/>
                    <a:pt x="706" y="1237"/>
                  </a:cubicBezTo>
                  <a:cubicBezTo>
                    <a:pt x="723" y="1253"/>
                    <a:pt x="723" y="1253"/>
                    <a:pt x="723" y="1253"/>
                  </a:cubicBezTo>
                  <a:cubicBezTo>
                    <a:pt x="719" y="1258"/>
                    <a:pt x="715" y="1263"/>
                    <a:pt x="711" y="1268"/>
                  </a:cubicBezTo>
                  <a:close/>
                  <a:moveTo>
                    <a:pt x="432" y="1261"/>
                  </a:moveTo>
                  <a:cubicBezTo>
                    <a:pt x="420" y="1240"/>
                    <a:pt x="420" y="1240"/>
                    <a:pt x="420" y="1240"/>
                  </a:cubicBezTo>
                  <a:cubicBezTo>
                    <a:pt x="426" y="1237"/>
                    <a:pt x="432" y="1234"/>
                    <a:pt x="437" y="1230"/>
                  </a:cubicBezTo>
                  <a:cubicBezTo>
                    <a:pt x="449" y="1251"/>
                    <a:pt x="449" y="1251"/>
                    <a:pt x="449" y="1251"/>
                  </a:cubicBezTo>
                  <a:cubicBezTo>
                    <a:pt x="443" y="1254"/>
                    <a:pt x="437" y="1258"/>
                    <a:pt x="432" y="1261"/>
                  </a:cubicBezTo>
                  <a:close/>
                  <a:moveTo>
                    <a:pt x="862" y="1253"/>
                  </a:moveTo>
                  <a:cubicBezTo>
                    <a:pt x="856" y="1250"/>
                    <a:pt x="850" y="1248"/>
                    <a:pt x="844" y="1245"/>
                  </a:cubicBezTo>
                  <a:cubicBezTo>
                    <a:pt x="853" y="1223"/>
                    <a:pt x="853" y="1223"/>
                    <a:pt x="853" y="1223"/>
                  </a:cubicBezTo>
                  <a:cubicBezTo>
                    <a:pt x="860" y="1226"/>
                    <a:pt x="866" y="1228"/>
                    <a:pt x="872" y="1231"/>
                  </a:cubicBezTo>
                  <a:lnTo>
                    <a:pt x="862" y="1253"/>
                  </a:lnTo>
                  <a:close/>
                  <a:moveTo>
                    <a:pt x="466" y="1243"/>
                  </a:moveTo>
                  <a:cubicBezTo>
                    <a:pt x="456" y="1221"/>
                    <a:pt x="456" y="1221"/>
                    <a:pt x="456" y="1221"/>
                  </a:cubicBezTo>
                  <a:cubicBezTo>
                    <a:pt x="462" y="1218"/>
                    <a:pt x="468" y="1215"/>
                    <a:pt x="474" y="1212"/>
                  </a:cubicBezTo>
                  <a:cubicBezTo>
                    <a:pt x="484" y="1234"/>
                    <a:pt x="484" y="1234"/>
                    <a:pt x="484" y="1234"/>
                  </a:cubicBezTo>
                  <a:cubicBezTo>
                    <a:pt x="478" y="1237"/>
                    <a:pt x="472" y="1240"/>
                    <a:pt x="466" y="1243"/>
                  </a:cubicBezTo>
                  <a:close/>
                  <a:moveTo>
                    <a:pt x="737" y="1239"/>
                  </a:moveTo>
                  <a:cubicBezTo>
                    <a:pt x="720" y="1222"/>
                    <a:pt x="720" y="1222"/>
                    <a:pt x="720" y="1222"/>
                  </a:cubicBezTo>
                  <a:cubicBezTo>
                    <a:pt x="724" y="1219"/>
                    <a:pt x="728" y="1215"/>
                    <a:pt x="732" y="1211"/>
                  </a:cubicBezTo>
                  <a:cubicBezTo>
                    <a:pt x="736" y="1189"/>
                    <a:pt x="736" y="1189"/>
                    <a:pt x="736" y="1189"/>
                  </a:cubicBezTo>
                  <a:cubicBezTo>
                    <a:pt x="742" y="1190"/>
                    <a:pt x="748" y="1191"/>
                    <a:pt x="755" y="1192"/>
                  </a:cubicBezTo>
                  <a:cubicBezTo>
                    <a:pt x="759" y="1189"/>
                    <a:pt x="763" y="1186"/>
                    <a:pt x="767" y="1183"/>
                  </a:cubicBezTo>
                  <a:cubicBezTo>
                    <a:pt x="779" y="1198"/>
                    <a:pt x="779" y="1198"/>
                    <a:pt x="779" y="1198"/>
                  </a:cubicBezTo>
                  <a:cubicBezTo>
                    <a:pt x="784" y="1200"/>
                    <a:pt x="790" y="1201"/>
                    <a:pt x="796" y="1203"/>
                  </a:cubicBezTo>
                  <a:cubicBezTo>
                    <a:pt x="789" y="1226"/>
                    <a:pt x="789" y="1226"/>
                    <a:pt x="789" y="1226"/>
                  </a:cubicBezTo>
                  <a:cubicBezTo>
                    <a:pt x="783" y="1224"/>
                    <a:pt x="776" y="1222"/>
                    <a:pt x="770" y="1221"/>
                  </a:cubicBezTo>
                  <a:cubicBezTo>
                    <a:pt x="773" y="1208"/>
                    <a:pt x="773" y="1208"/>
                    <a:pt x="773" y="1208"/>
                  </a:cubicBezTo>
                  <a:cubicBezTo>
                    <a:pt x="771" y="1210"/>
                    <a:pt x="768" y="1212"/>
                    <a:pt x="766" y="1214"/>
                  </a:cubicBezTo>
                  <a:cubicBezTo>
                    <a:pt x="755" y="1199"/>
                    <a:pt x="755" y="1199"/>
                    <a:pt x="755" y="1199"/>
                  </a:cubicBezTo>
                  <a:cubicBezTo>
                    <a:pt x="751" y="1216"/>
                    <a:pt x="751" y="1216"/>
                    <a:pt x="751" y="1216"/>
                  </a:cubicBezTo>
                  <a:cubicBezTo>
                    <a:pt x="747" y="1215"/>
                    <a:pt x="744" y="1215"/>
                    <a:pt x="740" y="1214"/>
                  </a:cubicBezTo>
                  <a:cubicBezTo>
                    <a:pt x="751" y="1226"/>
                    <a:pt x="751" y="1226"/>
                    <a:pt x="751" y="1226"/>
                  </a:cubicBezTo>
                  <a:cubicBezTo>
                    <a:pt x="746" y="1231"/>
                    <a:pt x="741" y="1235"/>
                    <a:pt x="737" y="1239"/>
                  </a:cubicBezTo>
                  <a:close/>
                  <a:moveTo>
                    <a:pt x="826" y="1238"/>
                  </a:moveTo>
                  <a:cubicBezTo>
                    <a:pt x="820" y="1236"/>
                    <a:pt x="814" y="1234"/>
                    <a:pt x="808" y="1232"/>
                  </a:cubicBezTo>
                  <a:cubicBezTo>
                    <a:pt x="815" y="1209"/>
                    <a:pt x="815" y="1209"/>
                    <a:pt x="815" y="1209"/>
                  </a:cubicBezTo>
                  <a:cubicBezTo>
                    <a:pt x="821" y="1211"/>
                    <a:pt x="828" y="1213"/>
                    <a:pt x="834" y="1216"/>
                  </a:cubicBezTo>
                  <a:lnTo>
                    <a:pt x="826" y="1238"/>
                  </a:lnTo>
                  <a:close/>
                  <a:moveTo>
                    <a:pt x="502" y="1227"/>
                  </a:moveTo>
                  <a:cubicBezTo>
                    <a:pt x="493" y="1205"/>
                    <a:pt x="493" y="1205"/>
                    <a:pt x="493" y="1205"/>
                  </a:cubicBezTo>
                  <a:cubicBezTo>
                    <a:pt x="500" y="1202"/>
                    <a:pt x="506" y="1200"/>
                    <a:pt x="513" y="1198"/>
                  </a:cubicBezTo>
                  <a:cubicBezTo>
                    <a:pt x="520" y="1221"/>
                    <a:pt x="520" y="1221"/>
                    <a:pt x="520" y="1221"/>
                  </a:cubicBezTo>
                  <a:cubicBezTo>
                    <a:pt x="514" y="1223"/>
                    <a:pt x="508" y="1225"/>
                    <a:pt x="502" y="1227"/>
                  </a:cubicBezTo>
                  <a:close/>
                  <a:moveTo>
                    <a:pt x="539" y="1215"/>
                  </a:moveTo>
                  <a:cubicBezTo>
                    <a:pt x="533" y="1192"/>
                    <a:pt x="533" y="1192"/>
                    <a:pt x="533" y="1192"/>
                  </a:cubicBezTo>
                  <a:cubicBezTo>
                    <a:pt x="539" y="1190"/>
                    <a:pt x="546" y="1189"/>
                    <a:pt x="553" y="1187"/>
                  </a:cubicBezTo>
                  <a:cubicBezTo>
                    <a:pt x="558" y="1211"/>
                    <a:pt x="558" y="1211"/>
                    <a:pt x="558" y="1211"/>
                  </a:cubicBezTo>
                  <a:cubicBezTo>
                    <a:pt x="551" y="1212"/>
                    <a:pt x="545" y="1214"/>
                    <a:pt x="539" y="1215"/>
                  </a:cubicBezTo>
                  <a:close/>
                  <a:moveTo>
                    <a:pt x="712" y="1209"/>
                  </a:moveTo>
                  <a:cubicBezTo>
                    <a:pt x="706" y="1208"/>
                    <a:pt x="699" y="1207"/>
                    <a:pt x="693" y="1207"/>
                  </a:cubicBezTo>
                  <a:cubicBezTo>
                    <a:pt x="696" y="1183"/>
                    <a:pt x="696" y="1183"/>
                    <a:pt x="696" y="1183"/>
                  </a:cubicBezTo>
                  <a:cubicBezTo>
                    <a:pt x="702" y="1183"/>
                    <a:pt x="709" y="1184"/>
                    <a:pt x="716" y="1185"/>
                  </a:cubicBezTo>
                  <a:lnTo>
                    <a:pt x="712" y="1209"/>
                  </a:lnTo>
                  <a:close/>
                  <a:moveTo>
                    <a:pt x="577" y="1207"/>
                  </a:moveTo>
                  <a:cubicBezTo>
                    <a:pt x="573" y="1184"/>
                    <a:pt x="573" y="1184"/>
                    <a:pt x="573" y="1184"/>
                  </a:cubicBezTo>
                  <a:cubicBezTo>
                    <a:pt x="580" y="1183"/>
                    <a:pt x="586" y="1182"/>
                    <a:pt x="593" y="1181"/>
                  </a:cubicBezTo>
                  <a:cubicBezTo>
                    <a:pt x="596" y="1205"/>
                    <a:pt x="596" y="1205"/>
                    <a:pt x="596" y="1205"/>
                  </a:cubicBezTo>
                  <a:cubicBezTo>
                    <a:pt x="589" y="1206"/>
                    <a:pt x="583" y="1206"/>
                    <a:pt x="577" y="1207"/>
                  </a:cubicBezTo>
                  <a:close/>
                  <a:moveTo>
                    <a:pt x="673" y="1205"/>
                  </a:moveTo>
                  <a:cubicBezTo>
                    <a:pt x="667" y="1204"/>
                    <a:pt x="660" y="1204"/>
                    <a:pt x="654" y="1203"/>
                  </a:cubicBezTo>
                  <a:cubicBezTo>
                    <a:pt x="655" y="1179"/>
                    <a:pt x="655" y="1179"/>
                    <a:pt x="655" y="1179"/>
                  </a:cubicBezTo>
                  <a:cubicBezTo>
                    <a:pt x="662" y="1180"/>
                    <a:pt x="669" y="1180"/>
                    <a:pt x="675" y="1181"/>
                  </a:cubicBezTo>
                  <a:lnTo>
                    <a:pt x="673" y="1205"/>
                  </a:lnTo>
                  <a:close/>
                  <a:moveTo>
                    <a:pt x="615" y="1203"/>
                  </a:moveTo>
                  <a:cubicBezTo>
                    <a:pt x="614" y="1179"/>
                    <a:pt x="614" y="1179"/>
                    <a:pt x="614" y="1179"/>
                  </a:cubicBezTo>
                  <a:cubicBezTo>
                    <a:pt x="621" y="1179"/>
                    <a:pt x="628" y="1179"/>
                    <a:pt x="634" y="1179"/>
                  </a:cubicBezTo>
                  <a:cubicBezTo>
                    <a:pt x="634" y="1203"/>
                    <a:pt x="634" y="1203"/>
                    <a:pt x="634" y="1203"/>
                  </a:cubicBezTo>
                  <a:cubicBezTo>
                    <a:pt x="628" y="1203"/>
                    <a:pt x="621" y="1203"/>
                    <a:pt x="615" y="1203"/>
                  </a:cubicBezTo>
                  <a:close/>
                  <a:moveTo>
                    <a:pt x="798" y="1191"/>
                  </a:moveTo>
                  <a:cubicBezTo>
                    <a:pt x="784" y="1171"/>
                    <a:pt x="784" y="1171"/>
                    <a:pt x="784" y="1171"/>
                  </a:cubicBezTo>
                  <a:cubicBezTo>
                    <a:pt x="790" y="1167"/>
                    <a:pt x="796" y="1164"/>
                    <a:pt x="801" y="1160"/>
                  </a:cubicBezTo>
                  <a:cubicBezTo>
                    <a:pt x="814" y="1180"/>
                    <a:pt x="814" y="1180"/>
                    <a:pt x="814" y="1180"/>
                  </a:cubicBezTo>
                  <a:cubicBezTo>
                    <a:pt x="808" y="1184"/>
                    <a:pt x="803" y="1187"/>
                    <a:pt x="798" y="1191"/>
                  </a:cubicBezTo>
                  <a:close/>
                  <a:moveTo>
                    <a:pt x="831" y="1170"/>
                  </a:moveTo>
                  <a:cubicBezTo>
                    <a:pt x="819" y="1150"/>
                    <a:pt x="819" y="1150"/>
                    <a:pt x="819" y="1150"/>
                  </a:cubicBezTo>
                  <a:cubicBezTo>
                    <a:pt x="825" y="1146"/>
                    <a:pt x="831" y="1143"/>
                    <a:pt x="837" y="1140"/>
                  </a:cubicBezTo>
                  <a:cubicBezTo>
                    <a:pt x="848" y="1161"/>
                    <a:pt x="848" y="1161"/>
                    <a:pt x="848" y="1161"/>
                  </a:cubicBezTo>
                  <a:cubicBezTo>
                    <a:pt x="842" y="1164"/>
                    <a:pt x="836" y="1167"/>
                    <a:pt x="831" y="1170"/>
                  </a:cubicBezTo>
                  <a:close/>
                  <a:moveTo>
                    <a:pt x="866" y="1152"/>
                  </a:moveTo>
                  <a:cubicBezTo>
                    <a:pt x="855" y="1131"/>
                    <a:pt x="855" y="1131"/>
                    <a:pt x="855" y="1131"/>
                  </a:cubicBezTo>
                  <a:cubicBezTo>
                    <a:pt x="861" y="1128"/>
                    <a:pt x="867" y="1125"/>
                    <a:pt x="873" y="1122"/>
                  </a:cubicBezTo>
                  <a:cubicBezTo>
                    <a:pt x="883" y="1144"/>
                    <a:pt x="883" y="1144"/>
                    <a:pt x="883" y="1144"/>
                  </a:cubicBezTo>
                  <a:cubicBezTo>
                    <a:pt x="877" y="1147"/>
                    <a:pt x="871" y="1149"/>
                    <a:pt x="866" y="1152"/>
                  </a:cubicBezTo>
                  <a:close/>
                  <a:moveTo>
                    <a:pt x="901" y="1136"/>
                  </a:moveTo>
                  <a:cubicBezTo>
                    <a:pt x="892" y="1114"/>
                    <a:pt x="892" y="1114"/>
                    <a:pt x="892" y="1114"/>
                  </a:cubicBezTo>
                  <a:cubicBezTo>
                    <a:pt x="898" y="1111"/>
                    <a:pt x="904" y="1109"/>
                    <a:pt x="911" y="1106"/>
                  </a:cubicBezTo>
                  <a:cubicBezTo>
                    <a:pt x="920" y="1128"/>
                    <a:pt x="920" y="1128"/>
                    <a:pt x="920" y="1128"/>
                  </a:cubicBezTo>
                  <a:cubicBezTo>
                    <a:pt x="913" y="1131"/>
                    <a:pt x="907" y="1133"/>
                    <a:pt x="901" y="1136"/>
                  </a:cubicBezTo>
                  <a:close/>
                  <a:moveTo>
                    <a:pt x="938" y="1121"/>
                  </a:moveTo>
                  <a:cubicBezTo>
                    <a:pt x="930" y="1099"/>
                    <a:pt x="930" y="1099"/>
                    <a:pt x="930" y="1099"/>
                  </a:cubicBezTo>
                  <a:cubicBezTo>
                    <a:pt x="936" y="1096"/>
                    <a:pt x="942" y="1094"/>
                    <a:pt x="949" y="1092"/>
                  </a:cubicBezTo>
                  <a:cubicBezTo>
                    <a:pt x="957" y="1115"/>
                    <a:pt x="957" y="1115"/>
                    <a:pt x="957" y="1115"/>
                  </a:cubicBezTo>
                  <a:cubicBezTo>
                    <a:pt x="950" y="1117"/>
                    <a:pt x="944" y="1119"/>
                    <a:pt x="938" y="1121"/>
                  </a:cubicBezTo>
                  <a:close/>
                  <a:moveTo>
                    <a:pt x="975" y="1108"/>
                  </a:moveTo>
                  <a:cubicBezTo>
                    <a:pt x="968" y="1085"/>
                    <a:pt x="968" y="1085"/>
                    <a:pt x="968" y="1085"/>
                  </a:cubicBezTo>
                  <a:cubicBezTo>
                    <a:pt x="969" y="1085"/>
                    <a:pt x="969" y="1085"/>
                    <a:pt x="969" y="1085"/>
                  </a:cubicBezTo>
                  <a:cubicBezTo>
                    <a:pt x="975" y="1083"/>
                    <a:pt x="981" y="1081"/>
                    <a:pt x="987" y="1079"/>
                  </a:cubicBezTo>
                  <a:cubicBezTo>
                    <a:pt x="994" y="1102"/>
                    <a:pt x="994" y="1102"/>
                    <a:pt x="994" y="1102"/>
                  </a:cubicBezTo>
                  <a:cubicBezTo>
                    <a:pt x="988" y="1104"/>
                    <a:pt x="983" y="1106"/>
                    <a:pt x="977" y="1108"/>
                  </a:cubicBezTo>
                  <a:lnTo>
                    <a:pt x="975" y="1108"/>
                  </a:lnTo>
                  <a:close/>
                  <a:moveTo>
                    <a:pt x="1013" y="1097"/>
                  </a:moveTo>
                  <a:cubicBezTo>
                    <a:pt x="1007" y="1074"/>
                    <a:pt x="1007" y="1074"/>
                    <a:pt x="1007" y="1074"/>
                  </a:cubicBezTo>
                  <a:cubicBezTo>
                    <a:pt x="1013" y="1072"/>
                    <a:pt x="1020" y="1071"/>
                    <a:pt x="1027" y="1069"/>
                  </a:cubicBezTo>
                  <a:cubicBezTo>
                    <a:pt x="1032" y="1093"/>
                    <a:pt x="1032" y="1093"/>
                    <a:pt x="1032" y="1093"/>
                  </a:cubicBezTo>
                  <a:cubicBezTo>
                    <a:pt x="1026" y="1094"/>
                    <a:pt x="1019" y="1096"/>
                    <a:pt x="1013" y="1097"/>
                  </a:cubicBezTo>
                  <a:close/>
                  <a:moveTo>
                    <a:pt x="1424" y="1091"/>
                  </a:moveTo>
                  <a:cubicBezTo>
                    <a:pt x="1419" y="1091"/>
                    <a:pt x="1413" y="1091"/>
                    <a:pt x="1408" y="1091"/>
                  </a:cubicBezTo>
                  <a:cubicBezTo>
                    <a:pt x="1408" y="1067"/>
                    <a:pt x="1408" y="1067"/>
                    <a:pt x="1408" y="1067"/>
                  </a:cubicBezTo>
                  <a:cubicBezTo>
                    <a:pt x="1414" y="1067"/>
                    <a:pt x="1419" y="1067"/>
                    <a:pt x="1424" y="1067"/>
                  </a:cubicBezTo>
                  <a:cubicBezTo>
                    <a:pt x="1428" y="1067"/>
                    <a:pt x="1428" y="1067"/>
                    <a:pt x="1428" y="1067"/>
                  </a:cubicBezTo>
                  <a:cubicBezTo>
                    <a:pt x="1428" y="1091"/>
                    <a:pt x="1428" y="1091"/>
                    <a:pt x="1428" y="1091"/>
                  </a:cubicBezTo>
                  <a:lnTo>
                    <a:pt x="1424" y="1091"/>
                  </a:lnTo>
                  <a:close/>
                  <a:moveTo>
                    <a:pt x="1448" y="1091"/>
                  </a:moveTo>
                  <a:cubicBezTo>
                    <a:pt x="1447" y="1067"/>
                    <a:pt x="1447" y="1067"/>
                    <a:pt x="1447" y="1067"/>
                  </a:cubicBezTo>
                  <a:cubicBezTo>
                    <a:pt x="1454" y="1067"/>
                    <a:pt x="1460" y="1066"/>
                    <a:pt x="1467" y="1066"/>
                  </a:cubicBezTo>
                  <a:cubicBezTo>
                    <a:pt x="1469" y="1090"/>
                    <a:pt x="1469" y="1090"/>
                    <a:pt x="1469" y="1090"/>
                  </a:cubicBezTo>
                  <a:cubicBezTo>
                    <a:pt x="1462" y="1090"/>
                    <a:pt x="1455" y="1091"/>
                    <a:pt x="1448" y="1091"/>
                  </a:cubicBezTo>
                  <a:close/>
                  <a:moveTo>
                    <a:pt x="1387" y="1090"/>
                  </a:moveTo>
                  <a:cubicBezTo>
                    <a:pt x="1381" y="1090"/>
                    <a:pt x="1374" y="1090"/>
                    <a:pt x="1367" y="1089"/>
                  </a:cubicBezTo>
                  <a:cubicBezTo>
                    <a:pt x="1369" y="1065"/>
                    <a:pt x="1369" y="1065"/>
                    <a:pt x="1369" y="1065"/>
                  </a:cubicBezTo>
                  <a:cubicBezTo>
                    <a:pt x="1375" y="1066"/>
                    <a:pt x="1382" y="1066"/>
                    <a:pt x="1388" y="1066"/>
                  </a:cubicBezTo>
                  <a:lnTo>
                    <a:pt x="1387" y="1090"/>
                  </a:lnTo>
                  <a:close/>
                  <a:moveTo>
                    <a:pt x="1051" y="1088"/>
                  </a:moveTo>
                  <a:cubicBezTo>
                    <a:pt x="1047" y="1065"/>
                    <a:pt x="1047" y="1065"/>
                    <a:pt x="1047" y="1065"/>
                  </a:cubicBezTo>
                  <a:cubicBezTo>
                    <a:pt x="1053" y="1064"/>
                    <a:pt x="1060" y="1062"/>
                    <a:pt x="1067" y="1061"/>
                  </a:cubicBezTo>
                  <a:cubicBezTo>
                    <a:pt x="1071" y="1085"/>
                    <a:pt x="1071" y="1085"/>
                    <a:pt x="1071" y="1085"/>
                  </a:cubicBezTo>
                  <a:cubicBezTo>
                    <a:pt x="1064" y="1086"/>
                    <a:pt x="1058" y="1087"/>
                    <a:pt x="1051" y="1088"/>
                  </a:cubicBezTo>
                  <a:close/>
                  <a:moveTo>
                    <a:pt x="1347" y="1088"/>
                  </a:moveTo>
                  <a:cubicBezTo>
                    <a:pt x="1340" y="1087"/>
                    <a:pt x="1334" y="1087"/>
                    <a:pt x="1327" y="1086"/>
                  </a:cubicBezTo>
                  <a:cubicBezTo>
                    <a:pt x="1329" y="1062"/>
                    <a:pt x="1329" y="1062"/>
                    <a:pt x="1329" y="1062"/>
                  </a:cubicBezTo>
                  <a:cubicBezTo>
                    <a:pt x="1336" y="1063"/>
                    <a:pt x="1342" y="1063"/>
                    <a:pt x="1349" y="1064"/>
                  </a:cubicBezTo>
                  <a:lnTo>
                    <a:pt x="1347" y="1088"/>
                  </a:lnTo>
                  <a:close/>
                  <a:moveTo>
                    <a:pt x="1489" y="1087"/>
                  </a:moveTo>
                  <a:cubicBezTo>
                    <a:pt x="1486" y="1064"/>
                    <a:pt x="1486" y="1064"/>
                    <a:pt x="1486" y="1064"/>
                  </a:cubicBezTo>
                  <a:cubicBezTo>
                    <a:pt x="1493" y="1063"/>
                    <a:pt x="1499" y="1062"/>
                    <a:pt x="1505" y="1061"/>
                  </a:cubicBezTo>
                  <a:cubicBezTo>
                    <a:pt x="1510" y="1084"/>
                    <a:pt x="1510" y="1084"/>
                    <a:pt x="1510" y="1084"/>
                  </a:cubicBezTo>
                  <a:cubicBezTo>
                    <a:pt x="1503" y="1085"/>
                    <a:pt x="1496" y="1086"/>
                    <a:pt x="1489" y="1087"/>
                  </a:cubicBezTo>
                  <a:close/>
                  <a:moveTo>
                    <a:pt x="1307" y="1084"/>
                  </a:moveTo>
                  <a:cubicBezTo>
                    <a:pt x="1300" y="1084"/>
                    <a:pt x="1294" y="1083"/>
                    <a:pt x="1287" y="1082"/>
                  </a:cubicBezTo>
                  <a:cubicBezTo>
                    <a:pt x="1289" y="1058"/>
                    <a:pt x="1289" y="1058"/>
                    <a:pt x="1289" y="1058"/>
                  </a:cubicBezTo>
                  <a:cubicBezTo>
                    <a:pt x="1296" y="1059"/>
                    <a:pt x="1303" y="1060"/>
                    <a:pt x="1309" y="1060"/>
                  </a:cubicBezTo>
                  <a:lnTo>
                    <a:pt x="1307" y="1084"/>
                  </a:lnTo>
                  <a:close/>
                  <a:moveTo>
                    <a:pt x="1090" y="1082"/>
                  </a:moveTo>
                  <a:cubicBezTo>
                    <a:pt x="1087" y="1058"/>
                    <a:pt x="1087" y="1058"/>
                    <a:pt x="1087" y="1058"/>
                  </a:cubicBezTo>
                  <a:cubicBezTo>
                    <a:pt x="1094" y="1058"/>
                    <a:pt x="1100" y="1057"/>
                    <a:pt x="1107" y="1056"/>
                  </a:cubicBezTo>
                  <a:cubicBezTo>
                    <a:pt x="1110" y="1080"/>
                    <a:pt x="1110" y="1080"/>
                    <a:pt x="1110" y="1080"/>
                  </a:cubicBezTo>
                  <a:cubicBezTo>
                    <a:pt x="1103" y="1081"/>
                    <a:pt x="1096" y="1081"/>
                    <a:pt x="1090" y="1082"/>
                  </a:cubicBezTo>
                  <a:close/>
                  <a:moveTo>
                    <a:pt x="1267" y="1081"/>
                  </a:moveTo>
                  <a:cubicBezTo>
                    <a:pt x="1261" y="1080"/>
                    <a:pt x="1254" y="1080"/>
                    <a:pt x="1247" y="1079"/>
                  </a:cubicBezTo>
                  <a:cubicBezTo>
                    <a:pt x="1249" y="1055"/>
                    <a:pt x="1249" y="1055"/>
                    <a:pt x="1249" y="1055"/>
                  </a:cubicBezTo>
                  <a:cubicBezTo>
                    <a:pt x="1256" y="1056"/>
                    <a:pt x="1262" y="1056"/>
                    <a:pt x="1269" y="1057"/>
                  </a:cubicBezTo>
                  <a:lnTo>
                    <a:pt x="1267" y="1081"/>
                  </a:lnTo>
                  <a:close/>
                  <a:moveTo>
                    <a:pt x="1530" y="1080"/>
                  </a:moveTo>
                  <a:cubicBezTo>
                    <a:pt x="1524" y="1057"/>
                    <a:pt x="1524" y="1057"/>
                    <a:pt x="1524" y="1057"/>
                  </a:cubicBezTo>
                  <a:cubicBezTo>
                    <a:pt x="1530" y="1055"/>
                    <a:pt x="1537" y="1053"/>
                    <a:pt x="1543" y="1051"/>
                  </a:cubicBezTo>
                  <a:cubicBezTo>
                    <a:pt x="1550" y="1074"/>
                    <a:pt x="1550" y="1074"/>
                    <a:pt x="1550" y="1074"/>
                  </a:cubicBezTo>
                  <a:cubicBezTo>
                    <a:pt x="1543" y="1076"/>
                    <a:pt x="1537" y="1078"/>
                    <a:pt x="1530" y="1080"/>
                  </a:cubicBezTo>
                  <a:close/>
                  <a:moveTo>
                    <a:pt x="1129" y="1078"/>
                  </a:moveTo>
                  <a:cubicBezTo>
                    <a:pt x="1127" y="1054"/>
                    <a:pt x="1127" y="1054"/>
                    <a:pt x="1127" y="1054"/>
                  </a:cubicBezTo>
                  <a:cubicBezTo>
                    <a:pt x="1134" y="1054"/>
                    <a:pt x="1141" y="1054"/>
                    <a:pt x="1148" y="1053"/>
                  </a:cubicBezTo>
                  <a:cubicBezTo>
                    <a:pt x="1149" y="1077"/>
                    <a:pt x="1149" y="1077"/>
                    <a:pt x="1149" y="1077"/>
                  </a:cubicBezTo>
                  <a:cubicBezTo>
                    <a:pt x="1142" y="1078"/>
                    <a:pt x="1136" y="1078"/>
                    <a:pt x="1129" y="1078"/>
                  </a:cubicBezTo>
                  <a:close/>
                  <a:moveTo>
                    <a:pt x="1228" y="1078"/>
                  </a:moveTo>
                  <a:cubicBezTo>
                    <a:pt x="1221" y="1078"/>
                    <a:pt x="1215" y="1077"/>
                    <a:pt x="1208" y="1077"/>
                  </a:cubicBezTo>
                  <a:cubicBezTo>
                    <a:pt x="1209" y="1053"/>
                    <a:pt x="1209" y="1053"/>
                    <a:pt x="1209" y="1053"/>
                  </a:cubicBezTo>
                  <a:cubicBezTo>
                    <a:pt x="1215" y="1053"/>
                    <a:pt x="1222" y="1054"/>
                    <a:pt x="1229" y="1054"/>
                  </a:cubicBezTo>
                  <a:lnTo>
                    <a:pt x="1228" y="1078"/>
                  </a:lnTo>
                  <a:close/>
                  <a:moveTo>
                    <a:pt x="1168" y="1077"/>
                  </a:moveTo>
                  <a:cubicBezTo>
                    <a:pt x="1168" y="1053"/>
                    <a:pt x="1168" y="1053"/>
                    <a:pt x="1168" y="1053"/>
                  </a:cubicBezTo>
                  <a:cubicBezTo>
                    <a:pt x="1172" y="1053"/>
                    <a:pt x="1175" y="1053"/>
                    <a:pt x="1179" y="1053"/>
                  </a:cubicBezTo>
                  <a:cubicBezTo>
                    <a:pt x="1182" y="1053"/>
                    <a:pt x="1185" y="1053"/>
                    <a:pt x="1188" y="1053"/>
                  </a:cubicBezTo>
                  <a:cubicBezTo>
                    <a:pt x="1188" y="1077"/>
                    <a:pt x="1188" y="1077"/>
                    <a:pt x="1188" y="1077"/>
                  </a:cubicBezTo>
                  <a:cubicBezTo>
                    <a:pt x="1185" y="1077"/>
                    <a:pt x="1181" y="1077"/>
                    <a:pt x="1178" y="1077"/>
                  </a:cubicBezTo>
                  <a:cubicBezTo>
                    <a:pt x="1175" y="1077"/>
                    <a:pt x="1172" y="1077"/>
                    <a:pt x="1168" y="1077"/>
                  </a:cubicBezTo>
                  <a:close/>
                  <a:moveTo>
                    <a:pt x="1569" y="1068"/>
                  </a:moveTo>
                  <a:cubicBezTo>
                    <a:pt x="1561" y="1045"/>
                    <a:pt x="1561" y="1045"/>
                    <a:pt x="1561" y="1045"/>
                  </a:cubicBezTo>
                  <a:cubicBezTo>
                    <a:pt x="1567" y="1043"/>
                    <a:pt x="1573" y="1041"/>
                    <a:pt x="1579" y="1038"/>
                  </a:cubicBezTo>
                  <a:cubicBezTo>
                    <a:pt x="1589" y="1060"/>
                    <a:pt x="1589" y="1060"/>
                    <a:pt x="1589" y="1060"/>
                  </a:cubicBezTo>
                  <a:cubicBezTo>
                    <a:pt x="1582" y="1063"/>
                    <a:pt x="1576" y="1066"/>
                    <a:pt x="1569" y="1068"/>
                  </a:cubicBezTo>
                  <a:close/>
                  <a:moveTo>
                    <a:pt x="1607" y="1052"/>
                  </a:moveTo>
                  <a:cubicBezTo>
                    <a:pt x="1597" y="1030"/>
                    <a:pt x="1597" y="1030"/>
                    <a:pt x="1597" y="1030"/>
                  </a:cubicBezTo>
                  <a:cubicBezTo>
                    <a:pt x="1603" y="1027"/>
                    <a:pt x="1608" y="1024"/>
                    <a:pt x="1614" y="1021"/>
                  </a:cubicBezTo>
                  <a:cubicBezTo>
                    <a:pt x="1626" y="1042"/>
                    <a:pt x="1626" y="1042"/>
                    <a:pt x="1626" y="1042"/>
                  </a:cubicBezTo>
                  <a:cubicBezTo>
                    <a:pt x="1620" y="1046"/>
                    <a:pt x="1614" y="1049"/>
                    <a:pt x="1607" y="1052"/>
                  </a:cubicBezTo>
                  <a:close/>
                  <a:moveTo>
                    <a:pt x="1643" y="1032"/>
                  </a:moveTo>
                  <a:cubicBezTo>
                    <a:pt x="1631" y="1011"/>
                    <a:pt x="1631" y="1011"/>
                    <a:pt x="1631" y="1011"/>
                  </a:cubicBezTo>
                  <a:cubicBezTo>
                    <a:pt x="1636" y="1008"/>
                    <a:pt x="1642" y="1005"/>
                    <a:pt x="1647" y="1001"/>
                  </a:cubicBezTo>
                  <a:cubicBezTo>
                    <a:pt x="1661" y="1021"/>
                    <a:pt x="1661" y="1021"/>
                    <a:pt x="1661" y="1021"/>
                  </a:cubicBezTo>
                  <a:cubicBezTo>
                    <a:pt x="1655" y="1025"/>
                    <a:pt x="1649" y="1028"/>
                    <a:pt x="1643" y="1032"/>
                  </a:cubicBezTo>
                  <a:close/>
                  <a:moveTo>
                    <a:pt x="1677" y="1009"/>
                  </a:moveTo>
                  <a:cubicBezTo>
                    <a:pt x="1663" y="989"/>
                    <a:pt x="1663" y="989"/>
                    <a:pt x="1663" y="989"/>
                  </a:cubicBezTo>
                  <a:cubicBezTo>
                    <a:pt x="1666" y="988"/>
                    <a:pt x="1668" y="986"/>
                    <a:pt x="1671" y="984"/>
                  </a:cubicBezTo>
                  <a:cubicBezTo>
                    <a:pt x="1673" y="982"/>
                    <a:pt x="1676" y="980"/>
                    <a:pt x="1678" y="978"/>
                  </a:cubicBezTo>
                  <a:cubicBezTo>
                    <a:pt x="1694" y="996"/>
                    <a:pt x="1694" y="996"/>
                    <a:pt x="1694" y="996"/>
                  </a:cubicBezTo>
                  <a:cubicBezTo>
                    <a:pt x="1691" y="998"/>
                    <a:pt x="1688" y="1000"/>
                    <a:pt x="1686" y="1003"/>
                  </a:cubicBezTo>
                  <a:cubicBezTo>
                    <a:pt x="1683" y="1005"/>
                    <a:pt x="1680" y="1007"/>
                    <a:pt x="1677" y="1009"/>
                  </a:cubicBezTo>
                  <a:close/>
                  <a:moveTo>
                    <a:pt x="1709" y="983"/>
                  </a:moveTo>
                  <a:cubicBezTo>
                    <a:pt x="1693" y="965"/>
                    <a:pt x="1693" y="965"/>
                    <a:pt x="1693" y="965"/>
                  </a:cubicBezTo>
                  <a:cubicBezTo>
                    <a:pt x="1698" y="961"/>
                    <a:pt x="1703" y="956"/>
                    <a:pt x="1707" y="952"/>
                  </a:cubicBezTo>
                  <a:cubicBezTo>
                    <a:pt x="1724" y="968"/>
                    <a:pt x="1724" y="968"/>
                    <a:pt x="1724" y="968"/>
                  </a:cubicBezTo>
                  <a:cubicBezTo>
                    <a:pt x="1719" y="973"/>
                    <a:pt x="1714" y="978"/>
                    <a:pt x="1709" y="983"/>
                  </a:cubicBezTo>
                  <a:close/>
                  <a:moveTo>
                    <a:pt x="1738" y="953"/>
                  </a:moveTo>
                  <a:cubicBezTo>
                    <a:pt x="1720" y="937"/>
                    <a:pt x="1720" y="937"/>
                    <a:pt x="1720" y="937"/>
                  </a:cubicBezTo>
                  <a:cubicBezTo>
                    <a:pt x="1724" y="932"/>
                    <a:pt x="1728" y="927"/>
                    <a:pt x="1731" y="922"/>
                  </a:cubicBezTo>
                  <a:cubicBezTo>
                    <a:pt x="1751" y="936"/>
                    <a:pt x="1751" y="936"/>
                    <a:pt x="1751" y="936"/>
                  </a:cubicBezTo>
                  <a:cubicBezTo>
                    <a:pt x="1747" y="941"/>
                    <a:pt x="1743" y="947"/>
                    <a:pt x="1738" y="953"/>
                  </a:cubicBezTo>
                  <a:close/>
                  <a:moveTo>
                    <a:pt x="1762" y="917"/>
                  </a:moveTo>
                  <a:cubicBezTo>
                    <a:pt x="1740" y="906"/>
                    <a:pt x="1740" y="906"/>
                    <a:pt x="1740" y="906"/>
                  </a:cubicBezTo>
                  <a:cubicBezTo>
                    <a:pt x="1743" y="901"/>
                    <a:pt x="1746" y="895"/>
                    <a:pt x="1748" y="890"/>
                  </a:cubicBezTo>
                  <a:cubicBezTo>
                    <a:pt x="1770" y="898"/>
                    <a:pt x="1770" y="898"/>
                    <a:pt x="1770" y="898"/>
                  </a:cubicBezTo>
                  <a:cubicBezTo>
                    <a:pt x="1768" y="904"/>
                    <a:pt x="1765" y="911"/>
                    <a:pt x="1762" y="917"/>
                  </a:cubicBezTo>
                  <a:close/>
                  <a:moveTo>
                    <a:pt x="1776" y="877"/>
                  </a:moveTo>
                  <a:cubicBezTo>
                    <a:pt x="1753" y="872"/>
                    <a:pt x="1753" y="872"/>
                    <a:pt x="1753" y="872"/>
                  </a:cubicBezTo>
                  <a:cubicBezTo>
                    <a:pt x="1754" y="866"/>
                    <a:pt x="1754" y="860"/>
                    <a:pt x="1754" y="854"/>
                  </a:cubicBezTo>
                  <a:cubicBezTo>
                    <a:pt x="1778" y="855"/>
                    <a:pt x="1778" y="855"/>
                    <a:pt x="1778" y="855"/>
                  </a:cubicBezTo>
                  <a:cubicBezTo>
                    <a:pt x="1778" y="862"/>
                    <a:pt x="1777" y="869"/>
                    <a:pt x="1776" y="877"/>
                  </a:cubicBezTo>
                  <a:close/>
                  <a:moveTo>
                    <a:pt x="1754" y="836"/>
                  </a:moveTo>
                  <a:cubicBezTo>
                    <a:pt x="1753" y="830"/>
                    <a:pt x="1752" y="824"/>
                    <a:pt x="1751" y="818"/>
                  </a:cubicBezTo>
                  <a:cubicBezTo>
                    <a:pt x="1774" y="812"/>
                    <a:pt x="1774" y="812"/>
                    <a:pt x="1774" y="812"/>
                  </a:cubicBezTo>
                  <a:cubicBezTo>
                    <a:pt x="1776" y="819"/>
                    <a:pt x="1777" y="826"/>
                    <a:pt x="1778" y="833"/>
                  </a:cubicBezTo>
                  <a:lnTo>
                    <a:pt x="1754" y="836"/>
                  </a:lnTo>
                  <a:close/>
                  <a:moveTo>
                    <a:pt x="1745" y="800"/>
                  </a:moveTo>
                  <a:cubicBezTo>
                    <a:pt x="1743" y="794"/>
                    <a:pt x="1741" y="788"/>
                    <a:pt x="1738" y="782"/>
                  </a:cubicBezTo>
                  <a:cubicBezTo>
                    <a:pt x="1760" y="772"/>
                    <a:pt x="1760" y="772"/>
                    <a:pt x="1760" y="772"/>
                  </a:cubicBezTo>
                  <a:cubicBezTo>
                    <a:pt x="1763" y="779"/>
                    <a:pt x="1766" y="785"/>
                    <a:pt x="1768" y="792"/>
                  </a:cubicBezTo>
                  <a:lnTo>
                    <a:pt x="1745" y="800"/>
                  </a:lnTo>
                  <a:close/>
                  <a:moveTo>
                    <a:pt x="1730" y="765"/>
                  </a:moveTo>
                  <a:cubicBezTo>
                    <a:pt x="1727" y="759"/>
                    <a:pt x="1724" y="753"/>
                    <a:pt x="1720" y="748"/>
                  </a:cubicBezTo>
                  <a:cubicBezTo>
                    <a:pt x="1741" y="736"/>
                    <a:pt x="1741" y="736"/>
                    <a:pt x="1741" y="736"/>
                  </a:cubicBezTo>
                  <a:cubicBezTo>
                    <a:pt x="1745" y="742"/>
                    <a:pt x="1748" y="748"/>
                    <a:pt x="1751" y="754"/>
                  </a:cubicBezTo>
                  <a:lnTo>
                    <a:pt x="1730" y="765"/>
                  </a:lnTo>
                  <a:close/>
                  <a:moveTo>
                    <a:pt x="1710" y="731"/>
                  </a:moveTo>
                  <a:cubicBezTo>
                    <a:pt x="1707" y="725"/>
                    <a:pt x="1703" y="720"/>
                    <a:pt x="1700" y="714"/>
                  </a:cubicBezTo>
                  <a:cubicBezTo>
                    <a:pt x="1720" y="701"/>
                    <a:pt x="1720" y="701"/>
                    <a:pt x="1720" y="701"/>
                  </a:cubicBezTo>
                  <a:cubicBezTo>
                    <a:pt x="1724" y="707"/>
                    <a:pt x="1727" y="712"/>
                    <a:pt x="1731" y="718"/>
                  </a:cubicBezTo>
                  <a:lnTo>
                    <a:pt x="1710" y="731"/>
                  </a:lnTo>
                  <a:close/>
                  <a:moveTo>
                    <a:pt x="1689" y="698"/>
                  </a:moveTo>
                  <a:cubicBezTo>
                    <a:pt x="1685" y="692"/>
                    <a:pt x="1681" y="687"/>
                    <a:pt x="1678" y="681"/>
                  </a:cubicBezTo>
                  <a:cubicBezTo>
                    <a:pt x="1697" y="667"/>
                    <a:pt x="1697" y="667"/>
                    <a:pt x="1697" y="667"/>
                  </a:cubicBezTo>
                  <a:cubicBezTo>
                    <a:pt x="1701" y="673"/>
                    <a:pt x="1705" y="679"/>
                    <a:pt x="1709" y="684"/>
                  </a:cubicBezTo>
                  <a:lnTo>
                    <a:pt x="1689" y="698"/>
                  </a:lnTo>
                  <a:close/>
                  <a:moveTo>
                    <a:pt x="1666" y="665"/>
                  </a:moveTo>
                  <a:cubicBezTo>
                    <a:pt x="1663" y="659"/>
                    <a:pt x="1659" y="654"/>
                    <a:pt x="1655" y="648"/>
                  </a:cubicBezTo>
                  <a:cubicBezTo>
                    <a:pt x="1675" y="634"/>
                    <a:pt x="1675" y="634"/>
                    <a:pt x="1675" y="634"/>
                  </a:cubicBezTo>
                  <a:cubicBezTo>
                    <a:pt x="1679" y="640"/>
                    <a:pt x="1682" y="646"/>
                    <a:pt x="1686" y="651"/>
                  </a:cubicBezTo>
                  <a:lnTo>
                    <a:pt x="1666" y="665"/>
                  </a:lnTo>
                  <a:close/>
                  <a:moveTo>
                    <a:pt x="1644" y="631"/>
                  </a:moveTo>
                  <a:cubicBezTo>
                    <a:pt x="1640" y="626"/>
                    <a:pt x="1636" y="620"/>
                    <a:pt x="1633" y="614"/>
                  </a:cubicBezTo>
                  <a:cubicBezTo>
                    <a:pt x="1653" y="601"/>
                    <a:pt x="1653" y="601"/>
                    <a:pt x="1653" y="601"/>
                  </a:cubicBezTo>
                  <a:cubicBezTo>
                    <a:pt x="1656" y="607"/>
                    <a:pt x="1660" y="612"/>
                    <a:pt x="1664" y="618"/>
                  </a:cubicBezTo>
                  <a:lnTo>
                    <a:pt x="1644" y="631"/>
                  </a:lnTo>
                  <a:close/>
                  <a:moveTo>
                    <a:pt x="1622" y="597"/>
                  </a:moveTo>
                  <a:cubicBezTo>
                    <a:pt x="1618" y="591"/>
                    <a:pt x="1615" y="586"/>
                    <a:pt x="1612" y="580"/>
                  </a:cubicBezTo>
                  <a:cubicBezTo>
                    <a:pt x="1632" y="568"/>
                    <a:pt x="1632" y="568"/>
                    <a:pt x="1632" y="568"/>
                  </a:cubicBezTo>
                  <a:cubicBezTo>
                    <a:pt x="1636" y="573"/>
                    <a:pt x="1639" y="579"/>
                    <a:pt x="1642" y="585"/>
                  </a:cubicBezTo>
                  <a:lnTo>
                    <a:pt x="1622" y="597"/>
                  </a:lnTo>
                  <a:close/>
                  <a:moveTo>
                    <a:pt x="1602" y="562"/>
                  </a:moveTo>
                  <a:cubicBezTo>
                    <a:pt x="1598" y="556"/>
                    <a:pt x="1595" y="550"/>
                    <a:pt x="1592" y="544"/>
                  </a:cubicBezTo>
                  <a:cubicBezTo>
                    <a:pt x="1614" y="533"/>
                    <a:pt x="1614" y="533"/>
                    <a:pt x="1614" y="533"/>
                  </a:cubicBezTo>
                  <a:cubicBezTo>
                    <a:pt x="1617" y="539"/>
                    <a:pt x="1620" y="545"/>
                    <a:pt x="1623" y="551"/>
                  </a:cubicBezTo>
                  <a:lnTo>
                    <a:pt x="1602" y="562"/>
                  </a:lnTo>
                  <a:close/>
                  <a:moveTo>
                    <a:pt x="1584" y="525"/>
                  </a:moveTo>
                  <a:cubicBezTo>
                    <a:pt x="1581" y="519"/>
                    <a:pt x="1578" y="512"/>
                    <a:pt x="1576" y="506"/>
                  </a:cubicBezTo>
                  <a:cubicBezTo>
                    <a:pt x="1598" y="498"/>
                    <a:pt x="1598" y="498"/>
                    <a:pt x="1598" y="498"/>
                  </a:cubicBezTo>
                  <a:cubicBezTo>
                    <a:pt x="1601" y="503"/>
                    <a:pt x="1603" y="509"/>
                    <a:pt x="1606" y="515"/>
                  </a:cubicBezTo>
                  <a:lnTo>
                    <a:pt x="1584" y="525"/>
                  </a:lnTo>
                  <a:close/>
                  <a:moveTo>
                    <a:pt x="1569" y="487"/>
                  </a:moveTo>
                  <a:cubicBezTo>
                    <a:pt x="1567" y="480"/>
                    <a:pt x="1565" y="473"/>
                    <a:pt x="1563" y="467"/>
                  </a:cubicBezTo>
                  <a:cubicBezTo>
                    <a:pt x="1586" y="461"/>
                    <a:pt x="1586" y="461"/>
                    <a:pt x="1586" y="461"/>
                  </a:cubicBezTo>
                  <a:cubicBezTo>
                    <a:pt x="1588" y="467"/>
                    <a:pt x="1590" y="473"/>
                    <a:pt x="1592" y="479"/>
                  </a:cubicBezTo>
                  <a:lnTo>
                    <a:pt x="1569" y="487"/>
                  </a:lnTo>
                  <a:close/>
                  <a:moveTo>
                    <a:pt x="1558" y="447"/>
                  </a:moveTo>
                  <a:cubicBezTo>
                    <a:pt x="1557" y="440"/>
                    <a:pt x="1556" y="433"/>
                    <a:pt x="1555" y="426"/>
                  </a:cubicBezTo>
                  <a:cubicBezTo>
                    <a:pt x="1579" y="423"/>
                    <a:pt x="1579" y="423"/>
                    <a:pt x="1579" y="423"/>
                  </a:cubicBezTo>
                  <a:cubicBezTo>
                    <a:pt x="1580" y="429"/>
                    <a:pt x="1581" y="436"/>
                    <a:pt x="1582" y="442"/>
                  </a:cubicBezTo>
                  <a:lnTo>
                    <a:pt x="1558" y="447"/>
                  </a:lnTo>
                  <a:close/>
                  <a:moveTo>
                    <a:pt x="1553" y="406"/>
                  </a:moveTo>
                  <a:cubicBezTo>
                    <a:pt x="1553" y="399"/>
                    <a:pt x="1552" y="393"/>
                    <a:pt x="1552" y="387"/>
                  </a:cubicBezTo>
                  <a:cubicBezTo>
                    <a:pt x="1552" y="385"/>
                    <a:pt x="1552" y="385"/>
                    <a:pt x="1552" y="385"/>
                  </a:cubicBezTo>
                  <a:cubicBezTo>
                    <a:pt x="1576" y="385"/>
                    <a:pt x="1576" y="385"/>
                    <a:pt x="1576" y="385"/>
                  </a:cubicBezTo>
                  <a:cubicBezTo>
                    <a:pt x="1576" y="387"/>
                    <a:pt x="1576" y="387"/>
                    <a:pt x="1576" y="387"/>
                  </a:cubicBezTo>
                  <a:cubicBezTo>
                    <a:pt x="1576" y="393"/>
                    <a:pt x="1577" y="398"/>
                    <a:pt x="1577" y="404"/>
                  </a:cubicBezTo>
                  <a:lnTo>
                    <a:pt x="1553" y="406"/>
                  </a:lnTo>
                  <a:close/>
                  <a:moveTo>
                    <a:pt x="1577" y="366"/>
                  </a:moveTo>
                  <a:cubicBezTo>
                    <a:pt x="1553" y="364"/>
                    <a:pt x="1553" y="364"/>
                    <a:pt x="1553" y="364"/>
                  </a:cubicBezTo>
                  <a:cubicBezTo>
                    <a:pt x="1554" y="357"/>
                    <a:pt x="1555" y="350"/>
                    <a:pt x="1556" y="343"/>
                  </a:cubicBezTo>
                  <a:cubicBezTo>
                    <a:pt x="1580" y="347"/>
                    <a:pt x="1580" y="347"/>
                    <a:pt x="1580" y="347"/>
                  </a:cubicBezTo>
                  <a:cubicBezTo>
                    <a:pt x="1579" y="353"/>
                    <a:pt x="1578" y="360"/>
                    <a:pt x="1577" y="366"/>
                  </a:cubicBezTo>
                  <a:close/>
                  <a:moveTo>
                    <a:pt x="1583" y="328"/>
                  </a:moveTo>
                  <a:cubicBezTo>
                    <a:pt x="1560" y="323"/>
                    <a:pt x="1560" y="323"/>
                    <a:pt x="1560" y="323"/>
                  </a:cubicBezTo>
                  <a:cubicBezTo>
                    <a:pt x="1562" y="316"/>
                    <a:pt x="1564" y="309"/>
                    <a:pt x="1566" y="303"/>
                  </a:cubicBezTo>
                  <a:cubicBezTo>
                    <a:pt x="1589" y="310"/>
                    <a:pt x="1589" y="310"/>
                    <a:pt x="1589" y="310"/>
                  </a:cubicBezTo>
                  <a:cubicBezTo>
                    <a:pt x="1587" y="316"/>
                    <a:pt x="1585" y="322"/>
                    <a:pt x="1583" y="328"/>
                  </a:cubicBezTo>
                  <a:close/>
                  <a:moveTo>
                    <a:pt x="1595" y="292"/>
                  </a:moveTo>
                  <a:cubicBezTo>
                    <a:pt x="1573" y="283"/>
                    <a:pt x="1573" y="283"/>
                    <a:pt x="1573" y="283"/>
                  </a:cubicBezTo>
                  <a:cubicBezTo>
                    <a:pt x="1576" y="277"/>
                    <a:pt x="1579" y="270"/>
                    <a:pt x="1582" y="264"/>
                  </a:cubicBezTo>
                  <a:cubicBezTo>
                    <a:pt x="1603" y="275"/>
                    <a:pt x="1603" y="275"/>
                    <a:pt x="1603" y="275"/>
                  </a:cubicBezTo>
                  <a:cubicBezTo>
                    <a:pt x="1600" y="280"/>
                    <a:pt x="1598" y="286"/>
                    <a:pt x="1595" y="292"/>
                  </a:cubicBezTo>
                  <a:close/>
                  <a:moveTo>
                    <a:pt x="1612" y="258"/>
                  </a:moveTo>
                  <a:cubicBezTo>
                    <a:pt x="1592" y="246"/>
                    <a:pt x="1592" y="246"/>
                    <a:pt x="1592" y="246"/>
                  </a:cubicBezTo>
                  <a:cubicBezTo>
                    <a:pt x="1595" y="240"/>
                    <a:pt x="1599" y="234"/>
                    <a:pt x="1603" y="228"/>
                  </a:cubicBezTo>
                  <a:cubicBezTo>
                    <a:pt x="1623" y="242"/>
                    <a:pt x="1623" y="242"/>
                    <a:pt x="1623" y="242"/>
                  </a:cubicBezTo>
                  <a:cubicBezTo>
                    <a:pt x="1619" y="247"/>
                    <a:pt x="1616" y="253"/>
                    <a:pt x="1612" y="258"/>
                  </a:cubicBezTo>
                  <a:close/>
                  <a:moveTo>
                    <a:pt x="1634" y="226"/>
                  </a:moveTo>
                  <a:cubicBezTo>
                    <a:pt x="1615" y="211"/>
                    <a:pt x="1615" y="211"/>
                    <a:pt x="1615" y="211"/>
                  </a:cubicBezTo>
                  <a:cubicBezTo>
                    <a:pt x="1619" y="206"/>
                    <a:pt x="1624" y="201"/>
                    <a:pt x="1628" y="196"/>
                  </a:cubicBezTo>
                  <a:cubicBezTo>
                    <a:pt x="1646" y="211"/>
                    <a:pt x="1646" y="211"/>
                    <a:pt x="1646" y="211"/>
                  </a:cubicBezTo>
                  <a:cubicBezTo>
                    <a:pt x="1642" y="216"/>
                    <a:pt x="1638" y="221"/>
                    <a:pt x="1634" y="226"/>
                  </a:cubicBezTo>
                  <a:close/>
                  <a:moveTo>
                    <a:pt x="1659" y="197"/>
                  </a:moveTo>
                  <a:cubicBezTo>
                    <a:pt x="1642" y="180"/>
                    <a:pt x="1642" y="180"/>
                    <a:pt x="1642" y="180"/>
                  </a:cubicBezTo>
                  <a:cubicBezTo>
                    <a:pt x="1647" y="176"/>
                    <a:pt x="1652" y="171"/>
                    <a:pt x="1657" y="166"/>
                  </a:cubicBezTo>
                  <a:cubicBezTo>
                    <a:pt x="1673" y="184"/>
                    <a:pt x="1673" y="184"/>
                    <a:pt x="1673" y="184"/>
                  </a:cubicBezTo>
                  <a:cubicBezTo>
                    <a:pt x="1668" y="188"/>
                    <a:pt x="1664" y="193"/>
                    <a:pt x="1659" y="197"/>
                  </a:cubicBezTo>
                  <a:close/>
                  <a:moveTo>
                    <a:pt x="1688" y="171"/>
                  </a:moveTo>
                  <a:cubicBezTo>
                    <a:pt x="1672" y="152"/>
                    <a:pt x="1672" y="152"/>
                    <a:pt x="1672" y="152"/>
                  </a:cubicBezTo>
                  <a:cubicBezTo>
                    <a:pt x="1677" y="148"/>
                    <a:pt x="1682" y="144"/>
                    <a:pt x="1688" y="139"/>
                  </a:cubicBezTo>
                  <a:cubicBezTo>
                    <a:pt x="1703" y="158"/>
                    <a:pt x="1703" y="158"/>
                    <a:pt x="1703" y="158"/>
                  </a:cubicBezTo>
                  <a:cubicBezTo>
                    <a:pt x="1698" y="162"/>
                    <a:pt x="1693" y="166"/>
                    <a:pt x="1688" y="171"/>
                  </a:cubicBezTo>
                  <a:close/>
                  <a:moveTo>
                    <a:pt x="1718" y="146"/>
                  </a:moveTo>
                  <a:cubicBezTo>
                    <a:pt x="1704" y="127"/>
                    <a:pt x="1704" y="127"/>
                    <a:pt x="1704" y="127"/>
                  </a:cubicBezTo>
                  <a:cubicBezTo>
                    <a:pt x="1710" y="123"/>
                    <a:pt x="1715" y="119"/>
                    <a:pt x="1721" y="115"/>
                  </a:cubicBezTo>
                  <a:cubicBezTo>
                    <a:pt x="1734" y="135"/>
                    <a:pt x="1734" y="135"/>
                    <a:pt x="1734" y="135"/>
                  </a:cubicBezTo>
                  <a:cubicBezTo>
                    <a:pt x="1729" y="139"/>
                    <a:pt x="1724" y="142"/>
                    <a:pt x="1718" y="146"/>
                  </a:cubicBezTo>
                  <a:close/>
                  <a:moveTo>
                    <a:pt x="1751" y="124"/>
                  </a:moveTo>
                  <a:cubicBezTo>
                    <a:pt x="1738" y="104"/>
                    <a:pt x="1738" y="104"/>
                    <a:pt x="1738" y="104"/>
                  </a:cubicBezTo>
                  <a:cubicBezTo>
                    <a:pt x="1744" y="100"/>
                    <a:pt x="1749" y="97"/>
                    <a:pt x="1755" y="93"/>
                  </a:cubicBezTo>
                  <a:cubicBezTo>
                    <a:pt x="1768" y="114"/>
                    <a:pt x="1768" y="114"/>
                    <a:pt x="1768" y="114"/>
                  </a:cubicBezTo>
                  <a:cubicBezTo>
                    <a:pt x="1762" y="117"/>
                    <a:pt x="1756" y="121"/>
                    <a:pt x="1751" y="124"/>
                  </a:cubicBezTo>
                  <a:close/>
                  <a:moveTo>
                    <a:pt x="1785" y="104"/>
                  </a:moveTo>
                  <a:cubicBezTo>
                    <a:pt x="1773" y="83"/>
                    <a:pt x="1773" y="83"/>
                    <a:pt x="1773" y="83"/>
                  </a:cubicBezTo>
                  <a:cubicBezTo>
                    <a:pt x="1779" y="80"/>
                    <a:pt x="1785" y="77"/>
                    <a:pt x="1791" y="73"/>
                  </a:cubicBezTo>
                  <a:cubicBezTo>
                    <a:pt x="1802" y="95"/>
                    <a:pt x="1802" y="95"/>
                    <a:pt x="1802" y="95"/>
                  </a:cubicBezTo>
                  <a:cubicBezTo>
                    <a:pt x="1796" y="98"/>
                    <a:pt x="1790" y="101"/>
                    <a:pt x="1785" y="104"/>
                  </a:cubicBezTo>
                  <a:close/>
                  <a:moveTo>
                    <a:pt x="1820" y="86"/>
                  </a:moveTo>
                  <a:cubicBezTo>
                    <a:pt x="1809" y="64"/>
                    <a:pt x="1809" y="64"/>
                    <a:pt x="1809" y="64"/>
                  </a:cubicBezTo>
                  <a:cubicBezTo>
                    <a:pt x="1815" y="61"/>
                    <a:pt x="1821" y="58"/>
                    <a:pt x="1827" y="55"/>
                  </a:cubicBezTo>
                  <a:cubicBezTo>
                    <a:pt x="1837" y="77"/>
                    <a:pt x="1837" y="77"/>
                    <a:pt x="1837" y="77"/>
                  </a:cubicBezTo>
                  <a:cubicBezTo>
                    <a:pt x="1832" y="80"/>
                    <a:pt x="1826" y="83"/>
                    <a:pt x="1820" y="86"/>
                  </a:cubicBezTo>
                  <a:close/>
                  <a:moveTo>
                    <a:pt x="1855" y="69"/>
                  </a:moveTo>
                  <a:cubicBezTo>
                    <a:pt x="1846" y="47"/>
                    <a:pt x="1846" y="47"/>
                    <a:pt x="1846" y="47"/>
                  </a:cubicBezTo>
                  <a:cubicBezTo>
                    <a:pt x="1852" y="44"/>
                    <a:pt x="1858" y="42"/>
                    <a:pt x="1865" y="39"/>
                  </a:cubicBezTo>
                  <a:cubicBezTo>
                    <a:pt x="1874" y="61"/>
                    <a:pt x="1874" y="61"/>
                    <a:pt x="1874" y="61"/>
                  </a:cubicBezTo>
                  <a:cubicBezTo>
                    <a:pt x="1868" y="64"/>
                    <a:pt x="1862" y="66"/>
                    <a:pt x="1855" y="69"/>
                  </a:cubicBezTo>
                  <a:close/>
                  <a:moveTo>
                    <a:pt x="1892" y="54"/>
                  </a:moveTo>
                  <a:cubicBezTo>
                    <a:pt x="1883" y="32"/>
                    <a:pt x="1883" y="32"/>
                    <a:pt x="1883" y="32"/>
                  </a:cubicBezTo>
                  <a:cubicBezTo>
                    <a:pt x="1890" y="29"/>
                    <a:pt x="1896" y="27"/>
                    <a:pt x="1902" y="24"/>
                  </a:cubicBezTo>
                  <a:cubicBezTo>
                    <a:pt x="1911" y="47"/>
                    <a:pt x="1911" y="47"/>
                    <a:pt x="1911" y="47"/>
                  </a:cubicBezTo>
                  <a:cubicBezTo>
                    <a:pt x="1905" y="49"/>
                    <a:pt x="1898" y="52"/>
                    <a:pt x="1892" y="54"/>
                  </a:cubicBezTo>
                  <a:close/>
                  <a:moveTo>
                    <a:pt x="1929" y="40"/>
                  </a:moveTo>
                  <a:cubicBezTo>
                    <a:pt x="1921" y="18"/>
                    <a:pt x="1921" y="18"/>
                    <a:pt x="1921" y="18"/>
                  </a:cubicBezTo>
                  <a:cubicBezTo>
                    <a:pt x="1928" y="15"/>
                    <a:pt x="1935" y="13"/>
                    <a:pt x="1941" y="11"/>
                  </a:cubicBezTo>
                  <a:cubicBezTo>
                    <a:pt x="1948" y="34"/>
                    <a:pt x="1948" y="34"/>
                    <a:pt x="1948" y="34"/>
                  </a:cubicBezTo>
                  <a:cubicBezTo>
                    <a:pt x="1942" y="36"/>
                    <a:pt x="1936" y="38"/>
                    <a:pt x="1929" y="40"/>
                  </a:cubicBezTo>
                  <a:close/>
                  <a:moveTo>
                    <a:pt x="1967" y="28"/>
                  </a:moveTo>
                  <a:cubicBezTo>
                    <a:pt x="1960" y="5"/>
                    <a:pt x="1960" y="5"/>
                    <a:pt x="1960" y="5"/>
                  </a:cubicBezTo>
                  <a:cubicBezTo>
                    <a:pt x="1967" y="3"/>
                    <a:pt x="1974" y="1"/>
                    <a:pt x="1980" y="0"/>
                  </a:cubicBezTo>
                  <a:cubicBezTo>
                    <a:pt x="1986" y="23"/>
                    <a:pt x="1986" y="23"/>
                    <a:pt x="1986" y="23"/>
                  </a:cubicBezTo>
                  <a:cubicBezTo>
                    <a:pt x="1980" y="24"/>
                    <a:pt x="1974" y="26"/>
                    <a:pt x="1967" y="28"/>
                  </a:cubicBezTo>
                  <a:close/>
                </a:path>
              </a:pathLst>
            </a:custGeom>
            <a:solidFill>
              <a:srgbClr val="1F1A17"/>
            </a:solidFill>
            <a:ln w="9525">
              <a:noFill/>
              <a:round/>
            </a:ln>
          </p:spPr>
          <p:txBody>
            <a:bodyPr/>
            <a:lstStyle/>
            <a:p>
              <a:endParaRPr lang="zh-CN" altLang="en-US"/>
            </a:p>
          </p:txBody>
        </p:sp>
        <p:grpSp>
          <p:nvGrpSpPr>
            <p:cNvPr id="37" name="组合 36"/>
            <p:cNvGrpSpPr/>
            <p:nvPr/>
          </p:nvGrpSpPr>
          <p:grpSpPr>
            <a:xfrm>
              <a:off x="7363137" y="1031124"/>
              <a:ext cx="1271815" cy="847538"/>
              <a:chOff x="7386221" y="1031124"/>
              <a:chExt cx="1271815" cy="847538"/>
            </a:xfrm>
          </p:grpSpPr>
          <p:sp>
            <p:nvSpPr>
              <p:cNvPr id="38" name="Freeform 25"/>
              <p:cNvSpPr/>
              <p:nvPr/>
            </p:nvSpPr>
            <p:spPr bwMode="auto">
              <a:xfrm>
                <a:off x="7634899" y="1031124"/>
                <a:ext cx="1023136" cy="670925"/>
              </a:xfrm>
              <a:custGeom>
                <a:avLst/>
                <a:gdLst>
                  <a:gd name="T0" fmla="*/ 34 w 1008"/>
                  <a:gd name="T1" fmla="*/ 364 h 661"/>
                  <a:gd name="T2" fmla="*/ 0 w 1008"/>
                  <a:gd name="T3" fmla="*/ 661 h 661"/>
                  <a:gd name="T4" fmla="*/ 1008 w 1008"/>
                  <a:gd name="T5" fmla="*/ 0 h 661"/>
                  <a:gd name="T6" fmla="*/ 34 w 1008"/>
                  <a:gd name="T7" fmla="*/ 364 h 661"/>
                  <a:gd name="T8" fmla="*/ 0 60000 65536"/>
                  <a:gd name="T9" fmla="*/ 0 60000 65536"/>
                  <a:gd name="T10" fmla="*/ 0 60000 65536"/>
                  <a:gd name="T11" fmla="*/ 0 60000 65536"/>
                  <a:gd name="T12" fmla="*/ 0 w 1008"/>
                  <a:gd name="T13" fmla="*/ 0 h 661"/>
                  <a:gd name="T14" fmla="*/ 1008 w 1008"/>
                  <a:gd name="T15" fmla="*/ 661 h 661"/>
                </a:gdLst>
                <a:ahLst/>
                <a:cxnLst>
                  <a:cxn ang="T8">
                    <a:pos x="T0" y="T1"/>
                  </a:cxn>
                  <a:cxn ang="T9">
                    <a:pos x="T2" y="T3"/>
                  </a:cxn>
                  <a:cxn ang="T10">
                    <a:pos x="T4" y="T5"/>
                  </a:cxn>
                  <a:cxn ang="T11">
                    <a:pos x="T6" y="T7"/>
                  </a:cxn>
                </a:cxnLst>
                <a:rect l="T12" t="T13" r="T14" b="T15"/>
                <a:pathLst>
                  <a:path w="1008" h="661">
                    <a:moveTo>
                      <a:pt x="34" y="364"/>
                    </a:moveTo>
                    <a:lnTo>
                      <a:pt x="0" y="661"/>
                    </a:lnTo>
                    <a:lnTo>
                      <a:pt x="1008" y="0"/>
                    </a:lnTo>
                    <a:lnTo>
                      <a:pt x="34" y="364"/>
                    </a:lnTo>
                    <a:close/>
                  </a:path>
                </a:pathLst>
              </a:custGeom>
              <a:solidFill>
                <a:schemeClr val="accent6">
                  <a:lumMod val="75000"/>
                </a:schemeClr>
              </a:solidFill>
              <a:ln w="9525">
                <a:noFill/>
                <a:round/>
              </a:ln>
            </p:spPr>
            <p:txBody>
              <a:bodyPr/>
              <a:lstStyle/>
              <a:p>
                <a:endParaRPr lang="zh-CN" altLang="en-US"/>
              </a:p>
            </p:txBody>
          </p:sp>
          <p:sp>
            <p:nvSpPr>
              <p:cNvPr id="39" name="Freeform 26"/>
              <p:cNvSpPr/>
              <p:nvPr/>
            </p:nvSpPr>
            <p:spPr bwMode="auto">
              <a:xfrm>
                <a:off x="7386221" y="1031124"/>
                <a:ext cx="1271815" cy="847538"/>
              </a:xfrm>
              <a:custGeom>
                <a:avLst/>
                <a:gdLst>
                  <a:gd name="T0" fmla="*/ 0 w 1253"/>
                  <a:gd name="T1" fmla="*/ 152 h 835"/>
                  <a:gd name="T2" fmla="*/ 275 w 1253"/>
                  <a:gd name="T3" fmla="*/ 403 h 835"/>
                  <a:gd name="T4" fmla="*/ 1253 w 1253"/>
                  <a:gd name="T5" fmla="*/ 0 h 835"/>
                  <a:gd name="T6" fmla="*/ 453 w 1253"/>
                  <a:gd name="T7" fmla="*/ 566 h 835"/>
                  <a:gd name="T8" fmla="*/ 750 w 1253"/>
                  <a:gd name="T9" fmla="*/ 835 h 835"/>
                  <a:gd name="T10" fmla="*/ 1253 w 1253"/>
                  <a:gd name="T11" fmla="*/ 0 h 835"/>
                  <a:gd name="T12" fmla="*/ 0 w 1253"/>
                  <a:gd name="T13" fmla="*/ 152 h 835"/>
                  <a:gd name="T14" fmla="*/ 0 60000 65536"/>
                  <a:gd name="T15" fmla="*/ 0 60000 65536"/>
                  <a:gd name="T16" fmla="*/ 0 60000 65536"/>
                  <a:gd name="T17" fmla="*/ 0 60000 65536"/>
                  <a:gd name="T18" fmla="*/ 0 60000 65536"/>
                  <a:gd name="T19" fmla="*/ 0 60000 65536"/>
                  <a:gd name="T20" fmla="*/ 0 60000 65536"/>
                  <a:gd name="T21" fmla="*/ 0 w 1253"/>
                  <a:gd name="T22" fmla="*/ 0 h 835"/>
                  <a:gd name="T23" fmla="*/ 1253 w 1253"/>
                  <a:gd name="T24" fmla="*/ 835 h 83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253" h="835">
                    <a:moveTo>
                      <a:pt x="0" y="152"/>
                    </a:moveTo>
                    <a:lnTo>
                      <a:pt x="275" y="403"/>
                    </a:lnTo>
                    <a:lnTo>
                      <a:pt x="1253" y="0"/>
                    </a:lnTo>
                    <a:lnTo>
                      <a:pt x="453" y="566"/>
                    </a:lnTo>
                    <a:lnTo>
                      <a:pt x="750" y="835"/>
                    </a:lnTo>
                    <a:lnTo>
                      <a:pt x="1253" y="0"/>
                    </a:lnTo>
                    <a:lnTo>
                      <a:pt x="0" y="152"/>
                    </a:lnTo>
                    <a:close/>
                  </a:path>
                </a:pathLst>
              </a:custGeom>
              <a:solidFill>
                <a:schemeClr val="accent6"/>
              </a:solidFill>
              <a:ln w="9525">
                <a:noFill/>
                <a:round/>
              </a:ln>
            </p:spPr>
            <p:txBody>
              <a:bodyPr/>
              <a:lstStyle/>
              <a:p>
                <a:endParaRPr lang="zh-CN" altLang="en-US"/>
              </a:p>
            </p:txBody>
          </p:sp>
          <p:sp>
            <p:nvSpPr>
              <p:cNvPr id="40" name="Freeform 24"/>
              <p:cNvSpPr/>
              <p:nvPr/>
            </p:nvSpPr>
            <p:spPr bwMode="auto">
              <a:xfrm>
                <a:off x="7634899" y="1031124"/>
                <a:ext cx="1023136" cy="670925"/>
              </a:xfrm>
              <a:custGeom>
                <a:avLst/>
                <a:gdLst>
                  <a:gd name="T0" fmla="*/ 0 w 1008"/>
                  <a:gd name="T1" fmla="*/ 661 h 661"/>
                  <a:gd name="T2" fmla="*/ 208 w 1008"/>
                  <a:gd name="T3" fmla="*/ 566 h 661"/>
                  <a:gd name="T4" fmla="*/ 1008 w 1008"/>
                  <a:gd name="T5" fmla="*/ 0 h 661"/>
                  <a:gd name="T6" fmla="*/ 0 w 1008"/>
                  <a:gd name="T7" fmla="*/ 661 h 661"/>
                  <a:gd name="T8" fmla="*/ 0 60000 65536"/>
                  <a:gd name="T9" fmla="*/ 0 60000 65536"/>
                  <a:gd name="T10" fmla="*/ 0 60000 65536"/>
                  <a:gd name="T11" fmla="*/ 0 60000 65536"/>
                  <a:gd name="T12" fmla="*/ 0 w 1008"/>
                  <a:gd name="T13" fmla="*/ 0 h 661"/>
                  <a:gd name="T14" fmla="*/ 1008 w 1008"/>
                  <a:gd name="T15" fmla="*/ 661 h 661"/>
                </a:gdLst>
                <a:ahLst/>
                <a:cxnLst>
                  <a:cxn ang="T8">
                    <a:pos x="T0" y="T1"/>
                  </a:cxn>
                  <a:cxn ang="T9">
                    <a:pos x="T2" y="T3"/>
                  </a:cxn>
                  <a:cxn ang="T10">
                    <a:pos x="T4" y="T5"/>
                  </a:cxn>
                  <a:cxn ang="T11">
                    <a:pos x="T6" y="T7"/>
                  </a:cxn>
                </a:cxnLst>
                <a:rect l="T12" t="T13" r="T14" b="T15"/>
                <a:pathLst>
                  <a:path w="1008" h="661">
                    <a:moveTo>
                      <a:pt x="0" y="661"/>
                    </a:moveTo>
                    <a:lnTo>
                      <a:pt x="208" y="566"/>
                    </a:lnTo>
                    <a:lnTo>
                      <a:pt x="1008" y="0"/>
                    </a:lnTo>
                    <a:lnTo>
                      <a:pt x="0" y="661"/>
                    </a:lnTo>
                    <a:close/>
                  </a:path>
                </a:pathLst>
              </a:custGeom>
              <a:solidFill>
                <a:schemeClr val="accent6">
                  <a:lumMod val="75000"/>
                </a:schemeClr>
              </a:solidFill>
              <a:ln w="9525">
                <a:noFill/>
                <a:round/>
              </a:ln>
            </p:spPr>
            <p:txBody>
              <a:bodyPr/>
              <a:lstStyle/>
              <a:p>
                <a:endParaRPr lang="zh-CN" altLang="en-US"/>
              </a:p>
            </p:txBody>
          </p:sp>
        </p:grpSp>
      </p:grpSp>
      <p:sp>
        <p:nvSpPr>
          <p:cNvPr id="41" name="TextBox 40"/>
          <p:cNvSpPr txBox="1"/>
          <p:nvPr/>
        </p:nvSpPr>
        <p:spPr>
          <a:xfrm>
            <a:off x="860794" y="5327650"/>
            <a:ext cx="10980000" cy="1260000"/>
          </a:xfrm>
          <a:prstGeom prst="rect">
            <a:avLst/>
          </a:prstGeom>
          <a:noFill/>
          <a:ln w="25400">
            <a:noFill/>
            <a:prstDash val="sysDot"/>
          </a:ln>
        </p:spPr>
        <p:txBody>
          <a:bodyPr wrap="square" lIns="180000" tIns="36000" rIns="180000" bIns="36000" rtlCol="0" anchor="t" anchorCtr="0">
            <a:noAutofit/>
          </a:bodyPr>
          <a:lstStyle/>
          <a:p>
            <a:pPr algn="ctr">
              <a:lnSpc>
                <a:spcPct val="150000"/>
              </a:lnSpc>
            </a:pPr>
            <a:endParaRPr lang="en-US" altLang="zh-CN" sz="1000" dirty="0">
              <a:solidFill>
                <a:srgbClr val="1F1A17"/>
              </a:solidFill>
              <a:latin typeface="微软雅黑" panose="020B0503020204020204" pitchFamily="34" charset="-122"/>
              <a:ea typeface="微软雅黑" panose="020B0503020204020204" pitchFamily="34" charset="-122"/>
            </a:endParaRPr>
          </a:p>
          <a:p>
            <a:pPr algn="ctr">
              <a:lnSpc>
                <a:spcPct val="150000"/>
              </a:lnSpc>
            </a:pPr>
            <a:r>
              <a:rPr lang="zh-CN" altLang="en-US" sz="1000" dirty="0">
                <a:solidFill>
                  <a:srgbClr val="1F1A17"/>
                </a:solidFill>
                <a:latin typeface="微软雅黑" panose="020B0503020204020204" pitchFamily="34" charset="-122"/>
                <a:ea typeface="微软雅黑" panose="020B0503020204020204" pitchFamily="34" charset="-122"/>
              </a:rPr>
              <a:t>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请在此输入文字内容</a:t>
            </a:r>
            <a:endParaRPr lang="zh-CN" altLang="en-US" sz="1000" dirty="0">
              <a:solidFill>
                <a:srgbClr val="1F1A17"/>
              </a:solidFill>
              <a:latin typeface="微软雅黑" panose="020B0503020204020204" pitchFamily="34" charset="-122"/>
              <a:ea typeface="微软雅黑" panose="020B0503020204020204" pitchFamily="34" charset="-122"/>
            </a:endParaRPr>
          </a:p>
          <a:p>
            <a:pPr algn="ctr"/>
            <a:endParaRPr lang="zh-CN" altLang="en-US" sz="1000" dirty="0">
              <a:solidFill>
                <a:srgbClr val="1F1A17"/>
              </a:solidFill>
              <a:latin typeface="微软雅黑" panose="020B0503020204020204" pitchFamily="34" charset="-122"/>
              <a:ea typeface="微软雅黑" panose="020B0503020204020204" pitchFamily="34" charset="-122"/>
            </a:endParaRPr>
          </a:p>
        </p:txBody>
      </p:sp>
      <p:grpSp>
        <p:nvGrpSpPr>
          <p:cNvPr id="14" name="组合 13"/>
          <p:cNvGrpSpPr/>
          <p:nvPr/>
        </p:nvGrpSpPr>
        <p:grpSpPr>
          <a:xfrm>
            <a:off x="912019" y="588963"/>
            <a:ext cx="1158948" cy="1233487"/>
            <a:chOff x="912019" y="563141"/>
            <a:chExt cx="1158948" cy="1233487"/>
          </a:xfrm>
        </p:grpSpPr>
        <p:sp>
          <p:nvSpPr>
            <p:cNvPr id="15"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16"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教学目标</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14:bounceEnd="60000">
                                          <p:cBhvr additive="base">
                                            <p:cTn id="11" dur="500" fill="hold"/>
                                            <p:tgtEl>
                                              <p:spTgt spid="14"/>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left)">
                                          <p:cBhvr>
                                            <p:cTn id="16" dur="1000"/>
                                            <p:tgtEl>
                                              <p:spTgt spid="35"/>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wipe(up)">
                                          <p:cBhvr>
                                            <p:cTn id="2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35"/>
                                            </p:tgtEl>
                                            <p:attrNameLst>
                                              <p:attrName>style.visibility</p:attrName>
                                            </p:attrNameLst>
                                          </p:cBhvr>
                                          <p:to>
                                            <p:strVal val="visible"/>
                                          </p:to>
                                        </p:set>
                                        <p:animEffect transition="in" filter="wipe(left)">
                                          <p:cBhvr>
                                            <p:cTn id="16" dur="1000"/>
                                            <p:tgtEl>
                                              <p:spTgt spid="35"/>
                                            </p:tgtEl>
                                          </p:cBhvr>
                                        </p:animEffect>
                                      </p:childTnLst>
                                    </p:cTn>
                                  </p:par>
                                </p:childTnLst>
                              </p:cTn>
                            </p:par>
                            <p:par>
                              <p:cTn id="17" fill="hold">
                                <p:stCondLst>
                                  <p:cond delay="2000"/>
                                </p:stCondLst>
                                <p:childTnLst>
                                  <p:par>
                                    <p:cTn id="18" presetID="22" presetClass="entr" presetSubtype="1" fill="hold" grpId="0" nodeType="afterEffect">
                                      <p:stCondLst>
                                        <p:cond delay="0"/>
                                      </p:stCondLst>
                                      <p:childTnLst>
                                        <p:set>
                                          <p:cBhvr>
                                            <p:cTn id="19" dur="1" fill="hold">
                                              <p:stCondLst>
                                                <p:cond delay="0"/>
                                              </p:stCondLst>
                                            </p:cTn>
                                            <p:tgtEl>
                                              <p:spTgt spid="41"/>
                                            </p:tgtEl>
                                            <p:attrNameLst>
                                              <p:attrName>style.visibility</p:attrName>
                                            </p:attrNameLst>
                                          </p:cBhvr>
                                          <p:to>
                                            <p:strVal val="visible"/>
                                          </p:to>
                                        </p:set>
                                        <p:animEffect transition="in" filter="wipe(up)">
                                          <p:cBhvr>
                                            <p:cTn id="2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1"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教学分析</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7" name="组合 32"/>
          <p:cNvGrpSpPr/>
          <p:nvPr/>
        </p:nvGrpSpPr>
        <p:grpSpPr bwMode="auto">
          <a:xfrm>
            <a:off x="7400131" y="1957388"/>
            <a:ext cx="1585913" cy="1633537"/>
            <a:chOff x="0" y="0"/>
            <a:chExt cx="1585913" cy="1633537"/>
          </a:xfrm>
          <a:solidFill>
            <a:schemeClr val="bg1"/>
          </a:solidFill>
        </p:grpSpPr>
        <p:sp>
          <p:nvSpPr>
            <p:cNvPr id="8" name="Freeform 12"/>
            <p:cNvSpPr>
              <a:spLocks noChangeArrowheads="1"/>
            </p:cNvSpPr>
            <p:nvPr/>
          </p:nvSpPr>
          <p:spPr bwMode="auto">
            <a:xfrm>
              <a:off x="0" y="0"/>
              <a:ext cx="1585913" cy="1633537"/>
            </a:xfrm>
            <a:custGeom>
              <a:avLst/>
              <a:gdLst>
                <a:gd name="T0" fmla="*/ 230 w 1999"/>
                <a:gd name="T1" fmla="*/ 1472 h 2057"/>
                <a:gd name="T2" fmla="*/ 232 w 1999"/>
                <a:gd name="T3" fmla="*/ 1401 h 2057"/>
                <a:gd name="T4" fmla="*/ 244 w 1999"/>
                <a:gd name="T5" fmla="*/ 1273 h 2057"/>
                <a:gd name="T6" fmla="*/ 263 w 1999"/>
                <a:gd name="T7" fmla="*/ 1160 h 2057"/>
                <a:gd name="T8" fmla="*/ 292 w 1999"/>
                <a:gd name="T9" fmla="*/ 1034 h 2057"/>
                <a:gd name="T10" fmla="*/ 337 w 1999"/>
                <a:gd name="T11" fmla="*/ 895 h 2057"/>
                <a:gd name="T12" fmla="*/ 397 w 1999"/>
                <a:gd name="T13" fmla="*/ 751 h 2057"/>
                <a:gd name="T14" fmla="*/ 436 w 1999"/>
                <a:gd name="T15" fmla="*/ 677 h 2057"/>
                <a:gd name="T16" fmla="*/ 479 w 1999"/>
                <a:gd name="T17" fmla="*/ 605 h 2057"/>
                <a:gd name="T18" fmla="*/ 528 w 1999"/>
                <a:gd name="T19" fmla="*/ 535 h 2057"/>
                <a:gd name="T20" fmla="*/ 582 w 1999"/>
                <a:gd name="T21" fmla="*/ 467 h 2057"/>
                <a:gd name="T22" fmla="*/ 643 w 1999"/>
                <a:gd name="T23" fmla="*/ 399 h 2057"/>
                <a:gd name="T24" fmla="*/ 711 w 1999"/>
                <a:gd name="T25" fmla="*/ 337 h 2057"/>
                <a:gd name="T26" fmla="*/ 787 w 1999"/>
                <a:gd name="T27" fmla="*/ 276 h 2057"/>
                <a:gd name="T28" fmla="*/ 868 w 1999"/>
                <a:gd name="T29" fmla="*/ 220 h 2057"/>
                <a:gd name="T30" fmla="*/ 958 w 1999"/>
                <a:gd name="T31" fmla="*/ 169 h 2057"/>
                <a:gd name="T32" fmla="*/ 1055 w 1999"/>
                <a:gd name="T33" fmla="*/ 125 h 2057"/>
                <a:gd name="T34" fmla="*/ 1162 w 1999"/>
                <a:gd name="T35" fmla="*/ 84 h 2057"/>
                <a:gd name="T36" fmla="*/ 1277 w 1999"/>
                <a:gd name="T37" fmla="*/ 53 h 2057"/>
                <a:gd name="T38" fmla="*/ 1400 w 1999"/>
                <a:gd name="T39" fmla="*/ 27 h 2057"/>
                <a:gd name="T40" fmla="*/ 1534 w 1999"/>
                <a:gd name="T41" fmla="*/ 10 h 2057"/>
                <a:gd name="T42" fmla="*/ 1676 w 1999"/>
                <a:gd name="T43" fmla="*/ 2 h 2057"/>
                <a:gd name="T44" fmla="*/ 1830 w 1999"/>
                <a:gd name="T45" fmla="*/ 2 h 2057"/>
                <a:gd name="T46" fmla="*/ 1993 w 1999"/>
                <a:gd name="T47" fmla="*/ 12 h 2057"/>
                <a:gd name="T48" fmla="*/ 1995 w 1999"/>
                <a:gd name="T49" fmla="*/ 29 h 2057"/>
                <a:gd name="T50" fmla="*/ 1999 w 1999"/>
                <a:gd name="T51" fmla="*/ 109 h 2057"/>
                <a:gd name="T52" fmla="*/ 1997 w 1999"/>
                <a:gd name="T53" fmla="*/ 193 h 2057"/>
                <a:gd name="T54" fmla="*/ 1987 w 1999"/>
                <a:gd name="T55" fmla="*/ 298 h 2057"/>
                <a:gd name="T56" fmla="*/ 1968 w 1999"/>
                <a:gd name="T57" fmla="*/ 417 h 2057"/>
                <a:gd name="T58" fmla="*/ 1933 w 1999"/>
                <a:gd name="T59" fmla="*/ 547 h 2057"/>
                <a:gd name="T60" fmla="*/ 1882 w 1999"/>
                <a:gd name="T61" fmla="*/ 685 h 2057"/>
                <a:gd name="T62" fmla="*/ 1849 w 1999"/>
                <a:gd name="T63" fmla="*/ 755 h 2057"/>
                <a:gd name="T64" fmla="*/ 1808 w 1999"/>
                <a:gd name="T65" fmla="*/ 825 h 2057"/>
                <a:gd name="T66" fmla="*/ 1764 w 1999"/>
                <a:gd name="T67" fmla="*/ 895 h 2057"/>
                <a:gd name="T68" fmla="*/ 1713 w 1999"/>
                <a:gd name="T69" fmla="*/ 964 h 2057"/>
                <a:gd name="T70" fmla="*/ 1653 w 1999"/>
                <a:gd name="T71" fmla="*/ 1032 h 2057"/>
                <a:gd name="T72" fmla="*/ 1588 w 1999"/>
                <a:gd name="T73" fmla="*/ 1096 h 2057"/>
                <a:gd name="T74" fmla="*/ 1514 w 1999"/>
                <a:gd name="T75" fmla="*/ 1160 h 2057"/>
                <a:gd name="T76" fmla="*/ 1433 w 1999"/>
                <a:gd name="T77" fmla="*/ 1220 h 2057"/>
                <a:gd name="T78" fmla="*/ 1341 w 1999"/>
                <a:gd name="T79" fmla="*/ 1277 h 2057"/>
                <a:gd name="T80" fmla="*/ 1242 w 1999"/>
                <a:gd name="T81" fmla="*/ 1328 h 2057"/>
                <a:gd name="T82" fmla="*/ 1133 w 1999"/>
                <a:gd name="T83" fmla="*/ 1376 h 2057"/>
                <a:gd name="T84" fmla="*/ 1014 w 1999"/>
                <a:gd name="T85" fmla="*/ 1419 h 2057"/>
                <a:gd name="T86" fmla="*/ 884 w 1999"/>
                <a:gd name="T87" fmla="*/ 1456 h 2057"/>
                <a:gd name="T88" fmla="*/ 744 w 1999"/>
                <a:gd name="T89" fmla="*/ 1487 h 2057"/>
                <a:gd name="T90" fmla="*/ 592 w 1999"/>
                <a:gd name="T91" fmla="*/ 1510 h 2057"/>
                <a:gd name="T92" fmla="*/ 430 w 1999"/>
                <a:gd name="T93" fmla="*/ 1528 h 2057"/>
                <a:gd name="T94" fmla="*/ 255 w 1999"/>
                <a:gd name="T95" fmla="*/ 1536 h 2057"/>
                <a:gd name="T96" fmla="*/ 230 w 1999"/>
                <a:gd name="T97" fmla="*/ 1586 h 2057"/>
                <a:gd name="T98" fmla="*/ 172 w 1999"/>
                <a:gd name="T99" fmla="*/ 1711 h 2057"/>
                <a:gd name="T100" fmla="*/ 142 w 1999"/>
                <a:gd name="T101" fmla="*/ 1791 h 2057"/>
                <a:gd name="T102" fmla="*/ 115 w 1999"/>
                <a:gd name="T103" fmla="*/ 1876 h 2057"/>
                <a:gd name="T104" fmla="*/ 96 w 1999"/>
                <a:gd name="T105" fmla="*/ 1962 h 2057"/>
                <a:gd name="T106" fmla="*/ 90 w 1999"/>
                <a:gd name="T107" fmla="*/ 2044 h 2057"/>
                <a:gd name="T108" fmla="*/ 0 w 1999"/>
                <a:gd name="T109" fmla="*/ 2057 h 2057"/>
                <a:gd name="T110" fmla="*/ 39 w 1999"/>
                <a:gd name="T111" fmla="*/ 1919 h 2057"/>
                <a:gd name="T112" fmla="*/ 101 w 1999"/>
                <a:gd name="T113" fmla="*/ 1736 h 2057"/>
                <a:gd name="T114" fmla="*/ 140 w 1999"/>
                <a:gd name="T115" fmla="*/ 1639 h 2057"/>
                <a:gd name="T116" fmla="*/ 183 w 1999"/>
                <a:gd name="T117" fmla="*/ 1547 h 2057"/>
                <a:gd name="T118" fmla="*/ 230 w 1999"/>
                <a:gd name="T119" fmla="*/ 1472 h 205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999"/>
                <a:gd name="T181" fmla="*/ 0 h 2057"/>
                <a:gd name="T182" fmla="*/ 1999 w 1999"/>
                <a:gd name="T183" fmla="*/ 2057 h 2057"/>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999" h="2057">
                  <a:moveTo>
                    <a:pt x="230" y="1472"/>
                  </a:moveTo>
                  <a:lnTo>
                    <a:pt x="230" y="1472"/>
                  </a:lnTo>
                  <a:lnTo>
                    <a:pt x="230" y="1452"/>
                  </a:lnTo>
                  <a:lnTo>
                    <a:pt x="232" y="1401"/>
                  </a:lnTo>
                  <a:lnTo>
                    <a:pt x="238" y="1322"/>
                  </a:lnTo>
                  <a:lnTo>
                    <a:pt x="244" y="1273"/>
                  </a:lnTo>
                  <a:lnTo>
                    <a:pt x="251" y="1219"/>
                  </a:lnTo>
                  <a:lnTo>
                    <a:pt x="263" y="1160"/>
                  </a:lnTo>
                  <a:lnTo>
                    <a:pt x="277" y="1098"/>
                  </a:lnTo>
                  <a:lnTo>
                    <a:pt x="292" y="1034"/>
                  </a:lnTo>
                  <a:lnTo>
                    <a:pt x="312" y="966"/>
                  </a:lnTo>
                  <a:lnTo>
                    <a:pt x="337" y="895"/>
                  </a:lnTo>
                  <a:lnTo>
                    <a:pt x="364" y="823"/>
                  </a:lnTo>
                  <a:lnTo>
                    <a:pt x="397" y="751"/>
                  </a:lnTo>
                  <a:lnTo>
                    <a:pt x="417" y="714"/>
                  </a:lnTo>
                  <a:lnTo>
                    <a:pt x="436" y="677"/>
                  </a:lnTo>
                  <a:lnTo>
                    <a:pt x="456" y="642"/>
                  </a:lnTo>
                  <a:lnTo>
                    <a:pt x="479" y="605"/>
                  </a:lnTo>
                  <a:lnTo>
                    <a:pt x="502" y="570"/>
                  </a:lnTo>
                  <a:lnTo>
                    <a:pt x="528" y="535"/>
                  </a:lnTo>
                  <a:lnTo>
                    <a:pt x="555" y="500"/>
                  </a:lnTo>
                  <a:lnTo>
                    <a:pt x="582" y="467"/>
                  </a:lnTo>
                  <a:lnTo>
                    <a:pt x="611" y="432"/>
                  </a:lnTo>
                  <a:lnTo>
                    <a:pt x="643" y="399"/>
                  </a:lnTo>
                  <a:lnTo>
                    <a:pt x="676" y="368"/>
                  </a:lnTo>
                  <a:lnTo>
                    <a:pt x="711" y="337"/>
                  </a:lnTo>
                  <a:lnTo>
                    <a:pt x="748" y="306"/>
                  </a:lnTo>
                  <a:lnTo>
                    <a:pt x="787" y="276"/>
                  </a:lnTo>
                  <a:lnTo>
                    <a:pt x="825" y="247"/>
                  </a:lnTo>
                  <a:lnTo>
                    <a:pt x="868" y="220"/>
                  </a:lnTo>
                  <a:lnTo>
                    <a:pt x="911" y="195"/>
                  </a:lnTo>
                  <a:lnTo>
                    <a:pt x="958" y="169"/>
                  </a:lnTo>
                  <a:lnTo>
                    <a:pt x="1005" y="146"/>
                  </a:lnTo>
                  <a:lnTo>
                    <a:pt x="1055" y="125"/>
                  </a:lnTo>
                  <a:lnTo>
                    <a:pt x="1108" y="103"/>
                  </a:lnTo>
                  <a:lnTo>
                    <a:pt x="1162" y="84"/>
                  </a:lnTo>
                  <a:lnTo>
                    <a:pt x="1219" y="68"/>
                  </a:lnTo>
                  <a:lnTo>
                    <a:pt x="1277" y="53"/>
                  </a:lnTo>
                  <a:lnTo>
                    <a:pt x="1337" y="39"/>
                  </a:lnTo>
                  <a:lnTo>
                    <a:pt x="1400" y="27"/>
                  </a:lnTo>
                  <a:lnTo>
                    <a:pt x="1466" y="18"/>
                  </a:lnTo>
                  <a:lnTo>
                    <a:pt x="1534" y="10"/>
                  </a:lnTo>
                  <a:lnTo>
                    <a:pt x="1604" y="4"/>
                  </a:lnTo>
                  <a:lnTo>
                    <a:pt x="1676" y="2"/>
                  </a:lnTo>
                  <a:lnTo>
                    <a:pt x="1752" y="0"/>
                  </a:lnTo>
                  <a:lnTo>
                    <a:pt x="1830" y="2"/>
                  </a:lnTo>
                  <a:lnTo>
                    <a:pt x="1911" y="6"/>
                  </a:lnTo>
                  <a:lnTo>
                    <a:pt x="1993" y="12"/>
                  </a:lnTo>
                  <a:lnTo>
                    <a:pt x="1993" y="12"/>
                  </a:lnTo>
                  <a:lnTo>
                    <a:pt x="1995" y="29"/>
                  </a:lnTo>
                  <a:lnTo>
                    <a:pt x="1999" y="76"/>
                  </a:lnTo>
                  <a:lnTo>
                    <a:pt x="1999" y="109"/>
                  </a:lnTo>
                  <a:lnTo>
                    <a:pt x="1999" y="148"/>
                  </a:lnTo>
                  <a:lnTo>
                    <a:pt x="1997" y="193"/>
                  </a:lnTo>
                  <a:lnTo>
                    <a:pt x="1993" y="243"/>
                  </a:lnTo>
                  <a:lnTo>
                    <a:pt x="1987" y="298"/>
                  </a:lnTo>
                  <a:lnTo>
                    <a:pt x="1980" y="356"/>
                  </a:lnTo>
                  <a:lnTo>
                    <a:pt x="1968" y="417"/>
                  </a:lnTo>
                  <a:lnTo>
                    <a:pt x="1952" y="481"/>
                  </a:lnTo>
                  <a:lnTo>
                    <a:pt x="1933" y="547"/>
                  </a:lnTo>
                  <a:lnTo>
                    <a:pt x="1909" y="615"/>
                  </a:lnTo>
                  <a:lnTo>
                    <a:pt x="1882" y="685"/>
                  </a:lnTo>
                  <a:lnTo>
                    <a:pt x="1865" y="720"/>
                  </a:lnTo>
                  <a:lnTo>
                    <a:pt x="1849" y="755"/>
                  </a:lnTo>
                  <a:lnTo>
                    <a:pt x="1830" y="790"/>
                  </a:lnTo>
                  <a:lnTo>
                    <a:pt x="1808" y="825"/>
                  </a:lnTo>
                  <a:lnTo>
                    <a:pt x="1787" y="860"/>
                  </a:lnTo>
                  <a:lnTo>
                    <a:pt x="1764" y="895"/>
                  </a:lnTo>
                  <a:lnTo>
                    <a:pt x="1738" y="929"/>
                  </a:lnTo>
                  <a:lnTo>
                    <a:pt x="1713" y="964"/>
                  </a:lnTo>
                  <a:lnTo>
                    <a:pt x="1684" y="999"/>
                  </a:lnTo>
                  <a:lnTo>
                    <a:pt x="1653" y="1032"/>
                  </a:lnTo>
                  <a:lnTo>
                    <a:pt x="1621" y="1065"/>
                  </a:lnTo>
                  <a:lnTo>
                    <a:pt x="1588" y="1096"/>
                  </a:lnTo>
                  <a:lnTo>
                    <a:pt x="1551" y="1129"/>
                  </a:lnTo>
                  <a:lnTo>
                    <a:pt x="1514" y="1160"/>
                  </a:lnTo>
                  <a:lnTo>
                    <a:pt x="1474" y="1189"/>
                  </a:lnTo>
                  <a:lnTo>
                    <a:pt x="1433" y="1220"/>
                  </a:lnTo>
                  <a:lnTo>
                    <a:pt x="1388" y="1248"/>
                  </a:lnTo>
                  <a:lnTo>
                    <a:pt x="1341" y="1277"/>
                  </a:lnTo>
                  <a:lnTo>
                    <a:pt x="1293" y="1302"/>
                  </a:lnTo>
                  <a:lnTo>
                    <a:pt x="1242" y="1328"/>
                  </a:lnTo>
                  <a:lnTo>
                    <a:pt x="1187" y="1353"/>
                  </a:lnTo>
                  <a:lnTo>
                    <a:pt x="1133" y="1376"/>
                  </a:lnTo>
                  <a:lnTo>
                    <a:pt x="1075" y="1398"/>
                  </a:lnTo>
                  <a:lnTo>
                    <a:pt x="1014" y="1419"/>
                  </a:lnTo>
                  <a:lnTo>
                    <a:pt x="950" y="1438"/>
                  </a:lnTo>
                  <a:lnTo>
                    <a:pt x="884" y="1456"/>
                  </a:lnTo>
                  <a:lnTo>
                    <a:pt x="816" y="1472"/>
                  </a:lnTo>
                  <a:lnTo>
                    <a:pt x="744" y="1487"/>
                  </a:lnTo>
                  <a:lnTo>
                    <a:pt x="670" y="1499"/>
                  </a:lnTo>
                  <a:lnTo>
                    <a:pt x="592" y="1510"/>
                  </a:lnTo>
                  <a:lnTo>
                    <a:pt x="512" y="1520"/>
                  </a:lnTo>
                  <a:lnTo>
                    <a:pt x="430" y="1528"/>
                  </a:lnTo>
                  <a:lnTo>
                    <a:pt x="345" y="1532"/>
                  </a:lnTo>
                  <a:lnTo>
                    <a:pt x="255" y="1536"/>
                  </a:lnTo>
                  <a:lnTo>
                    <a:pt x="255" y="1536"/>
                  </a:lnTo>
                  <a:lnTo>
                    <a:pt x="230" y="1586"/>
                  </a:lnTo>
                  <a:lnTo>
                    <a:pt x="203" y="1641"/>
                  </a:lnTo>
                  <a:lnTo>
                    <a:pt x="172" y="1711"/>
                  </a:lnTo>
                  <a:lnTo>
                    <a:pt x="156" y="1750"/>
                  </a:lnTo>
                  <a:lnTo>
                    <a:pt x="142" y="1791"/>
                  </a:lnTo>
                  <a:lnTo>
                    <a:pt x="127" y="1834"/>
                  </a:lnTo>
                  <a:lnTo>
                    <a:pt x="115" y="1876"/>
                  </a:lnTo>
                  <a:lnTo>
                    <a:pt x="103" y="1919"/>
                  </a:lnTo>
                  <a:lnTo>
                    <a:pt x="96" y="1962"/>
                  </a:lnTo>
                  <a:lnTo>
                    <a:pt x="92" y="2003"/>
                  </a:lnTo>
                  <a:lnTo>
                    <a:pt x="90" y="2044"/>
                  </a:lnTo>
                  <a:lnTo>
                    <a:pt x="0" y="2057"/>
                  </a:lnTo>
                  <a:lnTo>
                    <a:pt x="0" y="2057"/>
                  </a:lnTo>
                  <a:lnTo>
                    <a:pt x="18" y="1991"/>
                  </a:lnTo>
                  <a:lnTo>
                    <a:pt x="39" y="1919"/>
                  </a:lnTo>
                  <a:lnTo>
                    <a:pt x="66" y="1832"/>
                  </a:lnTo>
                  <a:lnTo>
                    <a:pt x="101" y="1736"/>
                  </a:lnTo>
                  <a:lnTo>
                    <a:pt x="119" y="1688"/>
                  </a:lnTo>
                  <a:lnTo>
                    <a:pt x="140" y="1639"/>
                  </a:lnTo>
                  <a:lnTo>
                    <a:pt x="162" y="1592"/>
                  </a:lnTo>
                  <a:lnTo>
                    <a:pt x="183" y="1547"/>
                  </a:lnTo>
                  <a:lnTo>
                    <a:pt x="207" y="1507"/>
                  </a:lnTo>
                  <a:lnTo>
                    <a:pt x="230" y="1472"/>
                  </a:lnTo>
                  <a:lnTo>
                    <a:pt x="230" y="1472"/>
                  </a:lnTo>
                  <a:close/>
                </a:path>
              </a:pathLst>
            </a:custGeom>
            <a:solidFill>
              <a:schemeClr val="accent6"/>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9" name="Freeform 13"/>
            <p:cNvSpPr>
              <a:spLocks noChangeArrowheads="1"/>
            </p:cNvSpPr>
            <p:nvPr/>
          </p:nvSpPr>
          <p:spPr bwMode="auto">
            <a:xfrm>
              <a:off x="241300" y="133350"/>
              <a:ext cx="1204913" cy="1039812"/>
            </a:xfrm>
            <a:custGeom>
              <a:avLst/>
              <a:gdLst>
                <a:gd name="T0" fmla="*/ 11 w 1518"/>
                <a:gd name="T1" fmla="*/ 1308 h 1310"/>
                <a:gd name="T2" fmla="*/ 97 w 1518"/>
                <a:gd name="T3" fmla="*/ 1168 h 1310"/>
                <a:gd name="T4" fmla="*/ 128 w 1518"/>
                <a:gd name="T5" fmla="*/ 1124 h 1310"/>
                <a:gd name="T6" fmla="*/ 206 w 1518"/>
                <a:gd name="T7" fmla="*/ 1022 h 1310"/>
                <a:gd name="T8" fmla="*/ 290 w 1518"/>
                <a:gd name="T9" fmla="*/ 925 h 1310"/>
                <a:gd name="T10" fmla="*/ 335 w 1518"/>
                <a:gd name="T11" fmla="*/ 876 h 1310"/>
                <a:gd name="T12" fmla="*/ 428 w 1518"/>
                <a:gd name="T13" fmla="*/ 783 h 1310"/>
                <a:gd name="T14" fmla="*/ 525 w 1518"/>
                <a:gd name="T15" fmla="*/ 695 h 1310"/>
                <a:gd name="T16" fmla="*/ 677 w 1518"/>
                <a:gd name="T17" fmla="*/ 567 h 1310"/>
                <a:gd name="T18" fmla="*/ 782 w 1518"/>
                <a:gd name="T19" fmla="*/ 485 h 1310"/>
                <a:gd name="T20" fmla="*/ 998 w 1518"/>
                <a:gd name="T21" fmla="*/ 331 h 1310"/>
                <a:gd name="T22" fmla="*/ 1111 w 1518"/>
                <a:gd name="T23" fmla="*/ 257 h 1310"/>
                <a:gd name="T24" fmla="*/ 1308 w 1518"/>
                <a:gd name="T25" fmla="*/ 141 h 1310"/>
                <a:gd name="T26" fmla="*/ 1510 w 1518"/>
                <a:gd name="T27" fmla="*/ 30 h 1310"/>
                <a:gd name="T28" fmla="*/ 1518 w 1518"/>
                <a:gd name="T29" fmla="*/ 20 h 1310"/>
                <a:gd name="T30" fmla="*/ 1516 w 1518"/>
                <a:gd name="T31" fmla="*/ 8 h 1310"/>
                <a:gd name="T32" fmla="*/ 1508 w 1518"/>
                <a:gd name="T33" fmla="*/ 0 h 1310"/>
                <a:gd name="T34" fmla="*/ 1496 w 1518"/>
                <a:gd name="T35" fmla="*/ 0 h 1310"/>
                <a:gd name="T36" fmla="*/ 1444 w 1518"/>
                <a:gd name="T37" fmla="*/ 26 h 1310"/>
                <a:gd name="T38" fmla="*/ 1343 w 1518"/>
                <a:gd name="T39" fmla="*/ 78 h 1310"/>
                <a:gd name="T40" fmla="*/ 1195 w 1518"/>
                <a:gd name="T41" fmla="*/ 168 h 1310"/>
                <a:gd name="T42" fmla="*/ 1097 w 1518"/>
                <a:gd name="T43" fmla="*/ 228 h 1310"/>
                <a:gd name="T44" fmla="*/ 872 w 1518"/>
                <a:gd name="T45" fmla="*/ 380 h 1310"/>
                <a:gd name="T46" fmla="*/ 658 w 1518"/>
                <a:gd name="T47" fmla="*/ 544 h 1310"/>
                <a:gd name="T48" fmla="*/ 554 w 1518"/>
                <a:gd name="T49" fmla="*/ 629 h 1310"/>
                <a:gd name="T50" fmla="*/ 455 w 1518"/>
                <a:gd name="T51" fmla="*/ 717 h 1310"/>
                <a:gd name="T52" fmla="*/ 360 w 1518"/>
                <a:gd name="T53" fmla="*/ 810 h 1310"/>
                <a:gd name="T54" fmla="*/ 268 w 1518"/>
                <a:gd name="T55" fmla="*/ 906 h 1310"/>
                <a:gd name="T56" fmla="*/ 228 w 1518"/>
                <a:gd name="T57" fmla="*/ 952 h 1310"/>
                <a:gd name="T58" fmla="*/ 150 w 1518"/>
                <a:gd name="T59" fmla="*/ 1050 h 1310"/>
                <a:gd name="T60" fmla="*/ 113 w 1518"/>
                <a:gd name="T61" fmla="*/ 1100 h 1310"/>
                <a:gd name="T62" fmla="*/ 48 w 1518"/>
                <a:gd name="T63" fmla="*/ 1198 h 1310"/>
                <a:gd name="T64" fmla="*/ 21 w 1518"/>
                <a:gd name="T65" fmla="*/ 1248 h 1310"/>
                <a:gd name="T66" fmla="*/ 0 w 1518"/>
                <a:gd name="T67" fmla="*/ 1303 h 1310"/>
                <a:gd name="T68" fmla="*/ 0 w 1518"/>
                <a:gd name="T69" fmla="*/ 1307 h 1310"/>
                <a:gd name="T70" fmla="*/ 8 w 1518"/>
                <a:gd name="T71" fmla="*/ 1310 h 1310"/>
                <a:gd name="T72" fmla="*/ 11 w 1518"/>
                <a:gd name="T73" fmla="*/ 1308 h 131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518"/>
                <a:gd name="T112" fmla="*/ 0 h 1310"/>
                <a:gd name="T113" fmla="*/ 1518 w 1518"/>
                <a:gd name="T114" fmla="*/ 1310 h 131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518" h="1310">
                  <a:moveTo>
                    <a:pt x="11" y="1308"/>
                  </a:moveTo>
                  <a:lnTo>
                    <a:pt x="11" y="1308"/>
                  </a:lnTo>
                  <a:lnTo>
                    <a:pt x="68" y="1215"/>
                  </a:lnTo>
                  <a:lnTo>
                    <a:pt x="97" y="1168"/>
                  </a:lnTo>
                  <a:lnTo>
                    <a:pt x="128" y="1124"/>
                  </a:lnTo>
                  <a:lnTo>
                    <a:pt x="128" y="1124"/>
                  </a:lnTo>
                  <a:lnTo>
                    <a:pt x="165" y="1071"/>
                  </a:lnTo>
                  <a:lnTo>
                    <a:pt x="206" y="1022"/>
                  </a:lnTo>
                  <a:lnTo>
                    <a:pt x="247" y="972"/>
                  </a:lnTo>
                  <a:lnTo>
                    <a:pt x="290" y="925"/>
                  </a:lnTo>
                  <a:lnTo>
                    <a:pt x="290" y="925"/>
                  </a:lnTo>
                  <a:lnTo>
                    <a:pt x="335" y="876"/>
                  </a:lnTo>
                  <a:lnTo>
                    <a:pt x="381" y="830"/>
                  </a:lnTo>
                  <a:lnTo>
                    <a:pt x="428" y="783"/>
                  </a:lnTo>
                  <a:lnTo>
                    <a:pt x="477" y="738"/>
                  </a:lnTo>
                  <a:lnTo>
                    <a:pt x="525" y="695"/>
                  </a:lnTo>
                  <a:lnTo>
                    <a:pt x="576" y="651"/>
                  </a:lnTo>
                  <a:lnTo>
                    <a:pt x="677" y="567"/>
                  </a:lnTo>
                  <a:lnTo>
                    <a:pt x="677" y="567"/>
                  </a:lnTo>
                  <a:lnTo>
                    <a:pt x="782" y="485"/>
                  </a:lnTo>
                  <a:lnTo>
                    <a:pt x="889" y="407"/>
                  </a:lnTo>
                  <a:lnTo>
                    <a:pt x="998" y="331"/>
                  </a:lnTo>
                  <a:lnTo>
                    <a:pt x="1111" y="257"/>
                  </a:lnTo>
                  <a:lnTo>
                    <a:pt x="1111" y="257"/>
                  </a:lnTo>
                  <a:lnTo>
                    <a:pt x="1208" y="197"/>
                  </a:lnTo>
                  <a:lnTo>
                    <a:pt x="1308" y="141"/>
                  </a:lnTo>
                  <a:lnTo>
                    <a:pt x="1510" y="30"/>
                  </a:lnTo>
                  <a:lnTo>
                    <a:pt x="1510" y="30"/>
                  </a:lnTo>
                  <a:lnTo>
                    <a:pt x="1514" y="24"/>
                  </a:lnTo>
                  <a:lnTo>
                    <a:pt x="1518" y="20"/>
                  </a:lnTo>
                  <a:lnTo>
                    <a:pt x="1518" y="14"/>
                  </a:lnTo>
                  <a:lnTo>
                    <a:pt x="1516" y="8"/>
                  </a:lnTo>
                  <a:lnTo>
                    <a:pt x="1514" y="4"/>
                  </a:lnTo>
                  <a:lnTo>
                    <a:pt x="1508" y="0"/>
                  </a:lnTo>
                  <a:lnTo>
                    <a:pt x="1502" y="0"/>
                  </a:lnTo>
                  <a:lnTo>
                    <a:pt x="1496" y="0"/>
                  </a:lnTo>
                  <a:lnTo>
                    <a:pt x="1496" y="0"/>
                  </a:lnTo>
                  <a:lnTo>
                    <a:pt x="1444" y="26"/>
                  </a:lnTo>
                  <a:lnTo>
                    <a:pt x="1393" y="51"/>
                  </a:lnTo>
                  <a:lnTo>
                    <a:pt x="1343" y="78"/>
                  </a:lnTo>
                  <a:lnTo>
                    <a:pt x="1292" y="108"/>
                  </a:lnTo>
                  <a:lnTo>
                    <a:pt x="1195" y="168"/>
                  </a:lnTo>
                  <a:lnTo>
                    <a:pt x="1097" y="228"/>
                  </a:lnTo>
                  <a:lnTo>
                    <a:pt x="1097" y="228"/>
                  </a:lnTo>
                  <a:lnTo>
                    <a:pt x="985" y="304"/>
                  </a:lnTo>
                  <a:lnTo>
                    <a:pt x="872" y="380"/>
                  </a:lnTo>
                  <a:lnTo>
                    <a:pt x="763" y="462"/>
                  </a:lnTo>
                  <a:lnTo>
                    <a:pt x="658" y="544"/>
                  </a:lnTo>
                  <a:lnTo>
                    <a:pt x="658" y="544"/>
                  </a:lnTo>
                  <a:lnTo>
                    <a:pt x="554" y="629"/>
                  </a:lnTo>
                  <a:lnTo>
                    <a:pt x="504" y="672"/>
                  </a:lnTo>
                  <a:lnTo>
                    <a:pt x="455" y="717"/>
                  </a:lnTo>
                  <a:lnTo>
                    <a:pt x="407" y="763"/>
                  </a:lnTo>
                  <a:lnTo>
                    <a:pt x="360" y="810"/>
                  </a:lnTo>
                  <a:lnTo>
                    <a:pt x="313" y="857"/>
                  </a:lnTo>
                  <a:lnTo>
                    <a:pt x="268" y="906"/>
                  </a:lnTo>
                  <a:lnTo>
                    <a:pt x="268" y="906"/>
                  </a:lnTo>
                  <a:lnTo>
                    <a:pt x="228" y="952"/>
                  </a:lnTo>
                  <a:lnTo>
                    <a:pt x="187" y="1001"/>
                  </a:lnTo>
                  <a:lnTo>
                    <a:pt x="150" y="1050"/>
                  </a:lnTo>
                  <a:lnTo>
                    <a:pt x="113" y="1100"/>
                  </a:lnTo>
                  <a:lnTo>
                    <a:pt x="113" y="1100"/>
                  </a:lnTo>
                  <a:lnTo>
                    <a:pt x="80" y="1147"/>
                  </a:lnTo>
                  <a:lnTo>
                    <a:pt x="48" y="1198"/>
                  </a:lnTo>
                  <a:lnTo>
                    <a:pt x="35" y="1223"/>
                  </a:lnTo>
                  <a:lnTo>
                    <a:pt x="21" y="1248"/>
                  </a:lnTo>
                  <a:lnTo>
                    <a:pt x="10" y="1275"/>
                  </a:lnTo>
                  <a:lnTo>
                    <a:pt x="0" y="1303"/>
                  </a:lnTo>
                  <a:lnTo>
                    <a:pt x="0" y="1303"/>
                  </a:lnTo>
                  <a:lnTo>
                    <a:pt x="0" y="1307"/>
                  </a:lnTo>
                  <a:lnTo>
                    <a:pt x="4" y="1310"/>
                  </a:lnTo>
                  <a:lnTo>
                    <a:pt x="8" y="1310"/>
                  </a:lnTo>
                  <a:lnTo>
                    <a:pt x="11" y="1308"/>
                  </a:lnTo>
                  <a:lnTo>
                    <a:pt x="11" y="1308"/>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0" name="Freeform 14"/>
            <p:cNvSpPr>
              <a:spLocks noChangeArrowheads="1"/>
            </p:cNvSpPr>
            <p:nvPr/>
          </p:nvSpPr>
          <p:spPr bwMode="auto">
            <a:xfrm>
              <a:off x="1135062" y="85725"/>
              <a:ext cx="168275" cy="233362"/>
            </a:xfrm>
            <a:custGeom>
              <a:avLst/>
              <a:gdLst>
                <a:gd name="T0" fmla="*/ 196 w 212"/>
                <a:gd name="T1" fmla="*/ 0 h 294"/>
                <a:gd name="T2" fmla="*/ 196 w 212"/>
                <a:gd name="T3" fmla="*/ 0 h 294"/>
                <a:gd name="T4" fmla="*/ 181 w 212"/>
                <a:gd name="T5" fmla="*/ 14 h 294"/>
                <a:gd name="T6" fmla="*/ 163 w 212"/>
                <a:gd name="T7" fmla="*/ 25 h 294"/>
                <a:gd name="T8" fmla="*/ 150 w 212"/>
                <a:gd name="T9" fmla="*/ 41 h 294"/>
                <a:gd name="T10" fmla="*/ 134 w 212"/>
                <a:gd name="T11" fmla="*/ 57 h 294"/>
                <a:gd name="T12" fmla="*/ 109 w 212"/>
                <a:gd name="T13" fmla="*/ 90 h 294"/>
                <a:gd name="T14" fmla="*/ 85 w 212"/>
                <a:gd name="T15" fmla="*/ 125 h 294"/>
                <a:gd name="T16" fmla="*/ 64 w 212"/>
                <a:gd name="T17" fmla="*/ 162 h 294"/>
                <a:gd name="T18" fmla="*/ 44 w 212"/>
                <a:gd name="T19" fmla="*/ 199 h 294"/>
                <a:gd name="T20" fmla="*/ 23 w 212"/>
                <a:gd name="T21" fmla="*/ 236 h 294"/>
                <a:gd name="T22" fmla="*/ 2 w 212"/>
                <a:gd name="T23" fmla="*/ 271 h 294"/>
                <a:gd name="T24" fmla="*/ 2 w 212"/>
                <a:gd name="T25" fmla="*/ 271 h 294"/>
                <a:gd name="T26" fmla="*/ 0 w 212"/>
                <a:gd name="T27" fmla="*/ 277 h 294"/>
                <a:gd name="T28" fmla="*/ 0 w 212"/>
                <a:gd name="T29" fmla="*/ 282 h 294"/>
                <a:gd name="T30" fmla="*/ 4 w 212"/>
                <a:gd name="T31" fmla="*/ 288 h 294"/>
                <a:gd name="T32" fmla="*/ 7 w 212"/>
                <a:gd name="T33" fmla="*/ 292 h 294"/>
                <a:gd name="T34" fmla="*/ 11 w 212"/>
                <a:gd name="T35" fmla="*/ 294 h 294"/>
                <a:gd name="T36" fmla="*/ 17 w 212"/>
                <a:gd name="T37" fmla="*/ 294 h 294"/>
                <a:gd name="T38" fmla="*/ 23 w 212"/>
                <a:gd name="T39" fmla="*/ 292 h 294"/>
                <a:gd name="T40" fmla="*/ 27 w 212"/>
                <a:gd name="T41" fmla="*/ 288 h 294"/>
                <a:gd name="T42" fmla="*/ 27 w 212"/>
                <a:gd name="T43" fmla="*/ 288 h 294"/>
                <a:gd name="T44" fmla="*/ 48 w 212"/>
                <a:gd name="T45" fmla="*/ 253 h 294"/>
                <a:gd name="T46" fmla="*/ 68 w 212"/>
                <a:gd name="T47" fmla="*/ 216 h 294"/>
                <a:gd name="T48" fmla="*/ 107 w 212"/>
                <a:gd name="T49" fmla="*/ 146 h 294"/>
                <a:gd name="T50" fmla="*/ 130 w 212"/>
                <a:gd name="T51" fmla="*/ 111 h 294"/>
                <a:gd name="T52" fmla="*/ 153 w 212"/>
                <a:gd name="T53" fmla="*/ 78 h 294"/>
                <a:gd name="T54" fmla="*/ 179 w 212"/>
                <a:gd name="T55" fmla="*/ 47 h 294"/>
                <a:gd name="T56" fmla="*/ 208 w 212"/>
                <a:gd name="T57" fmla="*/ 18 h 294"/>
                <a:gd name="T58" fmla="*/ 208 w 212"/>
                <a:gd name="T59" fmla="*/ 18 h 294"/>
                <a:gd name="T60" fmla="*/ 210 w 212"/>
                <a:gd name="T61" fmla="*/ 16 h 294"/>
                <a:gd name="T62" fmla="*/ 212 w 212"/>
                <a:gd name="T63" fmla="*/ 12 h 294"/>
                <a:gd name="T64" fmla="*/ 212 w 212"/>
                <a:gd name="T65" fmla="*/ 8 h 294"/>
                <a:gd name="T66" fmla="*/ 210 w 212"/>
                <a:gd name="T67" fmla="*/ 4 h 294"/>
                <a:gd name="T68" fmla="*/ 208 w 212"/>
                <a:gd name="T69" fmla="*/ 2 h 294"/>
                <a:gd name="T70" fmla="*/ 204 w 212"/>
                <a:gd name="T71" fmla="*/ 0 h 294"/>
                <a:gd name="T72" fmla="*/ 200 w 212"/>
                <a:gd name="T73" fmla="*/ 0 h 294"/>
                <a:gd name="T74" fmla="*/ 196 w 212"/>
                <a:gd name="T75" fmla="*/ 0 h 294"/>
                <a:gd name="T76" fmla="*/ 196 w 212"/>
                <a:gd name="T77" fmla="*/ 0 h 29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12"/>
                <a:gd name="T118" fmla="*/ 0 h 294"/>
                <a:gd name="T119" fmla="*/ 212 w 212"/>
                <a:gd name="T120" fmla="*/ 294 h 29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12" h="294">
                  <a:moveTo>
                    <a:pt x="196" y="0"/>
                  </a:moveTo>
                  <a:lnTo>
                    <a:pt x="196" y="0"/>
                  </a:lnTo>
                  <a:lnTo>
                    <a:pt x="181" y="14"/>
                  </a:lnTo>
                  <a:lnTo>
                    <a:pt x="163" y="25"/>
                  </a:lnTo>
                  <a:lnTo>
                    <a:pt x="150" y="41"/>
                  </a:lnTo>
                  <a:lnTo>
                    <a:pt x="134" y="57"/>
                  </a:lnTo>
                  <a:lnTo>
                    <a:pt x="109" y="90"/>
                  </a:lnTo>
                  <a:lnTo>
                    <a:pt x="85" y="125"/>
                  </a:lnTo>
                  <a:lnTo>
                    <a:pt x="64" y="162"/>
                  </a:lnTo>
                  <a:lnTo>
                    <a:pt x="44" y="199"/>
                  </a:lnTo>
                  <a:lnTo>
                    <a:pt x="23" y="236"/>
                  </a:lnTo>
                  <a:lnTo>
                    <a:pt x="2" y="271"/>
                  </a:lnTo>
                  <a:lnTo>
                    <a:pt x="2" y="271"/>
                  </a:lnTo>
                  <a:lnTo>
                    <a:pt x="0" y="277"/>
                  </a:lnTo>
                  <a:lnTo>
                    <a:pt x="0" y="282"/>
                  </a:lnTo>
                  <a:lnTo>
                    <a:pt x="4" y="288"/>
                  </a:lnTo>
                  <a:lnTo>
                    <a:pt x="7" y="292"/>
                  </a:lnTo>
                  <a:lnTo>
                    <a:pt x="11" y="294"/>
                  </a:lnTo>
                  <a:lnTo>
                    <a:pt x="17" y="294"/>
                  </a:lnTo>
                  <a:lnTo>
                    <a:pt x="23" y="292"/>
                  </a:lnTo>
                  <a:lnTo>
                    <a:pt x="27" y="288"/>
                  </a:lnTo>
                  <a:lnTo>
                    <a:pt x="27" y="288"/>
                  </a:lnTo>
                  <a:lnTo>
                    <a:pt x="48" y="253"/>
                  </a:lnTo>
                  <a:lnTo>
                    <a:pt x="68" y="216"/>
                  </a:lnTo>
                  <a:lnTo>
                    <a:pt x="107" y="146"/>
                  </a:lnTo>
                  <a:lnTo>
                    <a:pt x="130" y="111"/>
                  </a:lnTo>
                  <a:lnTo>
                    <a:pt x="153" y="78"/>
                  </a:lnTo>
                  <a:lnTo>
                    <a:pt x="179" y="47"/>
                  </a:lnTo>
                  <a:lnTo>
                    <a:pt x="208" y="18"/>
                  </a:lnTo>
                  <a:lnTo>
                    <a:pt x="208" y="18"/>
                  </a:lnTo>
                  <a:lnTo>
                    <a:pt x="210" y="16"/>
                  </a:lnTo>
                  <a:lnTo>
                    <a:pt x="212" y="12"/>
                  </a:lnTo>
                  <a:lnTo>
                    <a:pt x="212" y="8"/>
                  </a:lnTo>
                  <a:lnTo>
                    <a:pt x="210" y="4"/>
                  </a:lnTo>
                  <a:lnTo>
                    <a:pt x="208" y="2"/>
                  </a:lnTo>
                  <a:lnTo>
                    <a:pt x="204" y="0"/>
                  </a:lnTo>
                  <a:lnTo>
                    <a:pt x="200" y="0"/>
                  </a:lnTo>
                  <a:lnTo>
                    <a:pt x="196" y="0"/>
                  </a:lnTo>
                  <a:lnTo>
                    <a:pt x="196" y="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1" name="Freeform 15"/>
            <p:cNvSpPr>
              <a:spLocks noChangeArrowheads="1"/>
            </p:cNvSpPr>
            <p:nvPr/>
          </p:nvSpPr>
          <p:spPr bwMode="auto">
            <a:xfrm>
              <a:off x="746125" y="123825"/>
              <a:ext cx="203200" cy="463550"/>
            </a:xfrm>
            <a:custGeom>
              <a:avLst/>
              <a:gdLst>
                <a:gd name="T0" fmla="*/ 242 w 257"/>
                <a:gd name="T1" fmla="*/ 4 h 584"/>
                <a:gd name="T2" fmla="*/ 242 w 257"/>
                <a:gd name="T3" fmla="*/ 4 h 584"/>
                <a:gd name="T4" fmla="*/ 209 w 257"/>
                <a:gd name="T5" fmla="*/ 70 h 584"/>
                <a:gd name="T6" fmla="*/ 175 w 257"/>
                <a:gd name="T7" fmla="*/ 138 h 584"/>
                <a:gd name="T8" fmla="*/ 113 w 257"/>
                <a:gd name="T9" fmla="*/ 272 h 584"/>
                <a:gd name="T10" fmla="*/ 113 w 257"/>
                <a:gd name="T11" fmla="*/ 272 h 584"/>
                <a:gd name="T12" fmla="*/ 80 w 257"/>
                <a:gd name="T13" fmla="*/ 344 h 584"/>
                <a:gd name="T14" fmla="*/ 51 w 257"/>
                <a:gd name="T15" fmla="*/ 416 h 584"/>
                <a:gd name="T16" fmla="*/ 24 w 257"/>
                <a:gd name="T17" fmla="*/ 488 h 584"/>
                <a:gd name="T18" fmla="*/ 12 w 257"/>
                <a:gd name="T19" fmla="*/ 525 h 584"/>
                <a:gd name="T20" fmla="*/ 2 w 257"/>
                <a:gd name="T21" fmla="*/ 564 h 584"/>
                <a:gd name="T22" fmla="*/ 2 w 257"/>
                <a:gd name="T23" fmla="*/ 564 h 584"/>
                <a:gd name="T24" fmla="*/ 0 w 257"/>
                <a:gd name="T25" fmla="*/ 570 h 584"/>
                <a:gd name="T26" fmla="*/ 2 w 257"/>
                <a:gd name="T27" fmla="*/ 576 h 584"/>
                <a:gd name="T28" fmla="*/ 6 w 257"/>
                <a:gd name="T29" fmla="*/ 580 h 584"/>
                <a:gd name="T30" fmla="*/ 12 w 257"/>
                <a:gd name="T31" fmla="*/ 582 h 584"/>
                <a:gd name="T32" fmla="*/ 18 w 257"/>
                <a:gd name="T33" fmla="*/ 584 h 584"/>
                <a:gd name="T34" fmla="*/ 22 w 257"/>
                <a:gd name="T35" fmla="*/ 582 h 584"/>
                <a:gd name="T36" fmla="*/ 26 w 257"/>
                <a:gd name="T37" fmla="*/ 580 h 584"/>
                <a:gd name="T38" fmla="*/ 29 w 257"/>
                <a:gd name="T39" fmla="*/ 574 h 584"/>
                <a:gd name="T40" fmla="*/ 29 w 257"/>
                <a:gd name="T41" fmla="*/ 574 h 584"/>
                <a:gd name="T42" fmla="*/ 39 w 257"/>
                <a:gd name="T43" fmla="*/ 537 h 584"/>
                <a:gd name="T44" fmla="*/ 51 w 257"/>
                <a:gd name="T45" fmla="*/ 502 h 584"/>
                <a:gd name="T46" fmla="*/ 76 w 257"/>
                <a:gd name="T47" fmla="*/ 432 h 584"/>
                <a:gd name="T48" fmla="*/ 103 w 257"/>
                <a:gd name="T49" fmla="*/ 364 h 584"/>
                <a:gd name="T50" fmla="*/ 135 w 257"/>
                <a:gd name="T51" fmla="*/ 296 h 584"/>
                <a:gd name="T52" fmla="*/ 135 w 257"/>
                <a:gd name="T53" fmla="*/ 296 h 584"/>
                <a:gd name="T54" fmla="*/ 168 w 257"/>
                <a:gd name="T55" fmla="*/ 226 h 584"/>
                <a:gd name="T56" fmla="*/ 201 w 257"/>
                <a:gd name="T57" fmla="*/ 156 h 584"/>
                <a:gd name="T58" fmla="*/ 216 w 257"/>
                <a:gd name="T59" fmla="*/ 120 h 584"/>
                <a:gd name="T60" fmla="*/ 232 w 257"/>
                <a:gd name="T61" fmla="*/ 84 h 584"/>
                <a:gd name="T62" fmla="*/ 245 w 257"/>
                <a:gd name="T63" fmla="*/ 48 h 584"/>
                <a:gd name="T64" fmla="*/ 257 w 257"/>
                <a:gd name="T65" fmla="*/ 11 h 584"/>
                <a:gd name="T66" fmla="*/ 257 w 257"/>
                <a:gd name="T67" fmla="*/ 11 h 584"/>
                <a:gd name="T68" fmla="*/ 255 w 257"/>
                <a:gd name="T69" fmla="*/ 6 h 584"/>
                <a:gd name="T70" fmla="*/ 251 w 257"/>
                <a:gd name="T71" fmla="*/ 2 h 584"/>
                <a:gd name="T72" fmla="*/ 247 w 257"/>
                <a:gd name="T73" fmla="*/ 0 h 584"/>
                <a:gd name="T74" fmla="*/ 244 w 257"/>
                <a:gd name="T75" fmla="*/ 2 h 584"/>
                <a:gd name="T76" fmla="*/ 242 w 257"/>
                <a:gd name="T77" fmla="*/ 4 h 584"/>
                <a:gd name="T78" fmla="*/ 242 w 257"/>
                <a:gd name="T79" fmla="*/ 4 h 58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257"/>
                <a:gd name="T121" fmla="*/ 0 h 584"/>
                <a:gd name="T122" fmla="*/ 257 w 257"/>
                <a:gd name="T123" fmla="*/ 584 h 58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257" h="584">
                  <a:moveTo>
                    <a:pt x="242" y="4"/>
                  </a:moveTo>
                  <a:lnTo>
                    <a:pt x="242" y="4"/>
                  </a:lnTo>
                  <a:lnTo>
                    <a:pt x="209" y="70"/>
                  </a:lnTo>
                  <a:lnTo>
                    <a:pt x="175" y="138"/>
                  </a:lnTo>
                  <a:lnTo>
                    <a:pt x="113" y="272"/>
                  </a:lnTo>
                  <a:lnTo>
                    <a:pt x="113" y="272"/>
                  </a:lnTo>
                  <a:lnTo>
                    <a:pt x="80" y="344"/>
                  </a:lnTo>
                  <a:lnTo>
                    <a:pt x="51" y="416"/>
                  </a:lnTo>
                  <a:lnTo>
                    <a:pt x="24" y="488"/>
                  </a:lnTo>
                  <a:lnTo>
                    <a:pt x="12" y="525"/>
                  </a:lnTo>
                  <a:lnTo>
                    <a:pt x="2" y="564"/>
                  </a:lnTo>
                  <a:lnTo>
                    <a:pt x="2" y="564"/>
                  </a:lnTo>
                  <a:lnTo>
                    <a:pt x="0" y="570"/>
                  </a:lnTo>
                  <a:lnTo>
                    <a:pt x="2" y="576"/>
                  </a:lnTo>
                  <a:lnTo>
                    <a:pt x="6" y="580"/>
                  </a:lnTo>
                  <a:lnTo>
                    <a:pt x="12" y="582"/>
                  </a:lnTo>
                  <a:lnTo>
                    <a:pt x="18" y="584"/>
                  </a:lnTo>
                  <a:lnTo>
                    <a:pt x="22" y="582"/>
                  </a:lnTo>
                  <a:lnTo>
                    <a:pt x="26" y="580"/>
                  </a:lnTo>
                  <a:lnTo>
                    <a:pt x="29" y="574"/>
                  </a:lnTo>
                  <a:lnTo>
                    <a:pt x="29" y="574"/>
                  </a:lnTo>
                  <a:lnTo>
                    <a:pt x="39" y="537"/>
                  </a:lnTo>
                  <a:lnTo>
                    <a:pt x="51" y="502"/>
                  </a:lnTo>
                  <a:lnTo>
                    <a:pt x="76" y="432"/>
                  </a:lnTo>
                  <a:lnTo>
                    <a:pt x="103" y="364"/>
                  </a:lnTo>
                  <a:lnTo>
                    <a:pt x="135" y="296"/>
                  </a:lnTo>
                  <a:lnTo>
                    <a:pt x="135" y="296"/>
                  </a:lnTo>
                  <a:lnTo>
                    <a:pt x="168" y="226"/>
                  </a:lnTo>
                  <a:lnTo>
                    <a:pt x="201" y="156"/>
                  </a:lnTo>
                  <a:lnTo>
                    <a:pt x="216" y="120"/>
                  </a:lnTo>
                  <a:lnTo>
                    <a:pt x="232" y="84"/>
                  </a:lnTo>
                  <a:lnTo>
                    <a:pt x="245" y="48"/>
                  </a:lnTo>
                  <a:lnTo>
                    <a:pt x="257" y="11"/>
                  </a:lnTo>
                  <a:lnTo>
                    <a:pt x="257" y="11"/>
                  </a:lnTo>
                  <a:lnTo>
                    <a:pt x="255" y="6"/>
                  </a:lnTo>
                  <a:lnTo>
                    <a:pt x="251" y="2"/>
                  </a:lnTo>
                  <a:lnTo>
                    <a:pt x="247" y="0"/>
                  </a:lnTo>
                  <a:lnTo>
                    <a:pt x="244" y="2"/>
                  </a:lnTo>
                  <a:lnTo>
                    <a:pt x="242" y="4"/>
                  </a:lnTo>
                  <a:lnTo>
                    <a:pt x="242" y="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2" name="Freeform 16"/>
            <p:cNvSpPr>
              <a:spLocks noChangeArrowheads="1"/>
            </p:cNvSpPr>
            <p:nvPr/>
          </p:nvSpPr>
          <p:spPr bwMode="auto">
            <a:xfrm>
              <a:off x="393700" y="282575"/>
              <a:ext cx="268288" cy="647700"/>
            </a:xfrm>
            <a:custGeom>
              <a:avLst/>
              <a:gdLst>
                <a:gd name="T0" fmla="*/ 325 w 338"/>
                <a:gd name="T1" fmla="*/ 0 h 816"/>
                <a:gd name="T2" fmla="*/ 325 w 338"/>
                <a:gd name="T3" fmla="*/ 0 h 816"/>
                <a:gd name="T4" fmla="*/ 305 w 338"/>
                <a:gd name="T5" fmla="*/ 18 h 816"/>
                <a:gd name="T6" fmla="*/ 286 w 338"/>
                <a:gd name="T7" fmla="*/ 35 h 816"/>
                <a:gd name="T8" fmla="*/ 268 w 338"/>
                <a:gd name="T9" fmla="*/ 55 h 816"/>
                <a:gd name="T10" fmla="*/ 251 w 338"/>
                <a:gd name="T11" fmla="*/ 76 h 816"/>
                <a:gd name="T12" fmla="*/ 235 w 338"/>
                <a:gd name="T13" fmla="*/ 98 h 816"/>
                <a:gd name="T14" fmla="*/ 219 w 338"/>
                <a:gd name="T15" fmla="*/ 121 h 816"/>
                <a:gd name="T16" fmla="*/ 192 w 338"/>
                <a:gd name="T17" fmla="*/ 170 h 816"/>
                <a:gd name="T18" fmla="*/ 169 w 338"/>
                <a:gd name="T19" fmla="*/ 218 h 816"/>
                <a:gd name="T20" fmla="*/ 146 w 338"/>
                <a:gd name="T21" fmla="*/ 269 h 816"/>
                <a:gd name="T22" fmla="*/ 126 w 338"/>
                <a:gd name="T23" fmla="*/ 319 h 816"/>
                <a:gd name="T24" fmla="*/ 109 w 338"/>
                <a:gd name="T25" fmla="*/ 366 h 816"/>
                <a:gd name="T26" fmla="*/ 109 w 338"/>
                <a:gd name="T27" fmla="*/ 366 h 816"/>
                <a:gd name="T28" fmla="*/ 89 w 338"/>
                <a:gd name="T29" fmla="*/ 419 h 816"/>
                <a:gd name="T30" fmla="*/ 72 w 338"/>
                <a:gd name="T31" fmla="*/ 471 h 816"/>
                <a:gd name="T32" fmla="*/ 54 w 338"/>
                <a:gd name="T33" fmla="*/ 526 h 816"/>
                <a:gd name="T34" fmla="*/ 40 w 338"/>
                <a:gd name="T35" fmla="*/ 580 h 816"/>
                <a:gd name="T36" fmla="*/ 27 w 338"/>
                <a:gd name="T37" fmla="*/ 635 h 816"/>
                <a:gd name="T38" fmla="*/ 15 w 338"/>
                <a:gd name="T39" fmla="*/ 689 h 816"/>
                <a:gd name="T40" fmla="*/ 7 w 338"/>
                <a:gd name="T41" fmla="*/ 744 h 816"/>
                <a:gd name="T42" fmla="*/ 0 w 338"/>
                <a:gd name="T43" fmla="*/ 800 h 816"/>
                <a:gd name="T44" fmla="*/ 0 w 338"/>
                <a:gd name="T45" fmla="*/ 800 h 816"/>
                <a:gd name="T46" fmla="*/ 0 w 338"/>
                <a:gd name="T47" fmla="*/ 806 h 816"/>
                <a:gd name="T48" fmla="*/ 3 w 338"/>
                <a:gd name="T49" fmla="*/ 812 h 816"/>
                <a:gd name="T50" fmla="*/ 7 w 338"/>
                <a:gd name="T51" fmla="*/ 814 h 816"/>
                <a:gd name="T52" fmla="*/ 13 w 338"/>
                <a:gd name="T53" fmla="*/ 816 h 816"/>
                <a:gd name="T54" fmla="*/ 19 w 338"/>
                <a:gd name="T55" fmla="*/ 816 h 816"/>
                <a:gd name="T56" fmla="*/ 25 w 338"/>
                <a:gd name="T57" fmla="*/ 814 h 816"/>
                <a:gd name="T58" fmla="*/ 29 w 338"/>
                <a:gd name="T59" fmla="*/ 808 h 816"/>
                <a:gd name="T60" fmla="*/ 31 w 338"/>
                <a:gd name="T61" fmla="*/ 802 h 816"/>
                <a:gd name="T62" fmla="*/ 31 w 338"/>
                <a:gd name="T63" fmla="*/ 802 h 816"/>
                <a:gd name="T64" fmla="*/ 37 w 338"/>
                <a:gd name="T65" fmla="*/ 750 h 816"/>
                <a:gd name="T66" fmla="*/ 46 w 338"/>
                <a:gd name="T67" fmla="*/ 697 h 816"/>
                <a:gd name="T68" fmla="*/ 56 w 338"/>
                <a:gd name="T69" fmla="*/ 645 h 816"/>
                <a:gd name="T70" fmla="*/ 70 w 338"/>
                <a:gd name="T71" fmla="*/ 592 h 816"/>
                <a:gd name="T72" fmla="*/ 83 w 338"/>
                <a:gd name="T73" fmla="*/ 541 h 816"/>
                <a:gd name="T74" fmla="*/ 99 w 338"/>
                <a:gd name="T75" fmla="*/ 489 h 816"/>
                <a:gd name="T76" fmla="*/ 114 w 338"/>
                <a:gd name="T77" fmla="*/ 438 h 816"/>
                <a:gd name="T78" fmla="*/ 132 w 338"/>
                <a:gd name="T79" fmla="*/ 388 h 816"/>
                <a:gd name="T80" fmla="*/ 132 w 338"/>
                <a:gd name="T81" fmla="*/ 388 h 816"/>
                <a:gd name="T82" fmla="*/ 151 w 338"/>
                <a:gd name="T83" fmla="*/ 337 h 816"/>
                <a:gd name="T84" fmla="*/ 171 w 338"/>
                <a:gd name="T85" fmla="*/ 286 h 816"/>
                <a:gd name="T86" fmla="*/ 192 w 338"/>
                <a:gd name="T87" fmla="*/ 238 h 816"/>
                <a:gd name="T88" fmla="*/ 218 w 338"/>
                <a:gd name="T89" fmla="*/ 189 h 816"/>
                <a:gd name="T90" fmla="*/ 243 w 338"/>
                <a:gd name="T91" fmla="*/ 142 h 816"/>
                <a:gd name="T92" fmla="*/ 272 w 338"/>
                <a:gd name="T93" fmla="*/ 98 h 816"/>
                <a:gd name="T94" fmla="*/ 301 w 338"/>
                <a:gd name="T95" fmla="*/ 53 h 816"/>
                <a:gd name="T96" fmla="*/ 336 w 338"/>
                <a:gd name="T97" fmla="*/ 10 h 816"/>
                <a:gd name="T98" fmla="*/ 336 w 338"/>
                <a:gd name="T99" fmla="*/ 10 h 816"/>
                <a:gd name="T100" fmla="*/ 338 w 338"/>
                <a:gd name="T101" fmla="*/ 8 h 816"/>
                <a:gd name="T102" fmla="*/ 338 w 338"/>
                <a:gd name="T103" fmla="*/ 6 h 816"/>
                <a:gd name="T104" fmla="*/ 334 w 338"/>
                <a:gd name="T105" fmla="*/ 2 h 816"/>
                <a:gd name="T106" fmla="*/ 330 w 338"/>
                <a:gd name="T107" fmla="*/ 0 h 816"/>
                <a:gd name="T108" fmla="*/ 325 w 338"/>
                <a:gd name="T109" fmla="*/ 0 h 816"/>
                <a:gd name="T110" fmla="*/ 325 w 338"/>
                <a:gd name="T111" fmla="*/ 0 h 81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38"/>
                <a:gd name="T169" fmla="*/ 0 h 816"/>
                <a:gd name="T170" fmla="*/ 338 w 338"/>
                <a:gd name="T171" fmla="*/ 816 h 81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38" h="816">
                  <a:moveTo>
                    <a:pt x="325" y="0"/>
                  </a:moveTo>
                  <a:lnTo>
                    <a:pt x="325" y="0"/>
                  </a:lnTo>
                  <a:lnTo>
                    <a:pt x="305" y="18"/>
                  </a:lnTo>
                  <a:lnTo>
                    <a:pt x="286" y="35"/>
                  </a:lnTo>
                  <a:lnTo>
                    <a:pt x="268" y="55"/>
                  </a:lnTo>
                  <a:lnTo>
                    <a:pt x="251" y="76"/>
                  </a:lnTo>
                  <a:lnTo>
                    <a:pt x="235" y="98"/>
                  </a:lnTo>
                  <a:lnTo>
                    <a:pt x="219" y="121"/>
                  </a:lnTo>
                  <a:lnTo>
                    <a:pt x="192" y="170"/>
                  </a:lnTo>
                  <a:lnTo>
                    <a:pt x="169" y="218"/>
                  </a:lnTo>
                  <a:lnTo>
                    <a:pt x="146" y="269"/>
                  </a:lnTo>
                  <a:lnTo>
                    <a:pt x="126" y="319"/>
                  </a:lnTo>
                  <a:lnTo>
                    <a:pt x="109" y="366"/>
                  </a:lnTo>
                  <a:lnTo>
                    <a:pt x="109" y="366"/>
                  </a:lnTo>
                  <a:lnTo>
                    <a:pt x="89" y="419"/>
                  </a:lnTo>
                  <a:lnTo>
                    <a:pt x="72" y="471"/>
                  </a:lnTo>
                  <a:lnTo>
                    <a:pt x="54" y="526"/>
                  </a:lnTo>
                  <a:lnTo>
                    <a:pt x="40" y="580"/>
                  </a:lnTo>
                  <a:lnTo>
                    <a:pt x="27" y="635"/>
                  </a:lnTo>
                  <a:lnTo>
                    <a:pt x="15" y="689"/>
                  </a:lnTo>
                  <a:lnTo>
                    <a:pt x="7" y="744"/>
                  </a:lnTo>
                  <a:lnTo>
                    <a:pt x="0" y="800"/>
                  </a:lnTo>
                  <a:lnTo>
                    <a:pt x="0" y="800"/>
                  </a:lnTo>
                  <a:lnTo>
                    <a:pt x="0" y="806"/>
                  </a:lnTo>
                  <a:lnTo>
                    <a:pt x="3" y="812"/>
                  </a:lnTo>
                  <a:lnTo>
                    <a:pt x="7" y="814"/>
                  </a:lnTo>
                  <a:lnTo>
                    <a:pt x="13" y="816"/>
                  </a:lnTo>
                  <a:lnTo>
                    <a:pt x="19" y="816"/>
                  </a:lnTo>
                  <a:lnTo>
                    <a:pt x="25" y="814"/>
                  </a:lnTo>
                  <a:lnTo>
                    <a:pt x="29" y="808"/>
                  </a:lnTo>
                  <a:lnTo>
                    <a:pt x="31" y="802"/>
                  </a:lnTo>
                  <a:lnTo>
                    <a:pt x="31" y="802"/>
                  </a:lnTo>
                  <a:lnTo>
                    <a:pt x="37" y="750"/>
                  </a:lnTo>
                  <a:lnTo>
                    <a:pt x="46" y="697"/>
                  </a:lnTo>
                  <a:lnTo>
                    <a:pt x="56" y="645"/>
                  </a:lnTo>
                  <a:lnTo>
                    <a:pt x="70" y="592"/>
                  </a:lnTo>
                  <a:lnTo>
                    <a:pt x="83" y="541"/>
                  </a:lnTo>
                  <a:lnTo>
                    <a:pt x="99" y="489"/>
                  </a:lnTo>
                  <a:lnTo>
                    <a:pt x="114" y="438"/>
                  </a:lnTo>
                  <a:lnTo>
                    <a:pt x="132" y="388"/>
                  </a:lnTo>
                  <a:lnTo>
                    <a:pt x="132" y="388"/>
                  </a:lnTo>
                  <a:lnTo>
                    <a:pt x="151" y="337"/>
                  </a:lnTo>
                  <a:lnTo>
                    <a:pt x="171" y="286"/>
                  </a:lnTo>
                  <a:lnTo>
                    <a:pt x="192" y="238"/>
                  </a:lnTo>
                  <a:lnTo>
                    <a:pt x="218" y="189"/>
                  </a:lnTo>
                  <a:lnTo>
                    <a:pt x="243" y="142"/>
                  </a:lnTo>
                  <a:lnTo>
                    <a:pt x="272" y="98"/>
                  </a:lnTo>
                  <a:lnTo>
                    <a:pt x="301" y="53"/>
                  </a:lnTo>
                  <a:lnTo>
                    <a:pt x="336" y="10"/>
                  </a:lnTo>
                  <a:lnTo>
                    <a:pt x="336" y="10"/>
                  </a:lnTo>
                  <a:lnTo>
                    <a:pt x="338" y="8"/>
                  </a:lnTo>
                  <a:lnTo>
                    <a:pt x="338" y="6"/>
                  </a:lnTo>
                  <a:lnTo>
                    <a:pt x="334" y="2"/>
                  </a:lnTo>
                  <a:lnTo>
                    <a:pt x="330" y="0"/>
                  </a:lnTo>
                  <a:lnTo>
                    <a:pt x="325" y="0"/>
                  </a:lnTo>
                  <a:lnTo>
                    <a:pt x="325" y="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3" name="Freeform 17"/>
            <p:cNvSpPr>
              <a:spLocks noChangeArrowheads="1"/>
            </p:cNvSpPr>
            <p:nvPr/>
          </p:nvSpPr>
          <p:spPr bwMode="auto">
            <a:xfrm>
              <a:off x="292100" y="882650"/>
              <a:ext cx="677863" cy="196850"/>
            </a:xfrm>
            <a:custGeom>
              <a:avLst/>
              <a:gdLst>
                <a:gd name="T0" fmla="*/ 4 w 854"/>
                <a:gd name="T1" fmla="*/ 250 h 250"/>
                <a:gd name="T2" fmla="*/ 4 w 854"/>
                <a:gd name="T3" fmla="*/ 250 h 250"/>
                <a:gd name="T4" fmla="*/ 14 w 854"/>
                <a:gd name="T5" fmla="*/ 250 h 250"/>
                <a:gd name="T6" fmla="*/ 25 w 854"/>
                <a:gd name="T7" fmla="*/ 250 h 250"/>
                <a:gd name="T8" fmla="*/ 49 w 854"/>
                <a:gd name="T9" fmla="*/ 248 h 250"/>
                <a:gd name="T10" fmla="*/ 95 w 854"/>
                <a:gd name="T11" fmla="*/ 238 h 250"/>
                <a:gd name="T12" fmla="*/ 95 w 854"/>
                <a:gd name="T13" fmla="*/ 238 h 250"/>
                <a:gd name="T14" fmla="*/ 212 w 854"/>
                <a:gd name="T15" fmla="*/ 215 h 250"/>
                <a:gd name="T16" fmla="*/ 212 w 854"/>
                <a:gd name="T17" fmla="*/ 215 h 250"/>
                <a:gd name="T18" fmla="*/ 331 w 854"/>
                <a:gd name="T19" fmla="*/ 189 h 250"/>
                <a:gd name="T20" fmla="*/ 448 w 854"/>
                <a:gd name="T21" fmla="*/ 162 h 250"/>
                <a:gd name="T22" fmla="*/ 448 w 854"/>
                <a:gd name="T23" fmla="*/ 162 h 250"/>
                <a:gd name="T24" fmla="*/ 559 w 854"/>
                <a:gd name="T25" fmla="*/ 133 h 250"/>
                <a:gd name="T26" fmla="*/ 613 w 854"/>
                <a:gd name="T27" fmla="*/ 115 h 250"/>
                <a:gd name="T28" fmla="*/ 670 w 854"/>
                <a:gd name="T29" fmla="*/ 98 h 250"/>
                <a:gd name="T30" fmla="*/ 670 w 854"/>
                <a:gd name="T31" fmla="*/ 98 h 250"/>
                <a:gd name="T32" fmla="*/ 718 w 854"/>
                <a:gd name="T33" fmla="*/ 80 h 250"/>
                <a:gd name="T34" fmla="*/ 769 w 854"/>
                <a:gd name="T35" fmla="*/ 63 h 250"/>
                <a:gd name="T36" fmla="*/ 769 w 854"/>
                <a:gd name="T37" fmla="*/ 63 h 250"/>
                <a:gd name="T38" fmla="*/ 790 w 854"/>
                <a:gd name="T39" fmla="*/ 53 h 250"/>
                <a:gd name="T40" fmla="*/ 816 w 854"/>
                <a:gd name="T41" fmla="*/ 45 h 250"/>
                <a:gd name="T42" fmla="*/ 825 w 854"/>
                <a:gd name="T43" fmla="*/ 39 h 250"/>
                <a:gd name="T44" fmla="*/ 837 w 854"/>
                <a:gd name="T45" fmla="*/ 34 h 250"/>
                <a:gd name="T46" fmla="*/ 845 w 854"/>
                <a:gd name="T47" fmla="*/ 26 h 250"/>
                <a:gd name="T48" fmla="*/ 853 w 854"/>
                <a:gd name="T49" fmla="*/ 16 h 250"/>
                <a:gd name="T50" fmla="*/ 853 w 854"/>
                <a:gd name="T51" fmla="*/ 16 h 250"/>
                <a:gd name="T52" fmla="*/ 854 w 854"/>
                <a:gd name="T53" fmla="*/ 12 h 250"/>
                <a:gd name="T54" fmla="*/ 853 w 854"/>
                <a:gd name="T55" fmla="*/ 6 h 250"/>
                <a:gd name="T56" fmla="*/ 851 w 854"/>
                <a:gd name="T57" fmla="*/ 2 h 250"/>
                <a:gd name="T58" fmla="*/ 845 w 854"/>
                <a:gd name="T59" fmla="*/ 0 h 250"/>
                <a:gd name="T60" fmla="*/ 845 w 854"/>
                <a:gd name="T61" fmla="*/ 0 h 250"/>
                <a:gd name="T62" fmla="*/ 835 w 854"/>
                <a:gd name="T63" fmla="*/ 0 h 250"/>
                <a:gd name="T64" fmla="*/ 825 w 854"/>
                <a:gd name="T65" fmla="*/ 2 h 250"/>
                <a:gd name="T66" fmla="*/ 804 w 854"/>
                <a:gd name="T67" fmla="*/ 10 h 250"/>
                <a:gd name="T68" fmla="*/ 767 w 854"/>
                <a:gd name="T69" fmla="*/ 30 h 250"/>
                <a:gd name="T70" fmla="*/ 767 w 854"/>
                <a:gd name="T71" fmla="*/ 30 h 250"/>
                <a:gd name="T72" fmla="*/ 716 w 854"/>
                <a:gd name="T73" fmla="*/ 49 h 250"/>
                <a:gd name="T74" fmla="*/ 668 w 854"/>
                <a:gd name="T75" fmla="*/ 67 h 250"/>
                <a:gd name="T76" fmla="*/ 668 w 854"/>
                <a:gd name="T77" fmla="*/ 67 h 250"/>
                <a:gd name="T78" fmla="*/ 609 w 854"/>
                <a:gd name="T79" fmla="*/ 86 h 250"/>
                <a:gd name="T80" fmla="*/ 549 w 854"/>
                <a:gd name="T81" fmla="*/ 104 h 250"/>
                <a:gd name="T82" fmla="*/ 430 w 854"/>
                <a:gd name="T83" fmla="*/ 135 h 250"/>
                <a:gd name="T84" fmla="*/ 430 w 854"/>
                <a:gd name="T85" fmla="*/ 135 h 250"/>
                <a:gd name="T86" fmla="*/ 313 w 854"/>
                <a:gd name="T87" fmla="*/ 162 h 250"/>
                <a:gd name="T88" fmla="*/ 197 w 854"/>
                <a:gd name="T89" fmla="*/ 187 h 250"/>
                <a:gd name="T90" fmla="*/ 197 w 854"/>
                <a:gd name="T91" fmla="*/ 187 h 250"/>
                <a:gd name="T92" fmla="*/ 90 w 854"/>
                <a:gd name="T93" fmla="*/ 213 h 250"/>
                <a:gd name="T94" fmla="*/ 90 w 854"/>
                <a:gd name="T95" fmla="*/ 213 h 250"/>
                <a:gd name="T96" fmla="*/ 45 w 854"/>
                <a:gd name="T97" fmla="*/ 222 h 250"/>
                <a:gd name="T98" fmla="*/ 22 w 854"/>
                <a:gd name="T99" fmla="*/ 230 h 250"/>
                <a:gd name="T100" fmla="*/ 10 w 854"/>
                <a:gd name="T101" fmla="*/ 236 h 250"/>
                <a:gd name="T102" fmla="*/ 0 w 854"/>
                <a:gd name="T103" fmla="*/ 242 h 250"/>
                <a:gd name="T104" fmla="*/ 0 w 854"/>
                <a:gd name="T105" fmla="*/ 242 h 250"/>
                <a:gd name="T106" fmla="*/ 0 w 854"/>
                <a:gd name="T107" fmla="*/ 244 h 250"/>
                <a:gd name="T108" fmla="*/ 0 w 854"/>
                <a:gd name="T109" fmla="*/ 246 h 250"/>
                <a:gd name="T110" fmla="*/ 0 w 854"/>
                <a:gd name="T111" fmla="*/ 248 h 250"/>
                <a:gd name="T112" fmla="*/ 4 w 854"/>
                <a:gd name="T113" fmla="*/ 250 h 250"/>
                <a:gd name="T114" fmla="*/ 4 w 854"/>
                <a:gd name="T115" fmla="*/ 250 h 250"/>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854"/>
                <a:gd name="T175" fmla="*/ 0 h 250"/>
                <a:gd name="T176" fmla="*/ 854 w 854"/>
                <a:gd name="T177" fmla="*/ 250 h 250"/>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854" h="250">
                  <a:moveTo>
                    <a:pt x="4" y="250"/>
                  </a:moveTo>
                  <a:lnTo>
                    <a:pt x="4" y="250"/>
                  </a:lnTo>
                  <a:lnTo>
                    <a:pt x="14" y="250"/>
                  </a:lnTo>
                  <a:lnTo>
                    <a:pt x="25" y="250"/>
                  </a:lnTo>
                  <a:lnTo>
                    <a:pt x="49" y="248"/>
                  </a:lnTo>
                  <a:lnTo>
                    <a:pt x="95" y="238"/>
                  </a:lnTo>
                  <a:lnTo>
                    <a:pt x="95" y="238"/>
                  </a:lnTo>
                  <a:lnTo>
                    <a:pt x="212" y="215"/>
                  </a:lnTo>
                  <a:lnTo>
                    <a:pt x="212" y="215"/>
                  </a:lnTo>
                  <a:lnTo>
                    <a:pt x="331" y="189"/>
                  </a:lnTo>
                  <a:lnTo>
                    <a:pt x="448" y="162"/>
                  </a:lnTo>
                  <a:lnTo>
                    <a:pt x="448" y="162"/>
                  </a:lnTo>
                  <a:lnTo>
                    <a:pt x="559" y="133"/>
                  </a:lnTo>
                  <a:lnTo>
                    <a:pt x="613" y="115"/>
                  </a:lnTo>
                  <a:lnTo>
                    <a:pt x="670" y="98"/>
                  </a:lnTo>
                  <a:lnTo>
                    <a:pt x="670" y="98"/>
                  </a:lnTo>
                  <a:lnTo>
                    <a:pt x="718" y="80"/>
                  </a:lnTo>
                  <a:lnTo>
                    <a:pt x="769" y="63"/>
                  </a:lnTo>
                  <a:lnTo>
                    <a:pt x="769" y="63"/>
                  </a:lnTo>
                  <a:lnTo>
                    <a:pt x="790" y="53"/>
                  </a:lnTo>
                  <a:lnTo>
                    <a:pt x="816" y="45"/>
                  </a:lnTo>
                  <a:lnTo>
                    <a:pt x="825" y="39"/>
                  </a:lnTo>
                  <a:lnTo>
                    <a:pt x="837" y="34"/>
                  </a:lnTo>
                  <a:lnTo>
                    <a:pt x="845" y="26"/>
                  </a:lnTo>
                  <a:lnTo>
                    <a:pt x="853" y="16"/>
                  </a:lnTo>
                  <a:lnTo>
                    <a:pt x="853" y="16"/>
                  </a:lnTo>
                  <a:lnTo>
                    <a:pt x="854" y="12"/>
                  </a:lnTo>
                  <a:lnTo>
                    <a:pt x="853" y="6"/>
                  </a:lnTo>
                  <a:lnTo>
                    <a:pt x="851" y="2"/>
                  </a:lnTo>
                  <a:lnTo>
                    <a:pt x="845" y="0"/>
                  </a:lnTo>
                  <a:lnTo>
                    <a:pt x="845" y="0"/>
                  </a:lnTo>
                  <a:lnTo>
                    <a:pt x="835" y="0"/>
                  </a:lnTo>
                  <a:lnTo>
                    <a:pt x="825" y="2"/>
                  </a:lnTo>
                  <a:lnTo>
                    <a:pt x="804" y="10"/>
                  </a:lnTo>
                  <a:lnTo>
                    <a:pt x="767" y="30"/>
                  </a:lnTo>
                  <a:lnTo>
                    <a:pt x="767" y="30"/>
                  </a:lnTo>
                  <a:lnTo>
                    <a:pt x="716" y="49"/>
                  </a:lnTo>
                  <a:lnTo>
                    <a:pt x="668" y="67"/>
                  </a:lnTo>
                  <a:lnTo>
                    <a:pt x="668" y="67"/>
                  </a:lnTo>
                  <a:lnTo>
                    <a:pt x="609" y="86"/>
                  </a:lnTo>
                  <a:lnTo>
                    <a:pt x="549" y="104"/>
                  </a:lnTo>
                  <a:lnTo>
                    <a:pt x="430" y="135"/>
                  </a:lnTo>
                  <a:lnTo>
                    <a:pt x="430" y="135"/>
                  </a:lnTo>
                  <a:lnTo>
                    <a:pt x="313" y="162"/>
                  </a:lnTo>
                  <a:lnTo>
                    <a:pt x="197" y="187"/>
                  </a:lnTo>
                  <a:lnTo>
                    <a:pt x="197" y="187"/>
                  </a:lnTo>
                  <a:lnTo>
                    <a:pt x="90" y="213"/>
                  </a:lnTo>
                  <a:lnTo>
                    <a:pt x="90" y="213"/>
                  </a:lnTo>
                  <a:lnTo>
                    <a:pt x="45" y="222"/>
                  </a:lnTo>
                  <a:lnTo>
                    <a:pt x="22" y="230"/>
                  </a:lnTo>
                  <a:lnTo>
                    <a:pt x="10" y="236"/>
                  </a:lnTo>
                  <a:lnTo>
                    <a:pt x="0" y="242"/>
                  </a:lnTo>
                  <a:lnTo>
                    <a:pt x="0" y="242"/>
                  </a:lnTo>
                  <a:lnTo>
                    <a:pt x="0" y="244"/>
                  </a:lnTo>
                  <a:lnTo>
                    <a:pt x="0" y="246"/>
                  </a:lnTo>
                  <a:lnTo>
                    <a:pt x="0" y="248"/>
                  </a:lnTo>
                  <a:lnTo>
                    <a:pt x="4" y="250"/>
                  </a:lnTo>
                  <a:lnTo>
                    <a:pt x="4" y="25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4" name="Freeform 18"/>
            <p:cNvSpPr>
              <a:spLocks noChangeArrowheads="1"/>
            </p:cNvSpPr>
            <p:nvPr/>
          </p:nvSpPr>
          <p:spPr bwMode="auto">
            <a:xfrm>
              <a:off x="566737" y="566737"/>
              <a:ext cx="625475" cy="190500"/>
            </a:xfrm>
            <a:custGeom>
              <a:avLst/>
              <a:gdLst>
                <a:gd name="T0" fmla="*/ 9 w 788"/>
                <a:gd name="T1" fmla="*/ 240 h 240"/>
                <a:gd name="T2" fmla="*/ 9 w 788"/>
                <a:gd name="T3" fmla="*/ 240 h 240"/>
                <a:gd name="T4" fmla="*/ 107 w 788"/>
                <a:gd name="T5" fmla="*/ 203 h 240"/>
                <a:gd name="T6" fmla="*/ 157 w 788"/>
                <a:gd name="T7" fmla="*/ 187 h 240"/>
                <a:gd name="T8" fmla="*/ 206 w 788"/>
                <a:gd name="T9" fmla="*/ 172 h 240"/>
                <a:gd name="T10" fmla="*/ 206 w 788"/>
                <a:gd name="T11" fmla="*/ 172 h 240"/>
                <a:gd name="T12" fmla="*/ 258 w 788"/>
                <a:gd name="T13" fmla="*/ 160 h 240"/>
                <a:gd name="T14" fmla="*/ 309 w 788"/>
                <a:gd name="T15" fmla="*/ 148 h 240"/>
                <a:gd name="T16" fmla="*/ 412 w 788"/>
                <a:gd name="T17" fmla="*/ 127 h 240"/>
                <a:gd name="T18" fmla="*/ 412 w 788"/>
                <a:gd name="T19" fmla="*/ 127 h 240"/>
                <a:gd name="T20" fmla="*/ 515 w 788"/>
                <a:gd name="T21" fmla="*/ 106 h 240"/>
                <a:gd name="T22" fmla="*/ 566 w 788"/>
                <a:gd name="T23" fmla="*/ 96 h 240"/>
                <a:gd name="T24" fmla="*/ 618 w 788"/>
                <a:gd name="T25" fmla="*/ 82 h 240"/>
                <a:gd name="T26" fmla="*/ 618 w 788"/>
                <a:gd name="T27" fmla="*/ 82 h 240"/>
                <a:gd name="T28" fmla="*/ 659 w 788"/>
                <a:gd name="T29" fmla="*/ 70 h 240"/>
                <a:gd name="T30" fmla="*/ 700 w 788"/>
                <a:gd name="T31" fmla="*/ 57 h 240"/>
                <a:gd name="T32" fmla="*/ 700 w 788"/>
                <a:gd name="T33" fmla="*/ 57 h 240"/>
                <a:gd name="T34" fmla="*/ 722 w 788"/>
                <a:gd name="T35" fmla="*/ 51 h 240"/>
                <a:gd name="T36" fmla="*/ 745 w 788"/>
                <a:gd name="T37" fmla="*/ 43 h 240"/>
                <a:gd name="T38" fmla="*/ 766 w 788"/>
                <a:gd name="T39" fmla="*/ 34 h 240"/>
                <a:gd name="T40" fmla="*/ 776 w 788"/>
                <a:gd name="T41" fmla="*/ 26 h 240"/>
                <a:gd name="T42" fmla="*/ 784 w 788"/>
                <a:gd name="T43" fmla="*/ 20 h 240"/>
                <a:gd name="T44" fmla="*/ 784 w 788"/>
                <a:gd name="T45" fmla="*/ 20 h 240"/>
                <a:gd name="T46" fmla="*/ 788 w 788"/>
                <a:gd name="T47" fmla="*/ 12 h 240"/>
                <a:gd name="T48" fmla="*/ 788 w 788"/>
                <a:gd name="T49" fmla="*/ 6 h 240"/>
                <a:gd name="T50" fmla="*/ 782 w 788"/>
                <a:gd name="T51" fmla="*/ 2 h 240"/>
                <a:gd name="T52" fmla="*/ 776 w 788"/>
                <a:gd name="T53" fmla="*/ 0 h 240"/>
                <a:gd name="T54" fmla="*/ 776 w 788"/>
                <a:gd name="T55" fmla="*/ 0 h 240"/>
                <a:gd name="T56" fmla="*/ 766 w 788"/>
                <a:gd name="T57" fmla="*/ 0 h 240"/>
                <a:gd name="T58" fmla="*/ 757 w 788"/>
                <a:gd name="T59" fmla="*/ 4 h 240"/>
                <a:gd name="T60" fmla="*/ 737 w 788"/>
                <a:gd name="T61" fmla="*/ 10 h 240"/>
                <a:gd name="T62" fmla="*/ 698 w 788"/>
                <a:gd name="T63" fmla="*/ 28 h 240"/>
                <a:gd name="T64" fmla="*/ 698 w 788"/>
                <a:gd name="T65" fmla="*/ 28 h 240"/>
                <a:gd name="T66" fmla="*/ 644 w 788"/>
                <a:gd name="T67" fmla="*/ 45 h 240"/>
                <a:gd name="T68" fmla="*/ 589 w 788"/>
                <a:gd name="T69" fmla="*/ 59 h 240"/>
                <a:gd name="T70" fmla="*/ 589 w 788"/>
                <a:gd name="T71" fmla="*/ 59 h 240"/>
                <a:gd name="T72" fmla="*/ 539 w 788"/>
                <a:gd name="T73" fmla="*/ 72 h 240"/>
                <a:gd name="T74" fmla="*/ 486 w 788"/>
                <a:gd name="T75" fmla="*/ 84 h 240"/>
                <a:gd name="T76" fmla="*/ 383 w 788"/>
                <a:gd name="T77" fmla="*/ 106 h 240"/>
                <a:gd name="T78" fmla="*/ 383 w 788"/>
                <a:gd name="T79" fmla="*/ 106 h 240"/>
                <a:gd name="T80" fmla="*/ 286 w 788"/>
                <a:gd name="T81" fmla="*/ 125 h 240"/>
                <a:gd name="T82" fmla="*/ 237 w 788"/>
                <a:gd name="T83" fmla="*/ 135 h 240"/>
                <a:gd name="T84" fmla="*/ 186 w 788"/>
                <a:gd name="T85" fmla="*/ 148 h 240"/>
                <a:gd name="T86" fmla="*/ 138 w 788"/>
                <a:gd name="T87" fmla="*/ 162 h 240"/>
                <a:gd name="T88" fmla="*/ 89 w 788"/>
                <a:gd name="T89" fmla="*/ 179 h 240"/>
                <a:gd name="T90" fmla="*/ 44 w 788"/>
                <a:gd name="T91" fmla="*/ 201 h 240"/>
                <a:gd name="T92" fmla="*/ 23 w 788"/>
                <a:gd name="T93" fmla="*/ 215 h 240"/>
                <a:gd name="T94" fmla="*/ 1 w 788"/>
                <a:gd name="T95" fmla="*/ 226 h 240"/>
                <a:gd name="T96" fmla="*/ 1 w 788"/>
                <a:gd name="T97" fmla="*/ 226 h 240"/>
                <a:gd name="T98" fmla="*/ 0 w 788"/>
                <a:gd name="T99" fmla="*/ 228 h 240"/>
                <a:gd name="T100" fmla="*/ 0 w 788"/>
                <a:gd name="T101" fmla="*/ 232 h 240"/>
                <a:gd name="T102" fmla="*/ 0 w 788"/>
                <a:gd name="T103" fmla="*/ 236 h 240"/>
                <a:gd name="T104" fmla="*/ 5 w 788"/>
                <a:gd name="T105" fmla="*/ 240 h 240"/>
                <a:gd name="T106" fmla="*/ 9 w 788"/>
                <a:gd name="T107" fmla="*/ 240 h 240"/>
                <a:gd name="T108" fmla="*/ 9 w 788"/>
                <a:gd name="T109" fmla="*/ 240 h 240"/>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788"/>
                <a:gd name="T166" fmla="*/ 0 h 240"/>
                <a:gd name="T167" fmla="*/ 788 w 788"/>
                <a:gd name="T168" fmla="*/ 240 h 240"/>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788" h="240">
                  <a:moveTo>
                    <a:pt x="9" y="240"/>
                  </a:moveTo>
                  <a:lnTo>
                    <a:pt x="9" y="240"/>
                  </a:lnTo>
                  <a:lnTo>
                    <a:pt x="107" y="203"/>
                  </a:lnTo>
                  <a:lnTo>
                    <a:pt x="157" y="187"/>
                  </a:lnTo>
                  <a:lnTo>
                    <a:pt x="206" y="172"/>
                  </a:lnTo>
                  <a:lnTo>
                    <a:pt x="206" y="172"/>
                  </a:lnTo>
                  <a:lnTo>
                    <a:pt x="258" y="160"/>
                  </a:lnTo>
                  <a:lnTo>
                    <a:pt x="309" y="148"/>
                  </a:lnTo>
                  <a:lnTo>
                    <a:pt x="412" y="127"/>
                  </a:lnTo>
                  <a:lnTo>
                    <a:pt x="412" y="127"/>
                  </a:lnTo>
                  <a:lnTo>
                    <a:pt x="515" y="106"/>
                  </a:lnTo>
                  <a:lnTo>
                    <a:pt x="566" y="96"/>
                  </a:lnTo>
                  <a:lnTo>
                    <a:pt x="618" y="82"/>
                  </a:lnTo>
                  <a:lnTo>
                    <a:pt x="618" y="82"/>
                  </a:lnTo>
                  <a:lnTo>
                    <a:pt x="659" y="70"/>
                  </a:lnTo>
                  <a:lnTo>
                    <a:pt x="700" y="57"/>
                  </a:lnTo>
                  <a:lnTo>
                    <a:pt x="700" y="57"/>
                  </a:lnTo>
                  <a:lnTo>
                    <a:pt x="722" y="51"/>
                  </a:lnTo>
                  <a:lnTo>
                    <a:pt x="745" y="43"/>
                  </a:lnTo>
                  <a:lnTo>
                    <a:pt x="766" y="34"/>
                  </a:lnTo>
                  <a:lnTo>
                    <a:pt x="776" y="26"/>
                  </a:lnTo>
                  <a:lnTo>
                    <a:pt x="784" y="20"/>
                  </a:lnTo>
                  <a:lnTo>
                    <a:pt x="784" y="20"/>
                  </a:lnTo>
                  <a:lnTo>
                    <a:pt x="788" y="12"/>
                  </a:lnTo>
                  <a:lnTo>
                    <a:pt x="788" y="6"/>
                  </a:lnTo>
                  <a:lnTo>
                    <a:pt x="782" y="2"/>
                  </a:lnTo>
                  <a:lnTo>
                    <a:pt x="776" y="0"/>
                  </a:lnTo>
                  <a:lnTo>
                    <a:pt x="776" y="0"/>
                  </a:lnTo>
                  <a:lnTo>
                    <a:pt x="766" y="0"/>
                  </a:lnTo>
                  <a:lnTo>
                    <a:pt x="757" y="4"/>
                  </a:lnTo>
                  <a:lnTo>
                    <a:pt x="737" y="10"/>
                  </a:lnTo>
                  <a:lnTo>
                    <a:pt x="698" y="28"/>
                  </a:lnTo>
                  <a:lnTo>
                    <a:pt x="698" y="28"/>
                  </a:lnTo>
                  <a:lnTo>
                    <a:pt x="644" y="45"/>
                  </a:lnTo>
                  <a:lnTo>
                    <a:pt x="589" y="59"/>
                  </a:lnTo>
                  <a:lnTo>
                    <a:pt x="589" y="59"/>
                  </a:lnTo>
                  <a:lnTo>
                    <a:pt x="539" y="72"/>
                  </a:lnTo>
                  <a:lnTo>
                    <a:pt x="486" y="84"/>
                  </a:lnTo>
                  <a:lnTo>
                    <a:pt x="383" y="106"/>
                  </a:lnTo>
                  <a:lnTo>
                    <a:pt x="383" y="106"/>
                  </a:lnTo>
                  <a:lnTo>
                    <a:pt x="286" y="125"/>
                  </a:lnTo>
                  <a:lnTo>
                    <a:pt x="237" y="135"/>
                  </a:lnTo>
                  <a:lnTo>
                    <a:pt x="186" y="148"/>
                  </a:lnTo>
                  <a:lnTo>
                    <a:pt x="138" y="162"/>
                  </a:lnTo>
                  <a:lnTo>
                    <a:pt x="89" y="179"/>
                  </a:lnTo>
                  <a:lnTo>
                    <a:pt x="44" y="201"/>
                  </a:lnTo>
                  <a:lnTo>
                    <a:pt x="23" y="215"/>
                  </a:lnTo>
                  <a:lnTo>
                    <a:pt x="1" y="226"/>
                  </a:lnTo>
                  <a:lnTo>
                    <a:pt x="1" y="226"/>
                  </a:lnTo>
                  <a:lnTo>
                    <a:pt x="0" y="228"/>
                  </a:lnTo>
                  <a:lnTo>
                    <a:pt x="0" y="232"/>
                  </a:lnTo>
                  <a:lnTo>
                    <a:pt x="0" y="236"/>
                  </a:lnTo>
                  <a:lnTo>
                    <a:pt x="5" y="240"/>
                  </a:lnTo>
                  <a:lnTo>
                    <a:pt x="9" y="240"/>
                  </a:lnTo>
                  <a:lnTo>
                    <a:pt x="9" y="24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5" name="Freeform 19"/>
            <p:cNvSpPr>
              <a:spLocks noChangeArrowheads="1"/>
            </p:cNvSpPr>
            <p:nvPr/>
          </p:nvSpPr>
          <p:spPr bwMode="auto">
            <a:xfrm>
              <a:off x="1011237" y="314325"/>
              <a:ext cx="452438" cy="100012"/>
            </a:xfrm>
            <a:custGeom>
              <a:avLst/>
              <a:gdLst>
                <a:gd name="T0" fmla="*/ 6 w 570"/>
                <a:gd name="T1" fmla="*/ 127 h 127"/>
                <a:gd name="T2" fmla="*/ 6 w 570"/>
                <a:gd name="T3" fmla="*/ 127 h 127"/>
                <a:gd name="T4" fmla="*/ 41 w 570"/>
                <a:gd name="T5" fmla="*/ 127 h 127"/>
                <a:gd name="T6" fmla="*/ 74 w 570"/>
                <a:gd name="T7" fmla="*/ 125 h 127"/>
                <a:gd name="T8" fmla="*/ 107 w 570"/>
                <a:gd name="T9" fmla="*/ 121 h 127"/>
                <a:gd name="T10" fmla="*/ 142 w 570"/>
                <a:gd name="T11" fmla="*/ 115 h 127"/>
                <a:gd name="T12" fmla="*/ 208 w 570"/>
                <a:gd name="T13" fmla="*/ 103 h 127"/>
                <a:gd name="T14" fmla="*/ 274 w 570"/>
                <a:gd name="T15" fmla="*/ 92 h 127"/>
                <a:gd name="T16" fmla="*/ 274 w 570"/>
                <a:gd name="T17" fmla="*/ 92 h 127"/>
                <a:gd name="T18" fmla="*/ 346 w 570"/>
                <a:gd name="T19" fmla="*/ 78 h 127"/>
                <a:gd name="T20" fmla="*/ 418 w 570"/>
                <a:gd name="T21" fmla="*/ 64 h 127"/>
                <a:gd name="T22" fmla="*/ 489 w 570"/>
                <a:gd name="T23" fmla="*/ 47 h 127"/>
                <a:gd name="T24" fmla="*/ 559 w 570"/>
                <a:gd name="T25" fmla="*/ 29 h 127"/>
                <a:gd name="T26" fmla="*/ 559 w 570"/>
                <a:gd name="T27" fmla="*/ 29 h 127"/>
                <a:gd name="T28" fmla="*/ 564 w 570"/>
                <a:gd name="T29" fmla="*/ 26 h 127"/>
                <a:gd name="T30" fmla="*/ 568 w 570"/>
                <a:gd name="T31" fmla="*/ 22 h 127"/>
                <a:gd name="T32" fmla="*/ 570 w 570"/>
                <a:gd name="T33" fmla="*/ 16 h 127"/>
                <a:gd name="T34" fmla="*/ 570 w 570"/>
                <a:gd name="T35" fmla="*/ 10 h 127"/>
                <a:gd name="T36" fmla="*/ 568 w 570"/>
                <a:gd name="T37" fmla="*/ 6 h 127"/>
                <a:gd name="T38" fmla="*/ 564 w 570"/>
                <a:gd name="T39" fmla="*/ 2 h 127"/>
                <a:gd name="T40" fmla="*/ 561 w 570"/>
                <a:gd name="T41" fmla="*/ 0 h 127"/>
                <a:gd name="T42" fmla="*/ 553 w 570"/>
                <a:gd name="T43" fmla="*/ 0 h 127"/>
                <a:gd name="T44" fmla="*/ 553 w 570"/>
                <a:gd name="T45" fmla="*/ 0 h 127"/>
                <a:gd name="T46" fmla="*/ 487 w 570"/>
                <a:gd name="T47" fmla="*/ 18 h 127"/>
                <a:gd name="T48" fmla="*/ 418 w 570"/>
                <a:gd name="T49" fmla="*/ 35 h 127"/>
                <a:gd name="T50" fmla="*/ 352 w 570"/>
                <a:gd name="T51" fmla="*/ 49 h 127"/>
                <a:gd name="T52" fmla="*/ 284 w 570"/>
                <a:gd name="T53" fmla="*/ 62 h 127"/>
                <a:gd name="T54" fmla="*/ 284 w 570"/>
                <a:gd name="T55" fmla="*/ 62 h 127"/>
                <a:gd name="T56" fmla="*/ 214 w 570"/>
                <a:gd name="T57" fmla="*/ 74 h 127"/>
                <a:gd name="T58" fmla="*/ 144 w 570"/>
                <a:gd name="T59" fmla="*/ 84 h 127"/>
                <a:gd name="T60" fmla="*/ 74 w 570"/>
                <a:gd name="T61" fmla="*/ 96 h 127"/>
                <a:gd name="T62" fmla="*/ 39 w 570"/>
                <a:gd name="T63" fmla="*/ 103 h 127"/>
                <a:gd name="T64" fmla="*/ 6 w 570"/>
                <a:gd name="T65" fmla="*/ 113 h 127"/>
                <a:gd name="T66" fmla="*/ 6 w 570"/>
                <a:gd name="T67" fmla="*/ 113 h 127"/>
                <a:gd name="T68" fmla="*/ 2 w 570"/>
                <a:gd name="T69" fmla="*/ 115 h 127"/>
                <a:gd name="T70" fmla="*/ 0 w 570"/>
                <a:gd name="T71" fmla="*/ 121 h 127"/>
                <a:gd name="T72" fmla="*/ 2 w 570"/>
                <a:gd name="T73" fmla="*/ 125 h 127"/>
                <a:gd name="T74" fmla="*/ 6 w 570"/>
                <a:gd name="T75" fmla="*/ 127 h 127"/>
                <a:gd name="T76" fmla="*/ 6 w 570"/>
                <a:gd name="T77" fmla="*/ 127 h 12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570"/>
                <a:gd name="T118" fmla="*/ 0 h 127"/>
                <a:gd name="T119" fmla="*/ 570 w 570"/>
                <a:gd name="T120" fmla="*/ 127 h 12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570" h="127">
                  <a:moveTo>
                    <a:pt x="6" y="127"/>
                  </a:moveTo>
                  <a:lnTo>
                    <a:pt x="6" y="127"/>
                  </a:lnTo>
                  <a:lnTo>
                    <a:pt x="41" y="127"/>
                  </a:lnTo>
                  <a:lnTo>
                    <a:pt x="74" y="125"/>
                  </a:lnTo>
                  <a:lnTo>
                    <a:pt x="107" y="121"/>
                  </a:lnTo>
                  <a:lnTo>
                    <a:pt x="142" y="115"/>
                  </a:lnTo>
                  <a:lnTo>
                    <a:pt x="208" y="103"/>
                  </a:lnTo>
                  <a:lnTo>
                    <a:pt x="274" y="92"/>
                  </a:lnTo>
                  <a:lnTo>
                    <a:pt x="274" y="92"/>
                  </a:lnTo>
                  <a:lnTo>
                    <a:pt x="346" y="78"/>
                  </a:lnTo>
                  <a:lnTo>
                    <a:pt x="418" y="64"/>
                  </a:lnTo>
                  <a:lnTo>
                    <a:pt x="489" y="47"/>
                  </a:lnTo>
                  <a:lnTo>
                    <a:pt x="559" y="29"/>
                  </a:lnTo>
                  <a:lnTo>
                    <a:pt x="559" y="29"/>
                  </a:lnTo>
                  <a:lnTo>
                    <a:pt x="564" y="26"/>
                  </a:lnTo>
                  <a:lnTo>
                    <a:pt x="568" y="22"/>
                  </a:lnTo>
                  <a:lnTo>
                    <a:pt x="570" y="16"/>
                  </a:lnTo>
                  <a:lnTo>
                    <a:pt x="570" y="10"/>
                  </a:lnTo>
                  <a:lnTo>
                    <a:pt x="568" y="6"/>
                  </a:lnTo>
                  <a:lnTo>
                    <a:pt x="564" y="2"/>
                  </a:lnTo>
                  <a:lnTo>
                    <a:pt x="561" y="0"/>
                  </a:lnTo>
                  <a:lnTo>
                    <a:pt x="553" y="0"/>
                  </a:lnTo>
                  <a:lnTo>
                    <a:pt x="553" y="0"/>
                  </a:lnTo>
                  <a:lnTo>
                    <a:pt x="487" y="18"/>
                  </a:lnTo>
                  <a:lnTo>
                    <a:pt x="418" y="35"/>
                  </a:lnTo>
                  <a:lnTo>
                    <a:pt x="352" y="49"/>
                  </a:lnTo>
                  <a:lnTo>
                    <a:pt x="284" y="62"/>
                  </a:lnTo>
                  <a:lnTo>
                    <a:pt x="284" y="62"/>
                  </a:lnTo>
                  <a:lnTo>
                    <a:pt x="214" y="74"/>
                  </a:lnTo>
                  <a:lnTo>
                    <a:pt x="144" y="84"/>
                  </a:lnTo>
                  <a:lnTo>
                    <a:pt x="74" y="96"/>
                  </a:lnTo>
                  <a:lnTo>
                    <a:pt x="39" y="103"/>
                  </a:lnTo>
                  <a:lnTo>
                    <a:pt x="6" y="113"/>
                  </a:lnTo>
                  <a:lnTo>
                    <a:pt x="6" y="113"/>
                  </a:lnTo>
                  <a:lnTo>
                    <a:pt x="2" y="115"/>
                  </a:lnTo>
                  <a:lnTo>
                    <a:pt x="0" y="121"/>
                  </a:lnTo>
                  <a:lnTo>
                    <a:pt x="2" y="125"/>
                  </a:lnTo>
                  <a:lnTo>
                    <a:pt x="6" y="127"/>
                  </a:lnTo>
                  <a:lnTo>
                    <a:pt x="6" y="12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16" name="组合 31"/>
          <p:cNvGrpSpPr/>
          <p:nvPr/>
        </p:nvGrpSpPr>
        <p:grpSpPr bwMode="auto">
          <a:xfrm>
            <a:off x="3302794" y="2122488"/>
            <a:ext cx="1616075" cy="1633537"/>
            <a:chOff x="0" y="0"/>
            <a:chExt cx="1616075" cy="1633537"/>
          </a:xfrm>
          <a:solidFill>
            <a:schemeClr val="bg1"/>
          </a:solidFill>
        </p:grpSpPr>
        <p:sp>
          <p:nvSpPr>
            <p:cNvPr id="17" name="Freeform 11"/>
            <p:cNvSpPr>
              <a:spLocks noChangeArrowheads="1"/>
            </p:cNvSpPr>
            <p:nvPr/>
          </p:nvSpPr>
          <p:spPr bwMode="auto">
            <a:xfrm>
              <a:off x="0" y="0"/>
              <a:ext cx="1616075" cy="1633537"/>
            </a:xfrm>
            <a:custGeom>
              <a:avLst/>
              <a:gdLst>
                <a:gd name="T0" fmla="*/ 1802 w 2036"/>
                <a:gd name="T1" fmla="*/ 1472 h 2058"/>
                <a:gd name="T2" fmla="*/ 1800 w 2036"/>
                <a:gd name="T3" fmla="*/ 1402 h 2058"/>
                <a:gd name="T4" fmla="*/ 1787 w 2036"/>
                <a:gd name="T5" fmla="*/ 1273 h 2058"/>
                <a:gd name="T6" fmla="*/ 1769 w 2036"/>
                <a:gd name="T7" fmla="*/ 1160 h 2058"/>
                <a:gd name="T8" fmla="*/ 1738 w 2036"/>
                <a:gd name="T9" fmla="*/ 1034 h 2058"/>
                <a:gd name="T10" fmla="*/ 1693 w 2036"/>
                <a:gd name="T11" fmla="*/ 896 h 2058"/>
                <a:gd name="T12" fmla="*/ 1631 w 2036"/>
                <a:gd name="T13" fmla="*/ 752 h 2058"/>
                <a:gd name="T14" fmla="*/ 1592 w 2036"/>
                <a:gd name="T15" fmla="*/ 678 h 2058"/>
                <a:gd name="T16" fmla="*/ 1547 w 2036"/>
                <a:gd name="T17" fmla="*/ 608 h 2058"/>
                <a:gd name="T18" fmla="*/ 1499 w 2036"/>
                <a:gd name="T19" fmla="*/ 536 h 2058"/>
                <a:gd name="T20" fmla="*/ 1442 w 2036"/>
                <a:gd name="T21" fmla="*/ 467 h 2058"/>
                <a:gd name="T22" fmla="*/ 1380 w 2036"/>
                <a:gd name="T23" fmla="*/ 399 h 2058"/>
                <a:gd name="T24" fmla="*/ 1312 w 2036"/>
                <a:gd name="T25" fmla="*/ 337 h 2058"/>
                <a:gd name="T26" fmla="*/ 1236 w 2036"/>
                <a:gd name="T27" fmla="*/ 277 h 2058"/>
                <a:gd name="T28" fmla="*/ 1152 w 2036"/>
                <a:gd name="T29" fmla="*/ 220 h 2058"/>
                <a:gd name="T30" fmla="*/ 1061 w 2036"/>
                <a:gd name="T31" fmla="*/ 170 h 2058"/>
                <a:gd name="T32" fmla="*/ 961 w 2036"/>
                <a:gd name="T33" fmla="*/ 125 h 2058"/>
                <a:gd name="T34" fmla="*/ 852 w 2036"/>
                <a:gd name="T35" fmla="*/ 84 h 2058"/>
                <a:gd name="T36" fmla="*/ 736 w 2036"/>
                <a:gd name="T37" fmla="*/ 53 h 2058"/>
                <a:gd name="T38" fmla="*/ 609 w 2036"/>
                <a:gd name="T39" fmla="*/ 28 h 2058"/>
                <a:gd name="T40" fmla="*/ 473 w 2036"/>
                <a:gd name="T41" fmla="*/ 10 h 2058"/>
                <a:gd name="T42" fmla="*/ 329 w 2036"/>
                <a:gd name="T43" fmla="*/ 2 h 2058"/>
                <a:gd name="T44" fmla="*/ 171 w 2036"/>
                <a:gd name="T45" fmla="*/ 2 h 2058"/>
                <a:gd name="T46" fmla="*/ 6 w 2036"/>
                <a:gd name="T47" fmla="*/ 14 h 2058"/>
                <a:gd name="T48" fmla="*/ 4 w 2036"/>
                <a:gd name="T49" fmla="*/ 30 h 2058"/>
                <a:gd name="T50" fmla="*/ 0 w 2036"/>
                <a:gd name="T51" fmla="*/ 109 h 2058"/>
                <a:gd name="T52" fmla="*/ 2 w 2036"/>
                <a:gd name="T53" fmla="*/ 193 h 2058"/>
                <a:gd name="T54" fmla="*/ 12 w 2036"/>
                <a:gd name="T55" fmla="*/ 298 h 2058"/>
                <a:gd name="T56" fmla="*/ 31 w 2036"/>
                <a:gd name="T57" fmla="*/ 417 h 2058"/>
                <a:gd name="T58" fmla="*/ 66 w 2036"/>
                <a:gd name="T59" fmla="*/ 547 h 2058"/>
                <a:gd name="T60" fmla="*/ 119 w 2036"/>
                <a:gd name="T61" fmla="*/ 685 h 2058"/>
                <a:gd name="T62" fmla="*/ 154 w 2036"/>
                <a:gd name="T63" fmla="*/ 756 h 2058"/>
                <a:gd name="T64" fmla="*/ 193 w 2036"/>
                <a:gd name="T65" fmla="*/ 826 h 2058"/>
                <a:gd name="T66" fmla="*/ 239 w 2036"/>
                <a:gd name="T67" fmla="*/ 896 h 2058"/>
                <a:gd name="T68" fmla="*/ 292 w 2036"/>
                <a:gd name="T69" fmla="*/ 964 h 2058"/>
                <a:gd name="T70" fmla="*/ 352 w 2036"/>
                <a:gd name="T71" fmla="*/ 1032 h 2058"/>
                <a:gd name="T72" fmla="*/ 418 w 2036"/>
                <a:gd name="T73" fmla="*/ 1096 h 2058"/>
                <a:gd name="T74" fmla="*/ 494 w 2036"/>
                <a:gd name="T75" fmla="*/ 1160 h 2058"/>
                <a:gd name="T76" fmla="*/ 578 w 2036"/>
                <a:gd name="T77" fmla="*/ 1221 h 2058"/>
                <a:gd name="T78" fmla="*/ 669 w 2036"/>
                <a:gd name="T79" fmla="*/ 1277 h 2058"/>
                <a:gd name="T80" fmla="*/ 771 w 2036"/>
                <a:gd name="T81" fmla="*/ 1328 h 2058"/>
                <a:gd name="T82" fmla="*/ 882 w 2036"/>
                <a:gd name="T83" fmla="*/ 1376 h 2058"/>
                <a:gd name="T84" fmla="*/ 1004 w 2036"/>
                <a:gd name="T85" fmla="*/ 1419 h 2058"/>
                <a:gd name="T86" fmla="*/ 1135 w 2036"/>
                <a:gd name="T87" fmla="*/ 1456 h 2058"/>
                <a:gd name="T88" fmla="*/ 1279 w 2036"/>
                <a:gd name="T89" fmla="*/ 1487 h 2058"/>
                <a:gd name="T90" fmla="*/ 1432 w 2036"/>
                <a:gd name="T91" fmla="*/ 1511 h 2058"/>
                <a:gd name="T92" fmla="*/ 1598 w 2036"/>
                <a:gd name="T93" fmla="*/ 1528 h 2058"/>
                <a:gd name="T94" fmla="*/ 1775 w 2036"/>
                <a:gd name="T95" fmla="*/ 1536 h 2058"/>
                <a:gd name="T96" fmla="*/ 1802 w 2036"/>
                <a:gd name="T97" fmla="*/ 1587 h 2058"/>
                <a:gd name="T98" fmla="*/ 1861 w 2036"/>
                <a:gd name="T99" fmla="*/ 1711 h 2058"/>
                <a:gd name="T100" fmla="*/ 1892 w 2036"/>
                <a:gd name="T101" fmla="*/ 1791 h 2058"/>
                <a:gd name="T102" fmla="*/ 1919 w 2036"/>
                <a:gd name="T103" fmla="*/ 1877 h 2058"/>
                <a:gd name="T104" fmla="*/ 1938 w 2036"/>
                <a:gd name="T105" fmla="*/ 1962 h 2058"/>
                <a:gd name="T106" fmla="*/ 1944 w 2036"/>
                <a:gd name="T107" fmla="*/ 2044 h 2058"/>
                <a:gd name="T108" fmla="*/ 2036 w 2036"/>
                <a:gd name="T109" fmla="*/ 2058 h 2058"/>
                <a:gd name="T110" fmla="*/ 1997 w 2036"/>
                <a:gd name="T111" fmla="*/ 1919 h 2058"/>
                <a:gd name="T112" fmla="*/ 1933 w 2036"/>
                <a:gd name="T113" fmla="*/ 1737 h 2058"/>
                <a:gd name="T114" fmla="*/ 1894 w 2036"/>
                <a:gd name="T115" fmla="*/ 1639 h 2058"/>
                <a:gd name="T116" fmla="*/ 1849 w 2036"/>
                <a:gd name="T117" fmla="*/ 1550 h 2058"/>
                <a:gd name="T118" fmla="*/ 1802 w 2036"/>
                <a:gd name="T119" fmla="*/ 1472 h 205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036"/>
                <a:gd name="T181" fmla="*/ 0 h 2058"/>
                <a:gd name="T182" fmla="*/ 2036 w 2036"/>
                <a:gd name="T183" fmla="*/ 2058 h 205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036" h="2058">
                  <a:moveTo>
                    <a:pt x="1802" y="1472"/>
                  </a:moveTo>
                  <a:lnTo>
                    <a:pt x="1802" y="1472"/>
                  </a:lnTo>
                  <a:lnTo>
                    <a:pt x="1802" y="1452"/>
                  </a:lnTo>
                  <a:lnTo>
                    <a:pt x="1800" y="1402"/>
                  </a:lnTo>
                  <a:lnTo>
                    <a:pt x="1792" y="1322"/>
                  </a:lnTo>
                  <a:lnTo>
                    <a:pt x="1787" y="1273"/>
                  </a:lnTo>
                  <a:lnTo>
                    <a:pt x="1779" y="1219"/>
                  </a:lnTo>
                  <a:lnTo>
                    <a:pt x="1769" y="1160"/>
                  </a:lnTo>
                  <a:lnTo>
                    <a:pt x="1755" y="1098"/>
                  </a:lnTo>
                  <a:lnTo>
                    <a:pt x="1738" y="1034"/>
                  </a:lnTo>
                  <a:lnTo>
                    <a:pt x="1717" y="966"/>
                  </a:lnTo>
                  <a:lnTo>
                    <a:pt x="1693" y="896"/>
                  </a:lnTo>
                  <a:lnTo>
                    <a:pt x="1664" y="824"/>
                  </a:lnTo>
                  <a:lnTo>
                    <a:pt x="1631" y="752"/>
                  </a:lnTo>
                  <a:lnTo>
                    <a:pt x="1611" y="715"/>
                  </a:lnTo>
                  <a:lnTo>
                    <a:pt x="1592" y="678"/>
                  </a:lnTo>
                  <a:lnTo>
                    <a:pt x="1571" y="643"/>
                  </a:lnTo>
                  <a:lnTo>
                    <a:pt x="1547" y="608"/>
                  </a:lnTo>
                  <a:lnTo>
                    <a:pt x="1524" y="571"/>
                  </a:lnTo>
                  <a:lnTo>
                    <a:pt x="1499" y="536"/>
                  </a:lnTo>
                  <a:lnTo>
                    <a:pt x="1471" y="501"/>
                  </a:lnTo>
                  <a:lnTo>
                    <a:pt x="1442" y="467"/>
                  </a:lnTo>
                  <a:lnTo>
                    <a:pt x="1413" y="432"/>
                  </a:lnTo>
                  <a:lnTo>
                    <a:pt x="1380" y="399"/>
                  </a:lnTo>
                  <a:lnTo>
                    <a:pt x="1347" y="368"/>
                  </a:lnTo>
                  <a:lnTo>
                    <a:pt x="1312" y="337"/>
                  </a:lnTo>
                  <a:lnTo>
                    <a:pt x="1275" y="306"/>
                  </a:lnTo>
                  <a:lnTo>
                    <a:pt x="1236" y="277"/>
                  </a:lnTo>
                  <a:lnTo>
                    <a:pt x="1195" y="248"/>
                  </a:lnTo>
                  <a:lnTo>
                    <a:pt x="1152" y="220"/>
                  </a:lnTo>
                  <a:lnTo>
                    <a:pt x="1107" y="195"/>
                  </a:lnTo>
                  <a:lnTo>
                    <a:pt x="1061" y="170"/>
                  </a:lnTo>
                  <a:lnTo>
                    <a:pt x="1012" y="146"/>
                  </a:lnTo>
                  <a:lnTo>
                    <a:pt x="961" y="125"/>
                  </a:lnTo>
                  <a:lnTo>
                    <a:pt x="909" y="104"/>
                  </a:lnTo>
                  <a:lnTo>
                    <a:pt x="852" y="84"/>
                  </a:lnTo>
                  <a:lnTo>
                    <a:pt x="796" y="68"/>
                  </a:lnTo>
                  <a:lnTo>
                    <a:pt x="736" y="53"/>
                  </a:lnTo>
                  <a:lnTo>
                    <a:pt x="673" y="39"/>
                  </a:lnTo>
                  <a:lnTo>
                    <a:pt x="609" y="28"/>
                  </a:lnTo>
                  <a:lnTo>
                    <a:pt x="543" y="18"/>
                  </a:lnTo>
                  <a:lnTo>
                    <a:pt x="473" y="10"/>
                  </a:lnTo>
                  <a:lnTo>
                    <a:pt x="403" y="4"/>
                  </a:lnTo>
                  <a:lnTo>
                    <a:pt x="329" y="2"/>
                  </a:lnTo>
                  <a:lnTo>
                    <a:pt x="251" y="0"/>
                  </a:lnTo>
                  <a:lnTo>
                    <a:pt x="171" y="2"/>
                  </a:lnTo>
                  <a:lnTo>
                    <a:pt x="90" y="6"/>
                  </a:lnTo>
                  <a:lnTo>
                    <a:pt x="6" y="14"/>
                  </a:lnTo>
                  <a:lnTo>
                    <a:pt x="6" y="14"/>
                  </a:lnTo>
                  <a:lnTo>
                    <a:pt x="4" y="30"/>
                  </a:lnTo>
                  <a:lnTo>
                    <a:pt x="0" y="76"/>
                  </a:lnTo>
                  <a:lnTo>
                    <a:pt x="0" y="109"/>
                  </a:lnTo>
                  <a:lnTo>
                    <a:pt x="0" y="148"/>
                  </a:lnTo>
                  <a:lnTo>
                    <a:pt x="2" y="193"/>
                  </a:lnTo>
                  <a:lnTo>
                    <a:pt x="6" y="244"/>
                  </a:lnTo>
                  <a:lnTo>
                    <a:pt x="12" y="298"/>
                  </a:lnTo>
                  <a:lnTo>
                    <a:pt x="19" y="357"/>
                  </a:lnTo>
                  <a:lnTo>
                    <a:pt x="31" y="417"/>
                  </a:lnTo>
                  <a:lnTo>
                    <a:pt x="47" y="481"/>
                  </a:lnTo>
                  <a:lnTo>
                    <a:pt x="66" y="547"/>
                  </a:lnTo>
                  <a:lnTo>
                    <a:pt x="91" y="615"/>
                  </a:lnTo>
                  <a:lnTo>
                    <a:pt x="119" y="685"/>
                  </a:lnTo>
                  <a:lnTo>
                    <a:pt x="136" y="721"/>
                  </a:lnTo>
                  <a:lnTo>
                    <a:pt x="154" y="756"/>
                  </a:lnTo>
                  <a:lnTo>
                    <a:pt x="173" y="791"/>
                  </a:lnTo>
                  <a:lnTo>
                    <a:pt x="193" y="826"/>
                  </a:lnTo>
                  <a:lnTo>
                    <a:pt x="216" y="861"/>
                  </a:lnTo>
                  <a:lnTo>
                    <a:pt x="239" y="896"/>
                  </a:lnTo>
                  <a:lnTo>
                    <a:pt x="265" y="929"/>
                  </a:lnTo>
                  <a:lnTo>
                    <a:pt x="292" y="964"/>
                  </a:lnTo>
                  <a:lnTo>
                    <a:pt x="321" y="999"/>
                  </a:lnTo>
                  <a:lnTo>
                    <a:pt x="352" y="1032"/>
                  </a:lnTo>
                  <a:lnTo>
                    <a:pt x="385" y="1065"/>
                  </a:lnTo>
                  <a:lnTo>
                    <a:pt x="418" y="1096"/>
                  </a:lnTo>
                  <a:lnTo>
                    <a:pt x="455" y="1129"/>
                  </a:lnTo>
                  <a:lnTo>
                    <a:pt x="494" y="1160"/>
                  </a:lnTo>
                  <a:lnTo>
                    <a:pt x="535" y="1190"/>
                  </a:lnTo>
                  <a:lnTo>
                    <a:pt x="578" y="1221"/>
                  </a:lnTo>
                  <a:lnTo>
                    <a:pt x="623" y="1248"/>
                  </a:lnTo>
                  <a:lnTo>
                    <a:pt x="669" y="1277"/>
                  </a:lnTo>
                  <a:lnTo>
                    <a:pt x="720" y="1302"/>
                  </a:lnTo>
                  <a:lnTo>
                    <a:pt x="771" y="1328"/>
                  </a:lnTo>
                  <a:lnTo>
                    <a:pt x="825" y="1353"/>
                  </a:lnTo>
                  <a:lnTo>
                    <a:pt x="882" y="1376"/>
                  </a:lnTo>
                  <a:lnTo>
                    <a:pt x="942" y="1398"/>
                  </a:lnTo>
                  <a:lnTo>
                    <a:pt x="1004" y="1419"/>
                  </a:lnTo>
                  <a:lnTo>
                    <a:pt x="1068" y="1439"/>
                  </a:lnTo>
                  <a:lnTo>
                    <a:pt x="1135" y="1456"/>
                  </a:lnTo>
                  <a:lnTo>
                    <a:pt x="1205" y="1472"/>
                  </a:lnTo>
                  <a:lnTo>
                    <a:pt x="1279" y="1487"/>
                  </a:lnTo>
                  <a:lnTo>
                    <a:pt x="1355" y="1499"/>
                  </a:lnTo>
                  <a:lnTo>
                    <a:pt x="1432" y="1511"/>
                  </a:lnTo>
                  <a:lnTo>
                    <a:pt x="1514" y="1520"/>
                  </a:lnTo>
                  <a:lnTo>
                    <a:pt x="1598" y="1528"/>
                  </a:lnTo>
                  <a:lnTo>
                    <a:pt x="1685" y="1532"/>
                  </a:lnTo>
                  <a:lnTo>
                    <a:pt x="1775" y="1536"/>
                  </a:lnTo>
                  <a:lnTo>
                    <a:pt x="1775" y="1536"/>
                  </a:lnTo>
                  <a:lnTo>
                    <a:pt x="1802" y="1587"/>
                  </a:lnTo>
                  <a:lnTo>
                    <a:pt x="1829" y="1641"/>
                  </a:lnTo>
                  <a:lnTo>
                    <a:pt x="1861" y="1711"/>
                  </a:lnTo>
                  <a:lnTo>
                    <a:pt x="1876" y="1750"/>
                  </a:lnTo>
                  <a:lnTo>
                    <a:pt x="1892" y="1791"/>
                  </a:lnTo>
                  <a:lnTo>
                    <a:pt x="1905" y="1834"/>
                  </a:lnTo>
                  <a:lnTo>
                    <a:pt x="1919" y="1877"/>
                  </a:lnTo>
                  <a:lnTo>
                    <a:pt x="1929" y="1919"/>
                  </a:lnTo>
                  <a:lnTo>
                    <a:pt x="1938" y="1962"/>
                  </a:lnTo>
                  <a:lnTo>
                    <a:pt x="1942" y="2003"/>
                  </a:lnTo>
                  <a:lnTo>
                    <a:pt x="1944" y="2044"/>
                  </a:lnTo>
                  <a:lnTo>
                    <a:pt x="2036" y="2058"/>
                  </a:lnTo>
                  <a:lnTo>
                    <a:pt x="2036" y="2058"/>
                  </a:lnTo>
                  <a:lnTo>
                    <a:pt x="2018" y="1992"/>
                  </a:lnTo>
                  <a:lnTo>
                    <a:pt x="1997" y="1919"/>
                  </a:lnTo>
                  <a:lnTo>
                    <a:pt x="1968" y="1832"/>
                  </a:lnTo>
                  <a:lnTo>
                    <a:pt x="1933" y="1737"/>
                  </a:lnTo>
                  <a:lnTo>
                    <a:pt x="1913" y="1688"/>
                  </a:lnTo>
                  <a:lnTo>
                    <a:pt x="1894" y="1639"/>
                  </a:lnTo>
                  <a:lnTo>
                    <a:pt x="1872" y="1592"/>
                  </a:lnTo>
                  <a:lnTo>
                    <a:pt x="1849" y="1550"/>
                  </a:lnTo>
                  <a:lnTo>
                    <a:pt x="1826" y="1507"/>
                  </a:lnTo>
                  <a:lnTo>
                    <a:pt x="1802" y="1472"/>
                  </a:lnTo>
                  <a:lnTo>
                    <a:pt x="1802" y="1472"/>
                  </a:lnTo>
                  <a:close/>
                </a:path>
              </a:pathLst>
            </a:custGeom>
            <a:solidFill>
              <a:srgbClr val="463B34"/>
            </a:solid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8" name="Freeform 20"/>
            <p:cNvSpPr>
              <a:spLocks noChangeArrowheads="1"/>
            </p:cNvSpPr>
            <p:nvPr/>
          </p:nvSpPr>
          <p:spPr bwMode="auto">
            <a:xfrm>
              <a:off x="252413" y="252412"/>
              <a:ext cx="1109663" cy="873125"/>
            </a:xfrm>
            <a:custGeom>
              <a:avLst/>
              <a:gdLst>
                <a:gd name="T0" fmla="*/ 10 w 1400"/>
                <a:gd name="T1" fmla="*/ 19 h 1099"/>
                <a:gd name="T2" fmla="*/ 41 w 1400"/>
                <a:gd name="T3" fmla="*/ 19 h 1099"/>
                <a:gd name="T4" fmla="*/ 72 w 1400"/>
                <a:gd name="T5" fmla="*/ 27 h 1099"/>
                <a:gd name="T6" fmla="*/ 133 w 1400"/>
                <a:gd name="T7" fmla="*/ 54 h 1099"/>
                <a:gd name="T8" fmla="*/ 179 w 1400"/>
                <a:gd name="T9" fmla="*/ 77 h 1099"/>
                <a:gd name="T10" fmla="*/ 316 w 1400"/>
                <a:gd name="T11" fmla="*/ 159 h 1099"/>
                <a:gd name="T12" fmla="*/ 395 w 1400"/>
                <a:gd name="T13" fmla="*/ 212 h 1099"/>
                <a:gd name="T14" fmla="*/ 631 w 1400"/>
                <a:gd name="T15" fmla="*/ 375 h 1099"/>
                <a:gd name="T16" fmla="*/ 740 w 1400"/>
                <a:gd name="T17" fmla="*/ 453 h 1099"/>
                <a:gd name="T18" fmla="*/ 956 w 1400"/>
                <a:gd name="T19" fmla="*/ 619 h 1099"/>
                <a:gd name="T20" fmla="*/ 1059 w 1400"/>
                <a:gd name="T21" fmla="*/ 704 h 1099"/>
                <a:gd name="T22" fmla="*/ 1160 w 1400"/>
                <a:gd name="T23" fmla="*/ 796 h 1099"/>
                <a:gd name="T24" fmla="*/ 1256 w 1400"/>
                <a:gd name="T25" fmla="*/ 893 h 1099"/>
                <a:gd name="T26" fmla="*/ 1273 w 1400"/>
                <a:gd name="T27" fmla="*/ 918 h 1099"/>
                <a:gd name="T28" fmla="*/ 1310 w 1400"/>
                <a:gd name="T29" fmla="*/ 967 h 1099"/>
                <a:gd name="T30" fmla="*/ 1326 w 1400"/>
                <a:gd name="T31" fmla="*/ 992 h 1099"/>
                <a:gd name="T32" fmla="*/ 1351 w 1400"/>
                <a:gd name="T33" fmla="*/ 1041 h 1099"/>
                <a:gd name="T34" fmla="*/ 1374 w 1400"/>
                <a:gd name="T35" fmla="*/ 1092 h 1099"/>
                <a:gd name="T36" fmla="*/ 1376 w 1400"/>
                <a:gd name="T37" fmla="*/ 1095 h 1099"/>
                <a:gd name="T38" fmla="*/ 1386 w 1400"/>
                <a:gd name="T39" fmla="*/ 1099 h 1099"/>
                <a:gd name="T40" fmla="*/ 1394 w 1400"/>
                <a:gd name="T41" fmla="*/ 1097 h 1099"/>
                <a:gd name="T42" fmla="*/ 1398 w 1400"/>
                <a:gd name="T43" fmla="*/ 1090 h 1099"/>
                <a:gd name="T44" fmla="*/ 1400 w 1400"/>
                <a:gd name="T45" fmla="*/ 1084 h 1099"/>
                <a:gd name="T46" fmla="*/ 1386 w 1400"/>
                <a:gd name="T47" fmla="*/ 1033 h 1099"/>
                <a:gd name="T48" fmla="*/ 1363 w 1400"/>
                <a:gd name="T49" fmla="*/ 984 h 1099"/>
                <a:gd name="T50" fmla="*/ 1331 w 1400"/>
                <a:gd name="T51" fmla="*/ 938 h 1099"/>
                <a:gd name="T52" fmla="*/ 1298 w 1400"/>
                <a:gd name="T53" fmla="*/ 897 h 1099"/>
                <a:gd name="T54" fmla="*/ 1256 w 1400"/>
                <a:gd name="T55" fmla="*/ 846 h 1099"/>
                <a:gd name="T56" fmla="*/ 1162 w 1400"/>
                <a:gd name="T57" fmla="*/ 751 h 1099"/>
                <a:gd name="T58" fmla="*/ 1113 w 1400"/>
                <a:gd name="T59" fmla="*/ 708 h 1099"/>
                <a:gd name="T60" fmla="*/ 1006 w 1400"/>
                <a:gd name="T61" fmla="*/ 619 h 1099"/>
                <a:gd name="T62" fmla="*/ 895 w 1400"/>
                <a:gd name="T63" fmla="*/ 533 h 1099"/>
                <a:gd name="T64" fmla="*/ 670 w 1400"/>
                <a:gd name="T65" fmla="*/ 367 h 1099"/>
                <a:gd name="T66" fmla="*/ 510 w 1400"/>
                <a:gd name="T67" fmla="*/ 255 h 1099"/>
                <a:gd name="T68" fmla="*/ 347 w 1400"/>
                <a:gd name="T69" fmla="*/ 148 h 1099"/>
                <a:gd name="T70" fmla="*/ 255 w 1400"/>
                <a:gd name="T71" fmla="*/ 93 h 1099"/>
                <a:gd name="T72" fmla="*/ 160 w 1400"/>
                <a:gd name="T73" fmla="*/ 42 h 1099"/>
                <a:gd name="T74" fmla="*/ 129 w 1400"/>
                <a:gd name="T75" fmla="*/ 27 h 1099"/>
                <a:gd name="T76" fmla="*/ 78 w 1400"/>
                <a:gd name="T77" fmla="*/ 7 h 1099"/>
                <a:gd name="T78" fmla="*/ 43 w 1400"/>
                <a:gd name="T79" fmla="*/ 0 h 1099"/>
                <a:gd name="T80" fmla="*/ 26 w 1400"/>
                <a:gd name="T81" fmla="*/ 0 h 1099"/>
                <a:gd name="T82" fmla="*/ 4 w 1400"/>
                <a:gd name="T83" fmla="*/ 5 h 1099"/>
                <a:gd name="T84" fmla="*/ 2 w 1400"/>
                <a:gd name="T85" fmla="*/ 7 h 1099"/>
                <a:gd name="T86" fmla="*/ 0 w 1400"/>
                <a:gd name="T87" fmla="*/ 13 h 1099"/>
                <a:gd name="T88" fmla="*/ 6 w 1400"/>
                <a:gd name="T89" fmla="*/ 19 h 1099"/>
                <a:gd name="T90" fmla="*/ 10 w 1400"/>
                <a:gd name="T91" fmla="*/ 19 h 109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400"/>
                <a:gd name="T139" fmla="*/ 0 h 1099"/>
                <a:gd name="T140" fmla="*/ 1400 w 1400"/>
                <a:gd name="T141" fmla="*/ 1099 h 109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400" h="1099">
                  <a:moveTo>
                    <a:pt x="10" y="19"/>
                  </a:moveTo>
                  <a:lnTo>
                    <a:pt x="10" y="19"/>
                  </a:lnTo>
                  <a:lnTo>
                    <a:pt x="24" y="17"/>
                  </a:lnTo>
                  <a:lnTo>
                    <a:pt x="41" y="19"/>
                  </a:lnTo>
                  <a:lnTo>
                    <a:pt x="57" y="23"/>
                  </a:lnTo>
                  <a:lnTo>
                    <a:pt x="72" y="27"/>
                  </a:lnTo>
                  <a:lnTo>
                    <a:pt x="103" y="40"/>
                  </a:lnTo>
                  <a:lnTo>
                    <a:pt x="133" y="54"/>
                  </a:lnTo>
                  <a:lnTo>
                    <a:pt x="133" y="54"/>
                  </a:lnTo>
                  <a:lnTo>
                    <a:pt x="179" y="77"/>
                  </a:lnTo>
                  <a:lnTo>
                    <a:pt x="224" y="105"/>
                  </a:lnTo>
                  <a:lnTo>
                    <a:pt x="316" y="159"/>
                  </a:lnTo>
                  <a:lnTo>
                    <a:pt x="316" y="159"/>
                  </a:lnTo>
                  <a:lnTo>
                    <a:pt x="395" y="212"/>
                  </a:lnTo>
                  <a:lnTo>
                    <a:pt x="473" y="264"/>
                  </a:lnTo>
                  <a:lnTo>
                    <a:pt x="631" y="375"/>
                  </a:lnTo>
                  <a:lnTo>
                    <a:pt x="631" y="375"/>
                  </a:lnTo>
                  <a:lnTo>
                    <a:pt x="740" y="453"/>
                  </a:lnTo>
                  <a:lnTo>
                    <a:pt x="849" y="535"/>
                  </a:lnTo>
                  <a:lnTo>
                    <a:pt x="956" y="619"/>
                  </a:lnTo>
                  <a:lnTo>
                    <a:pt x="1059" y="704"/>
                  </a:lnTo>
                  <a:lnTo>
                    <a:pt x="1059" y="704"/>
                  </a:lnTo>
                  <a:lnTo>
                    <a:pt x="1111" y="749"/>
                  </a:lnTo>
                  <a:lnTo>
                    <a:pt x="1160" y="796"/>
                  </a:lnTo>
                  <a:lnTo>
                    <a:pt x="1209" y="842"/>
                  </a:lnTo>
                  <a:lnTo>
                    <a:pt x="1256" y="893"/>
                  </a:lnTo>
                  <a:lnTo>
                    <a:pt x="1256" y="893"/>
                  </a:lnTo>
                  <a:lnTo>
                    <a:pt x="1273" y="918"/>
                  </a:lnTo>
                  <a:lnTo>
                    <a:pt x="1292" y="942"/>
                  </a:lnTo>
                  <a:lnTo>
                    <a:pt x="1310" y="967"/>
                  </a:lnTo>
                  <a:lnTo>
                    <a:pt x="1326" y="992"/>
                  </a:lnTo>
                  <a:lnTo>
                    <a:pt x="1326" y="992"/>
                  </a:lnTo>
                  <a:lnTo>
                    <a:pt x="1339" y="1018"/>
                  </a:lnTo>
                  <a:lnTo>
                    <a:pt x="1351" y="1041"/>
                  </a:lnTo>
                  <a:lnTo>
                    <a:pt x="1363" y="1066"/>
                  </a:lnTo>
                  <a:lnTo>
                    <a:pt x="1374" y="1092"/>
                  </a:lnTo>
                  <a:lnTo>
                    <a:pt x="1374" y="1092"/>
                  </a:lnTo>
                  <a:lnTo>
                    <a:pt x="1376" y="1095"/>
                  </a:lnTo>
                  <a:lnTo>
                    <a:pt x="1380" y="1099"/>
                  </a:lnTo>
                  <a:lnTo>
                    <a:pt x="1386" y="1099"/>
                  </a:lnTo>
                  <a:lnTo>
                    <a:pt x="1390" y="1099"/>
                  </a:lnTo>
                  <a:lnTo>
                    <a:pt x="1394" y="1097"/>
                  </a:lnTo>
                  <a:lnTo>
                    <a:pt x="1396" y="1093"/>
                  </a:lnTo>
                  <a:lnTo>
                    <a:pt x="1398" y="1090"/>
                  </a:lnTo>
                  <a:lnTo>
                    <a:pt x="1400" y="1084"/>
                  </a:lnTo>
                  <a:lnTo>
                    <a:pt x="1400" y="1084"/>
                  </a:lnTo>
                  <a:lnTo>
                    <a:pt x="1394" y="1058"/>
                  </a:lnTo>
                  <a:lnTo>
                    <a:pt x="1386" y="1033"/>
                  </a:lnTo>
                  <a:lnTo>
                    <a:pt x="1376" y="1008"/>
                  </a:lnTo>
                  <a:lnTo>
                    <a:pt x="1363" y="984"/>
                  </a:lnTo>
                  <a:lnTo>
                    <a:pt x="1347" y="961"/>
                  </a:lnTo>
                  <a:lnTo>
                    <a:pt x="1331" y="938"/>
                  </a:lnTo>
                  <a:lnTo>
                    <a:pt x="1298" y="897"/>
                  </a:lnTo>
                  <a:lnTo>
                    <a:pt x="1298" y="897"/>
                  </a:lnTo>
                  <a:lnTo>
                    <a:pt x="1279" y="870"/>
                  </a:lnTo>
                  <a:lnTo>
                    <a:pt x="1256" y="846"/>
                  </a:lnTo>
                  <a:lnTo>
                    <a:pt x="1211" y="798"/>
                  </a:lnTo>
                  <a:lnTo>
                    <a:pt x="1162" y="751"/>
                  </a:lnTo>
                  <a:lnTo>
                    <a:pt x="1113" y="708"/>
                  </a:lnTo>
                  <a:lnTo>
                    <a:pt x="1113" y="708"/>
                  </a:lnTo>
                  <a:lnTo>
                    <a:pt x="1061" y="661"/>
                  </a:lnTo>
                  <a:lnTo>
                    <a:pt x="1006" y="619"/>
                  </a:lnTo>
                  <a:lnTo>
                    <a:pt x="950" y="576"/>
                  </a:lnTo>
                  <a:lnTo>
                    <a:pt x="895" y="533"/>
                  </a:lnTo>
                  <a:lnTo>
                    <a:pt x="670" y="367"/>
                  </a:lnTo>
                  <a:lnTo>
                    <a:pt x="670" y="367"/>
                  </a:lnTo>
                  <a:lnTo>
                    <a:pt x="590" y="309"/>
                  </a:lnTo>
                  <a:lnTo>
                    <a:pt x="510" y="255"/>
                  </a:lnTo>
                  <a:lnTo>
                    <a:pt x="428" y="200"/>
                  </a:lnTo>
                  <a:lnTo>
                    <a:pt x="347" y="148"/>
                  </a:lnTo>
                  <a:lnTo>
                    <a:pt x="347" y="148"/>
                  </a:lnTo>
                  <a:lnTo>
                    <a:pt x="255" y="93"/>
                  </a:lnTo>
                  <a:lnTo>
                    <a:pt x="208" y="66"/>
                  </a:lnTo>
                  <a:lnTo>
                    <a:pt x="160" y="42"/>
                  </a:lnTo>
                  <a:lnTo>
                    <a:pt x="160" y="42"/>
                  </a:lnTo>
                  <a:lnTo>
                    <a:pt x="129" y="27"/>
                  </a:lnTo>
                  <a:lnTo>
                    <a:pt x="96" y="13"/>
                  </a:lnTo>
                  <a:lnTo>
                    <a:pt x="78" y="7"/>
                  </a:lnTo>
                  <a:lnTo>
                    <a:pt x="61" y="4"/>
                  </a:lnTo>
                  <a:lnTo>
                    <a:pt x="43" y="0"/>
                  </a:lnTo>
                  <a:lnTo>
                    <a:pt x="26" y="0"/>
                  </a:lnTo>
                  <a:lnTo>
                    <a:pt x="26" y="0"/>
                  </a:lnTo>
                  <a:lnTo>
                    <a:pt x="14" y="2"/>
                  </a:lnTo>
                  <a:lnTo>
                    <a:pt x="4" y="5"/>
                  </a:lnTo>
                  <a:lnTo>
                    <a:pt x="4" y="5"/>
                  </a:lnTo>
                  <a:lnTo>
                    <a:pt x="2" y="7"/>
                  </a:lnTo>
                  <a:lnTo>
                    <a:pt x="0" y="9"/>
                  </a:lnTo>
                  <a:lnTo>
                    <a:pt x="0" y="13"/>
                  </a:lnTo>
                  <a:lnTo>
                    <a:pt x="4" y="19"/>
                  </a:lnTo>
                  <a:lnTo>
                    <a:pt x="6" y="19"/>
                  </a:lnTo>
                  <a:lnTo>
                    <a:pt x="10" y="19"/>
                  </a:lnTo>
                  <a:lnTo>
                    <a:pt x="10" y="19"/>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19" name="Freeform 21"/>
            <p:cNvSpPr>
              <a:spLocks noChangeArrowheads="1"/>
            </p:cNvSpPr>
            <p:nvPr/>
          </p:nvSpPr>
          <p:spPr bwMode="auto">
            <a:xfrm>
              <a:off x="776288" y="920750"/>
              <a:ext cx="474663" cy="73025"/>
            </a:xfrm>
            <a:custGeom>
              <a:avLst/>
              <a:gdLst>
                <a:gd name="T0" fmla="*/ 14 w 597"/>
                <a:gd name="T1" fmla="*/ 92 h 92"/>
                <a:gd name="T2" fmla="*/ 14 w 597"/>
                <a:gd name="T3" fmla="*/ 92 h 92"/>
                <a:gd name="T4" fmla="*/ 82 w 597"/>
                <a:gd name="T5" fmla="*/ 72 h 92"/>
                <a:gd name="T6" fmla="*/ 154 w 597"/>
                <a:gd name="T7" fmla="*/ 57 h 92"/>
                <a:gd name="T8" fmla="*/ 224 w 597"/>
                <a:gd name="T9" fmla="*/ 45 h 92"/>
                <a:gd name="T10" fmla="*/ 296 w 597"/>
                <a:gd name="T11" fmla="*/ 37 h 92"/>
                <a:gd name="T12" fmla="*/ 368 w 597"/>
                <a:gd name="T13" fmla="*/ 33 h 92"/>
                <a:gd name="T14" fmla="*/ 403 w 597"/>
                <a:gd name="T15" fmla="*/ 32 h 92"/>
                <a:gd name="T16" fmla="*/ 440 w 597"/>
                <a:gd name="T17" fmla="*/ 33 h 92"/>
                <a:gd name="T18" fmla="*/ 475 w 597"/>
                <a:gd name="T19" fmla="*/ 35 h 92"/>
                <a:gd name="T20" fmla="*/ 512 w 597"/>
                <a:gd name="T21" fmla="*/ 39 h 92"/>
                <a:gd name="T22" fmla="*/ 547 w 597"/>
                <a:gd name="T23" fmla="*/ 43 h 92"/>
                <a:gd name="T24" fmla="*/ 582 w 597"/>
                <a:gd name="T25" fmla="*/ 49 h 92"/>
                <a:gd name="T26" fmla="*/ 582 w 597"/>
                <a:gd name="T27" fmla="*/ 49 h 92"/>
                <a:gd name="T28" fmla="*/ 590 w 597"/>
                <a:gd name="T29" fmla="*/ 49 h 92"/>
                <a:gd name="T30" fmla="*/ 594 w 597"/>
                <a:gd name="T31" fmla="*/ 47 h 92"/>
                <a:gd name="T32" fmla="*/ 597 w 597"/>
                <a:gd name="T33" fmla="*/ 43 h 92"/>
                <a:gd name="T34" fmla="*/ 597 w 597"/>
                <a:gd name="T35" fmla="*/ 37 h 92"/>
                <a:gd name="T36" fmla="*/ 597 w 597"/>
                <a:gd name="T37" fmla="*/ 32 h 92"/>
                <a:gd name="T38" fmla="*/ 595 w 597"/>
                <a:gd name="T39" fmla="*/ 26 h 92"/>
                <a:gd name="T40" fmla="*/ 592 w 597"/>
                <a:gd name="T41" fmla="*/ 22 h 92"/>
                <a:gd name="T42" fmla="*/ 586 w 597"/>
                <a:gd name="T43" fmla="*/ 18 h 92"/>
                <a:gd name="T44" fmla="*/ 586 w 597"/>
                <a:gd name="T45" fmla="*/ 18 h 92"/>
                <a:gd name="T46" fmla="*/ 551 w 597"/>
                <a:gd name="T47" fmla="*/ 12 h 92"/>
                <a:gd name="T48" fmla="*/ 514 w 597"/>
                <a:gd name="T49" fmla="*/ 8 h 92"/>
                <a:gd name="T50" fmla="*/ 477 w 597"/>
                <a:gd name="T51" fmla="*/ 4 h 92"/>
                <a:gd name="T52" fmla="*/ 442 w 597"/>
                <a:gd name="T53" fmla="*/ 2 h 92"/>
                <a:gd name="T54" fmla="*/ 405 w 597"/>
                <a:gd name="T55" fmla="*/ 0 h 92"/>
                <a:gd name="T56" fmla="*/ 366 w 597"/>
                <a:gd name="T57" fmla="*/ 0 h 92"/>
                <a:gd name="T58" fmla="*/ 329 w 597"/>
                <a:gd name="T59" fmla="*/ 2 h 92"/>
                <a:gd name="T60" fmla="*/ 292 w 597"/>
                <a:gd name="T61" fmla="*/ 4 h 92"/>
                <a:gd name="T62" fmla="*/ 255 w 597"/>
                <a:gd name="T63" fmla="*/ 8 h 92"/>
                <a:gd name="T64" fmla="*/ 218 w 597"/>
                <a:gd name="T65" fmla="*/ 14 h 92"/>
                <a:gd name="T66" fmla="*/ 181 w 597"/>
                <a:gd name="T67" fmla="*/ 20 h 92"/>
                <a:gd name="T68" fmla="*/ 146 w 597"/>
                <a:gd name="T69" fmla="*/ 28 h 92"/>
                <a:gd name="T70" fmla="*/ 109 w 597"/>
                <a:gd name="T71" fmla="*/ 35 h 92"/>
                <a:gd name="T72" fmla="*/ 74 w 597"/>
                <a:gd name="T73" fmla="*/ 47 h 92"/>
                <a:gd name="T74" fmla="*/ 41 w 597"/>
                <a:gd name="T75" fmla="*/ 57 h 92"/>
                <a:gd name="T76" fmla="*/ 6 w 597"/>
                <a:gd name="T77" fmla="*/ 70 h 92"/>
                <a:gd name="T78" fmla="*/ 6 w 597"/>
                <a:gd name="T79" fmla="*/ 70 h 92"/>
                <a:gd name="T80" fmla="*/ 2 w 597"/>
                <a:gd name="T81" fmla="*/ 72 h 92"/>
                <a:gd name="T82" fmla="*/ 0 w 597"/>
                <a:gd name="T83" fmla="*/ 76 h 92"/>
                <a:gd name="T84" fmla="*/ 0 w 597"/>
                <a:gd name="T85" fmla="*/ 80 h 92"/>
                <a:gd name="T86" fmla="*/ 0 w 597"/>
                <a:gd name="T87" fmla="*/ 84 h 92"/>
                <a:gd name="T88" fmla="*/ 2 w 597"/>
                <a:gd name="T89" fmla="*/ 88 h 92"/>
                <a:gd name="T90" fmla="*/ 6 w 597"/>
                <a:gd name="T91" fmla="*/ 92 h 92"/>
                <a:gd name="T92" fmla="*/ 10 w 597"/>
                <a:gd name="T93" fmla="*/ 92 h 92"/>
                <a:gd name="T94" fmla="*/ 14 w 597"/>
                <a:gd name="T95" fmla="*/ 92 h 92"/>
                <a:gd name="T96" fmla="*/ 14 w 597"/>
                <a:gd name="T97" fmla="*/ 92 h 9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97"/>
                <a:gd name="T148" fmla="*/ 0 h 92"/>
                <a:gd name="T149" fmla="*/ 597 w 597"/>
                <a:gd name="T150" fmla="*/ 92 h 9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97" h="92">
                  <a:moveTo>
                    <a:pt x="14" y="92"/>
                  </a:moveTo>
                  <a:lnTo>
                    <a:pt x="14" y="92"/>
                  </a:lnTo>
                  <a:lnTo>
                    <a:pt x="82" y="72"/>
                  </a:lnTo>
                  <a:lnTo>
                    <a:pt x="154" y="57"/>
                  </a:lnTo>
                  <a:lnTo>
                    <a:pt x="224" y="45"/>
                  </a:lnTo>
                  <a:lnTo>
                    <a:pt x="296" y="37"/>
                  </a:lnTo>
                  <a:lnTo>
                    <a:pt x="368" y="33"/>
                  </a:lnTo>
                  <a:lnTo>
                    <a:pt x="403" y="32"/>
                  </a:lnTo>
                  <a:lnTo>
                    <a:pt x="440" y="33"/>
                  </a:lnTo>
                  <a:lnTo>
                    <a:pt x="475" y="35"/>
                  </a:lnTo>
                  <a:lnTo>
                    <a:pt x="512" y="39"/>
                  </a:lnTo>
                  <a:lnTo>
                    <a:pt x="547" y="43"/>
                  </a:lnTo>
                  <a:lnTo>
                    <a:pt x="582" y="49"/>
                  </a:lnTo>
                  <a:lnTo>
                    <a:pt x="582" y="49"/>
                  </a:lnTo>
                  <a:lnTo>
                    <a:pt x="590" y="49"/>
                  </a:lnTo>
                  <a:lnTo>
                    <a:pt x="594" y="47"/>
                  </a:lnTo>
                  <a:lnTo>
                    <a:pt x="597" y="43"/>
                  </a:lnTo>
                  <a:lnTo>
                    <a:pt x="597" y="37"/>
                  </a:lnTo>
                  <a:lnTo>
                    <a:pt x="597" y="32"/>
                  </a:lnTo>
                  <a:lnTo>
                    <a:pt x="595" y="26"/>
                  </a:lnTo>
                  <a:lnTo>
                    <a:pt x="592" y="22"/>
                  </a:lnTo>
                  <a:lnTo>
                    <a:pt x="586" y="18"/>
                  </a:lnTo>
                  <a:lnTo>
                    <a:pt x="586" y="18"/>
                  </a:lnTo>
                  <a:lnTo>
                    <a:pt x="551" y="12"/>
                  </a:lnTo>
                  <a:lnTo>
                    <a:pt x="514" y="8"/>
                  </a:lnTo>
                  <a:lnTo>
                    <a:pt x="477" y="4"/>
                  </a:lnTo>
                  <a:lnTo>
                    <a:pt x="442" y="2"/>
                  </a:lnTo>
                  <a:lnTo>
                    <a:pt x="405" y="0"/>
                  </a:lnTo>
                  <a:lnTo>
                    <a:pt x="366" y="0"/>
                  </a:lnTo>
                  <a:lnTo>
                    <a:pt x="329" y="2"/>
                  </a:lnTo>
                  <a:lnTo>
                    <a:pt x="292" y="4"/>
                  </a:lnTo>
                  <a:lnTo>
                    <a:pt x="255" y="8"/>
                  </a:lnTo>
                  <a:lnTo>
                    <a:pt x="218" y="14"/>
                  </a:lnTo>
                  <a:lnTo>
                    <a:pt x="181" y="20"/>
                  </a:lnTo>
                  <a:lnTo>
                    <a:pt x="146" y="28"/>
                  </a:lnTo>
                  <a:lnTo>
                    <a:pt x="109" y="35"/>
                  </a:lnTo>
                  <a:lnTo>
                    <a:pt x="74" y="47"/>
                  </a:lnTo>
                  <a:lnTo>
                    <a:pt x="41" y="57"/>
                  </a:lnTo>
                  <a:lnTo>
                    <a:pt x="6" y="70"/>
                  </a:lnTo>
                  <a:lnTo>
                    <a:pt x="6" y="70"/>
                  </a:lnTo>
                  <a:lnTo>
                    <a:pt x="2" y="72"/>
                  </a:lnTo>
                  <a:lnTo>
                    <a:pt x="0" y="76"/>
                  </a:lnTo>
                  <a:lnTo>
                    <a:pt x="0" y="80"/>
                  </a:lnTo>
                  <a:lnTo>
                    <a:pt x="0" y="84"/>
                  </a:lnTo>
                  <a:lnTo>
                    <a:pt x="2" y="88"/>
                  </a:lnTo>
                  <a:lnTo>
                    <a:pt x="6" y="92"/>
                  </a:lnTo>
                  <a:lnTo>
                    <a:pt x="10" y="92"/>
                  </a:lnTo>
                  <a:lnTo>
                    <a:pt x="14" y="92"/>
                  </a:lnTo>
                  <a:lnTo>
                    <a:pt x="14" y="9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0" name="Freeform 22"/>
            <p:cNvSpPr>
              <a:spLocks noChangeArrowheads="1"/>
            </p:cNvSpPr>
            <p:nvPr/>
          </p:nvSpPr>
          <p:spPr bwMode="auto">
            <a:xfrm>
              <a:off x="501650" y="714375"/>
              <a:ext cx="496888" cy="111125"/>
            </a:xfrm>
            <a:custGeom>
              <a:avLst/>
              <a:gdLst>
                <a:gd name="T0" fmla="*/ 9 w 624"/>
                <a:gd name="T1" fmla="*/ 140 h 140"/>
                <a:gd name="T2" fmla="*/ 9 w 624"/>
                <a:gd name="T3" fmla="*/ 140 h 140"/>
                <a:gd name="T4" fmla="*/ 87 w 624"/>
                <a:gd name="T5" fmla="*/ 116 h 140"/>
                <a:gd name="T6" fmla="*/ 167 w 624"/>
                <a:gd name="T7" fmla="*/ 93 h 140"/>
                <a:gd name="T8" fmla="*/ 245 w 624"/>
                <a:gd name="T9" fmla="*/ 70 h 140"/>
                <a:gd name="T10" fmla="*/ 326 w 624"/>
                <a:gd name="T11" fmla="*/ 50 h 140"/>
                <a:gd name="T12" fmla="*/ 326 w 624"/>
                <a:gd name="T13" fmla="*/ 50 h 140"/>
                <a:gd name="T14" fmla="*/ 369 w 624"/>
                <a:gd name="T15" fmla="*/ 42 h 140"/>
                <a:gd name="T16" fmla="*/ 412 w 624"/>
                <a:gd name="T17" fmla="*/ 35 h 140"/>
                <a:gd name="T18" fmla="*/ 457 w 624"/>
                <a:gd name="T19" fmla="*/ 31 h 140"/>
                <a:gd name="T20" fmla="*/ 502 w 624"/>
                <a:gd name="T21" fmla="*/ 29 h 140"/>
                <a:gd name="T22" fmla="*/ 502 w 624"/>
                <a:gd name="T23" fmla="*/ 29 h 140"/>
                <a:gd name="T24" fmla="*/ 537 w 624"/>
                <a:gd name="T25" fmla="*/ 31 h 140"/>
                <a:gd name="T26" fmla="*/ 554 w 624"/>
                <a:gd name="T27" fmla="*/ 33 h 140"/>
                <a:gd name="T28" fmla="*/ 572 w 624"/>
                <a:gd name="T29" fmla="*/ 35 h 140"/>
                <a:gd name="T30" fmla="*/ 572 w 624"/>
                <a:gd name="T31" fmla="*/ 35 h 140"/>
                <a:gd name="T32" fmla="*/ 581 w 624"/>
                <a:gd name="T33" fmla="*/ 39 h 140"/>
                <a:gd name="T34" fmla="*/ 593 w 624"/>
                <a:gd name="T35" fmla="*/ 44 h 140"/>
                <a:gd name="T36" fmla="*/ 605 w 624"/>
                <a:gd name="T37" fmla="*/ 46 h 140"/>
                <a:gd name="T38" fmla="*/ 611 w 624"/>
                <a:gd name="T39" fmla="*/ 48 h 140"/>
                <a:gd name="T40" fmla="*/ 616 w 624"/>
                <a:gd name="T41" fmla="*/ 46 h 140"/>
                <a:gd name="T42" fmla="*/ 616 w 624"/>
                <a:gd name="T43" fmla="*/ 46 h 140"/>
                <a:gd name="T44" fmla="*/ 620 w 624"/>
                <a:gd name="T45" fmla="*/ 44 h 140"/>
                <a:gd name="T46" fmla="*/ 622 w 624"/>
                <a:gd name="T47" fmla="*/ 42 h 140"/>
                <a:gd name="T48" fmla="*/ 624 w 624"/>
                <a:gd name="T49" fmla="*/ 39 h 140"/>
                <a:gd name="T50" fmla="*/ 624 w 624"/>
                <a:gd name="T51" fmla="*/ 35 h 140"/>
                <a:gd name="T52" fmla="*/ 624 w 624"/>
                <a:gd name="T53" fmla="*/ 35 h 140"/>
                <a:gd name="T54" fmla="*/ 622 w 624"/>
                <a:gd name="T55" fmla="*/ 31 h 140"/>
                <a:gd name="T56" fmla="*/ 618 w 624"/>
                <a:gd name="T57" fmla="*/ 25 h 140"/>
                <a:gd name="T58" fmla="*/ 609 w 624"/>
                <a:gd name="T59" fmla="*/ 17 h 140"/>
                <a:gd name="T60" fmla="*/ 597 w 624"/>
                <a:gd name="T61" fmla="*/ 11 h 140"/>
                <a:gd name="T62" fmla="*/ 583 w 624"/>
                <a:gd name="T63" fmla="*/ 5 h 140"/>
                <a:gd name="T64" fmla="*/ 568 w 624"/>
                <a:gd name="T65" fmla="*/ 3 h 140"/>
                <a:gd name="T66" fmla="*/ 552 w 624"/>
                <a:gd name="T67" fmla="*/ 2 h 140"/>
                <a:gd name="T68" fmla="*/ 529 w 624"/>
                <a:gd name="T69" fmla="*/ 0 h 140"/>
                <a:gd name="T70" fmla="*/ 529 w 624"/>
                <a:gd name="T71" fmla="*/ 0 h 140"/>
                <a:gd name="T72" fmla="*/ 484 w 624"/>
                <a:gd name="T73" fmla="*/ 0 h 140"/>
                <a:gd name="T74" fmla="*/ 439 w 624"/>
                <a:gd name="T75" fmla="*/ 3 h 140"/>
                <a:gd name="T76" fmla="*/ 395 w 624"/>
                <a:gd name="T77" fmla="*/ 9 h 140"/>
                <a:gd name="T78" fmla="*/ 352 w 624"/>
                <a:gd name="T79" fmla="*/ 17 h 140"/>
                <a:gd name="T80" fmla="*/ 352 w 624"/>
                <a:gd name="T81" fmla="*/ 17 h 140"/>
                <a:gd name="T82" fmla="*/ 262 w 624"/>
                <a:gd name="T83" fmla="*/ 35 h 140"/>
                <a:gd name="T84" fmla="*/ 217 w 624"/>
                <a:gd name="T85" fmla="*/ 46 h 140"/>
                <a:gd name="T86" fmla="*/ 173 w 624"/>
                <a:gd name="T87" fmla="*/ 58 h 140"/>
                <a:gd name="T88" fmla="*/ 130 w 624"/>
                <a:gd name="T89" fmla="*/ 72 h 140"/>
                <a:gd name="T90" fmla="*/ 87 w 624"/>
                <a:gd name="T91" fmla="*/ 87 h 140"/>
                <a:gd name="T92" fmla="*/ 44 w 624"/>
                <a:gd name="T93" fmla="*/ 105 h 140"/>
                <a:gd name="T94" fmla="*/ 3 w 624"/>
                <a:gd name="T95" fmla="*/ 122 h 140"/>
                <a:gd name="T96" fmla="*/ 3 w 624"/>
                <a:gd name="T97" fmla="*/ 122 h 140"/>
                <a:gd name="T98" fmla="*/ 1 w 624"/>
                <a:gd name="T99" fmla="*/ 124 h 140"/>
                <a:gd name="T100" fmla="*/ 0 w 624"/>
                <a:gd name="T101" fmla="*/ 128 h 140"/>
                <a:gd name="T102" fmla="*/ 0 w 624"/>
                <a:gd name="T103" fmla="*/ 134 h 140"/>
                <a:gd name="T104" fmla="*/ 1 w 624"/>
                <a:gd name="T105" fmla="*/ 138 h 140"/>
                <a:gd name="T106" fmla="*/ 5 w 624"/>
                <a:gd name="T107" fmla="*/ 140 h 140"/>
                <a:gd name="T108" fmla="*/ 9 w 624"/>
                <a:gd name="T109" fmla="*/ 140 h 140"/>
                <a:gd name="T110" fmla="*/ 9 w 624"/>
                <a:gd name="T111" fmla="*/ 140 h 14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624"/>
                <a:gd name="T169" fmla="*/ 0 h 140"/>
                <a:gd name="T170" fmla="*/ 624 w 624"/>
                <a:gd name="T171" fmla="*/ 140 h 14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624" h="140">
                  <a:moveTo>
                    <a:pt x="9" y="140"/>
                  </a:moveTo>
                  <a:lnTo>
                    <a:pt x="9" y="140"/>
                  </a:lnTo>
                  <a:lnTo>
                    <a:pt x="87" y="116"/>
                  </a:lnTo>
                  <a:lnTo>
                    <a:pt x="167" y="93"/>
                  </a:lnTo>
                  <a:lnTo>
                    <a:pt x="245" y="70"/>
                  </a:lnTo>
                  <a:lnTo>
                    <a:pt x="326" y="50"/>
                  </a:lnTo>
                  <a:lnTo>
                    <a:pt x="326" y="50"/>
                  </a:lnTo>
                  <a:lnTo>
                    <a:pt x="369" y="42"/>
                  </a:lnTo>
                  <a:lnTo>
                    <a:pt x="412" y="35"/>
                  </a:lnTo>
                  <a:lnTo>
                    <a:pt x="457" y="31"/>
                  </a:lnTo>
                  <a:lnTo>
                    <a:pt x="502" y="29"/>
                  </a:lnTo>
                  <a:lnTo>
                    <a:pt x="502" y="29"/>
                  </a:lnTo>
                  <a:lnTo>
                    <a:pt x="537" y="31"/>
                  </a:lnTo>
                  <a:lnTo>
                    <a:pt x="554" y="33"/>
                  </a:lnTo>
                  <a:lnTo>
                    <a:pt x="572" y="35"/>
                  </a:lnTo>
                  <a:lnTo>
                    <a:pt x="572" y="35"/>
                  </a:lnTo>
                  <a:lnTo>
                    <a:pt x="581" y="39"/>
                  </a:lnTo>
                  <a:lnTo>
                    <a:pt x="593" y="44"/>
                  </a:lnTo>
                  <a:lnTo>
                    <a:pt x="605" y="46"/>
                  </a:lnTo>
                  <a:lnTo>
                    <a:pt x="611" y="48"/>
                  </a:lnTo>
                  <a:lnTo>
                    <a:pt x="616" y="46"/>
                  </a:lnTo>
                  <a:lnTo>
                    <a:pt x="616" y="46"/>
                  </a:lnTo>
                  <a:lnTo>
                    <a:pt x="620" y="44"/>
                  </a:lnTo>
                  <a:lnTo>
                    <a:pt x="622" y="42"/>
                  </a:lnTo>
                  <a:lnTo>
                    <a:pt x="624" y="39"/>
                  </a:lnTo>
                  <a:lnTo>
                    <a:pt x="624" y="35"/>
                  </a:lnTo>
                  <a:lnTo>
                    <a:pt x="624" y="35"/>
                  </a:lnTo>
                  <a:lnTo>
                    <a:pt x="622" y="31"/>
                  </a:lnTo>
                  <a:lnTo>
                    <a:pt x="618" y="25"/>
                  </a:lnTo>
                  <a:lnTo>
                    <a:pt x="609" y="17"/>
                  </a:lnTo>
                  <a:lnTo>
                    <a:pt x="597" y="11"/>
                  </a:lnTo>
                  <a:lnTo>
                    <a:pt x="583" y="5"/>
                  </a:lnTo>
                  <a:lnTo>
                    <a:pt x="568" y="3"/>
                  </a:lnTo>
                  <a:lnTo>
                    <a:pt x="552" y="2"/>
                  </a:lnTo>
                  <a:lnTo>
                    <a:pt x="529" y="0"/>
                  </a:lnTo>
                  <a:lnTo>
                    <a:pt x="529" y="0"/>
                  </a:lnTo>
                  <a:lnTo>
                    <a:pt x="484" y="0"/>
                  </a:lnTo>
                  <a:lnTo>
                    <a:pt x="439" y="3"/>
                  </a:lnTo>
                  <a:lnTo>
                    <a:pt x="395" y="9"/>
                  </a:lnTo>
                  <a:lnTo>
                    <a:pt x="352" y="17"/>
                  </a:lnTo>
                  <a:lnTo>
                    <a:pt x="352" y="17"/>
                  </a:lnTo>
                  <a:lnTo>
                    <a:pt x="262" y="35"/>
                  </a:lnTo>
                  <a:lnTo>
                    <a:pt x="217" y="46"/>
                  </a:lnTo>
                  <a:lnTo>
                    <a:pt x="173" y="58"/>
                  </a:lnTo>
                  <a:lnTo>
                    <a:pt x="130" y="72"/>
                  </a:lnTo>
                  <a:lnTo>
                    <a:pt x="87" y="87"/>
                  </a:lnTo>
                  <a:lnTo>
                    <a:pt x="44" y="105"/>
                  </a:lnTo>
                  <a:lnTo>
                    <a:pt x="3" y="122"/>
                  </a:lnTo>
                  <a:lnTo>
                    <a:pt x="3" y="122"/>
                  </a:lnTo>
                  <a:lnTo>
                    <a:pt x="1" y="124"/>
                  </a:lnTo>
                  <a:lnTo>
                    <a:pt x="0" y="128"/>
                  </a:lnTo>
                  <a:lnTo>
                    <a:pt x="0" y="134"/>
                  </a:lnTo>
                  <a:lnTo>
                    <a:pt x="1" y="138"/>
                  </a:lnTo>
                  <a:lnTo>
                    <a:pt x="5" y="140"/>
                  </a:lnTo>
                  <a:lnTo>
                    <a:pt x="9" y="140"/>
                  </a:lnTo>
                  <a:lnTo>
                    <a:pt x="9" y="14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1" name="Freeform 23"/>
            <p:cNvSpPr>
              <a:spLocks noChangeArrowheads="1"/>
            </p:cNvSpPr>
            <p:nvPr/>
          </p:nvSpPr>
          <p:spPr bwMode="auto">
            <a:xfrm>
              <a:off x="269875" y="508000"/>
              <a:ext cx="425450" cy="93662"/>
            </a:xfrm>
            <a:custGeom>
              <a:avLst/>
              <a:gdLst>
                <a:gd name="T0" fmla="*/ 11 w 535"/>
                <a:gd name="T1" fmla="*/ 117 h 117"/>
                <a:gd name="T2" fmla="*/ 11 w 535"/>
                <a:gd name="T3" fmla="*/ 117 h 117"/>
                <a:gd name="T4" fmla="*/ 68 w 535"/>
                <a:gd name="T5" fmla="*/ 97 h 117"/>
                <a:gd name="T6" fmla="*/ 124 w 535"/>
                <a:gd name="T7" fmla="*/ 80 h 117"/>
                <a:gd name="T8" fmla="*/ 181 w 535"/>
                <a:gd name="T9" fmla="*/ 64 h 117"/>
                <a:gd name="T10" fmla="*/ 239 w 535"/>
                <a:gd name="T11" fmla="*/ 50 h 117"/>
                <a:gd name="T12" fmla="*/ 239 w 535"/>
                <a:gd name="T13" fmla="*/ 50 h 117"/>
                <a:gd name="T14" fmla="*/ 309 w 535"/>
                <a:gd name="T15" fmla="*/ 41 h 117"/>
                <a:gd name="T16" fmla="*/ 379 w 535"/>
                <a:gd name="T17" fmla="*/ 33 h 117"/>
                <a:gd name="T18" fmla="*/ 414 w 535"/>
                <a:gd name="T19" fmla="*/ 29 h 117"/>
                <a:gd name="T20" fmla="*/ 449 w 535"/>
                <a:gd name="T21" fmla="*/ 29 h 117"/>
                <a:gd name="T22" fmla="*/ 484 w 535"/>
                <a:gd name="T23" fmla="*/ 29 h 117"/>
                <a:gd name="T24" fmla="*/ 519 w 535"/>
                <a:gd name="T25" fmla="*/ 31 h 117"/>
                <a:gd name="T26" fmla="*/ 519 w 535"/>
                <a:gd name="T27" fmla="*/ 31 h 117"/>
                <a:gd name="T28" fmla="*/ 525 w 535"/>
                <a:gd name="T29" fmla="*/ 31 h 117"/>
                <a:gd name="T30" fmla="*/ 531 w 535"/>
                <a:gd name="T31" fmla="*/ 27 h 117"/>
                <a:gd name="T32" fmla="*/ 535 w 535"/>
                <a:gd name="T33" fmla="*/ 23 h 117"/>
                <a:gd name="T34" fmla="*/ 535 w 535"/>
                <a:gd name="T35" fmla="*/ 17 h 117"/>
                <a:gd name="T36" fmla="*/ 535 w 535"/>
                <a:gd name="T37" fmla="*/ 11 h 117"/>
                <a:gd name="T38" fmla="*/ 533 w 535"/>
                <a:gd name="T39" fmla="*/ 6 h 117"/>
                <a:gd name="T40" fmla="*/ 529 w 535"/>
                <a:gd name="T41" fmla="*/ 4 h 117"/>
                <a:gd name="T42" fmla="*/ 523 w 535"/>
                <a:gd name="T43" fmla="*/ 2 h 117"/>
                <a:gd name="T44" fmla="*/ 523 w 535"/>
                <a:gd name="T45" fmla="*/ 2 h 117"/>
                <a:gd name="T46" fmla="*/ 486 w 535"/>
                <a:gd name="T47" fmla="*/ 0 h 117"/>
                <a:gd name="T48" fmla="*/ 449 w 535"/>
                <a:gd name="T49" fmla="*/ 0 h 117"/>
                <a:gd name="T50" fmla="*/ 414 w 535"/>
                <a:gd name="T51" fmla="*/ 2 h 117"/>
                <a:gd name="T52" fmla="*/ 377 w 535"/>
                <a:gd name="T53" fmla="*/ 4 h 117"/>
                <a:gd name="T54" fmla="*/ 305 w 535"/>
                <a:gd name="T55" fmla="*/ 11 h 117"/>
                <a:gd name="T56" fmla="*/ 235 w 535"/>
                <a:gd name="T57" fmla="*/ 23 h 117"/>
                <a:gd name="T58" fmla="*/ 235 w 535"/>
                <a:gd name="T59" fmla="*/ 23 h 117"/>
                <a:gd name="T60" fmla="*/ 165 w 535"/>
                <a:gd name="T61" fmla="*/ 39 h 117"/>
                <a:gd name="T62" fmla="*/ 132 w 535"/>
                <a:gd name="T63" fmla="*/ 46 h 117"/>
                <a:gd name="T64" fmla="*/ 97 w 535"/>
                <a:gd name="T65" fmla="*/ 58 h 117"/>
                <a:gd name="T66" fmla="*/ 97 w 535"/>
                <a:gd name="T67" fmla="*/ 58 h 117"/>
                <a:gd name="T68" fmla="*/ 72 w 535"/>
                <a:gd name="T69" fmla="*/ 66 h 117"/>
                <a:gd name="T70" fmla="*/ 46 w 535"/>
                <a:gd name="T71" fmla="*/ 76 h 117"/>
                <a:gd name="T72" fmla="*/ 23 w 535"/>
                <a:gd name="T73" fmla="*/ 87 h 117"/>
                <a:gd name="T74" fmla="*/ 11 w 535"/>
                <a:gd name="T75" fmla="*/ 95 h 117"/>
                <a:gd name="T76" fmla="*/ 2 w 535"/>
                <a:gd name="T77" fmla="*/ 103 h 117"/>
                <a:gd name="T78" fmla="*/ 2 w 535"/>
                <a:gd name="T79" fmla="*/ 103 h 117"/>
                <a:gd name="T80" fmla="*/ 0 w 535"/>
                <a:gd name="T81" fmla="*/ 105 h 117"/>
                <a:gd name="T82" fmla="*/ 0 w 535"/>
                <a:gd name="T83" fmla="*/ 109 h 117"/>
                <a:gd name="T84" fmla="*/ 0 w 535"/>
                <a:gd name="T85" fmla="*/ 113 h 117"/>
                <a:gd name="T86" fmla="*/ 5 w 535"/>
                <a:gd name="T87" fmla="*/ 117 h 117"/>
                <a:gd name="T88" fmla="*/ 11 w 535"/>
                <a:gd name="T89" fmla="*/ 117 h 117"/>
                <a:gd name="T90" fmla="*/ 11 w 535"/>
                <a:gd name="T91" fmla="*/ 117 h 117"/>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535"/>
                <a:gd name="T139" fmla="*/ 0 h 117"/>
                <a:gd name="T140" fmla="*/ 535 w 535"/>
                <a:gd name="T141" fmla="*/ 117 h 117"/>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535" h="117">
                  <a:moveTo>
                    <a:pt x="11" y="117"/>
                  </a:moveTo>
                  <a:lnTo>
                    <a:pt x="11" y="117"/>
                  </a:lnTo>
                  <a:lnTo>
                    <a:pt x="68" y="97"/>
                  </a:lnTo>
                  <a:lnTo>
                    <a:pt x="124" y="80"/>
                  </a:lnTo>
                  <a:lnTo>
                    <a:pt x="181" y="64"/>
                  </a:lnTo>
                  <a:lnTo>
                    <a:pt x="239" y="50"/>
                  </a:lnTo>
                  <a:lnTo>
                    <a:pt x="239" y="50"/>
                  </a:lnTo>
                  <a:lnTo>
                    <a:pt x="309" y="41"/>
                  </a:lnTo>
                  <a:lnTo>
                    <a:pt x="379" y="33"/>
                  </a:lnTo>
                  <a:lnTo>
                    <a:pt x="414" y="29"/>
                  </a:lnTo>
                  <a:lnTo>
                    <a:pt x="449" y="29"/>
                  </a:lnTo>
                  <a:lnTo>
                    <a:pt x="484" y="29"/>
                  </a:lnTo>
                  <a:lnTo>
                    <a:pt x="519" y="31"/>
                  </a:lnTo>
                  <a:lnTo>
                    <a:pt x="519" y="31"/>
                  </a:lnTo>
                  <a:lnTo>
                    <a:pt x="525" y="31"/>
                  </a:lnTo>
                  <a:lnTo>
                    <a:pt x="531" y="27"/>
                  </a:lnTo>
                  <a:lnTo>
                    <a:pt x="535" y="23"/>
                  </a:lnTo>
                  <a:lnTo>
                    <a:pt x="535" y="17"/>
                  </a:lnTo>
                  <a:lnTo>
                    <a:pt x="535" y="11"/>
                  </a:lnTo>
                  <a:lnTo>
                    <a:pt x="533" y="6"/>
                  </a:lnTo>
                  <a:lnTo>
                    <a:pt x="529" y="4"/>
                  </a:lnTo>
                  <a:lnTo>
                    <a:pt x="523" y="2"/>
                  </a:lnTo>
                  <a:lnTo>
                    <a:pt x="523" y="2"/>
                  </a:lnTo>
                  <a:lnTo>
                    <a:pt x="486" y="0"/>
                  </a:lnTo>
                  <a:lnTo>
                    <a:pt x="449" y="0"/>
                  </a:lnTo>
                  <a:lnTo>
                    <a:pt x="414" y="2"/>
                  </a:lnTo>
                  <a:lnTo>
                    <a:pt x="377" y="4"/>
                  </a:lnTo>
                  <a:lnTo>
                    <a:pt x="305" y="11"/>
                  </a:lnTo>
                  <a:lnTo>
                    <a:pt x="235" y="23"/>
                  </a:lnTo>
                  <a:lnTo>
                    <a:pt x="235" y="23"/>
                  </a:lnTo>
                  <a:lnTo>
                    <a:pt x="165" y="39"/>
                  </a:lnTo>
                  <a:lnTo>
                    <a:pt x="132" y="46"/>
                  </a:lnTo>
                  <a:lnTo>
                    <a:pt x="97" y="58"/>
                  </a:lnTo>
                  <a:lnTo>
                    <a:pt x="97" y="58"/>
                  </a:lnTo>
                  <a:lnTo>
                    <a:pt x="72" y="66"/>
                  </a:lnTo>
                  <a:lnTo>
                    <a:pt x="46" y="76"/>
                  </a:lnTo>
                  <a:lnTo>
                    <a:pt x="23" y="87"/>
                  </a:lnTo>
                  <a:lnTo>
                    <a:pt x="11" y="95"/>
                  </a:lnTo>
                  <a:lnTo>
                    <a:pt x="2" y="103"/>
                  </a:lnTo>
                  <a:lnTo>
                    <a:pt x="2" y="103"/>
                  </a:lnTo>
                  <a:lnTo>
                    <a:pt x="0" y="105"/>
                  </a:lnTo>
                  <a:lnTo>
                    <a:pt x="0" y="109"/>
                  </a:lnTo>
                  <a:lnTo>
                    <a:pt x="0" y="113"/>
                  </a:lnTo>
                  <a:lnTo>
                    <a:pt x="5" y="117"/>
                  </a:lnTo>
                  <a:lnTo>
                    <a:pt x="11" y="117"/>
                  </a:lnTo>
                  <a:lnTo>
                    <a:pt x="11" y="117"/>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2" name="Freeform 24"/>
            <p:cNvSpPr>
              <a:spLocks noChangeArrowheads="1"/>
            </p:cNvSpPr>
            <p:nvPr/>
          </p:nvSpPr>
          <p:spPr bwMode="auto">
            <a:xfrm>
              <a:off x="363538" y="98425"/>
              <a:ext cx="182563" cy="276225"/>
            </a:xfrm>
            <a:custGeom>
              <a:avLst/>
              <a:gdLst>
                <a:gd name="T0" fmla="*/ 4 w 232"/>
                <a:gd name="T1" fmla="*/ 12 h 346"/>
                <a:gd name="T2" fmla="*/ 4 w 232"/>
                <a:gd name="T3" fmla="*/ 12 h 346"/>
                <a:gd name="T4" fmla="*/ 10 w 232"/>
                <a:gd name="T5" fmla="*/ 17 h 346"/>
                <a:gd name="T6" fmla="*/ 14 w 232"/>
                <a:gd name="T7" fmla="*/ 25 h 346"/>
                <a:gd name="T8" fmla="*/ 24 w 232"/>
                <a:gd name="T9" fmla="*/ 41 h 346"/>
                <a:gd name="T10" fmla="*/ 39 w 232"/>
                <a:gd name="T11" fmla="*/ 72 h 346"/>
                <a:gd name="T12" fmla="*/ 39 w 232"/>
                <a:gd name="T13" fmla="*/ 72 h 346"/>
                <a:gd name="T14" fmla="*/ 92 w 232"/>
                <a:gd name="T15" fmla="*/ 167 h 346"/>
                <a:gd name="T16" fmla="*/ 92 w 232"/>
                <a:gd name="T17" fmla="*/ 167 h 346"/>
                <a:gd name="T18" fmla="*/ 117 w 232"/>
                <a:gd name="T19" fmla="*/ 212 h 346"/>
                <a:gd name="T20" fmla="*/ 144 w 232"/>
                <a:gd name="T21" fmla="*/ 259 h 346"/>
                <a:gd name="T22" fmla="*/ 158 w 232"/>
                <a:gd name="T23" fmla="*/ 280 h 346"/>
                <a:gd name="T24" fmla="*/ 174 w 232"/>
                <a:gd name="T25" fmla="*/ 302 h 346"/>
                <a:gd name="T26" fmla="*/ 189 w 232"/>
                <a:gd name="T27" fmla="*/ 323 h 346"/>
                <a:gd name="T28" fmla="*/ 207 w 232"/>
                <a:gd name="T29" fmla="*/ 342 h 346"/>
                <a:gd name="T30" fmla="*/ 207 w 232"/>
                <a:gd name="T31" fmla="*/ 342 h 346"/>
                <a:gd name="T32" fmla="*/ 212 w 232"/>
                <a:gd name="T33" fmla="*/ 346 h 346"/>
                <a:gd name="T34" fmla="*/ 218 w 232"/>
                <a:gd name="T35" fmla="*/ 346 h 346"/>
                <a:gd name="T36" fmla="*/ 222 w 232"/>
                <a:gd name="T37" fmla="*/ 346 h 346"/>
                <a:gd name="T38" fmla="*/ 228 w 232"/>
                <a:gd name="T39" fmla="*/ 342 h 346"/>
                <a:gd name="T40" fmla="*/ 232 w 232"/>
                <a:gd name="T41" fmla="*/ 339 h 346"/>
                <a:gd name="T42" fmla="*/ 232 w 232"/>
                <a:gd name="T43" fmla="*/ 335 h 346"/>
                <a:gd name="T44" fmla="*/ 232 w 232"/>
                <a:gd name="T45" fmla="*/ 329 h 346"/>
                <a:gd name="T46" fmla="*/ 228 w 232"/>
                <a:gd name="T47" fmla="*/ 325 h 346"/>
                <a:gd name="T48" fmla="*/ 228 w 232"/>
                <a:gd name="T49" fmla="*/ 325 h 346"/>
                <a:gd name="T50" fmla="*/ 211 w 232"/>
                <a:gd name="T51" fmla="*/ 304 h 346"/>
                <a:gd name="T52" fmla="*/ 193 w 232"/>
                <a:gd name="T53" fmla="*/ 282 h 346"/>
                <a:gd name="T54" fmla="*/ 177 w 232"/>
                <a:gd name="T55" fmla="*/ 259 h 346"/>
                <a:gd name="T56" fmla="*/ 162 w 232"/>
                <a:gd name="T57" fmla="*/ 235 h 346"/>
                <a:gd name="T58" fmla="*/ 135 w 232"/>
                <a:gd name="T59" fmla="*/ 187 h 346"/>
                <a:gd name="T60" fmla="*/ 107 w 232"/>
                <a:gd name="T61" fmla="*/ 138 h 346"/>
                <a:gd name="T62" fmla="*/ 107 w 232"/>
                <a:gd name="T63" fmla="*/ 138 h 346"/>
                <a:gd name="T64" fmla="*/ 88 w 232"/>
                <a:gd name="T65" fmla="*/ 101 h 346"/>
                <a:gd name="T66" fmla="*/ 67 w 232"/>
                <a:gd name="T67" fmla="*/ 64 h 346"/>
                <a:gd name="T68" fmla="*/ 55 w 232"/>
                <a:gd name="T69" fmla="*/ 47 h 346"/>
                <a:gd name="T70" fmla="*/ 41 w 232"/>
                <a:gd name="T71" fmla="*/ 29 h 346"/>
                <a:gd name="T72" fmla="*/ 28 w 232"/>
                <a:gd name="T73" fmla="*/ 14 h 346"/>
                <a:gd name="T74" fmla="*/ 12 w 232"/>
                <a:gd name="T75" fmla="*/ 0 h 346"/>
                <a:gd name="T76" fmla="*/ 12 w 232"/>
                <a:gd name="T77" fmla="*/ 0 h 346"/>
                <a:gd name="T78" fmla="*/ 10 w 232"/>
                <a:gd name="T79" fmla="*/ 0 h 346"/>
                <a:gd name="T80" fmla="*/ 6 w 232"/>
                <a:gd name="T81" fmla="*/ 0 h 346"/>
                <a:gd name="T82" fmla="*/ 2 w 232"/>
                <a:gd name="T83" fmla="*/ 2 h 346"/>
                <a:gd name="T84" fmla="*/ 0 w 232"/>
                <a:gd name="T85" fmla="*/ 8 h 346"/>
                <a:gd name="T86" fmla="*/ 2 w 232"/>
                <a:gd name="T87" fmla="*/ 10 h 346"/>
                <a:gd name="T88" fmla="*/ 4 w 232"/>
                <a:gd name="T89" fmla="*/ 12 h 346"/>
                <a:gd name="T90" fmla="*/ 4 w 232"/>
                <a:gd name="T91" fmla="*/ 12 h 34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232"/>
                <a:gd name="T139" fmla="*/ 0 h 346"/>
                <a:gd name="T140" fmla="*/ 232 w 232"/>
                <a:gd name="T141" fmla="*/ 346 h 346"/>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232" h="346">
                  <a:moveTo>
                    <a:pt x="4" y="12"/>
                  </a:moveTo>
                  <a:lnTo>
                    <a:pt x="4" y="12"/>
                  </a:lnTo>
                  <a:lnTo>
                    <a:pt x="10" y="17"/>
                  </a:lnTo>
                  <a:lnTo>
                    <a:pt x="14" y="25"/>
                  </a:lnTo>
                  <a:lnTo>
                    <a:pt x="24" y="41"/>
                  </a:lnTo>
                  <a:lnTo>
                    <a:pt x="39" y="72"/>
                  </a:lnTo>
                  <a:lnTo>
                    <a:pt x="39" y="72"/>
                  </a:lnTo>
                  <a:lnTo>
                    <a:pt x="92" y="167"/>
                  </a:lnTo>
                  <a:lnTo>
                    <a:pt x="92" y="167"/>
                  </a:lnTo>
                  <a:lnTo>
                    <a:pt x="117" y="212"/>
                  </a:lnTo>
                  <a:lnTo>
                    <a:pt x="144" y="259"/>
                  </a:lnTo>
                  <a:lnTo>
                    <a:pt x="158" y="280"/>
                  </a:lnTo>
                  <a:lnTo>
                    <a:pt x="174" y="302"/>
                  </a:lnTo>
                  <a:lnTo>
                    <a:pt x="189" y="323"/>
                  </a:lnTo>
                  <a:lnTo>
                    <a:pt x="207" y="342"/>
                  </a:lnTo>
                  <a:lnTo>
                    <a:pt x="207" y="342"/>
                  </a:lnTo>
                  <a:lnTo>
                    <a:pt x="212" y="346"/>
                  </a:lnTo>
                  <a:lnTo>
                    <a:pt x="218" y="346"/>
                  </a:lnTo>
                  <a:lnTo>
                    <a:pt x="222" y="346"/>
                  </a:lnTo>
                  <a:lnTo>
                    <a:pt x="228" y="342"/>
                  </a:lnTo>
                  <a:lnTo>
                    <a:pt x="232" y="339"/>
                  </a:lnTo>
                  <a:lnTo>
                    <a:pt x="232" y="335"/>
                  </a:lnTo>
                  <a:lnTo>
                    <a:pt x="232" y="329"/>
                  </a:lnTo>
                  <a:lnTo>
                    <a:pt x="228" y="325"/>
                  </a:lnTo>
                  <a:lnTo>
                    <a:pt x="228" y="325"/>
                  </a:lnTo>
                  <a:lnTo>
                    <a:pt x="211" y="304"/>
                  </a:lnTo>
                  <a:lnTo>
                    <a:pt x="193" y="282"/>
                  </a:lnTo>
                  <a:lnTo>
                    <a:pt x="177" y="259"/>
                  </a:lnTo>
                  <a:lnTo>
                    <a:pt x="162" y="235"/>
                  </a:lnTo>
                  <a:lnTo>
                    <a:pt x="135" y="187"/>
                  </a:lnTo>
                  <a:lnTo>
                    <a:pt x="107" y="138"/>
                  </a:lnTo>
                  <a:lnTo>
                    <a:pt x="107" y="138"/>
                  </a:lnTo>
                  <a:lnTo>
                    <a:pt x="88" y="101"/>
                  </a:lnTo>
                  <a:lnTo>
                    <a:pt x="67" y="64"/>
                  </a:lnTo>
                  <a:lnTo>
                    <a:pt x="55" y="47"/>
                  </a:lnTo>
                  <a:lnTo>
                    <a:pt x="41" y="29"/>
                  </a:lnTo>
                  <a:lnTo>
                    <a:pt x="28" y="14"/>
                  </a:lnTo>
                  <a:lnTo>
                    <a:pt x="12" y="0"/>
                  </a:lnTo>
                  <a:lnTo>
                    <a:pt x="12" y="0"/>
                  </a:lnTo>
                  <a:lnTo>
                    <a:pt x="10" y="0"/>
                  </a:lnTo>
                  <a:lnTo>
                    <a:pt x="6" y="0"/>
                  </a:lnTo>
                  <a:lnTo>
                    <a:pt x="2" y="2"/>
                  </a:lnTo>
                  <a:lnTo>
                    <a:pt x="0" y="8"/>
                  </a:lnTo>
                  <a:lnTo>
                    <a:pt x="2" y="10"/>
                  </a:lnTo>
                  <a:lnTo>
                    <a:pt x="4" y="12"/>
                  </a:lnTo>
                  <a:lnTo>
                    <a:pt x="4"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3" name="Freeform 25"/>
            <p:cNvSpPr>
              <a:spLocks noChangeArrowheads="1"/>
            </p:cNvSpPr>
            <p:nvPr/>
          </p:nvSpPr>
          <p:spPr bwMode="auto">
            <a:xfrm>
              <a:off x="752475" y="163512"/>
              <a:ext cx="184150" cy="460375"/>
            </a:xfrm>
            <a:custGeom>
              <a:avLst/>
              <a:gdLst>
                <a:gd name="T0" fmla="*/ 2 w 231"/>
                <a:gd name="T1" fmla="*/ 11 h 580"/>
                <a:gd name="T2" fmla="*/ 2 w 231"/>
                <a:gd name="T3" fmla="*/ 11 h 580"/>
                <a:gd name="T4" fmla="*/ 27 w 231"/>
                <a:gd name="T5" fmla="*/ 44 h 580"/>
                <a:gd name="T6" fmla="*/ 48 w 231"/>
                <a:gd name="T7" fmla="*/ 78 h 580"/>
                <a:gd name="T8" fmla="*/ 68 w 231"/>
                <a:gd name="T9" fmla="*/ 113 h 580"/>
                <a:gd name="T10" fmla="*/ 83 w 231"/>
                <a:gd name="T11" fmla="*/ 150 h 580"/>
                <a:gd name="T12" fmla="*/ 97 w 231"/>
                <a:gd name="T13" fmla="*/ 187 h 580"/>
                <a:gd name="T14" fmla="*/ 111 w 231"/>
                <a:gd name="T15" fmla="*/ 225 h 580"/>
                <a:gd name="T16" fmla="*/ 122 w 231"/>
                <a:gd name="T17" fmla="*/ 264 h 580"/>
                <a:gd name="T18" fmla="*/ 132 w 231"/>
                <a:gd name="T19" fmla="*/ 303 h 580"/>
                <a:gd name="T20" fmla="*/ 132 w 231"/>
                <a:gd name="T21" fmla="*/ 303 h 580"/>
                <a:gd name="T22" fmla="*/ 150 w 231"/>
                <a:gd name="T23" fmla="*/ 381 h 580"/>
                <a:gd name="T24" fmla="*/ 167 w 231"/>
                <a:gd name="T25" fmla="*/ 459 h 580"/>
                <a:gd name="T26" fmla="*/ 167 w 231"/>
                <a:gd name="T27" fmla="*/ 459 h 580"/>
                <a:gd name="T28" fmla="*/ 175 w 231"/>
                <a:gd name="T29" fmla="*/ 488 h 580"/>
                <a:gd name="T30" fmla="*/ 183 w 231"/>
                <a:gd name="T31" fmla="*/ 517 h 580"/>
                <a:gd name="T32" fmla="*/ 192 w 231"/>
                <a:gd name="T33" fmla="*/ 547 h 580"/>
                <a:gd name="T34" fmla="*/ 204 w 231"/>
                <a:gd name="T35" fmla="*/ 572 h 580"/>
                <a:gd name="T36" fmla="*/ 204 w 231"/>
                <a:gd name="T37" fmla="*/ 572 h 580"/>
                <a:gd name="T38" fmla="*/ 208 w 231"/>
                <a:gd name="T39" fmla="*/ 578 h 580"/>
                <a:gd name="T40" fmla="*/ 214 w 231"/>
                <a:gd name="T41" fmla="*/ 580 h 580"/>
                <a:gd name="T42" fmla="*/ 218 w 231"/>
                <a:gd name="T43" fmla="*/ 580 h 580"/>
                <a:gd name="T44" fmla="*/ 224 w 231"/>
                <a:gd name="T45" fmla="*/ 580 h 580"/>
                <a:gd name="T46" fmla="*/ 227 w 231"/>
                <a:gd name="T47" fmla="*/ 576 h 580"/>
                <a:gd name="T48" fmla="*/ 229 w 231"/>
                <a:gd name="T49" fmla="*/ 572 h 580"/>
                <a:gd name="T50" fmla="*/ 231 w 231"/>
                <a:gd name="T51" fmla="*/ 566 h 580"/>
                <a:gd name="T52" fmla="*/ 229 w 231"/>
                <a:gd name="T53" fmla="*/ 560 h 580"/>
                <a:gd name="T54" fmla="*/ 229 w 231"/>
                <a:gd name="T55" fmla="*/ 560 h 580"/>
                <a:gd name="T56" fmla="*/ 218 w 231"/>
                <a:gd name="T57" fmla="*/ 525 h 580"/>
                <a:gd name="T58" fmla="*/ 206 w 231"/>
                <a:gd name="T59" fmla="*/ 490 h 580"/>
                <a:gd name="T60" fmla="*/ 189 w 231"/>
                <a:gd name="T61" fmla="*/ 416 h 580"/>
                <a:gd name="T62" fmla="*/ 171 w 231"/>
                <a:gd name="T63" fmla="*/ 342 h 580"/>
                <a:gd name="T64" fmla="*/ 154 w 231"/>
                <a:gd name="T65" fmla="*/ 270 h 580"/>
                <a:gd name="T66" fmla="*/ 154 w 231"/>
                <a:gd name="T67" fmla="*/ 270 h 580"/>
                <a:gd name="T68" fmla="*/ 134 w 231"/>
                <a:gd name="T69" fmla="*/ 196 h 580"/>
                <a:gd name="T70" fmla="*/ 120 w 231"/>
                <a:gd name="T71" fmla="*/ 157 h 580"/>
                <a:gd name="T72" fmla="*/ 107 w 231"/>
                <a:gd name="T73" fmla="*/ 120 h 580"/>
                <a:gd name="T74" fmla="*/ 89 w 231"/>
                <a:gd name="T75" fmla="*/ 83 h 580"/>
                <a:gd name="T76" fmla="*/ 78 w 231"/>
                <a:gd name="T77" fmla="*/ 68 h 580"/>
                <a:gd name="T78" fmla="*/ 68 w 231"/>
                <a:gd name="T79" fmla="*/ 52 h 580"/>
                <a:gd name="T80" fmla="*/ 54 w 231"/>
                <a:gd name="T81" fmla="*/ 37 h 580"/>
                <a:gd name="T82" fmla="*/ 41 w 231"/>
                <a:gd name="T83" fmla="*/ 23 h 580"/>
                <a:gd name="T84" fmla="*/ 27 w 231"/>
                <a:gd name="T85" fmla="*/ 11 h 580"/>
                <a:gd name="T86" fmla="*/ 11 w 231"/>
                <a:gd name="T87" fmla="*/ 0 h 580"/>
                <a:gd name="T88" fmla="*/ 11 w 231"/>
                <a:gd name="T89" fmla="*/ 0 h 580"/>
                <a:gd name="T90" fmla="*/ 6 w 231"/>
                <a:gd name="T91" fmla="*/ 0 h 580"/>
                <a:gd name="T92" fmla="*/ 2 w 231"/>
                <a:gd name="T93" fmla="*/ 2 h 580"/>
                <a:gd name="T94" fmla="*/ 0 w 231"/>
                <a:gd name="T95" fmla="*/ 6 h 580"/>
                <a:gd name="T96" fmla="*/ 2 w 231"/>
                <a:gd name="T97" fmla="*/ 11 h 580"/>
                <a:gd name="T98" fmla="*/ 2 w 231"/>
                <a:gd name="T99" fmla="*/ 11 h 58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31"/>
                <a:gd name="T151" fmla="*/ 0 h 580"/>
                <a:gd name="T152" fmla="*/ 231 w 231"/>
                <a:gd name="T153" fmla="*/ 580 h 580"/>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31" h="580">
                  <a:moveTo>
                    <a:pt x="2" y="11"/>
                  </a:moveTo>
                  <a:lnTo>
                    <a:pt x="2" y="11"/>
                  </a:lnTo>
                  <a:lnTo>
                    <a:pt x="27" y="44"/>
                  </a:lnTo>
                  <a:lnTo>
                    <a:pt x="48" y="78"/>
                  </a:lnTo>
                  <a:lnTo>
                    <a:pt x="68" y="113"/>
                  </a:lnTo>
                  <a:lnTo>
                    <a:pt x="83" y="150"/>
                  </a:lnTo>
                  <a:lnTo>
                    <a:pt x="97" y="187"/>
                  </a:lnTo>
                  <a:lnTo>
                    <a:pt x="111" y="225"/>
                  </a:lnTo>
                  <a:lnTo>
                    <a:pt x="122" y="264"/>
                  </a:lnTo>
                  <a:lnTo>
                    <a:pt x="132" y="303"/>
                  </a:lnTo>
                  <a:lnTo>
                    <a:pt x="132" y="303"/>
                  </a:lnTo>
                  <a:lnTo>
                    <a:pt x="150" y="381"/>
                  </a:lnTo>
                  <a:lnTo>
                    <a:pt x="167" y="459"/>
                  </a:lnTo>
                  <a:lnTo>
                    <a:pt x="167" y="459"/>
                  </a:lnTo>
                  <a:lnTo>
                    <a:pt x="175" y="488"/>
                  </a:lnTo>
                  <a:lnTo>
                    <a:pt x="183" y="517"/>
                  </a:lnTo>
                  <a:lnTo>
                    <a:pt x="192" y="547"/>
                  </a:lnTo>
                  <a:lnTo>
                    <a:pt x="204" y="572"/>
                  </a:lnTo>
                  <a:lnTo>
                    <a:pt x="204" y="572"/>
                  </a:lnTo>
                  <a:lnTo>
                    <a:pt x="208" y="578"/>
                  </a:lnTo>
                  <a:lnTo>
                    <a:pt x="214" y="580"/>
                  </a:lnTo>
                  <a:lnTo>
                    <a:pt x="218" y="580"/>
                  </a:lnTo>
                  <a:lnTo>
                    <a:pt x="224" y="580"/>
                  </a:lnTo>
                  <a:lnTo>
                    <a:pt x="227" y="576"/>
                  </a:lnTo>
                  <a:lnTo>
                    <a:pt x="229" y="572"/>
                  </a:lnTo>
                  <a:lnTo>
                    <a:pt x="231" y="566"/>
                  </a:lnTo>
                  <a:lnTo>
                    <a:pt x="229" y="560"/>
                  </a:lnTo>
                  <a:lnTo>
                    <a:pt x="229" y="560"/>
                  </a:lnTo>
                  <a:lnTo>
                    <a:pt x="218" y="525"/>
                  </a:lnTo>
                  <a:lnTo>
                    <a:pt x="206" y="490"/>
                  </a:lnTo>
                  <a:lnTo>
                    <a:pt x="189" y="416"/>
                  </a:lnTo>
                  <a:lnTo>
                    <a:pt x="171" y="342"/>
                  </a:lnTo>
                  <a:lnTo>
                    <a:pt x="154" y="270"/>
                  </a:lnTo>
                  <a:lnTo>
                    <a:pt x="154" y="270"/>
                  </a:lnTo>
                  <a:lnTo>
                    <a:pt x="134" y="196"/>
                  </a:lnTo>
                  <a:lnTo>
                    <a:pt x="120" y="157"/>
                  </a:lnTo>
                  <a:lnTo>
                    <a:pt x="107" y="120"/>
                  </a:lnTo>
                  <a:lnTo>
                    <a:pt x="89" y="83"/>
                  </a:lnTo>
                  <a:lnTo>
                    <a:pt x="78" y="68"/>
                  </a:lnTo>
                  <a:lnTo>
                    <a:pt x="68" y="52"/>
                  </a:lnTo>
                  <a:lnTo>
                    <a:pt x="54" y="37"/>
                  </a:lnTo>
                  <a:lnTo>
                    <a:pt x="41" y="23"/>
                  </a:lnTo>
                  <a:lnTo>
                    <a:pt x="27" y="11"/>
                  </a:lnTo>
                  <a:lnTo>
                    <a:pt x="11" y="0"/>
                  </a:lnTo>
                  <a:lnTo>
                    <a:pt x="11" y="0"/>
                  </a:lnTo>
                  <a:lnTo>
                    <a:pt x="6" y="0"/>
                  </a:lnTo>
                  <a:lnTo>
                    <a:pt x="2" y="2"/>
                  </a:lnTo>
                  <a:lnTo>
                    <a:pt x="0" y="6"/>
                  </a:lnTo>
                  <a:lnTo>
                    <a:pt x="2" y="11"/>
                  </a:lnTo>
                  <a:lnTo>
                    <a:pt x="2" y="11"/>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4" name="Freeform 26"/>
            <p:cNvSpPr>
              <a:spLocks noChangeArrowheads="1"/>
            </p:cNvSpPr>
            <p:nvPr/>
          </p:nvSpPr>
          <p:spPr bwMode="auto">
            <a:xfrm>
              <a:off x="1149350" y="458787"/>
              <a:ext cx="101600" cy="434975"/>
            </a:xfrm>
            <a:custGeom>
              <a:avLst/>
              <a:gdLst>
                <a:gd name="T0" fmla="*/ 2 w 128"/>
                <a:gd name="T1" fmla="*/ 12 h 547"/>
                <a:gd name="T2" fmla="*/ 2 w 128"/>
                <a:gd name="T3" fmla="*/ 12 h 547"/>
                <a:gd name="T4" fmla="*/ 17 w 128"/>
                <a:gd name="T5" fmla="*/ 43 h 547"/>
                <a:gd name="T6" fmla="*/ 31 w 128"/>
                <a:gd name="T7" fmla="*/ 74 h 547"/>
                <a:gd name="T8" fmla="*/ 45 w 128"/>
                <a:gd name="T9" fmla="*/ 106 h 547"/>
                <a:gd name="T10" fmla="*/ 54 w 128"/>
                <a:gd name="T11" fmla="*/ 139 h 547"/>
                <a:gd name="T12" fmla="*/ 64 w 128"/>
                <a:gd name="T13" fmla="*/ 174 h 547"/>
                <a:gd name="T14" fmla="*/ 72 w 128"/>
                <a:gd name="T15" fmla="*/ 207 h 547"/>
                <a:gd name="T16" fmla="*/ 86 w 128"/>
                <a:gd name="T17" fmla="*/ 273 h 547"/>
                <a:gd name="T18" fmla="*/ 86 w 128"/>
                <a:gd name="T19" fmla="*/ 273 h 547"/>
                <a:gd name="T20" fmla="*/ 89 w 128"/>
                <a:gd name="T21" fmla="*/ 306 h 547"/>
                <a:gd name="T22" fmla="*/ 93 w 128"/>
                <a:gd name="T23" fmla="*/ 339 h 547"/>
                <a:gd name="T24" fmla="*/ 93 w 128"/>
                <a:gd name="T25" fmla="*/ 370 h 547"/>
                <a:gd name="T26" fmla="*/ 93 w 128"/>
                <a:gd name="T27" fmla="*/ 403 h 547"/>
                <a:gd name="T28" fmla="*/ 89 w 128"/>
                <a:gd name="T29" fmla="*/ 434 h 547"/>
                <a:gd name="T30" fmla="*/ 86 w 128"/>
                <a:gd name="T31" fmla="*/ 468 h 547"/>
                <a:gd name="T32" fmla="*/ 78 w 128"/>
                <a:gd name="T33" fmla="*/ 499 h 547"/>
                <a:gd name="T34" fmla="*/ 66 w 128"/>
                <a:gd name="T35" fmla="*/ 530 h 547"/>
                <a:gd name="T36" fmla="*/ 66 w 128"/>
                <a:gd name="T37" fmla="*/ 530 h 547"/>
                <a:gd name="T38" fmla="*/ 66 w 128"/>
                <a:gd name="T39" fmla="*/ 536 h 547"/>
                <a:gd name="T40" fmla="*/ 66 w 128"/>
                <a:gd name="T41" fmla="*/ 540 h 547"/>
                <a:gd name="T42" fmla="*/ 70 w 128"/>
                <a:gd name="T43" fmla="*/ 543 h 547"/>
                <a:gd name="T44" fmla="*/ 74 w 128"/>
                <a:gd name="T45" fmla="*/ 545 h 547"/>
                <a:gd name="T46" fmla="*/ 78 w 128"/>
                <a:gd name="T47" fmla="*/ 547 h 547"/>
                <a:gd name="T48" fmla="*/ 82 w 128"/>
                <a:gd name="T49" fmla="*/ 547 h 547"/>
                <a:gd name="T50" fmla="*/ 88 w 128"/>
                <a:gd name="T51" fmla="*/ 545 h 547"/>
                <a:gd name="T52" fmla="*/ 91 w 128"/>
                <a:gd name="T53" fmla="*/ 542 h 547"/>
                <a:gd name="T54" fmla="*/ 91 w 128"/>
                <a:gd name="T55" fmla="*/ 542 h 547"/>
                <a:gd name="T56" fmla="*/ 99 w 128"/>
                <a:gd name="T57" fmla="*/ 530 h 547"/>
                <a:gd name="T58" fmla="*/ 107 w 128"/>
                <a:gd name="T59" fmla="*/ 516 h 547"/>
                <a:gd name="T60" fmla="*/ 113 w 128"/>
                <a:gd name="T61" fmla="*/ 501 h 547"/>
                <a:gd name="T62" fmla="*/ 119 w 128"/>
                <a:gd name="T63" fmla="*/ 485 h 547"/>
                <a:gd name="T64" fmla="*/ 125 w 128"/>
                <a:gd name="T65" fmla="*/ 454 h 547"/>
                <a:gd name="T66" fmla="*/ 128 w 128"/>
                <a:gd name="T67" fmla="*/ 419 h 547"/>
                <a:gd name="T68" fmla="*/ 128 w 128"/>
                <a:gd name="T69" fmla="*/ 386 h 547"/>
                <a:gd name="T70" fmla="*/ 126 w 128"/>
                <a:gd name="T71" fmla="*/ 353 h 547"/>
                <a:gd name="T72" fmla="*/ 119 w 128"/>
                <a:gd name="T73" fmla="*/ 288 h 547"/>
                <a:gd name="T74" fmla="*/ 119 w 128"/>
                <a:gd name="T75" fmla="*/ 288 h 547"/>
                <a:gd name="T76" fmla="*/ 113 w 128"/>
                <a:gd name="T77" fmla="*/ 252 h 547"/>
                <a:gd name="T78" fmla="*/ 105 w 128"/>
                <a:gd name="T79" fmla="*/ 215 h 547"/>
                <a:gd name="T80" fmla="*/ 95 w 128"/>
                <a:gd name="T81" fmla="*/ 178 h 547"/>
                <a:gd name="T82" fmla="*/ 84 w 128"/>
                <a:gd name="T83" fmla="*/ 141 h 547"/>
                <a:gd name="T84" fmla="*/ 70 w 128"/>
                <a:gd name="T85" fmla="*/ 106 h 547"/>
                <a:gd name="T86" fmla="*/ 54 w 128"/>
                <a:gd name="T87" fmla="*/ 71 h 547"/>
                <a:gd name="T88" fmla="*/ 37 w 128"/>
                <a:gd name="T89" fmla="*/ 37 h 547"/>
                <a:gd name="T90" fmla="*/ 17 w 128"/>
                <a:gd name="T91" fmla="*/ 4 h 547"/>
                <a:gd name="T92" fmla="*/ 17 w 128"/>
                <a:gd name="T93" fmla="*/ 4 h 547"/>
                <a:gd name="T94" fmla="*/ 16 w 128"/>
                <a:gd name="T95" fmla="*/ 2 h 547"/>
                <a:gd name="T96" fmla="*/ 12 w 128"/>
                <a:gd name="T97" fmla="*/ 0 h 547"/>
                <a:gd name="T98" fmla="*/ 4 w 128"/>
                <a:gd name="T99" fmla="*/ 0 h 547"/>
                <a:gd name="T100" fmla="*/ 2 w 128"/>
                <a:gd name="T101" fmla="*/ 2 h 547"/>
                <a:gd name="T102" fmla="*/ 0 w 128"/>
                <a:gd name="T103" fmla="*/ 6 h 547"/>
                <a:gd name="T104" fmla="*/ 0 w 128"/>
                <a:gd name="T105" fmla="*/ 8 h 547"/>
                <a:gd name="T106" fmla="*/ 2 w 128"/>
                <a:gd name="T107" fmla="*/ 12 h 547"/>
                <a:gd name="T108" fmla="*/ 2 w 128"/>
                <a:gd name="T109" fmla="*/ 12 h 54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128"/>
                <a:gd name="T166" fmla="*/ 0 h 547"/>
                <a:gd name="T167" fmla="*/ 128 w 128"/>
                <a:gd name="T168" fmla="*/ 547 h 547"/>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128" h="547">
                  <a:moveTo>
                    <a:pt x="2" y="12"/>
                  </a:moveTo>
                  <a:lnTo>
                    <a:pt x="2" y="12"/>
                  </a:lnTo>
                  <a:lnTo>
                    <a:pt x="17" y="43"/>
                  </a:lnTo>
                  <a:lnTo>
                    <a:pt x="31" y="74"/>
                  </a:lnTo>
                  <a:lnTo>
                    <a:pt x="45" y="106"/>
                  </a:lnTo>
                  <a:lnTo>
                    <a:pt x="54" y="139"/>
                  </a:lnTo>
                  <a:lnTo>
                    <a:pt x="64" y="174"/>
                  </a:lnTo>
                  <a:lnTo>
                    <a:pt x="72" y="207"/>
                  </a:lnTo>
                  <a:lnTo>
                    <a:pt x="86" y="273"/>
                  </a:lnTo>
                  <a:lnTo>
                    <a:pt x="86" y="273"/>
                  </a:lnTo>
                  <a:lnTo>
                    <a:pt x="89" y="306"/>
                  </a:lnTo>
                  <a:lnTo>
                    <a:pt x="93" y="339"/>
                  </a:lnTo>
                  <a:lnTo>
                    <a:pt x="93" y="370"/>
                  </a:lnTo>
                  <a:lnTo>
                    <a:pt x="93" y="403"/>
                  </a:lnTo>
                  <a:lnTo>
                    <a:pt x="89" y="434"/>
                  </a:lnTo>
                  <a:lnTo>
                    <a:pt x="86" y="468"/>
                  </a:lnTo>
                  <a:lnTo>
                    <a:pt x="78" y="499"/>
                  </a:lnTo>
                  <a:lnTo>
                    <a:pt x="66" y="530"/>
                  </a:lnTo>
                  <a:lnTo>
                    <a:pt x="66" y="530"/>
                  </a:lnTo>
                  <a:lnTo>
                    <a:pt x="66" y="536"/>
                  </a:lnTo>
                  <a:lnTo>
                    <a:pt x="66" y="540"/>
                  </a:lnTo>
                  <a:lnTo>
                    <a:pt x="70" y="543"/>
                  </a:lnTo>
                  <a:lnTo>
                    <a:pt x="74" y="545"/>
                  </a:lnTo>
                  <a:lnTo>
                    <a:pt x="78" y="547"/>
                  </a:lnTo>
                  <a:lnTo>
                    <a:pt x="82" y="547"/>
                  </a:lnTo>
                  <a:lnTo>
                    <a:pt x="88" y="545"/>
                  </a:lnTo>
                  <a:lnTo>
                    <a:pt x="91" y="542"/>
                  </a:lnTo>
                  <a:lnTo>
                    <a:pt x="91" y="542"/>
                  </a:lnTo>
                  <a:lnTo>
                    <a:pt x="99" y="530"/>
                  </a:lnTo>
                  <a:lnTo>
                    <a:pt x="107" y="516"/>
                  </a:lnTo>
                  <a:lnTo>
                    <a:pt x="113" y="501"/>
                  </a:lnTo>
                  <a:lnTo>
                    <a:pt x="119" y="485"/>
                  </a:lnTo>
                  <a:lnTo>
                    <a:pt x="125" y="454"/>
                  </a:lnTo>
                  <a:lnTo>
                    <a:pt x="128" y="419"/>
                  </a:lnTo>
                  <a:lnTo>
                    <a:pt x="128" y="386"/>
                  </a:lnTo>
                  <a:lnTo>
                    <a:pt x="126" y="353"/>
                  </a:lnTo>
                  <a:lnTo>
                    <a:pt x="119" y="288"/>
                  </a:lnTo>
                  <a:lnTo>
                    <a:pt x="119" y="288"/>
                  </a:lnTo>
                  <a:lnTo>
                    <a:pt x="113" y="252"/>
                  </a:lnTo>
                  <a:lnTo>
                    <a:pt x="105" y="215"/>
                  </a:lnTo>
                  <a:lnTo>
                    <a:pt x="95" y="178"/>
                  </a:lnTo>
                  <a:lnTo>
                    <a:pt x="84" y="141"/>
                  </a:lnTo>
                  <a:lnTo>
                    <a:pt x="70" y="106"/>
                  </a:lnTo>
                  <a:lnTo>
                    <a:pt x="54" y="71"/>
                  </a:lnTo>
                  <a:lnTo>
                    <a:pt x="37" y="37"/>
                  </a:lnTo>
                  <a:lnTo>
                    <a:pt x="17" y="4"/>
                  </a:lnTo>
                  <a:lnTo>
                    <a:pt x="17" y="4"/>
                  </a:lnTo>
                  <a:lnTo>
                    <a:pt x="16" y="2"/>
                  </a:lnTo>
                  <a:lnTo>
                    <a:pt x="12" y="0"/>
                  </a:lnTo>
                  <a:lnTo>
                    <a:pt x="4" y="0"/>
                  </a:lnTo>
                  <a:lnTo>
                    <a:pt x="2" y="2"/>
                  </a:lnTo>
                  <a:lnTo>
                    <a:pt x="0" y="6"/>
                  </a:lnTo>
                  <a:lnTo>
                    <a:pt x="0" y="8"/>
                  </a:lnTo>
                  <a:lnTo>
                    <a:pt x="2" y="12"/>
                  </a:lnTo>
                  <a:lnTo>
                    <a:pt x="2" y="12"/>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grpSp>
        <p:nvGrpSpPr>
          <p:cNvPr id="25" name="组合 33"/>
          <p:cNvGrpSpPr/>
          <p:nvPr/>
        </p:nvGrpSpPr>
        <p:grpSpPr bwMode="auto">
          <a:xfrm>
            <a:off x="4641056" y="3173413"/>
            <a:ext cx="3000375" cy="3684587"/>
            <a:chOff x="0" y="0"/>
            <a:chExt cx="3000375" cy="3684587"/>
          </a:xfrm>
          <a:solidFill>
            <a:srgbClr val="1F1A17"/>
          </a:solidFill>
        </p:grpSpPr>
        <p:sp>
          <p:nvSpPr>
            <p:cNvPr id="26" name="Freeform 5"/>
            <p:cNvSpPr>
              <a:spLocks noChangeArrowheads="1"/>
            </p:cNvSpPr>
            <p:nvPr/>
          </p:nvSpPr>
          <p:spPr bwMode="auto">
            <a:xfrm>
              <a:off x="1177925" y="0"/>
              <a:ext cx="676275" cy="674687"/>
            </a:xfrm>
            <a:custGeom>
              <a:avLst/>
              <a:gdLst>
                <a:gd name="T0" fmla="*/ 853 w 853"/>
                <a:gd name="T1" fmla="*/ 424 h 850"/>
                <a:gd name="T2" fmla="*/ 843 w 853"/>
                <a:gd name="T3" fmla="*/ 510 h 850"/>
                <a:gd name="T4" fmla="*/ 818 w 853"/>
                <a:gd name="T5" fmla="*/ 590 h 850"/>
                <a:gd name="T6" fmla="*/ 779 w 853"/>
                <a:gd name="T7" fmla="*/ 664 h 850"/>
                <a:gd name="T8" fmla="*/ 726 w 853"/>
                <a:gd name="T9" fmla="*/ 726 h 850"/>
                <a:gd name="T10" fmla="*/ 664 w 853"/>
                <a:gd name="T11" fmla="*/ 778 h 850"/>
                <a:gd name="T12" fmla="*/ 592 w 853"/>
                <a:gd name="T13" fmla="*/ 817 h 850"/>
                <a:gd name="T14" fmla="*/ 512 w 853"/>
                <a:gd name="T15" fmla="*/ 843 h 850"/>
                <a:gd name="T16" fmla="*/ 427 w 853"/>
                <a:gd name="T17" fmla="*/ 850 h 850"/>
                <a:gd name="T18" fmla="*/ 382 w 853"/>
                <a:gd name="T19" fmla="*/ 849 h 850"/>
                <a:gd name="T20" fmla="*/ 300 w 853"/>
                <a:gd name="T21" fmla="*/ 831 h 850"/>
                <a:gd name="T22" fmla="*/ 222 w 853"/>
                <a:gd name="T23" fmla="*/ 800 h 850"/>
                <a:gd name="T24" fmla="*/ 156 w 853"/>
                <a:gd name="T25" fmla="*/ 753 h 850"/>
                <a:gd name="T26" fmla="*/ 98 w 853"/>
                <a:gd name="T27" fmla="*/ 695 h 850"/>
                <a:gd name="T28" fmla="*/ 51 w 853"/>
                <a:gd name="T29" fmla="*/ 629 h 850"/>
                <a:gd name="T30" fmla="*/ 20 w 853"/>
                <a:gd name="T31" fmla="*/ 551 h 850"/>
                <a:gd name="T32" fmla="*/ 2 w 853"/>
                <a:gd name="T33" fmla="*/ 469 h 850"/>
                <a:gd name="T34" fmla="*/ 0 w 853"/>
                <a:gd name="T35" fmla="*/ 424 h 850"/>
                <a:gd name="T36" fmla="*/ 8 w 853"/>
                <a:gd name="T37" fmla="*/ 339 h 850"/>
                <a:gd name="T38" fmla="*/ 33 w 853"/>
                <a:gd name="T39" fmla="*/ 259 h 850"/>
                <a:gd name="T40" fmla="*/ 72 w 853"/>
                <a:gd name="T41" fmla="*/ 187 h 850"/>
                <a:gd name="T42" fmla="*/ 125 w 853"/>
                <a:gd name="T43" fmla="*/ 124 h 850"/>
                <a:gd name="T44" fmla="*/ 187 w 853"/>
                <a:gd name="T45" fmla="*/ 72 h 850"/>
                <a:gd name="T46" fmla="*/ 261 w 853"/>
                <a:gd name="T47" fmla="*/ 33 h 850"/>
                <a:gd name="T48" fmla="*/ 341 w 853"/>
                <a:gd name="T49" fmla="*/ 8 h 850"/>
                <a:gd name="T50" fmla="*/ 427 w 853"/>
                <a:gd name="T51" fmla="*/ 0 h 850"/>
                <a:gd name="T52" fmla="*/ 469 w 853"/>
                <a:gd name="T53" fmla="*/ 2 h 850"/>
                <a:gd name="T54" fmla="*/ 553 w 853"/>
                <a:gd name="T55" fmla="*/ 17 h 850"/>
                <a:gd name="T56" fmla="*/ 629 w 853"/>
                <a:gd name="T57" fmla="*/ 51 h 850"/>
                <a:gd name="T58" fmla="*/ 697 w 853"/>
                <a:gd name="T59" fmla="*/ 95 h 850"/>
                <a:gd name="T60" fmla="*/ 755 w 853"/>
                <a:gd name="T61" fmla="*/ 154 h 850"/>
                <a:gd name="T62" fmla="*/ 800 w 853"/>
                <a:gd name="T63" fmla="*/ 222 h 850"/>
                <a:gd name="T64" fmla="*/ 833 w 853"/>
                <a:gd name="T65" fmla="*/ 298 h 850"/>
                <a:gd name="T66" fmla="*/ 849 w 853"/>
                <a:gd name="T67" fmla="*/ 381 h 850"/>
                <a:gd name="T68" fmla="*/ 853 w 853"/>
                <a:gd name="T69" fmla="*/ 424 h 8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853"/>
                <a:gd name="T106" fmla="*/ 0 h 850"/>
                <a:gd name="T107" fmla="*/ 853 w 853"/>
                <a:gd name="T108" fmla="*/ 850 h 8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853" h="850">
                  <a:moveTo>
                    <a:pt x="853" y="424"/>
                  </a:moveTo>
                  <a:lnTo>
                    <a:pt x="853" y="424"/>
                  </a:lnTo>
                  <a:lnTo>
                    <a:pt x="849" y="469"/>
                  </a:lnTo>
                  <a:lnTo>
                    <a:pt x="843" y="510"/>
                  </a:lnTo>
                  <a:lnTo>
                    <a:pt x="833" y="551"/>
                  </a:lnTo>
                  <a:lnTo>
                    <a:pt x="818" y="590"/>
                  </a:lnTo>
                  <a:lnTo>
                    <a:pt x="800" y="629"/>
                  </a:lnTo>
                  <a:lnTo>
                    <a:pt x="779" y="664"/>
                  </a:lnTo>
                  <a:lnTo>
                    <a:pt x="755" y="695"/>
                  </a:lnTo>
                  <a:lnTo>
                    <a:pt x="726" y="726"/>
                  </a:lnTo>
                  <a:lnTo>
                    <a:pt x="697" y="753"/>
                  </a:lnTo>
                  <a:lnTo>
                    <a:pt x="664" y="778"/>
                  </a:lnTo>
                  <a:lnTo>
                    <a:pt x="629" y="800"/>
                  </a:lnTo>
                  <a:lnTo>
                    <a:pt x="592" y="817"/>
                  </a:lnTo>
                  <a:lnTo>
                    <a:pt x="553" y="831"/>
                  </a:lnTo>
                  <a:lnTo>
                    <a:pt x="512" y="843"/>
                  </a:lnTo>
                  <a:lnTo>
                    <a:pt x="469" y="849"/>
                  </a:lnTo>
                  <a:lnTo>
                    <a:pt x="427" y="850"/>
                  </a:lnTo>
                  <a:lnTo>
                    <a:pt x="427" y="850"/>
                  </a:lnTo>
                  <a:lnTo>
                    <a:pt x="382" y="849"/>
                  </a:lnTo>
                  <a:lnTo>
                    <a:pt x="341" y="843"/>
                  </a:lnTo>
                  <a:lnTo>
                    <a:pt x="300" y="831"/>
                  </a:lnTo>
                  <a:lnTo>
                    <a:pt x="261" y="817"/>
                  </a:lnTo>
                  <a:lnTo>
                    <a:pt x="222" y="800"/>
                  </a:lnTo>
                  <a:lnTo>
                    <a:pt x="187" y="778"/>
                  </a:lnTo>
                  <a:lnTo>
                    <a:pt x="156" y="753"/>
                  </a:lnTo>
                  <a:lnTo>
                    <a:pt x="125" y="726"/>
                  </a:lnTo>
                  <a:lnTo>
                    <a:pt x="98" y="695"/>
                  </a:lnTo>
                  <a:lnTo>
                    <a:pt x="72" y="664"/>
                  </a:lnTo>
                  <a:lnTo>
                    <a:pt x="51" y="629"/>
                  </a:lnTo>
                  <a:lnTo>
                    <a:pt x="33" y="590"/>
                  </a:lnTo>
                  <a:lnTo>
                    <a:pt x="20" y="551"/>
                  </a:lnTo>
                  <a:lnTo>
                    <a:pt x="8" y="510"/>
                  </a:lnTo>
                  <a:lnTo>
                    <a:pt x="2" y="469"/>
                  </a:lnTo>
                  <a:lnTo>
                    <a:pt x="0" y="424"/>
                  </a:lnTo>
                  <a:lnTo>
                    <a:pt x="0" y="424"/>
                  </a:lnTo>
                  <a:lnTo>
                    <a:pt x="2" y="381"/>
                  </a:lnTo>
                  <a:lnTo>
                    <a:pt x="8" y="339"/>
                  </a:lnTo>
                  <a:lnTo>
                    <a:pt x="20" y="298"/>
                  </a:lnTo>
                  <a:lnTo>
                    <a:pt x="33" y="259"/>
                  </a:lnTo>
                  <a:lnTo>
                    <a:pt x="51" y="222"/>
                  </a:lnTo>
                  <a:lnTo>
                    <a:pt x="72" y="187"/>
                  </a:lnTo>
                  <a:lnTo>
                    <a:pt x="98" y="154"/>
                  </a:lnTo>
                  <a:lnTo>
                    <a:pt x="125" y="124"/>
                  </a:lnTo>
                  <a:lnTo>
                    <a:pt x="156" y="95"/>
                  </a:lnTo>
                  <a:lnTo>
                    <a:pt x="187" y="72"/>
                  </a:lnTo>
                  <a:lnTo>
                    <a:pt x="222" y="51"/>
                  </a:lnTo>
                  <a:lnTo>
                    <a:pt x="261" y="33"/>
                  </a:lnTo>
                  <a:lnTo>
                    <a:pt x="300" y="17"/>
                  </a:lnTo>
                  <a:lnTo>
                    <a:pt x="341" y="8"/>
                  </a:lnTo>
                  <a:lnTo>
                    <a:pt x="382" y="2"/>
                  </a:lnTo>
                  <a:lnTo>
                    <a:pt x="427" y="0"/>
                  </a:lnTo>
                  <a:lnTo>
                    <a:pt x="427" y="0"/>
                  </a:lnTo>
                  <a:lnTo>
                    <a:pt x="469" y="2"/>
                  </a:lnTo>
                  <a:lnTo>
                    <a:pt x="512" y="8"/>
                  </a:lnTo>
                  <a:lnTo>
                    <a:pt x="553" y="17"/>
                  </a:lnTo>
                  <a:lnTo>
                    <a:pt x="592" y="33"/>
                  </a:lnTo>
                  <a:lnTo>
                    <a:pt x="629" y="51"/>
                  </a:lnTo>
                  <a:lnTo>
                    <a:pt x="664" y="72"/>
                  </a:lnTo>
                  <a:lnTo>
                    <a:pt x="697" y="95"/>
                  </a:lnTo>
                  <a:lnTo>
                    <a:pt x="726" y="124"/>
                  </a:lnTo>
                  <a:lnTo>
                    <a:pt x="755" y="154"/>
                  </a:lnTo>
                  <a:lnTo>
                    <a:pt x="779" y="187"/>
                  </a:lnTo>
                  <a:lnTo>
                    <a:pt x="800" y="222"/>
                  </a:lnTo>
                  <a:lnTo>
                    <a:pt x="818" y="259"/>
                  </a:lnTo>
                  <a:lnTo>
                    <a:pt x="833" y="298"/>
                  </a:lnTo>
                  <a:lnTo>
                    <a:pt x="843" y="339"/>
                  </a:lnTo>
                  <a:lnTo>
                    <a:pt x="849" y="381"/>
                  </a:lnTo>
                  <a:lnTo>
                    <a:pt x="853" y="424"/>
                  </a:lnTo>
                  <a:lnTo>
                    <a:pt x="853" y="424"/>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7" name="Rectangle 6"/>
            <p:cNvSpPr>
              <a:spLocks noChangeArrowheads="1"/>
            </p:cNvSpPr>
            <p:nvPr/>
          </p:nvSpPr>
          <p:spPr bwMode="auto">
            <a:xfrm>
              <a:off x="1173162" y="793750"/>
              <a:ext cx="700088" cy="1450975"/>
            </a:xfrm>
            <a:prstGeom prst="rect">
              <a:avLst/>
            </a:pr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28" name="Rectangle 7"/>
            <p:cNvSpPr>
              <a:spLocks noChangeArrowheads="1"/>
            </p:cNvSpPr>
            <p:nvPr/>
          </p:nvSpPr>
          <p:spPr bwMode="auto">
            <a:xfrm>
              <a:off x="1209675" y="2338387"/>
              <a:ext cx="279400" cy="1346200"/>
            </a:xfrm>
            <a:prstGeom prst="rect">
              <a:avLst/>
            </a:pr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33" name="Rectangle 8"/>
            <p:cNvSpPr>
              <a:spLocks noChangeArrowheads="1"/>
            </p:cNvSpPr>
            <p:nvPr/>
          </p:nvSpPr>
          <p:spPr bwMode="auto">
            <a:xfrm>
              <a:off x="1574800" y="2338387"/>
              <a:ext cx="279400" cy="1346200"/>
            </a:xfrm>
            <a:prstGeom prst="rect">
              <a:avLst/>
            </a:pr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35" name="Freeform 9"/>
            <p:cNvSpPr>
              <a:spLocks noChangeArrowheads="1"/>
            </p:cNvSpPr>
            <p:nvPr/>
          </p:nvSpPr>
          <p:spPr bwMode="auto">
            <a:xfrm>
              <a:off x="0" y="192087"/>
              <a:ext cx="1147763" cy="793750"/>
            </a:xfrm>
            <a:custGeom>
              <a:avLst/>
              <a:gdLst>
                <a:gd name="T0" fmla="*/ 0 w 1446"/>
                <a:gd name="T1" fmla="*/ 209 h 1001"/>
                <a:gd name="T2" fmla="*/ 125 w 1446"/>
                <a:gd name="T3" fmla="*/ 0 h 1001"/>
                <a:gd name="T4" fmla="*/ 1446 w 1446"/>
                <a:gd name="T5" fmla="*/ 794 h 1001"/>
                <a:gd name="T6" fmla="*/ 1322 w 1446"/>
                <a:gd name="T7" fmla="*/ 1001 h 1001"/>
                <a:gd name="T8" fmla="*/ 0 w 1446"/>
                <a:gd name="T9" fmla="*/ 209 h 1001"/>
                <a:gd name="T10" fmla="*/ 0 60000 65536"/>
                <a:gd name="T11" fmla="*/ 0 60000 65536"/>
                <a:gd name="T12" fmla="*/ 0 60000 65536"/>
                <a:gd name="T13" fmla="*/ 0 60000 65536"/>
                <a:gd name="T14" fmla="*/ 0 60000 65536"/>
                <a:gd name="T15" fmla="*/ 0 w 1446"/>
                <a:gd name="T16" fmla="*/ 0 h 1001"/>
                <a:gd name="T17" fmla="*/ 1446 w 1446"/>
                <a:gd name="T18" fmla="*/ 1001 h 1001"/>
              </a:gdLst>
              <a:ahLst/>
              <a:cxnLst>
                <a:cxn ang="T10">
                  <a:pos x="T0" y="T1"/>
                </a:cxn>
                <a:cxn ang="T11">
                  <a:pos x="T2" y="T3"/>
                </a:cxn>
                <a:cxn ang="T12">
                  <a:pos x="T4" y="T5"/>
                </a:cxn>
                <a:cxn ang="T13">
                  <a:pos x="T6" y="T7"/>
                </a:cxn>
                <a:cxn ang="T14">
                  <a:pos x="T8" y="T9"/>
                </a:cxn>
              </a:cxnLst>
              <a:rect l="T15" t="T16" r="T17" b="T18"/>
              <a:pathLst>
                <a:path w="1446" h="1001">
                  <a:moveTo>
                    <a:pt x="0" y="209"/>
                  </a:moveTo>
                  <a:lnTo>
                    <a:pt x="125" y="0"/>
                  </a:lnTo>
                  <a:lnTo>
                    <a:pt x="1446" y="794"/>
                  </a:lnTo>
                  <a:lnTo>
                    <a:pt x="1322" y="1001"/>
                  </a:lnTo>
                  <a:lnTo>
                    <a:pt x="0" y="209"/>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sp>
          <p:nvSpPr>
            <p:cNvPr id="36" name="Freeform 10"/>
            <p:cNvSpPr>
              <a:spLocks noChangeArrowheads="1"/>
            </p:cNvSpPr>
            <p:nvPr/>
          </p:nvSpPr>
          <p:spPr bwMode="auto">
            <a:xfrm>
              <a:off x="1919287" y="93662"/>
              <a:ext cx="1081088" cy="909637"/>
            </a:xfrm>
            <a:custGeom>
              <a:avLst/>
              <a:gdLst>
                <a:gd name="T0" fmla="*/ 1213 w 1363"/>
                <a:gd name="T1" fmla="*/ 0 h 1144"/>
                <a:gd name="T2" fmla="*/ 1363 w 1363"/>
                <a:gd name="T3" fmla="*/ 188 h 1144"/>
                <a:gd name="T4" fmla="*/ 150 w 1363"/>
                <a:gd name="T5" fmla="*/ 1144 h 1144"/>
                <a:gd name="T6" fmla="*/ 0 w 1363"/>
                <a:gd name="T7" fmla="*/ 953 h 1144"/>
                <a:gd name="T8" fmla="*/ 1213 w 1363"/>
                <a:gd name="T9" fmla="*/ 0 h 1144"/>
                <a:gd name="T10" fmla="*/ 0 60000 65536"/>
                <a:gd name="T11" fmla="*/ 0 60000 65536"/>
                <a:gd name="T12" fmla="*/ 0 60000 65536"/>
                <a:gd name="T13" fmla="*/ 0 60000 65536"/>
                <a:gd name="T14" fmla="*/ 0 60000 65536"/>
                <a:gd name="T15" fmla="*/ 0 w 1363"/>
                <a:gd name="T16" fmla="*/ 0 h 1144"/>
                <a:gd name="T17" fmla="*/ 1363 w 1363"/>
                <a:gd name="T18" fmla="*/ 1144 h 1144"/>
              </a:gdLst>
              <a:ahLst/>
              <a:cxnLst>
                <a:cxn ang="T10">
                  <a:pos x="T0" y="T1"/>
                </a:cxn>
                <a:cxn ang="T11">
                  <a:pos x="T2" y="T3"/>
                </a:cxn>
                <a:cxn ang="T12">
                  <a:pos x="T4" y="T5"/>
                </a:cxn>
                <a:cxn ang="T13">
                  <a:pos x="T6" y="T7"/>
                </a:cxn>
                <a:cxn ang="T14">
                  <a:pos x="T8" y="T9"/>
                </a:cxn>
              </a:cxnLst>
              <a:rect l="T15" t="T16" r="T17" b="T18"/>
              <a:pathLst>
                <a:path w="1363" h="1144">
                  <a:moveTo>
                    <a:pt x="1213" y="0"/>
                  </a:moveTo>
                  <a:lnTo>
                    <a:pt x="1363" y="188"/>
                  </a:lnTo>
                  <a:lnTo>
                    <a:pt x="150" y="1144"/>
                  </a:lnTo>
                  <a:lnTo>
                    <a:pt x="0" y="953"/>
                  </a:lnTo>
                  <a:lnTo>
                    <a:pt x="1213" y="0"/>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latin typeface="Impact" panose="020B0806030902050204" pitchFamily="34" charset="0"/>
                <a:ea typeface="微软雅黑" panose="020B0503020204020204" pitchFamily="34" charset="-122"/>
                <a:sym typeface="Impact" panose="020B0806030902050204" pitchFamily="34" charset="0"/>
              </a:endParaRPr>
            </a:p>
          </p:txBody>
        </p:sp>
      </p:grpSp>
      <p:sp>
        <p:nvSpPr>
          <p:cNvPr id="37" name="TextBox 48"/>
          <p:cNvSpPr txBox="1"/>
          <p:nvPr/>
        </p:nvSpPr>
        <p:spPr>
          <a:xfrm>
            <a:off x="7874794" y="3117850"/>
            <a:ext cx="2548439" cy="1015663"/>
          </a:xfrm>
          <a:prstGeom prst="rect">
            <a:avLst/>
          </a:prstGeom>
          <a:noFill/>
        </p:spPr>
        <p:txBody>
          <a:bodyPr wrap="square" rtlCol="0">
            <a:spAutoFit/>
          </a:bodyPr>
          <a:lstStyle/>
          <a:p>
            <a:pPr>
              <a:lnSpc>
                <a:spcPct val="150000"/>
              </a:lnSpc>
            </a:pPr>
            <a:r>
              <a:rPr lang="en-US" altLang="zh-CN"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rPr>
              <a:t>02</a:t>
            </a:r>
            <a:endParaRPr lang="zh-CN" altLang="en-US"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endParaRPr>
          </a:p>
          <a:p>
            <a:pP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sp>
        <p:nvSpPr>
          <p:cNvPr id="38" name="TextBox 48"/>
          <p:cNvSpPr txBox="1"/>
          <p:nvPr/>
        </p:nvSpPr>
        <p:spPr>
          <a:xfrm>
            <a:off x="1931194" y="3454402"/>
            <a:ext cx="2548439" cy="1015663"/>
          </a:xfrm>
          <a:prstGeom prst="rect">
            <a:avLst/>
          </a:prstGeom>
          <a:noFill/>
        </p:spPr>
        <p:txBody>
          <a:bodyPr wrap="square" rtlCol="0">
            <a:spAutoFit/>
          </a:bodyPr>
          <a:lstStyle/>
          <a:p>
            <a:pPr algn="r">
              <a:lnSpc>
                <a:spcPct val="150000"/>
              </a:lnSpc>
            </a:pPr>
            <a:r>
              <a:rPr lang="en-US" altLang="zh-CN"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rPr>
              <a:t>01</a:t>
            </a:r>
            <a:endParaRPr lang="zh-CN" altLang="en-US" sz="1600" b="1" dirty="0">
              <a:solidFill>
                <a:srgbClr val="1F1A17"/>
              </a:solidFill>
              <a:latin typeface="微软雅黑" panose="020B0503020204020204" pitchFamily="34" charset="-122"/>
              <a:ea typeface="微软雅黑" panose="020B0503020204020204" pitchFamily="34" charset="-122"/>
              <a:cs typeface="Mangal" panose="02040503050203030202" pitchFamily="18" charset="0"/>
            </a:endParaRPr>
          </a:p>
          <a:p>
            <a:pPr algn="r">
              <a:lnSpc>
                <a:spcPct val="150000"/>
              </a:lnSpc>
            </a:pPr>
            <a:r>
              <a:rPr lang="zh-CN" altLang="en-US" sz="1200" dirty="0">
                <a:solidFill>
                  <a:srgbClr val="1F1A17"/>
                </a:solidFill>
                <a:latin typeface="微软雅黑" panose="020B0503020204020204" pitchFamily="34" charset="-122"/>
                <a:ea typeface="微软雅黑" panose="020B0503020204020204" pitchFamily="34" charset="-122"/>
              </a:rPr>
              <a:t>此处输入文本此处输入文本此处输入文本此处输入文本</a:t>
            </a:r>
            <a:endParaRPr lang="zh-CN" altLang="en-US" sz="1200" dirty="0">
              <a:solidFill>
                <a:srgbClr val="1F1A17"/>
              </a:solidFill>
              <a:latin typeface="微软雅黑" panose="020B0503020204020204" pitchFamily="34" charset="-122"/>
              <a:ea typeface="微软雅黑" panose="020B0503020204020204" pitchFamily="34" charset="-122"/>
            </a:endParaRPr>
          </a:p>
        </p:txBody>
      </p:sp>
      <p:grpSp>
        <p:nvGrpSpPr>
          <p:cNvPr id="39" name="组合 38"/>
          <p:cNvGrpSpPr/>
          <p:nvPr/>
        </p:nvGrpSpPr>
        <p:grpSpPr>
          <a:xfrm>
            <a:off x="912019" y="588963"/>
            <a:ext cx="1158948" cy="1233487"/>
            <a:chOff x="912019" y="563141"/>
            <a:chExt cx="1158948" cy="1233487"/>
          </a:xfrm>
        </p:grpSpPr>
        <p:sp>
          <p:nvSpPr>
            <p:cNvPr id="40"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41"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教学重点</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14:bounceEnd="60000">
                                          <p:cBhvr additive="base">
                                            <p:cTn id="11" dur="500" fill="hold"/>
                                            <p:tgtEl>
                                              <p:spTgt spid="39"/>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3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down)">
                                          <p:cBhvr>
                                            <p:cTn id="16" dur="500"/>
                                            <p:tgtEl>
                                              <p:spTgt spid="25"/>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down)">
                                          <p:cBhvr>
                                            <p:cTn id="20" dur="500"/>
                                            <p:tgtEl>
                                              <p:spTgt spid="16"/>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par>
                              <p:cTn id="25" fill="hold">
                                <p:stCondLst>
                                  <p:cond delay="2500"/>
                                </p:stCondLst>
                                <p:childTnLst>
                                  <p:par>
                                    <p:cTn id="26" presetID="14" presetClass="entr" presetSubtype="1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randombar(horizontal)">
                                          <p:cBhvr>
                                            <p:cTn id="28" dur="500"/>
                                            <p:tgtEl>
                                              <p:spTgt spid="38"/>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randombar(horizontal)">
                                          <p:cBhvr>
                                            <p:cTn id="3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7" grpId="0"/>
          <p:bldP spid="3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39"/>
                                            </p:tgtEl>
                                            <p:attrNameLst>
                                              <p:attrName>style.visibility</p:attrName>
                                            </p:attrNameLst>
                                          </p:cBhvr>
                                          <p:to>
                                            <p:strVal val="visible"/>
                                          </p:to>
                                        </p:set>
                                        <p:anim calcmode="lin" valueType="num">
                                          <p:cBhvr additive="base">
                                            <p:cTn id="11" dur="500" fill="hold"/>
                                            <p:tgtEl>
                                              <p:spTgt spid="39"/>
                                            </p:tgtEl>
                                            <p:attrNameLst>
                                              <p:attrName>ppt_x</p:attrName>
                                            </p:attrNameLst>
                                          </p:cBhvr>
                                          <p:tavLst>
                                            <p:tav tm="0">
                                              <p:val>
                                                <p:strVal val="0-#ppt_w/2"/>
                                              </p:val>
                                            </p:tav>
                                            <p:tav tm="100000">
                                              <p:val>
                                                <p:strVal val="#ppt_x"/>
                                              </p:val>
                                            </p:tav>
                                          </p:tavLst>
                                        </p:anim>
                                        <p:anim calcmode="lin" valueType="num">
                                          <p:cBhvr additive="base">
                                            <p:cTn id="12" dur="500" fill="hold"/>
                                            <p:tgtEl>
                                              <p:spTgt spid="3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wipe(down)">
                                          <p:cBhvr>
                                            <p:cTn id="16" dur="500"/>
                                            <p:tgtEl>
                                              <p:spTgt spid="25"/>
                                            </p:tgtEl>
                                          </p:cBhvr>
                                        </p:animEffect>
                                      </p:childTnLst>
                                    </p:cTn>
                                  </p:par>
                                </p:childTnLst>
                              </p:cTn>
                            </p:par>
                            <p:par>
                              <p:cTn id="17" fill="hold">
                                <p:stCondLst>
                                  <p:cond delay="1500"/>
                                </p:stCondLst>
                                <p:childTnLst>
                                  <p:par>
                                    <p:cTn id="18" presetID="22" presetClass="entr" presetSubtype="4"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down)">
                                          <p:cBhvr>
                                            <p:cTn id="20" dur="500"/>
                                            <p:tgtEl>
                                              <p:spTgt spid="16"/>
                                            </p:tgtEl>
                                          </p:cBhvr>
                                        </p:animEffect>
                                      </p:childTnLst>
                                    </p:cTn>
                                  </p:par>
                                </p:childTnLst>
                              </p:cTn>
                            </p:par>
                            <p:par>
                              <p:cTn id="21" fill="hold">
                                <p:stCondLst>
                                  <p:cond delay="2000"/>
                                </p:stCondLst>
                                <p:childTnLst>
                                  <p:par>
                                    <p:cTn id="22" presetID="22" presetClass="entr" presetSubtype="4"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00"/>
                                            <p:tgtEl>
                                              <p:spTgt spid="7"/>
                                            </p:tgtEl>
                                          </p:cBhvr>
                                        </p:animEffect>
                                      </p:childTnLst>
                                    </p:cTn>
                                  </p:par>
                                </p:childTnLst>
                              </p:cTn>
                            </p:par>
                            <p:par>
                              <p:cTn id="25" fill="hold">
                                <p:stCondLst>
                                  <p:cond delay="2500"/>
                                </p:stCondLst>
                                <p:childTnLst>
                                  <p:par>
                                    <p:cTn id="26" presetID="14" presetClass="entr" presetSubtype="10" fill="hold" grpId="0" nodeType="after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randombar(horizontal)">
                                          <p:cBhvr>
                                            <p:cTn id="28" dur="500"/>
                                            <p:tgtEl>
                                              <p:spTgt spid="38"/>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37"/>
                                            </p:tgtEl>
                                            <p:attrNameLst>
                                              <p:attrName>style.visibility</p:attrName>
                                            </p:attrNameLst>
                                          </p:cBhvr>
                                          <p:to>
                                            <p:strVal val="visible"/>
                                          </p:to>
                                        </p:set>
                                        <p:animEffect transition="in" filter="randombar(horizontal)">
                                          <p:cBhvr>
                                            <p:cTn id="32"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7" grpId="0"/>
          <p:bldP spid="38"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教学分析</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pic>
        <p:nvPicPr>
          <p:cNvPr id="39"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102394" y="1943102"/>
            <a:ext cx="7232440" cy="4451348"/>
          </a:xfrm>
          <a:prstGeom prst="rect">
            <a:avLst/>
          </a:prstGeom>
        </p:spPr>
      </p:pic>
      <p:sp>
        <p:nvSpPr>
          <p:cNvPr id="40" name="矩形 39"/>
          <p:cNvSpPr/>
          <p:nvPr/>
        </p:nvSpPr>
        <p:spPr>
          <a:xfrm>
            <a:off x="1414971" y="2525057"/>
            <a:ext cx="4628698" cy="2864160"/>
          </a:xfrm>
          <a:prstGeom prst="rect">
            <a:avLst/>
          </a:prstGeom>
          <a:blipFill dpi="0" rotWithShape="1">
            <a:blip r:embed="rId2"/>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lIns="127047" tIns="63523" rIns="127047" bIns="63523" rtlCol="0" anchor="ctr"/>
          <a:lstStyle/>
          <a:p>
            <a:pPr algn="ctr"/>
            <a:endParaRPr lang="zh-CN" altLang="en-US">
              <a:solidFill>
                <a:schemeClr val="bg1">
                  <a:lumMod val="50000"/>
                </a:schemeClr>
              </a:solidFill>
            </a:endParaRPr>
          </a:p>
        </p:txBody>
      </p:sp>
      <p:grpSp>
        <p:nvGrpSpPr>
          <p:cNvPr id="41" name="Group 10"/>
          <p:cNvGrpSpPr/>
          <p:nvPr/>
        </p:nvGrpSpPr>
        <p:grpSpPr>
          <a:xfrm>
            <a:off x="6989898" y="3662719"/>
            <a:ext cx="866018" cy="866679"/>
            <a:chOff x="6253939" y="2516220"/>
            <a:chExt cx="831273" cy="831273"/>
          </a:xfrm>
        </p:grpSpPr>
        <p:sp>
          <p:nvSpPr>
            <p:cNvPr id="42" name="Oval 11"/>
            <p:cNvSpPr/>
            <p:nvPr/>
          </p:nvSpPr>
          <p:spPr>
            <a:xfrm>
              <a:off x="6253939" y="2516220"/>
              <a:ext cx="831273" cy="831273"/>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43" name="AutoShape 117"/>
            <p:cNvSpPr/>
            <p:nvPr/>
          </p:nvSpPr>
          <p:spPr bwMode="auto">
            <a:xfrm>
              <a:off x="6437403" y="2772142"/>
              <a:ext cx="464344" cy="348456"/>
            </a:xfrm>
            <a:custGeom>
              <a:avLst/>
              <a:gdLst>
                <a:gd name="T0" fmla="+- 0 10799 1"/>
                <a:gd name="T1" fmla="*/ T0 w 21596"/>
                <a:gd name="T2" fmla="*/ 10800 h 21600"/>
                <a:gd name="T3" fmla="+- 0 10799 1"/>
                <a:gd name="T4" fmla="*/ T3 w 21596"/>
                <a:gd name="T5" fmla="*/ 10800 h 21600"/>
                <a:gd name="T6" fmla="+- 0 10799 1"/>
                <a:gd name="T7" fmla="*/ T6 w 21596"/>
                <a:gd name="T8" fmla="*/ 10800 h 21600"/>
                <a:gd name="T9" fmla="+- 0 10799 1"/>
                <a:gd name="T10" fmla="*/ T9 w 21596"/>
                <a:gd name="T11" fmla="*/ 10800 h 21600"/>
              </a:gdLst>
              <a:ahLst/>
              <a:cxnLst>
                <a:cxn ang="0">
                  <a:pos x="T1" y="T2"/>
                </a:cxn>
                <a:cxn ang="0">
                  <a:pos x="T4" y="T5"/>
                </a:cxn>
                <a:cxn ang="0">
                  <a:pos x="T7" y="T8"/>
                </a:cxn>
                <a:cxn ang="0">
                  <a:pos x="T10" y="T11"/>
                </a:cxn>
              </a:cxnLst>
              <a:rect l="0" t="0" r="r" b="b"/>
              <a:pathLst>
                <a:path w="21596" h="21600">
                  <a:moveTo>
                    <a:pt x="4511" y="2151"/>
                  </a:moveTo>
                  <a:lnTo>
                    <a:pt x="6064" y="3877"/>
                  </a:lnTo>
                  <a:lnTo>
                    <a:pt x="4246" y="6302"/>
                  </a:lnTo>
                  <a:lnTo>
                    <a:pt x="1353" y="6302"/>
                  </a:lnTo>
                  <a:cubicBezTo>
                    <a:pt x="1353" y="6302"/>
                    <a:pt x="4511" y="2151"/>
                    <a:pt x="4511" y="2151"/>
                  </a:cubicBezTo>
                  <a:close/>
                  <a:moveTo>
                    <a:pt x="17348" y="6302"/>
                  </a:moveTo>
                  <a:lnTo>
                    <a:pt x="15531" y="3877"/>
                  </a:lnTo>
                  <a:lnTo>
                    <a:pt x="17082" y="2153"/>
                  </a:lnTo>
                  <a:lnTo>
                    <a:pt x="20191" y="6302"/>
                  </a:lnTo>
                  <a:cubicBezTo>
                    <a:pt x="20191" y="6302"/>
                    <a:pt x="17348" y="6302"/>
                    <a:pt x="17348" y="6302"/>
                  </a:cubicBezTo>
                  <a:close/>
                  <a:moveTo>
                    <a:pt x="17264" y="7202"/>
                  </a:moveTo>
                  <a:lnTo>
                    <a:pt x="19663" y="7202"/>
                  </a:lnTo>
                  <a:lnTo>
                    <a:pt x="13021" y="16638"/>
                  </a:lnTo>
                  <a:cubicBezTo>
                    <a:pt x="13021" y="16638"/>
                    <a:pt x="17264" y="7202"/>
                    <a:pt x="17264" y="7202"/>
                  </a:cubicBezTo>
                  <a:close/>
                  <a:moveTo>
                    <a:pt x="8574" y="16637"/>
                  </a:moveTo>
                  <a:lnTo>
                    <a:pt x="1933" y="7202"/>
                  </a:lnTo>
                  <a:lnTo>
                    <a:pt x="4330" y="7202"/>
                  </a:lnTo>
                  <a:cubicBezTo>
                    <a:pt x="4330" y="7202"/>
                    <a:pt x="8574" y="16637"/>
                    <a:pt x="8574" y="16637"/>
                  </a:cubicBezTo>
                  <a:close/>
                  <a:moveTo>
                    <a:pt x="8429" y="7202"/>
                  </a:moveTo>
                  <a:lnTo>
                    <a:pt x="10084" y="18249"/>
                  </a:lnTo>
                  <a:lnTo>
                    <a:pt x="5117" y="7202"/>
                  </a:lnTo>
                  <a:cubicBezTo>
                    <a:pt x="5117" y="7202"/>
                    <a:pt x="8429" y="7202"/>
                    <a:pt x="8429" y="7202"/>
                  </a:cubicBezTo>
                  <a:close/>
                  <a:moveTo>
                    <a:pt x="6584" y="4456"/>
                  </a:moveTo>
                  <a:lnTo>
                    <a:pt x="8246" y="6302"/>
                  </a:lnTo>
                  <a:lnTo>
                    <a:pt x="5200" y="6302"/>
                  </a:lnTo>
                  <a:cubicBezTo>
                    <a:pt x="5200" y="6302"/>
                    <a:pt x="6584" y="4456"/>
                    <a:pt x="6584" y="4456"/>
                  </a:cubicBezTo>
                  <a:close/>
                  <a:moveTo>
                    <a:pt x="6543" y="3238"/>
                  </a:moveTo>
                  <a:lnTo>
                    <a:pt x="5250" y="1800"/>
                  </a:lnTo>
                  <a:lnTo>
                    <a:pt x="7621" y="1800"/>
                  </a:lnTo>
                  <a:cubicBezTo>
                    <a:pt x="7621" y="1800"/>
                    <a:pt x="6543" y="3238"/>
                    <a:pt x="6543" y="3238"/>
                  </a:cubicBezTo>
                  <a:close/>
                  <a:moveTo>
                    <a:pt x="10797" y="3466"/>
                  </a:moveTo>
                  <a:lnTo>
                    <a:pt x="9299" y="1800"/>
                  </a:lnTo>
                  <a:lnTo>
                    <a:pt x="12296" y="1800"/>
                  </a:lnTo>
                  <a:cubicBezTo>
                    <a:pt x="12296" y="1800"/>
                    <a:pt x="10797" y="3466"/>
                    <a:pt x="10797" y="3466"/>
                  </a:cubicBezTo>
                  <a:close/>
                  <a:moveTo>
                    <a:pt x="13974" y="1800"/>
                  </a:moveTo>
                  <a:lnTo>
                    <a:pt x="16345" y="1800"/>
                  </a:lnTo>
                  <a:lnTo>
                    <a:pt x="15052" y="3238"/>
                  </a:lnTo>
                  <a:cubicBezTo>
                    <a:pt x="15052" y="3238"/>
                    <a:pt x="13974" y="1800"/>
                    <a:pt x="13974" y="1800"/>
                  </a:cubicBezTo>
                  <a:close/>
                  <a:moveTo>
                    <a:pt x="13349" y="6302"/>
                  </a:moveTo>
                  <a:lnTo>
                    <a:pt x="15011" y="4456"/>
                  </a:lnTo>
                  <a:lnTo>
                    <a:pt x="16394" y="6302"/>
                  </a:lnTo>
                  <a:cubicBezTo>
                    <a:pt x="16394" y="6302"/>
                    <a:pt x="13349" y="6302"/>
                    <a:pt x="13349" y="6302"/>
                  </a:cubicBezTo>
                  <a:close/>
                  <a:moveTo>
                    <a:pt x="13166" y="7202"/>
                  </a:moveTo>
                  <a:lnTo>
                    <a:pt x="16478" y="7202"/>
                  </a:lnTo>
                  <a:lnTo>
                    <a:pt x="11511" y="18249"/>
                  </a:lnTo>
                  <a:cubicBezTo>
                    <a:pt x="11511" y="18249"/>
                    <a:pt x="13166" y="7202"/>
                    <a:pt x="13166" y="7202"/>
                  </a:cubicBezTo>
                  <a:close/>
                  <a:moveTo>
                    <a:pt x="12478" y="7202"/>
                  </a:moveTo>
                  <a:lnTo>
                    <a:pt x="10797" y="18414"/>
                  </a:lnTo>
                  <a:lnTo>
                    <a:pt x="9117" y="7202"/>
                  </a:lnTo>
                  <a:cubicBezTo>
                    <a:pt x="9117" y="7202"/>
                    <a:pt x="12478" y="7202"/>
                    <a:pt x="12478" y="7202"/>
                  </a:cubicBezTo>
                  <a:close/>
                  <a:moveTo>
                    <a:pt x="8773" y="5716"/>
                  </a:moveTo>
                  <a:lnTo>
                    <a:pt x="7064" y="3817"/>
                  </a:lnTo>
                  <a:lnTo>
                    <a:pt x="8426" y="2000"/>
                  </a:lnTo>
                  <a:lnTo>
                    <a:pt x="10270" y="4051"/>
                  </a:lnTo>
                  <a:cubicBezTo>
                    <a:pt x="10270" y="4051"/>
                    <a:pt x="8773" y="5716"/>
                    <a:pt x="8773" y="5716"/>
                  </a:cubicBezTo>
                  <a:close/>
                  <a:moveTo>
                    <a:pt x="11325" y="4051"/>
                  </a:moveTo>
                  <a:lnTo>
                    <a:pt x="13169" y="2000"/>
                  </a:lnTo>
                  <a:lnTo>
                    <a:pt x="14531" y="3817"/>
                  </a:lnTo>
                  <a:lnTo>
                    <a:pt x="12822" y="5716"/>
                  </a:lnTo>
                  <a:cubicBezTo>
                    <a:pt x="12822" y="5716"/>
                    <a:pt x="11325" y="4051"/>
                    <a:pt x="11325" y="4051"/>
                  </a:cubicBezTo>
                  <a:close/>
                  <a:moveTo>
                    <a:pt x="12296" y="6302"/>
                  </a:moveTo>
                  <a:lnTo>
                    <a:pt x="9299" y="6302"/>
                  </a:lnTo>
                  <a:lnTo>
                    <a:pt x="10797" y="4638"/>
                  </a:lnTo>
                  <a:cubicBezTo>
                    <a:pt x="10797" y="4638"/>
                    <a:pt x="12296" y="6302"/>
                    <a:pt x="12296" y="6302"/>
                  </a:cubicBezTo>
                  <a:close/>
                  <a:moveTo>
                    <a:pt x="21200" y="5102"/>
                  </a:moveTo>
                  <a:lnTo>
                    <a:pt x="17771" y="527"/>
                  </a:lnTo>
                  <a:cubicBezTo>
                    <a:pt x="17518" y="189"/>
                    <a:pt x="17176" y="0"/>
                    <a:pt x="16817" y="0"/>
                  </a:cubicBezTo>
                  <a:lnTo>
                    <a:pt x="4779" y="0"/>
                  </a:lnTo>
                  <a:cubicBezTo>
                    <a:pt x="4420" y="0"/>
                    <a:pt x="4077" y="189"/>
                    <a:pt x="3824" y="527"/>
                  </a:cubicBezTo>
                  <a:lnTo>
                    <a:pt x="395" y="5102"/>
                  </a:lnTo>
                  <a:cubicBezTo>
                    <a:pt x="131" y="5455"/>
                    <a:pt x="-1" y="5921"/>
                    <a:pt x="-1" y="6387"/>
                  </a:cubicBezTo>
                  <a:cubicBezTo>
                    <a:pt x="1" y="6810"/>
                    <a:pt x="114" y="7233"/>
                    <a:pt x="341" y="7573"/>
                  </a:cubicBezTo>
                  <a:lnTo>
                    <a:pt x="9788" y="20995"/>
                  </a:lnTo>
                  <a:cubicBezTo>
                    <a:pt x="10045" y="21379"/>
                    <a:pt x="10412" y="21599"/>
                    <a:pt x="10797" y="21599"/>
                  </a:cubicBezTo>
                  <a:cubicBezTo>
                    <a:pt x="11183" y="21599"/>
                    <a:pt x="11550" y="21379"/>
                    <a:pt x="11807" y="20995"/>
                  </a:cubicBezTo>
                  <a:lnTo>
                    <a:pt x="21255" y="7573"/>
                  </a:lnTo>
                  <a:cubicBezTo>
                    <a:pt x="21485" y="7226"/>
                    <a:pt x="21598" y="6791"/>
                    <a:pt x="21595" y="6359"/>
                  </a:cubicBezTo>
                  <a:cubicBezTo>
                    <a:pt x="21593" y="5902"/>
                    <a:pt x="21459" y="5449"/>
                    <a:pt x="21200" y="5102"/>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38125"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nvGrpSpPr>
          <p:cNvPr id="44" name="Group 13"/>
          <p:cNvGrpSpPr/>
          <p:nvPr/>
        </p:nvGrpSpPr>
        <p:grpSpPr>
          <a:xfrm>
            <a:off x="6989898" y="4887164"/>
            <a:ext cx="866018" cy="866679"/>
            <a:chOff x="5716910" y="3464598"/>
            <a:chExt cx="831273" cy="831273"/>
          </a:xfrm>
        </p:grpSpPr>
        <p:sp>
          <p:nvSpPr>
            <p:cNvPr id="45" name="Oval 14"/>
            <p:cNvSpPr/>
            <p:nvPr/>
          </p:nvSpPr>
          <p:spPr>
            <a:xfrm>
              <a:off x="5716910" y="3464598"/>
              <a:ext cx="831273" cy="831273"/>
            </a:xfrm>
            <a:prstGeom prst="ellipse">
              <a:avLst/>
            </a:prstGeom>
            <a:solidFill>
              <a:srgbClr val="463B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grpSp>
          <p:nvGrpSpPr>
            <p:cNvPr id="46" name="Group 15"/>
            <p:cNvGrpSpPr/>
            <p:nvPr/>
          </p:nvGrpSpPr>
          <p:grpSpPr>
            <a:xfrm>
              <a:off x="5900374" y="3655628"/>
              <a:ext cx="464344" cy="464344"/>
              <a:chOff x="4439444" y="2582069"/>
              <a:chExt cx="464344" cy="464344"/>
            </a:xfrm>
            <a:solidFill>
              <a:schemeClr val="bg1"/>
            </a:solidFill>
          </p:grpSpPr>
          <p:sp>
            <p:nvSpPr>
              <p:cNvPr id="47" name="AutoShape 123"/>
              <p:cNvSpPr/>
              <p:nvPr/>
            </p:nvSpPr>
            <p:spPr bwMode="auto">
              <a:xfrm>
                <a:off x="4439444" y="2582069"/>
                <a:ext cx="464344" cy="46434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180" y="12132"/>
                    </a:moveTo>
                    <a:cubicBezTo>
                      <a:pt x="17710" y="12226"/>
                      <a:pt x="17327" y="12561"/>
                      <a:pt x="17170" y="13012"/>
                    </a:cubicBezTo>
                    <a:cubicBezTo>
                      <a:pt x="17083" y="13261"/>
                      <a:pt x="16981" y="13503"/>
                      <a:pt x="16868" y="13738"/>
                    </a:cubicBezTo>
                    <a:cubicBezTo>
                      <a:pt x="16658" y="14169"/>
                      <a:pt x="16694" y="14677"/>
                      <a:pt x="16959" y="15075"/>
                    </a:cubicBezTo>
                    <a:lnTo>
                      <a:pt x="18131" y="16833"/>
                    </a:lnTo>
                    <a:lnTo>
                      <a:pt x="16832" y="18132"/>
                    </a:lnTo>
                    <a:lnTo>
                      <a:pt x="15075" y="16960"/>
                    </a:lnTo>
                    <a:cubicBezTo>
                      <a:pt x="14850" y="16810"/>
                      <a:pt x="14589" y="16733"/>
                      <a:pt x="14326" y="16733"/>
                    </a:cubicBezTo>
                    <a:cubicBezTo>
                      <a:pt x="14126" y="16733"/>
                      <a:pt x="13924" y="16778"/>
                      <a:pt x="13738" y="16868"/>
                    </a:cubicBezTo>
                    <a:cubicBezTo>
                      <a:pt x="13504" y="16981"/>
                      <a:pt x="13262" y="17083"/>
                      <a:pt x="13012" y="17170"/>
                    </a:cubicBezTo>
                    <a:cubicBezTo>
                      <a:pt x="12561" y="17327"/>
                      <a:pt x="12226" y="17712"/>
                      <a:pt x="12133" y="18180"/>
                    </a:cubicBezTo>
                    <a:lnTo>
                      <a:pt x="11717" y="20249"/>
                    </a:lnTo>
                    <a:lnTo>
                      <a:pt x="9881" y="20249"/>
                    </a:lnTo>
                    <a:lnTo>
                      <a:pt x="9467" y="18180"/>
                    </a:lnTo>
                    <a:cubicBezTo>
                      <a:pt x="9373" y="17712"/>
                      <a:pt x="9039" y="17327"/>
                      <a:pt x="8588" y="17170"/>
                    </a:cubicBezTo>
                    <a:cubicBezTo>
                      <a:pt x="8339" y="17083"/>
                      <a:pt x="8096" y="16983"/>
                      <a:pt x="7861" y="16869"/>
                    </a:cubicBezTo>
                    <a:cubicBezTo>
                      <a:pt x="7675" y="16778"/>
                      <a:pt x="7474" y="16733"/>
                      <a:pt x="7273" y="16733"/>
                    </a:cubicBezTo>
                    <a:cubicBezTo>
                      <a:pt x="7011" y="16733"/>
                      <a:pt x="6750" y="16810"/>
                      <a:pt x="6525" y="16960"/>
                    </a:cubicBezTo>
                    <a:lnTo>
                      <a:pt x="4767" y="18132"/>
                    </a:lnTo>
                    <a:lnTo>
                      <a:pt x="3468" y="16833"/>
                    </a:lnTo>
                    <a:lnTo>
                      <a:pt x="4639" y="15075"/>
                    </a:lnTo>
                    <a:cubicBezTo>
                      <a:pt x="4904" y="14677"/>
                      <a:pt x="4939" y="14169"/>
                      <a:pt x="4732" y="13738"/>
                    </a:cubicBezTo>
                    <a:cubicBezTo>
                      <a:pt x="4618" y="13504"/>
                      <a:pt x="4516" y="13263"/>
                      <a:pt x="4429" y="13013"/>
                    </a:cubicBezTo>
                    <a:cubicBezTo>
                      <a:pt x="4273" y="12561"/>
                      <a:pt x="3888" y="12227"/>
                      <a:pt x="3419" y="12133"/>
                    </a:cubicBezTo>
                    <a:lnTo>
                      <a:pt x="1350" y="11718"/>
                    </a:lnTo>
                    <a:lnTo>
                      <a:pt x="1349" y="9882"/>
                    </a:lnTo>
                    <a:lnTo>
                      <a:pt x="3419" y="9468"/>
                    </a:lnTo>
                    <a:cubicBezTo>
                      <a:pt x="3888" y="9374"/>
                      <a:pt x="4273" y="9039"/>
                      <a:pt x="4429" y="8588"/>
                    </a:cubicBezTo>
                    <a:cubicBezTo>
                      <a:pt x="4516" y="8338"/>
                      <a:pt x="4617" y="8096"/>
                      <a:pt x="4731" y="7862"/>
                    </a:cubicBezTo>
                    <a:cubicBezTo>
                      <a:pt x="4940" y="7431"/>
                      <a:pt x="4905" y="6923"/>
                      <a:pt x="4639" y="6524"/>
                    </a:cubicBezTo>
                    <a:lnTo>
                      <a:pt x="3468" y="4767"/>
                    </a:lnTo>
                    <a:lnTo>
                      <a:pt x="4767" y="3468"/>
                    </a:lnTo>
                    <a:lnTo>
                      <a:pt x="6525" y="4639"/>
                    </a:lnTo>
                    <a:cubicBezTo>
                      <a:pt x="6750" y="4790"/>
                      <a:pt x="7011" y="4866"/>
                      <a:pt x="7273" y="4866"/>
                    </a:cubicBezTo>
                    <a:cubicBezTo>
                      <a:pt x="7474" y="4866"/>
                      <a:pt x="7674" y="4822"/>
                      <a:pt x="7861" y="4732"/>
                    </a:cubicBezTo>
                    <a:cubicBezTo>
                      <a:pt x="8095" y="4619"/>
                      <a:pt x="8337" y="4517"/>
                      <a:pt x="8586" y="4430"/>
                    </a:cubicBezTo>
                    <a:cubicBezTo>
                      <a:pt x="9039" y="4272"/>
                      <a:pt x="9373" y="3888"/>
                      <a:pt x="9467" y="3420"/>
                    </a:cubicBezTo>
                    <a:lnTo>
                      <a:pt x="9881" y="1350"/>
                    </a:lnTo>
                    <a:lnTo>
                      <a:pt x="11717" y="1350"/>
                    </a:lnTo>
                    <a:lnTo>
                      <a:pt x="12131" y="3420"/>
                    </a:lnTo>
                    <a:cubicBezTo>
                      <a:pt x="12225" y="3888"/>
                      <a:pt x="12560" y="4272"/>
                      <a:pt x="13012" y="4430"/>
                    </a:cubicBezTo>
                    <a:cubicBezTo>
                      <a:pt x="13261" y="4517"/>
                      <a:pt x="13502" y="4617"/>
                      <a:pt x="13737" y="4731"/>
                    </a:cubicBezTo>
                    <a:cubicBezTo>
                      <a:pt x="13924" y="4822"/>
                      <a:pt x="14125" y="4866"/>
                      <a:pt x="14326" y="4866"/>
                    </a:cubicBezTo>
                    <a:cubicBezTo>
                      <a:pt x="14589" y="4866"/>
                      <a:pt x="14850" y="4790"/>
                      <a:pt x="15075" y="4639"/>
                    </a:cubicBezTo>
                    <a:lnTo>
                      <a:pt x="16832" y="3468"/>
                    </a:lnTo>
                    <a:lnTo>
                      <a:pt x="18131" y="4767"/>
                    </a:lnTo>
                    <a:lnTo>
                      <a:pt x="16959" y="6524"/>
                    </a:lnTo>
                    <a:cubicBezTo>
                      <a:pt x="16694" y="6923"/>
                      <a:pt x="16660" y="7431"/>
                      <a:pt x="16867" y="7861"/>
                    </a:cubicBezTo>
                    <a:cubicBezTo>
                      <a:pt x="16980" y="8096"/>
                      <a:pt x="17083" y="8337"/>
                      <a:pt x="17170" y="8587"/>
                    </a:cubicBezTo>
                    <a:cubicBezTo>
                      <a:pt x="17327" y="9039"/>
                      <a:pt x="17710" y="9373"/>
                      <a:pt x="18180" y="9467"/>
                    </a:cubicBezTo>
                    <a:lnTo>
                      <a:pt x="20248" y="9882"/>
                    </a:lnTo>
                    <a:lnTo>
                      <a:pt x="20250" y="11718"/>
                    </a:lnTo>
                    <a:cubicBezTo>
                      <a:pt x="20250" y="11718"/>
                      <a:pt x="18180" y="12132"/>
                      <a:pt x="18180" y="12132"/>
                    </a:cubicBezTo>
                    <a:close/>
                    <a:moveTo>
                      <a:pt x="20513" y="8558"/>
                    </a:moveTo>
                    <a:lnTo>
                      <a:pt x="18445" y="8143"/>
                    </a:lnTo>
                    <a:cubicBezTo>
                      <a:pt x="18341" y="7844"/>
                      <a:pt x="18218" y="7554"/>
                      <a:pt x="18082" y="7273"/>
                    </a:cubicBezTo>
                    <a:lnTo>
                      <a:pt x="19254" y="5516"/>
                    </a:lnTo>
                    <a:cubicBezTo>
                      <a:pt x="19611" y="4980"/>
                      <a:pt x="19540" y="4268"/>
                      <a:pt x="19085" y="3813"/>
                    </a:cubicBezTo>
                    <a:lnTo>
                      <a:pt x="17787" y="2514"/>
                    </a:lnTo>
                    <a:cubicBezTo>
                      <a:pt x="17526" y="2253"/>
                      <a:pt x="17181" y="2118"/>
                      <a:pt x="16831" y="2118"/>
                    </a:cubicBezTo>
                    <a:cubicBezTo>
                      <a:pt x="16573" y="2118"/>
                      <a:pt x="16312" y="2193"/>
                      <a:pt x="16084" y="2345"/>
                    </a:cubicBezTo>
                    <a:lnTo>
                      <a:pt x="14326" y="3516"/>
                    </a:lnTo>
                    <a:cubicBezTo>
                      <a:pt x="14044" y="3380"/>
                      <a:pt x="13754" y="3258"/>
                      <a:pt x="13455" y="3155"/>
                    </a:cubicBezTo>
                    <a:lnTo>
                      <a:pt x="13041" y="1085"/>
                    </a:lnTo>
                    <a:cubicBezTo>
                      <a:pt x="12916" y="454"/>
                      <a:pt x="12361" y="0"/>
                      <a:pt x="11717" y="0"/>
                    </a:cubicBezTo>
                    <a:lnTo>
                      <a:pt x="9881" y="0"/>
                    </a:lnTo>
                    <a:cubicBezTo>
                      <a:pt x="9238" y="0"/>
                      <a:pt x="8684" y="454"/>
                      <a:pt x="8557" y="1085"/>
                    </a:cubicBezTo>
                    <a:lnTo>
                      <a:pt x="8143" y="3155"/>
                    </a:lnTo>
                    <a:cubicBezTo>
                      <a:pt x="7843" y="3258"/>
                      <a:pt x="7554" y="3381"/>
                      <a:pt x="7273" y="3516"/>
                    </a:cubicBezTo>
                    <a:lnTo>
                      <a:pt x="5516" y="2345"/>
                    </a:lnTo>
                    <a:cubicBezTo>
                      <a:pt x="5287" y="2193"/>
                      <a:pt x="5026" y="2118"/>
                      <a:pt x="4767" y="2118"/>
                    </a:cubicBezTo>
                    <a:cubicBezTo>
                      <a:pt x="4419" y="2118"/>
                      <a:pt x="4073" y="2253"/>
                      <a:pt x="3812" y="2514"/>
                    </a:cubicBezTo>
                    <a:lnTo>
                      <a:pt x="2514" y="3813"/>
                    </a:lnTo>
                    <a:cubicBezTo>
                      <a:pt x="2059" y="4268"/>
                      <a:pt x="1988" y="4980"/>
                      <a:pt x="2345" y="5516"/>
                    </a:cubicBezTo>
                    <a:lnTo>
                      <a:pt x="3516" y="7273"/>
                    </a:lnTo>
                    <a:cubicBezTo>
                      <a:pt x="3380" y="7555"/>
                      <a:pt x="3258" y="7844"/>
                      <a:pt x="3154" y="8144"/>
                    </a:cubicBezTo>
                    <a:lnTo>
                      <a:pt x="1085" y="8558"/>
                    </a:lnTo>
                    <a:cubicBezTo>
                      <a:pt x="454" y="8684"/>
                      <a:pt x="0" y="9238"/>
                      <a:pt x="0" y="9882"/>
                    </a:cubicBezTo>
                    <a:lnTo>
                      <a:pt x="0" y="11718"/>
                    </a:lnTo>
                    <a:cubicBezTo>
                      <a:pt x="0" y="12361"/>
                      <a:pt x="454" y="12916"/>
                      <a:pt x="1085" y="13042"/>
                    </a:cubicBezTo>
                    <a:lnTo>
                      <a:pt x="3154" y="13456"/>
                    </a:lnTo>
                    <a:cubicBezTo>
                      <a:pt x="3258" y="13755"/>
                      <a:pt x="3380" y="14046"/>
                      <a:pt x="3516" y="14326"/>
                    </a:cubicBezTo>
                    <a:lnTo>
                      <a:pt x="2345" y="16083"/>
                    </a:lnTo>
                    <a:cubicBezTo>
                      <a:pt x="1988" y="16619"/>
                      <a:pt x="2059" y="17332"/>
                      <a:pt x="2514" y="17787"/>
                    </a:cubicBezTo>
                    <a:lnTo>
                      <a:pt x="3812" y="19086"/>
                    </a:lnTo>
                    <a:cubicBezTo>
                      <a:pt x="4073" y="19346"/>
                      <a:pt x="4419" y="19482"/>
                      <a:pt x="4767" y="19482"/>
                    </a:cubicBezTo>
                    <a:cubicBezTo>
                      <a:pt x="5026" y="19482"/>
                      <a:pt x="5287" y="19406"/>
                      <a:pt x="5516" y="19254"/>
                    </a:cubicBezTo>
                    <a:lnTo>
                      <a:pt x="7273" y="18083"/>
                    </a:lnTo>
                    <a:cubicBezTo>
                      <a:pt x="7554" y="18220"/>
                      <a:pt x="7843" y="18341"/>
                      <a:pt x="8143" y="18445"/>
                    </a:cubicBezTo>
                    <a:lnTo>
                      <a:pt x="8557" y="20514"/>
                    </a:lnTo>
                    <a:cubicBezTo>
                      <a:pt x="8684" y="21146"/>
                      <a:pt x="9238" y="21599"/>
                      <a:pt x="9881" y="21599"/>
                    </a:cubicBezTo>
                    <a:lnTo>
                      <a:pt x="11717" y="21599"/>
                    </a:lnTo>
                    <a:cubicBezTo>
                      <a:pt x="12361" y="21599"/>
                      <a:pt x="12916" y="21146"/>
                      <a:pt x="13041" y="20514"/>
                    </a:cubicBezTo>
                    <a:lnTo>
                      <a:pt x="13456" y="18445"/>
                    </a:lnTo>
                    <a:cubicBezTo>
                      <a:pt x="13755" y="18341"/>
                      <a:pt x="14046" y="18219"/>
                      <a:pt x="14326" y="18083"/>
                    </a:cubicBezTo>
                    <a:lnTo>
                      <a:pt x="16084" y="19254"/>
                    </a:lnTo>
                    <a:cubicBezTo>
                      <a:pt x="16312" y="19406"/>
                      <a:pt x="16573" y="19482"/>
                      <a:pt x="16831" y="19482"/>
                    </a:cubicBezTo>
                    <a:cubicBezTo>
                      <a:pt x="17181" y="19482"/>
                      <a:pt x="17526" y="19346"/>
                      <a:pt x="17787" y="19086"/>
                    </a:cubicBezTo>
                    <a:lnTo>
                      <a:pt x="19085" y="17787"/>
                    </a:lnTo>
                    <a:cubicBezTo>
                      <a:pt x="19540" y="17332"/>
                      <a:pt x="19611" y="16619"/>
                      <a:pt x="19254" y="16083"/>
                    </a:cubicBezTo>
                    <a:lnTo>
                      <a:pt x="18082" y="14326"/>
                    </a:lnTo>
                    <a:cubicBezTo>
                      <a:pt x="18219" y="14045"/>
                      <a:pt x="18341" y="13755"/>
                      <a:pt x="18445" y="13456"/>
                    </a:cubicBezTo>
                    <a:lnTo>
                      <a:pt x="20513" y="13042"/>
                    </a:lnTo>
                    <a:cubicBezTo>
                      <a:pt x="21145" y="12916"/>
                      <a:pt x="21599" y="12361"/>
                      <a:pt x="21599" y="11718"/>
                    </a:cubicBezTo>
                    <a:lnTo>
                      <a:pt x="21599" y="9882"/>
                    </a:lnTo>
                    <a:cubicBezTo>
                      <a:pt x="21599" y="9238"/>
                      <a:pt x="21145" y="8684"/>
                      <a:pt x="20513" y="8558"/>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38125"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48" name="AutoShape 124"/>
              <p:cNvSpPr/>
              <p:nvPr/>
            </p:nvSpPr>
            <p:spPr bwMode="auto">
              <a:xfrm>
                <a:off x="4570413" y="2712244"/>
                <a:ext cx="203200" cy="2032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20250"/>
                    </a:moveTo>
                    <a:cubicBezTo>
                      <a:pt x="5580" y="20250"/>
                      <a:pt x="1350" y="16017"/>
                      <a:pt x="1350" y="10800"/>
                    </a:cubicBezTo>
                    <a:cubicBezTo>
                      <a:pt x="1350" y="5582"/>
                      <a:pt x="5580" y="1349"/>
                      <a:pt x="10800" y="1349"/>
                    </a:cubicBezTo>
                    <a:cubicBezTo>
                      <a:pt x="16016" y="1349"/>
                      <a:pt x="20250" y="5582"/>
                      <a:pt x="20250" y="10800"/>
                    </a:cubicBezTo>
                    <a:cubicBezTo>
                      <a:pt x="20250" y="16017"/>
                      <a:pt x="16016" y="20250"/>
                      <a:pt x="10800" y="20250"/>
                    </a:cubicBezTo>
                    <a:moveTo>
                      <a:pt x="10800" y="0"/>
                    </a:moveTo>
                    <a:cubicBezTo>
                      <a:pt x="4836" y="0"/>
                      <a:pt x="0" y="4836"/>
                      <a:pt x="0" y="10800"/>
                    </a:cubicBezTo>
                    <a:cubicBezTo>
                      <a:pt x="0" y="16763"/>
                      <a:pt x="4836" y="21600"/>
                      <a:pt x="10800" y="21600"/>
                    </a:cubicBezTo>
                    <a:cubicBezTo>
                      <a:pt x="16763" y="21600"/>
                      <a:pt x="21599" y="16763"/>
                      <a:pt x="21599" y="10800"/>
                    </a:cubicBezTo>
                    <a:cubicBezTo>
                      <a:pt x="21599" y="4836"/>
                      <a:pt x="16763"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38125"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sp>
            <p:nvSpPr>
              <p:cNvPr id="49" name="AutoShape 125"/>
              <p:cNvSpPr/>
              <p:nvPr/>
            </p:nvSpPr>
            <p:spPr bwMode="auto">
              <a:xfrm>
                <a:off x="4613275" y="2755900"/>
                <a:ext cx="116682" cy="11668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00" y="18900"/>
                    </a:moveTo>
                    <a:cubicBezTo>
                      <a:pt x="6328" y="18900"/>
                      <a:pt x="2699" y="15271"/>
                      <a:pt x="2699" y="10800"/>
                    </a:cubicBezTo>
                    <a:cubicBezTo>
                      <a:pt x="2699" y="6329"/>
                      <a:pt x="6328" y="2700"/>
                      <a:pt x="10800" y="2700"/>
                    </a:cubicBezTo>
                    <a:cubicBezTo>
                      <a:pt x="15271" y="2700"/>
                      <a:pt x="18899" y="6329"/>
                      <a:pt x="18899" y="10800"/>
                    </a:cubicBezTo>
                    <a:cubicBezTo>
                      <a:pt x="18899" y="15271"/>
                      <a:pt x="15271" y="18900"/>
                      <a:pt x="10800" y="18900"/>
                    </a:cubicBezTo>
                    <a:moveTo>
                      <a:pt x="10800" y="0"/>
                    </a:moveTo>
                    <a:cubicBezTo>
                      <a:pt x="4830" y="0"/>
                      <a:pt x="0" y="4833"/>
                      <a:pt x="0" y="10800"/>
                    </a:cubicBezTo>
                    <a:cubicBezTo>
                      <a:pt x="0" y="16766"/>
                      <a:pt x="4830" y="21599"/>
                      <a:pt x="10800" y="21599"/>
                    </a:cubicBezTo>
                    <a:cubicBezTo>
                      <a:pt x="16764" y="21599"/>
                      <a:pt x="21600" y="16766"/>
                      <a:pt x="21600" y="10800"/>
                    </a:cubicBezTo>
                    <a:cubicBezTo>
                      <a:pt x="21600" y="4833"/>
                      <a:pt x="16764" y="0"/>
                      <a:pt x="10800" y="0"/>
                    </a:cubicBezTo>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38125"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grpSp>
      <p:grpSp>
        <p:nvGrpSpPr>
          <p:cNvPr id="50" name="Group 19"/>
          <p:cNvGrpSpPr/>
          <p:nvPr/>
        </p:nvGrpSpPr>
        <p:grpSpPr>
          <a:xfrm>
            <a:off x="6989898" y="2440261"/>
            <a:ext cx="866018" cy="866679"/>
            <a:chOff x="6678551" y="1578185"/>
            <a:chExt cx="831273" cy="831273"/>
          </a:xfrm>
        </p:grpSpPr>
        <p:sp>
          <p:nvSpPr>
            <p:cNvPr id="51" name="Oval 20"/>
            <p:cNvSpPr/>
            <p:nvPr/>
          </p:nvSpPr>
          <p:spPr>
            <a:xfrm>
              <a:off x="6678551" y="1578185"/>
              <a:ext cx="831273" cy="831273"/>
            </a:xfrm>
            <a:prstGeom prst="ellipse">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52" name="AutoShape 139"/>
            <p:cNvSpPr/>
            <p:nvPr/>
          </p:nvSpPr>
          <p:spPr bwMode="auto">
            <a:xfrm>
              <a:off x="6862017" y="1768792"/>
              <a:ext cx="464344" cy="450057"/>
            </a:xfrm>
            <a:custGeom>
              <a:avLst/>
              <a:gdLst>
                <a:gd name="T0" fmla="+- 0 10800 104"/>
                <a:gd name="T1" fmla="*/ T0 w 21392"/>
                <a:gd name="T2" fmla="*/ 10800 h 21600"/>
                <a:gd name="T3" fmla="+- 0 10800 104"/>
                <a:gd name="T4" fmla="*/ T3 w 21392"/>
                <a:gd name="T5" fmla="*/ 10800 h 21600"/>
                <a:gd name="T6" fmla="+- 0 10800 104"/>
                <a:gd name="T7" fmla="*/ T6 w 21392"/>
                <a:gd name="T8" fmla="*/ 10800 h 21600"/>
                <a:gd name="T9" fmla="+- 0 10800 104"/>
                <a:gd name="T10" fmla="*/ T9 w 21392"/>
                <a:gd name="T11" fmla="*/ 10800 h 21600"/>
              </a:gdLst>
              <a:ahLst/>
              <a:cxnLst>
                <a:cxn ang="0">
                  <a:pos x="T1" y="T2"/>
                </a:cxn>
                <a:cxn ang="0">
                  <a:pos x="T4" y="T5"/>
                </a:cxn>
                <a:cxn ang="0">
                  <a:pos x="T7" y="T8"/>
                </a:cxn>
                <a:cxn ang="0">
                  <a:pos x="T10" y="T11"/>
                </a:cxn>
              </a:cxnLst>
              <a:rect l="0" t="0" r="r" b="b"/>
              <a:pathLst>
                <a:path w="21392" h="21600">
                  <a:moveTo>
                    <a:pt x="15768" y="12794"/>
                  </a:moveTo>
                  <a:cubicBezTo>
                    <a:pt x="15426" y="13150"/>
                    <a:pt x="15271" y="13651"/>
                    <a:pt x="15350" y="14142"/>
                  </a:cubicBezTo>
                  <a:lnTo>
                    <a:pt x="16296" y="20031"/>
                  </a:lnTo>
                  <a:lnTo>
                    <a:pt x="11443" y="17309"/>
                  </a:lnTo>
                  <a:cubicBezTo>
                    <a:pt x="11210" y="17178"/>
                    <a:pt x="10953" y="17112"/>
                    <a:pt x="10696" y="17112"/>
                  </a:cubicBezTo>
                  <a:cubicBezTo>
                    <a:pt x="10439" y="17112"/>
                    <a:pt x="10182" y="17178"/>
                    <a:pt x="9949" y="17309"/>
                  </a:cubicBezTo>
                  <a:lnTo>
                    <a:pt x="5095" y="20031"/>
                  </a:lnTo>
                  <a:lnTo>
                    <a:pt x="6042" y="14142"/>
                  </a:lnTo>
                  <a:cubicBezTo>
                    <a:pt x="6121" y="13651"/>
                    <a:pt x="5966" y="13150"/>
                    <a:pt x="5624" y="12794"/>
                  </a:cubicBezTo>
                  <a:lnTo>
                    <a:pt x="1545" y="8550"/>
                  </a:lnTo>
                  <a:lnTo>
                    <a:pt x="7111" y="7685"/>
                  </a:lnTo>
                  <a:cubicBezTo>
                    <a:pt x="7619" y="7607"/>
                    <a:pt x="8057" y="7275"/>
                    <a:pt x="8276" y="6802"/>
                  </a:cubicBezTo>
                  <a:lnTo>
                    <a:pt x="10696" y="1568"/>
                  </a:lnTo>
                  <a:lnTo>
                    <a:pt x="13116" y="6802"/>
                  </a:lnTo>
                  <a:cubicBezTo>
                    <a:pt x="13334" y="7275"/>
                    <a:pt x="13772" y="7607"/>
                    <a:pt x="14280" y="7685"/>
                  </a:cubicBezTo>
                  <a:lnTo>
                    <a:pt x="19847" y="8550"/>
                  </a:lnTo>
                  <a:cubicBezTo>
                    <a:pt x="19847" y="8550"/>
                    <a:pt x="15768" y="12794"/>
                    <a:pt x="15768" y="12794"/>
                  </a:cubicBezTo>
                  <a:close/>
                  <a:moveTo>
                    <a:pt x="21312" y="8051"/>
                  </a:moveTo>
                  <a:cubicBezTo>
                    <a:pt x="21127" y="7495"/>
                    <a:pt x="20652" y="7088"/>
                    <a:pt x="20080" y="6999"/>
                  </a:cubicBezTo>
                  <a:lnTo>
                    <a:pt x="14514" y="6136"/>
                  </a:lnTo>
                  <a:lnTo>
                    <a:pt x="12094" y="901"/>
                  </a:lnTo>
                  <a:cubicBezTo>
                    <a:pt x="11840" y="351"/>
                    <a:pt x="11295" y="0"/>
                    <a:pt x="10696" y="0"/>
                  </a:cubicBezTo>
                  <a:cubicBezTo>
                    <a:pt x="10097" y="0"/>
                    <a:pt x="9552" y="351"/>
                    <a:pt x="9297" y="901"/>
                  </a:cubicBezTo>
                  <a:lnTo>
                    <a:pt x="6878" y="6136"/>
                  </a:lnTo>
                  <a:lnTo>
                    <a:pt x="1311" y="6999"/>
                  </a:lnTo>
                  <a:cubicBezTo>
                    <a:pt x="739" y="7088"/>
                    <a:pt x="264" y="7495"/>
                    <a:pt x="80" y="8051"/>
                  </a:cubicBezTo>
                  <a:cubicBezTo>
                    <a:pt x="-104" y="8609"/>
                    <a:pt x="35" y="9224"/>
                    <a:pt x="439" y="9644"/>
                  </a:cubicBezTo>
                  <a:lnTo>
                    <a:pt x="4518" y="13889"/>
                  </a:lnTo>
                  <a:lnTo>
                    <a:pt x="3572" y="19777"/>
                  </a:lnTo>
                  <a:cubicBezTo>
                    <a:pt x="3476" y="20370"/>
                    <a:pt x="3722" y="20966"/>
                    <a:pt x="4206" y="21313"/>
                  </a:cubicBezTo>
                  <a:cubicBezTo>
                    <a:pt x="4471" y="21503"/>
                    <a:pt x="4783" y="21600"/>
                    <a:pt x="5095" y="21600"/>
                  </a:cubicBezTo>
                  <a:cubicBezTo>
                    <a:pt x="5352" y="21600"/>
                    <a:pt x="5609" y="21534"/>
                    <a:pt x="5843" y="21404"/>
                  </a:cubicBezTo>
                  <a:lnTo>
                    <a:pt x="10696" y="18681"/>
                  </a:lnTo>
                  <a:lnTo>
                    <a:pt x="15549" y="21404"/>
                  </a:lnTo>
                  <a:cubicBezTo>
                    <a:pt x="15782" y="21534"/>
                    <a:pt x="16040" y="21600"/>
                    <a:pt x="16296" y="21600"/>
                  </a:cubicBezTo>
                  <a:cubicBezTo>
                    <a:pt x="16608" y="21600"/>
                    <a:pt x="16920" y="21503"/>
                    <a:pt x="17186" y="21313"/>
                  </a:cubicBezTo>
                  <a:cubicBezTo>
                    <a:pt x="17669" y="20966"/>
                    <a:pt x="17915" y="20370"/>
                    <a:pt x="17820" y="19777"/>
                  </a:cubicBezTo>
                  <a:lnTo>
                    <a:pt x="16873" y="13889"/>
                  </a:lnTo>
                  <a:lnTo>
                    <a:pt x="20953" y="9644"/>
                  </a:lnTo>
                  <a:cubicBezTo>
                    <a:pt x="21357" y="9224"/>
                    <a:pt x="21496" y="8609"/>
                    <a:pt x="21312" y="8051"/>
                  </a:cubicBezTo>
                </a:path>
              </a:pathLst>
            </a:custGeom>
            <a:solidFill>
              <a:schemeClr val="bg1"/>
            </a:solid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19050" tIns="19050" rIns="19050" bIns="19050" anchor="ctr"/>
            <a:lstStyle/>
            <a:p>
              <a:pPr algn="ctr" defTabSz="238125" fontAlgn="base" hangingPunct="0">
                <a:spcBef>
                  <a:spcPct val="0"/>
                </a:spcBef>
                <a:spcAft>
                  <a:spcPct val="0"/>
                </a:spcAft>
              </a:pPr>
              <a:endParaRPr lang="en-US" sz="1500">
                <a:solidFill>
                  <a:schemeClr val="bg1"/>
                </a:solidFill>
                <a:effectLst>
                  <a:outerShdw blurRad="38100" dist="38100" dir="2700000" algn="tl">
                    <a:srgbClr val="000000"/>
                  </a:outerShdw>
                </a:effectLst>
                <a:latin typeface="Gill Sans" charset="0"/>
                <a:sym typeface="Gill Sans" charset="0"/>
              </a:endParaRPr>
            </a:p>
          </p:txBody>
        </p:sp>
      </p:grpSp>
      <p:sp>
        <p:nvSpPr>
          <p:cNvPr id="53" name="TextBox 52"/>
          <p:cNvSpPr txBox="1"/>
          <p:nvPr/>
        </p:nvSpPr>
        <p:spPr>
          <a:xfrm>
            <a:off x="7978726" y="2453193"/>
            <a:ext cx="1487682" cy="620729"/>
          </a:xfrm>
          <a:prstGeom prst="rect">
            <a:avLst/>
          </a:prstGeom>
          <a:noFill/>
        </p:spPr>
        <p:txBody>
          <a:bodyPr wrap="none" lIns="127047" tIns="63523" rIns="127047" bIns="63523" rtlCol="0">
            <a:spAutoFit/>
          </a:bodyPr>
          <a:lstStyle/>
          <a:p>
            <a:r>
              <a:rPr lang="zh-CN" altLang="en-US" sz="1600" b="1" dirty="0">
                <a:solidFill>
                  <a:srgbClr val="1F1A17"/>
                </a:solidFill>
                <a:latin typeface="微软雅黑" panose="020B0503020204020204" pitchFamily="34" charset="-122"/>
                <a:ea typeface="微软雅黑" panose="020B0503020204020204" pitchFamily="34" charset="-122"/>
              </a:rPr>
              <a:t>点击添加文本</a:t>
            </a:r>
            <a:endParaRPr lang="zh-CN" altLang="en-US" sz="1600" b="1" dirty="0">
              <a:solidFill>
                <a:srgbClr val="1F1A17"/>
              </a:solidFill>
              <a:latin typeface="微软雅黑" panose="020B0503020204020204" pitchFamily="34" charset="-122"/>
              <a:ea typeface="微软雅黑" panose="020B0503020204020204" pitchFamily="34" charset="-122"/>
            </a:endParaRPr>
          </a:p>
          <a:p>
            <a:endParaRPr lang="en-GB" sz="1600" b="1" dirty="0">
              <a:solidFill>
                <a:srgbClr val="1F1A17"/>
              </a:solidFill>
            </a:endParaRPr>
          </a:p>
        </p:txBody>
      </p:sp>
      <p:sp>
        <p:nvSpPr>
          <p:cNvPr id="54" name="Rectangle 24"/>
          <p:cNvSpPr/>
          <p:nvPr/>
        </p:nvSpPr>
        <p:spPr>
          <a:xfrm>
            <a:off x="7978725" y="2785548"/>
            <a:ext cx="4037291" cy="497619"/>
          </a:xfrm>
          <a:prstGeom prst="rect">
            <a:avLst/>
          </a:prstGeom>
        </p:spPr>
        <p:txBody>
          <a:bodyPr wrap="square" lIns="127047" tIns="63523" rIns="127047" bIns="63523">
            <a:spAutoFit/>
          </a:bodyPr>
          <a:lstStyle/>
          <a:p>
            <a:r>
              <a:rPr lang="zh-CN" altLang="en-US" sz="1200" dirty="0">
                <a:solidFill>
                  <a:srgbClr val="1F1A17"/>
                </a:solidFill>
                <a:latin typeface="微软雅黑" panose="020B0503020204020204" pitchFamily="34" charset="-122"/>
                <a:ea typeface="微软雅黑" panose="020B0503020204020204" pitchFamily="34" charset="-122"/>
              </a:rPr>
              <a:t>点击输入简要文本内容点击输入简要文本内容点击输入简要文本内容</a:t>
            </a:r>
            <a:endParaRPr lang="en-US" altLang="zh-CN" sz="1200" dirty="0">
              <a:solidFill>
                <a:srgbClr val="1F1A17"/>
              </a:solidFill>
              <a:latin typeface="微软雅黑" panose="020B0503020204020204" pitchFamily="34" charset="-122"/>
              <a:ea typeface="微软雅黑" panose="020B0503020204020204" pitchFamily="34" charset="-122"/>
            </a:endParaRPr>
          </a:p>
        </p:txBody>
      </p:sp>
      <p:sp>
        <p:nvSpPr>
          <p:cNvPr id="55" name="TextBox 54"/>
          <p:cNvSpPr txBox="1"/>
          <p:nvPr/>
        </p:nvSpPr>
        <p:spPr>
          <a:xfrm>
            <a:off x="7978726" y="3630584"/>
            <a:ext cx="1487682" cy="620729"/>
          </a:xfrm>
          <a:prstGeom prst="rect">
            <a:avLst/>
          </a:prstGeom>
          <a:noFill/>
        </p:spPr>
        <p:txBody>
          <a:bodyPr wrap="none" lIns="127047" tIns="63523" rIns="127047" bIns="63523" rtlCol="0">
            <a:spAutoFit/>
          </a:bodyPr>
          <a:lstStyle/>
          <a:p>
            <a:r>
              <a:rPr lang="zh-CN" altLang="en-US" sz="1600" b="1" dirty="0">
                <a:solidFill>
                  <a:srgbClr val="1F1A17"/>
                </a:solidFill>
                <a:latin typeface="微软雅黑" panose="020B0503020204020204" pitchFamily="34" charset="-122"/>
                <a:ea typeface="微软雅黑" panose="020B0503020204020204" pitchFamily="34" charset="-122"/>
              </a:rPr>
              <a:t>点击添加文本</a:t>
            </a:r>
            <a:endParaRPr lang="zh-CN" altLang="en-US" sz="1600" b="1" dirty="0">
              <a:solidFill>
                <a:srgbClr val="1F1A17"/>
              </a:solidFill>
              <a:latin typeface="微软雅黑" panose="020B0503020204020204" pitchFamily="34" charset="-122"/>
              <a:ea typeface="微软雅黑" panose="020B0503020204020204" pitchFamily="34" charset="-122"/>
            </a:endParaRPr>
          </a:p>
          <a:p>
            <a:endParaRPr lang="en-GB" sz="1600" b="1" dirty="0">
              <a:solidFill>
                <a:srgbClr val="1F1A17"/>
              </a:solidFill>
            </a:endParaRPr>
          </a:p>
        </p:txBody>
      </p:sp>
      <p:sp>
        <p:nvSpPr>
          <p:cNvPr id="56" name="Rectangle 24"/>
          <p:cNvSpPr/>
          <p:nvPr/>
        </p:nvSpPr>
        <p:spPr>
          <a:xfrm>
            <a:off x="7978725" y="3962940"/>
            <a:ext cx="4037291" cy="497619"/>
          </a:xfrm>
          <a:prstGeom prst="rect">
            <a:avLst/>
          </a:prstGeom>
        </p:spPr>
        <p:txBody>
          <a:bodyPr wrap="square" lIns="127047" tIns="63523" rIns="127047" bIns="63523">
            <a:spAutoFit/>
          </a:bodyPr>
          <a:lstStyle/>
          <a:p>
            <a:r>
              <a:rPr lang="zh-CN" altLang="en-US" sz="1200" dirty="0">
                <a:solidFill>
                  <a:srgbClr val="1F1A17"/>
                </a:solidFill>
                <a:latin typeface="微软雅黑" panose="020B0503020204020204" pitchFamily="34" charset="-122"/>
                <a:ea typeface="微软雅黑" panose="020B0503020204020204" pitchFamily="34" charset="-122"/>
              </a:rPr>
              <a:t>点击输入简要文本内容点击输入简要文本内容点击输入简要文本内容</a:t>
            </a:r>
            <a:endParaRPr lang="en-US" altLang="zh-CN" sz="1200" dirty="0">
              <a:solidFill>
                <a:srgbClr val="1F1A17"/>
              </a:solidFill>
              <a:latin typeface="微软雅黑" panose="020B0503020204020204" pitchFamily="34" charset="-122"/>
              <a:ea typeface="微软雅黑" panose="020B0503020204020204" pitchFamily="34" charset="-122"/>
            </a:endParaRPr>
          </a:p>
        </p:txBody>
      </p:sp>
      <p:sp>
        <p:nvSpPr>
          <p:cNvPr id="57" name="TextBox 56"/>
          <p:cNvSpPr txBox="1"/>
          <p:nvPr/>
        </p:nvSpPr>
        <p:spPr>
          <a:xfrm>
            <a:off x="7978726" y="4859321"/>
            <a:ext cx="1487682" cy="620729"/>
          </a:xfrm>
          <a:prstGeom prst="rect">
            <a:avLst/>
          </a:prstGeom>
          <a:noFill/>
        </p:spPr>
        <p:txBody>
          <a:bodyPr wrap="none" lIns="127047" tIns="63523" rIns="127047" bIns="63523" rtlCol="0">
            <a:spAutoFit/>
          </a:bodyPr>
          <a:lstStyle/>
          <a:p>
            <a:r>
              <a:rPr lang="zh-CN" altLang="en-US" sz="1600" b="1" dirty="0">
                <a:solidFill>
                  <a:srgbClr val="1F1A17"/>
                </a:solidFill>
                <a:latin typeface="微软雅黑" panose="020B0503020204020204" pitchFamily="34" charset="-122"/>
                <a:ea typeface="微软雅黑" panose="020B0503020204020204" pitchFamily="34" charset="-122"/>
              </a:rPr>
              <a:t>点击添加文本</a:t>
            </a:r>
            <a:endParaRPr lang="zh-CN" altLang="en-US" sz="1600" b="1" dirty="0">
              <a:solidFill>
                <a:srgbClr val="1F1A17"/>
              </a:solidFill>
              <a:latin typeface="微软雅黑" panose="020B0503020204020204" pitchFamily="34" charset="-122"/>
              <a:ea typeface="微软雅黑" panose="020B0503020204020204" pitchFamily="34" charset="-122"/>
            </a:endParaRPr>
          </a:p>
          <a:p>
            <a:endParaRPr lang="en-GB" sz="1600" b="1" dirty="0">
              <a:solidFill>
                <a:srgbClr val="1F1A17"/>
              </a:solidFill>
            </a:endParaRPr>
          </a:p>
        </p:txBody>
      </p:sp>
      <p:sp>
        <p:nvSpPr>
          <p:cNvPr id="58" name="Rectangle 24"/>
          <p:cNvSpPr/>
          <p:nvPr/>
        </p:nvSpPr>
        <p:spPr>
          <a:xfrm>
            <a:off x="7978725" y="5191677"/>
            <a:ext cx="4037291" cy="497619"/>
          </a:xfrm>
          <a:prstGeom prst="rect">
            <a:avLst/>
          </a:prstGeom>
        </p:spPr>
        <p:txBody>
          <a:bodyPr wrap="square" lIns="127047" tIns="63523" rIns="127047" bIns="63523">
            <a:spAutoFit/>
          </a:bodyPr>
          <a:lstStyle/>
          <a:p>
            <a:r>
              <a:rPr lang="zh-CN" altLang="en-US" sz="1200" dirty="0">
                <a:solidFill>
                  <a:srgbClr val="1F1A17"/>
                </a:solidFill>
                <a:latin typeface="微软雅黑" panose="020B0503020204020204" pitchFamily="34" charset="-122"/>
                <a:ea typeface="微软雅黑" panose="020B0503020204020204" pitchFamily="34" charset="-122"/>
              </a:rPr>
              <a:t>点击输入简要文本内容点击输入简要文本内容点击输入简要文本内容</a:t>
            </a:r>
            <a:endParaRPr lang="en-US" altLang="zh-CN" sz="1200" dirty="0">
              <a:solidFill>
                <a:srgbClr val="1F1A17"/>
              </a:solidFill>
              <a:latin typeface="微软雅黑" panose="020B0503020204020204" pitchFamily="34" charset="-122"/>
              <a:ea typeface="微软雅黑" panose="020B0503020204020204" pitchFamily="34" charset="-122"/>
            </a:endParaRPr>
          </a:p>
        </p:txBody>
      </p:sp>
      <p:grpSp>
        <p:nvGrpSpPr>
          <p:cNvPr id="27" name="组合 26"/>
          <p:cNvGrpSpPr/>
          <p:nvPr/>
        </p:nvGrpSpPr>
        <p:grpSpPr>
          <a:xfrm>
            <a:off x="912019" y="588963"/>
            <a:ext cx="1158948" cy="1233487"/>
            <a:chOff x="912019" y="563141"/>
            <a:chExt cx="1158948" cy="1233487"/>
          </a:xfrm>
        </p:grpSpPr>
        <p:sp>
          <p:nvSpPr>
            <p:cNvPr id="28"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33"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学情分析</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14:bounceEnd="60000">
                                          <p:cBhvr additive="base">
                                            <p:cTn id="11" dur="500" fill="hold"/>
                                            <p:tgtEl>
                                              <p:spTgt spid="27"/>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 calcmode="lin" valueType="num">
                                          <p:cBhvr additive="base">
                                            <p:cTn id="16" dur="500" fill="hold"/>
                                            <p:tgtEl>
                                              <p:spTgt spid="39"/>
                                            </p:tgtEl>
                                            <p:attrNameLst>
                                              <p:attrName>ppt_x</p:attrName>
                                            </p:attrNameLst>
                                          </p:cBhvr>
                                          <p:tavLst>
                                            <p:tav tm="0">
                                              <p:val>
                                                <p:strVal val="#ppt_x"/>
                                              </p:val>
                                            </p:tav>
                                            <p:tav tm="100000">
                                              <p:val>
                                                <p:strVal val="#ppt_x"/>
                                              </p:val>
                                            </p:tav>
                                          </p:tavLst>
                                        </p:anim>
                                        <p:anim calcmode="lin" valueType="num">
                                          <p:cBhvr additive="base">
                                            <p:cTn id="17" dur="500" fill="hold"/>
                                            <p:tgtEl>
                                              <p:spTgt spid="3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fade">
                                          <p:cBhvr>
                                            <p:cTn id="21" dur="500"/>
                                            <p:tgtEl>
                                              <p:spTgt spid="40"/>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50"/>
                                            </p:tgtEl>
                                            <p:attrNameLst>
                                              <p:attrName>style.visibility</p:attrName>
                                            </p:attrNameLst>
                                          </p:cBhvr>
                                          <p:to>
                                            <p:strVal val="visible"/>
                                          </p:to>
                                        </p:set>
                                        <p:anim calcmode="lin" valueType="num">
                                          <p:cBhvr>
                                            <p:cTn id="25" dur="500" fill="hold"/>
                                            <p:tgtEl>
                                              <p:spTgt spid="50"/>
                                            </p:tgtEl>
                                            <p:attrNameLst>
                                              <p:attrName>ppt_w</p:attrName>
                                            </p:attrNameLst>
                                          </p:cBhvr>
                                          <p:tavLst>
                                            <p:tav tm="0">
                                              <p:val>
                                                <p:fltVal val="0"/>
                                              </p:val>
                                            </p:tav>
                                            <p:tav tm="100000">
                                              <p:val>
                                                <p:strVal val="#ppt_w"/>
                                              </p:val>
                                            </p:tav>
                                          </p:tavLst>
                                        </p:anim>
                                        <p:anim calcmode="lin" valueType="num">
                                          <p:cBhvr>
                                            <p:cTn id="26" dur="500" fill="hold"/>
                                            <p:tgtEl>
                                              <p:spTgt spid="50"/>
                                            </p:tgtEl>
                                            <p:attrNameLst>
                                              <p:attrName>ppt_h</p:attrName>
                                            </p:attrNameLst>
                                          </p:cBhvr>
                                          <p:tavLst>
                                            <p:tav tm="0">
                                              <p:val>
                                                <p:fltVal val="0"/>
                                              </p:val>
                                            </p:tav>
                                            <p:tav tm="100000">
                                              <p:val>
                                                <p:strVal val="#ppt_h"/>
                                              </p:val>
                                            </p:tav>
                                          </p:tavLst>
                                        </p:anim>
                                        <p:animEffect transition="in" filter="fade">
                                          <p:cBhvr>
                                            <p:cTn id="27" dur="500"/>
                                            <p:tgtEl>
                                              <p:spTgt spid="50"/>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left)">
                                          <p:cBhvr>
                                            <p:cTn id="43" dur="500"/>
                                            <p:tgtEl>
                                              <p:spTgt spid="53"/>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wipe(left)">
                                          <p:cBhvr>
                                            <p:cTn id="46" dur="500"/>
                                            <p:tgtEl>
                                              <p:spTgt spid="54"/>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wipe(left)">
                                          <p:cBhvr>
                                            <p:cTn id="49" dur="500"/>
                                            <p:tgtEl>
                                              <p:spTgt spid="55"/>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wipe(left)">
                                          <p:cBhvr>
                                            <p:cTn id="52" dur="500"/>
                                            <p:tgtEl>
                                              <p:spTgt spid="56"/>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wipe(left)">
                                          <p:cBhvr>
                                            <p:cTn id="55" dur="500"/>
                                            <p:tgtEl>
                                              <p:spTgt spid="57"/>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wipe(left)">
                                          <p:cBhvr>
                                            <p:cTn id="5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0" grpId="0" animBg="1"/>
          <p:bldP spid="53" grpId="0"/>
          <p:bldP spid="54" grpId="0"/>
          <p:bldP spid="55" grpId="0"/>
          <p:bldP spid="56" grpId="0"/>
          <p:bldP spid="57" grpId="0"/>
          <p:bldP spid="5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7"/>
                                            </p:tgtEl>
                                            <p:attrNameLst>
                                              <p:attrName>style.visibility</p:attrName>
                                            </p:attrNameLst>
                                          </p:cBhvr>
                                          <p:to>
                                            <p:strVal val="visible"/>
                                          </p:to>
                                        </p:set>
                                        <p:anim calcmode="lin" valueType="num">
                                          <p:cBhvr additive="base">
                                            <p:cTn id="11" dur="500" fill="hold"/>
                                            <p:tgtEl>
                                              <p:spTgt spid="27"/>
                                            </p:tgtEl>
                                            <p:attrNameLst>
                                              <p:attrName>ppt_x</p:attrName>
                                            </p:attrNameLst>
                                          </p:cBhvr>
                                          <p:tavLst>
                                            <p:tav tm="0">
                                              <p:val>
                                                <p:strVal val="0-#ppt_w/2"/>
                                              </p:val>
                                            </p:tav>
                                            <p:tav tm="100000">
                                              <p:val>
                                                <p:strVal val="#ppt_x"/>
                                              </p:val>
                                            </p:tav>
                                          </p:tavLst>
                                        </p:anim>
                                        <p:anim calcmode="lin" valueType="num">
                                          <p:cBhvr additive="base">
                                            <p:cTn id="12" dur="500" fill="hold"/>
                                            <p:tgtEl>
                                              <p:spTgt spid="2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4" fill="hold" nodeType="afterEffect">
                                      <p:stCondLst>
                                        <p:cond delay="0"/>
                                      </p:stCondLst>
                                      <p:childTnLst>
                                        <p:set>
                                          <p:cBhvr>
                                            <p:cTn id="15" dur="1" fill="hold">
                                              <p:stCondLst>
                                                <p:cond delay="0"/>
                                              </p:stCondLst>
                                            </p:cTn>
                                            <p:tgtEl>
                                              <p:spTgt spid="39"/>
                                            </p:tgtEl>
                                            <p:attrNameLst>
                                              <p:attrName>style.visibility</p:attrName>
                                            </p:attrNameLst>
                                          </p:cBhvr>
                                          <p:to>
                                            <p:strVal val="visible"/>
                                          </p:to>
                                        </p:set>
                                        <p:anim calcmode="lin" valueType="num">
                                          <p:cBhvr additive="base">
                                            <p:cTn id="16" dur="500" fill="hold"/>
                                            <p:tgtEl>
                                              <p:spTgt spid="39"/>
                                            </p:tgtEl>
                                            <p:attrNameLst>
                                              <p:attrName>ppt_x</p:attrName>
                                            </p:attrNameLst>
                                          </p:cBhvr>
                                          <p:tavLst>
                                            <p:tav tm="0">
                                              <p:val>
                                                <p:strVal val="#ppt_x"/>
                                              </p:val>
                                            </p:tav>
                                            <p:tav tm="100000">
                                              <p:val>
                                                <p:strVal val="#ppt_x"/>
                                              </p:val>
                                            </p:tav>
                                          </p:tavLst>
                                        </p:anim>
                                        <p:anim calcmode="lin" valueType="num">
                                          <p:cBhvr additive="base">
                                            <p:cTn id="17" dur="500" fill="hold"/>
                                            <p:tgtEl>
                                              <p:spTgt spid="39"/>
                                            </p:tgtEl>
                                            <p:attrNameLst>
                                              <p:attrName>ppt_y</p:attrName>
                                            </p:attrNameLst>
                                          </p:cBhvr>
                                          <p:tavLst>
                                            <p:tav tm="0">
                                              <p:val>
                                                <p:strVal val="1+#ppt_h/2"/>
                                              </p:val>
                                            </p:tav>
                                            <p:tav tm="100000">
                                              <p:val>
                                                <p:strVal val="#ppt_y"/>
                                              </p:val>
                                            </p:tav>
                                          </p:tavLst>
                                        </p:anim>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40"/>
                                            </p:tgtEl>
                                            <p:attrNameLst>
                                              <p:attrName>style.visibility</p:attrName>
                                            </p:attrNameLst>
                                          </p:cBhvr>
                                          <p:to>
                                            <p:strVal val="visible"/>
                                          </p:to>
                                        </p:set>
                                        <p:animEffect transition="in" filter="fade">
                                          <p:cBhvr>
                                            <p:cTn id="21" dur="500"/>
                                            <p:tgtEl>
                                              <p:spTgt spid="40"/>
                                            </p:tgtEl>
                                          </p:cBhvr>
                                        </p:animEffect>
                                      </p:childTnLst>
                                    </p:cTn>
                                  </p:par>
                                </p:childTnLst>
                              </p:cTn>
                            </p:par>
                            <p:par>
                              <p:cTn id="22" fill="hold">
                                <p:stCondLst>
                                  <p:cond delay="2000"/>
                                </p:stCondLst>
                                <p:childTnLst>
                                  <p:par>
                                    <p:cTn id="23" presetID="53" presetClass="entr" presetSubtype="16" fill="hold" nodeType="afterEffect">
                                      <p:stCondLst>
                                        <p:cond delay="0"/>
                                      </p:stCondLst>
                                      <p:childTnLst>
                                        <p:set>
                                          <p:cBhvr>
                                            <p:cTn id="24" dur="1" fill="hold">
                                              <p:stCondLst>
                                                <p:cond delay="0"/>
                                              </p:stCondLst>
                                            </p:cTn>
                                            <p:tgtEl>
                                              <p:spTgt spid="50"/>
                                            </p:tgtEl>
                                            <p:attrNameLst>
                                              <p:attrName>style.visibility</p:attrName>
                                            </p:attrNameLst>
                                          </p:cBhvr>
                                          <p:to>
                                            <p:strVal val="visible"/>
                                          </p:to>
                                        </p:set>
                                        <p:anim calcmode="lin" valueType="num">
                                          <p:cBhvr>
                                            <p:cTn id="25" dur="500" fill="hold"/>
                                            <p:tgtEl>
                                              <p:spTgt spid="50"/>
                                            </p:tgtEl>
                                            <p:attrNameLst>
                                              <p:attrName>ppt_w</p:attrName>
                                            </p:attrNameLst>
                                          </p:cBhvr>
                                          <p:tavLst>
                                            <p:tav tm="0">
                                              <p:val>
                                                <p:fltVal val="0"/>
                                              </p:val>
                                            </p:tav>
                                            <p:tav tm="100000">
                                              <p:val>
                                                <p:strVal val="#ppt_w"/>
                                              </p:val>
                                            </p:tav>
                                          </p:tavLst>
                                        </p:anim>
                                        <p:anim calcmode="lin" valueType="num">
                                          <p:cBhvr>
                                            <p:cTn id="26" dur="500" fill="hold"/>
                                            <p:tgtEl>
                                              <p:spTgt spid="50"/>
                                            </p:tgtEl>
                                            <p:attrNameLst>
                                              <p:attrName>ppt_h</p:attrName>
                                            </p:attrNameLst>
                                          </p:cBhvr>
                                          <p:tavLst>
                                            <p:tav tm="0">
                                              <p:val>
                                                <p:fltVal val="0"/>
                                              </p:val>
                                            </p:tav>
                                            <p:tav tm="100000">
                                              <p:val>
                                                <p:strVal val="#ppt_h"/>
                                              </p:val>
                                            </p:tav>
                                          </p:tavLst>
                                        </p:anim>
                                        <p:animEffect transition="in" filter="fade">
                                          <p:cBhvr>
                                            <p:cTn id="27" dur="500"/>
                                            <p:tgtEl>
                                              <p:spTgt spid="50"/>
                                            </p:tgtEl>
                                          </p:cBhvr>
                                        </p:animEffect>
                                      </p:childTnLst>
                                    </p:cTn>
                                  </p:par>
                                </p:childTnLst>
                              </p:cTn>
                            </p:par>
                            <p:par>
                              <p:cTn id="28" fill="hold">
                                <p:stCondLst>
                                  <p:cond delay="2500"/>
                                </p:stCondLst>
                                <p:childTnLst>
                                  <p:par>
                                    <p:cTn id="29" presetID="53" presetClass="entr" presetSubtype="16" fill="hold" nodeType="afterEffect">
                                      <p:stCondLst>
                                        <p:cond delay="0"/>
                                      </p:stCondLst>
                                      <p:childTnLst>
                                        <p:set>
                                          <p:cBhvr>
                                            <p:cTn id="30" dur="1" fill="hold">
                                              <p:stCondLst>
                                                <p:cond delay="0"/>
                                              </p:stCondLst>
                                            </p:cTn>
                                            <p:tgtEl>
                                              <p:spTgt spid="41"/>
                                            </p:tgtEl>
                                            <p:attrNameLst>
                                              <p:attrName>style.visibility</p:attrName>
                                            </p:attrNameLst>
                                          </p:cBhvr>
                                          <p:to>
                                            <p:strVal val="visible"/>
                                          </p:to>
                                        </p:set>
                                        <p:anim calcmode="lin" valueType="num">
                                          <p:cBhvr>
                                            <p:cTn id="31" dur="500" fill="hold"/>
                                            <p:tgtEl>
                                              <p:spTgt spid="41"/>
                                            </p:tgtEl>
                                            <p:attrNameLst>
                                              <p:attrName>ppt_w</p:attrName>
                                            </p:attrNameLst>
                                          </p:cBhvr>
                                          <p:tavLst>
                                            <p:tav tm="0">
                                              <p:val>
                                                <p:fltVal val="0"/>
                                              </p:val>
                                            </p:tav>
                                            <p:tav tm="100000">
                                              <p:val>
                                                <p:strVal val="#ppt_w"/>
                                              </p:val>
                                            </p:tav>
                                          </p:tavLst>
                                        </p:anim>
                                        <p:anim calcmode="lin" valueType="num">
                                          <p:cBhvr>
                                            <p:cTn id="32" dur="500" fill="hold"/>
                                            <p:tgtEl>
                                              <p:spTgt spid="41"/>
                                            </p:tgtEl>
                                            <p:attrNameLst>
                                              <p:attrName>ppt_h</p:attrName>
                                            </p:attrNameLst>
                                          </p:cBhvr>
                                          <p:tavLst>
                                            <p:tav tm="0">
                                              <p:val>
                                                <p:fltVal val="0"/>
                                              </p:val>
                                            </p:tav>
                                            <p:tav tm="100000">
                                              <p:val>
                                                <p:strVal val="#ppt_h"/>
                                              </p:val>
                                            </p:tav>
                                          </p:tavLst>
                                        </p:anim>
                                        <p:animEffect transition="in" filter="fade">
                                          <p:cBhvr>
                                            <p:cTn id="33" dur="500"/>
                                            <p:tgtEl>
                                              <p:spTgt spid="41"/>
                                            </p:tgtEl>
                                          </p:cBhvr>
                                        </p:animEffect>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wipe(left)">
                                          <p:cBhvr>
                                            <p:cTn id="43" dur="500"/>
                                            <p:tgtEl>
                                              <p:spTgt spid="53"/>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54"/>
                                            </p:tgtEl>
                                            <p:attrNameLst>
                                              <p:attrName>style.visibility</p:attrName>
                                            </p:attrNameLst>
                                          </p:cBhvr>
                                          <p:to>
                                            <p:strVal val="visible"/>
                                          </p:to>
                                        </p:set>
                                        <p:animEffect transition="in" filter="wipe(left)">
                                          <p:cBhvr>
                                            <p:cTn id="46" dur="500"/>
                                            <p:tgtEl>
                                              <p:spTgt spid="54"/>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55"/>
                                            </p:tgtEl>
                                            <p:attrNameLst>
                                              <p:attrName>style.visibility</p:attrName>
                                            </p:attrNameLst>
                                          </p:cBhvr>
                                          <p:to>
                                            <p:strVal val="visible"/>
                                          </p:to>
                                        </p:set>
                                        <p:animEffect transition="in" filter="wipe(left)">
                                          <p:cBhvr>
                                            <p:cTn id="49" dur="500"/>
                                            <p:tgtEl>
                                              <p:spTgt spid="55"/>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wipe(left)">
                                          <p:cBhvr>
                                            <p:cTn id="52" dur="500"/>
                                            <p:tgtEl>
                                              <p:spTgt spid="56"/>
                                            </p:tgtEl>
                                          </p:cBhvr>
                                        </p:animEffect>
                                      </p:childTnLst>
                                    </p:cTn>
                                  </p:par>
                                  <p:par>
                                    <p:cTn id="53" presetID="22" presetClass="entr" presetSubtype="8" fill="hold" grpId="0" nodeType="withEffect">
                                      <p:stCondLst>
                                        <p:cond delay="0"/>
                                      </p:stCondLst>
                                      <p:childTnLst>
                                        <p:set>
                                          <p:cBhvr>
                                            <p:cTn id="54" dur="1" fill="hold">
                                              <p:stCondLst>
                                                <p:cond delay="0"/>
                                              </p:stCondLst>
                                            </p:cTn>
                                            <p:tgtEl>
                                              <p:spTgt spid="57"/>
                                            </p:tgtEl>
                                            <p:attrNameLst>
                                              <p:attrName>style.visibility</p:attrName>
                                            </p:attrNameLst>
                                          </p:cBhvr>
                                          <p:to>
                                            <p:strVal val="visible"/>
                                          </p:to>
                                        </p:set>
                                        <p:animEffect transition="in" filter="wipe(left)">
                                          <p:cBhvr>
                                            <p:cTn id="55" dur="500"/>
                                            <p:tgtEl>
                                              <p:spTgt spid="57"/>
                                            </p:tgtEl>
                                          </p:cBhvr>
                                        </p:animEffect>
                                      </p:childTnLst>
                                    </p:cTn>
                                  </p:par>
                                  <p:par>
                                    <p:cTn id="56" presetID="22" presetClass="entr" presetSubtype="8"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wipe(left)">
                                          <p:cBhvr>
                                            <p:cTn id="5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40" grpId="0" animBg="1"/>
          <p:bldP spid="53" grpId="0"/>
          <p:bldP spid="54" grpId="0"/>
          <p:bldP spid="55" grpId="0"/>
          <p:bldP spid="56" grpId="0"/>
          <p:bldP spid="57" grpId="0"/>
          <p:bldP spid="58" grpId="0"/>
        </p:bld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TextBox 39"/>
          <p:cNvSpPr txBox="1">
            <a:spLocks noChangeArrowheads="1"/>
          </p:cNvSpPr>
          <p:nvPr/>
        </p:nvSpPr>
        <p:spPr bwMode="auto">
          <a:xfrm>
            <a:off x="3607594" y="69850"/>
            <a:ext cx="5486400" cy="720000"/>
          </a:xfrm>
          <a:prstGeom prst="roundRect">
            <a:avLst/>
          </a:prstGeom>
          <a:noFill/>
          <a:ln w="12700">
            <a:noFill/>
            <a:prstDash val="dash"/>
          </a:ln>
        </p:spPr>
        <p:txBody>
          <a:bodyPr wrap="square" tIns="0" bIns="0" anchor="ctr" anchorCtr="0">
            <a:no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r>
              <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rPr>
              <a:t>教学分析</a:t>
            </a:r>
            <a:r>
              <a:rPr lang="en-US" altLang="zh-CN" sz="3600" b="1" dirty="0">
                <a:solidFill>
                  <a:srgbClr val="1F1A17"/>
                </a:solidFill>
                <a:latin typeface="汉仪PP体简" panose="00020600040101010101" pitchFamily="18" charset="-122"/>
                <a:ea typeface="汉仪PP体简" panose="00020600040101010101" pitchFamily="18" charset="-122"/>
                <a:cs typeface="方正风雅宋简体"/>
              </a:rPr>
              <a:t>《</a:t>
            </a:r>
            <a:endParaRPr lang="zh-CN" altLang="en-US" sz="3600" b="1" dirty="0">
              <a:solidFill>
                <a:srgbClr val="1F1A17"/>
              </a:solidFill>
              <a:latin typeface="汉仪PP体简" panose="00020600040101010101" pitchFamily="18" charset="-122"/>
              <a:ea typeface="汉仪PP体简" panose="00020600040101010101" pitchFamily="18" charset="-122"/>
              <a:cs typeface="方正风雅宋简体"/>
            </a:endParaRPr>
          </a:p>
        </p:txBody>
      </p:sp>
      <p:grpSp>
        <p:nvGrpSpPr>
          <p:cNvPr id="63" name="组合 62"/>
          <p:cNvGrpSpPr/>
          <p:nvPr/>
        </p:nvGrpSpPr>
        <p:grpSpPr>
          <a:xfrm>
            <a:off x="2149458" y="2516852"/>
            <a:ext cx="2168541" cy="4639598"/>
            <a:chOff x="1844658" y="2317750"/>
            <a:chExt cx="2168541" cy="4639598"/>
          </a:xfrm>
          <a:solidFill>
            <a:srgbClr val="463B34"/>
          </a:solidFill>
        </p:grpSpPr>
        <p:sp>
          <p:nvSpPr>
            <p:cNvPr id="64" name="梯形 63"/>
            <p:cNvSpPr/>
            <p:nvPr/>
          </p:nvSpPr>
          <p:spPr>
            <a:xfrm>
              <a:off x="2672139" y="4671348"/>
              <a:ext cx="554455" cy="2286000"/>
            </a:xfrm>
            <a:prstGeom prst="trapezoid">
              <a:avLst>
                <a:gd name="adj" fmla="val 17063"/>
              </a:avLst>
            </a:prstGeom>
            <a:solidFill>
              <a:srgbClr val="1F1A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Freeform 5"/>
            <p:cNvSpPr>
              <a:spLocks noEditPoints="1" noChangeArrowheads="1"/>
            </p:cNvSpPr>
            <p:nvPr/>
          </p:nvSpPr>
          <p:spPr bwMode="auto">
            <a:xfrm>
              <a:off x="1844658" y="2317750"/>
              <a:ext cx="2168541" cy="3253882"/>
            </a:xfrm>
            <a:custGeom>
              <a:avLst/>
              <a:gdLst>
                <a:gd name="T0" fmla="*/ 2063 w 2064"/>
                <a:gd name="T1" fmla="*/ 1487 h 3096"/>
                <a:gd name="T2" fmla="*/ 2052 w 2064"/>
                <a:gd name="T3" fmla="*/ 1310 h 3096"/>
                <a:gd name="T4" fmla="*/ 2028 w 2064"/>
                <a:gd name="T5" fmla="*/ 1139 h 3096"/>
                <a:gd name="T6" fmla="*/ 48 w 2064"/>
                <a:gd name="T7" fmla="*/ 1083 h 3096"/>
                <a:gd name="T8" fmla="*/ 20 w 2064"/>
                <a:gd name="T9" fmla="*/ 1253 h 3096"/>
                <a:gd name="T10" fmla="*/ 3 w 2064"/>
                <a:gd name="T11" fmla="*/ 1428 h 3096"/>
                <a:gd name="T12" fmla="*/ 0 w 2064"/>
                <a:gd name="T13" fmla="*/ 1548 h 3096"/>
                <a:gd name="T14" fmla="*/ 4 w 2064"/>
                <a:gd name="T15" fmla="*/ 1674 h 3096"/>
                <a:gd name="T16" fmla="*/ 15 w 2064"/>
                <a:gd name="T17" fmla="*/ 1798 h 3096"/>
                <a:gd name="T18" fmla="*/ 2040 w 2064"/>
                <a:gd name="T19" fmla="*/ 1879 h 3096"/>
                <a:gd name="T20" fmla="*/ 2051 w 2064"/>
                <a:gd name="T21" fmla="*/ 1798 h 3096"/>
                <a:gd name="T22" fmla="*/ 2060 w 2064"/>
                <a:gd name="T23" fmla="*/ 1674 h 3096"/>
                <a:gd name="T24" fmla="*/ 2064 w 2064"/>
                <a:gd name="T25" fmla="*/ 1548 h 3096"/>
                <a:gd name="T26" fmla="*/ 1032 w 2064"/>
                <a:gd name="T27" fmla="*/ 0 h 3096"/>
                <a:gd name="T28" fmla="*/ 919 w 2064"/>
                <a:gd name="T29" fmla="*/ 9 h 3096"/>
                <a:gd name="T30" fmla="*/ 809 w 2064"/>
                <a:gd name="T31" fmla="*/ 36 h 3096"/>
                <a:gd name="T32" fmla="*/ 703 w 2064"/>
                <a:gd name="T33" fmla="*/ 80 h 3096"/>
                <a:gd name="T34" fmla="*/ 602 w 2064"/>
                <a:gd name="T35" fmla="*/ 140 h 3096"/>
                <a:gd name="T36" fmla="*/ 507 w 2064"/>
                <a:gd name="T37" fmla="*/ 215 h 3096"/>
                <a:gd name="T38" fmla="*/ 417 w 2064"/>
                <a:gd name="T39" fmla="*/ 304 h 3096"/>
                <a:gd name="T40" fmla="*/ 335 w 2064"/>
                <a:gd name="T41" fmla="*/ 406 h 3096"/>
                <a:gd name="T42" fmla="*/ 261 w 2064"/>
                <a:gd name="T43" fmla="*/ 520 h 3096"/>
                <a:gd name="T44" fmla="*/ 194 w 2064"/>
                <a:gd name="T45" fmla="*/ 645 h 3096"/>
                <a:gd name="T46" fmla="*/ 136 w 2064"/>
                <a:gd name="T47" fmla="*/ 780 h 3096"/>
                <a:gd name="T48" fmla="*/ 1961 w 2064"/>
                <a:gd name="T49" fmla="*/ 876 h 3096"/>
                <a:gd name="T50" fmla="*/ 1928 w 2064"/>
                <a:gd name="T51" fmla="*/ 780 h 3096"/>
                <a:gd name="T52" fmla="*/ 1870 w 2064"/>
                <a:gd name="T53" fmla="*/ 645 h 3096"/>
                <a:gd name="T54" fmla="*/ 1803 w 2064"/>
                <a:gd name="T55" fmla="*/ 520 h 3096"/>
                <a:gd name="T56" fmla="*/ 1729 w 2064"/>
                <a:gd name="T57" fmla="*/ 406 h 3096"/>
                <a:gd name="T58" fmla="*/ 1647 w 2064"/>
                <a:gd name="T59" fmla="*/ 304 h 3096"/>
                <a:gd name="T60" fmla="*/ 1557 w 2064"/>
                <a:gd name="T61" fmla="*/ 215 h 3096"/>
                <a:gd name="T62" fmla="*/ 1462 w 2064"/>
                <a:gd name="T63" fmla="*/ 140 h 3096"/>
                <a:gd name="T64" fmla="*/ 1361 w 2064"/>
                <a:gd name="T65" fmla="*/ 80 h 3096"/>
                <a:gd name="T66" fmla="*/ 1255 w 2064"/>
                <a:gd name="T67" fmla="*/ 36 h 3096"/>
                <a:gd name="T68" fmla="*/ 1145 w 2064"/>
                <a:gd name="T69" fmla="*/ 9 h 3096"/>
                <a:gd name="T70" fmla="*/ 1032 w 2064"/>
                <a:gd name="T71" fmla="*/ 0 h 3096"/>
                <a:gd name="T72" fmla="*/ 1032 w 2064"/>
                <a:gd name="T73" fmla="*/ 3096 h 3096"/>
                <a:gd name="T74" fmla="*/ 1151 w 2064"/>
                <a:gd name="T75" fmla="*/ 3086 h 3096"/>
                <a:gd name="T76" fmla="*/ 1268 w 2064"/>
                <a:gd name="T77" fmla="*/ 3056 h 3096"/>
                <a:gd name="T78" fmla="*/ 1379 w 2064"/>
                <a:gd name="T79" fmla="*/ 3006 h 3096"/>
                <a:gd name="T80" fmla="*/ 1484 w 2064"/>
                <a:gd name="T81" fmla="*/ 2940 h 3096"/>
                <a:gd name="T82" fmla="*/ 1583 w 2064"/>
                <a:gd name="T83" fmla="*/ 2856 h 3096"/>
                <a:gd name="T84" fmla="*/ 1675 w 2064"/>
                <a:gd name="T85" fmla="*/ 2758 h 3096"/>
                <a:gd name="T86" fmla="*/ 1759 w 2064"/>
                <a:gd name="T87" fmla="*/ 2646 h 3096"/>
                <a:gd name="T88" fmla="*/ 1835 w 2064"/>
                <a:gd name="T89" fmla="*/ 2520 h 3096"/>
                <a:gd name="T90" fmla="*/ 1901 w 2064"/>
                <a:gd name="T91" fmla="*/ 2383 h 3096"/>
                <a:gd name="T92" fmla="*/ 1957 w 2064"/>
                <a:gd name="T93" fmla="*/ 2234 h 3096"/>
                <a:gd name="T94" fmla="*/ 76 w 2064"/>
                <a:gd name="T95" fmla="*/ 2130 h 3096"/>
                <a:gd name="T96" fmla="*/ 107 w 2064"/>
                <a:gd name="T97" fmla="*/ 2234 h 3096"/>
                <a:gd name="T98" fmla="*/ 163 w 2064"/>
                <a:gd name="T99" fmla="*/ 2383 h 3096"/>
                <a:gd name="T100" fmla="*/ 229 w 2064"/>
                <a:gd name="T101" fmla="*/ 2520 h 3096"/>
                <a:gd name="T102" fmla="*/ 305 w 2064"/>
                <a:gd name="T103" fmla="*/ 2646 h 3096"/>
                <a:gd name="T104" fmla="*/ 389 w 2064"/>
                <a:gd name="T105" fmla="*/ 2758 h 3096"/>
                <a:gd name="T106" fmla="*/ 481 w 2064"/>
                <a:gd name="T107" fmla="*/ 2856 h 3096"/>
                <a:gd name="T108" fmla="*/ 580 w 2064"/>
                <a:gd name="T109" fmla="*/ 2940 h 3096"/>
                <a:gd name="T110" fmla="*/ 685 w 2064"/>
                <a:gd name="T111" fmla="*/ 3006 h 3096"/>
                <a:gd name="T112" fmla="*/ 796 w 2064"/>
                <a:gd name="T113" fmla="*/ 3056 h 3096"/>
                <a:gd name="T114" fmla="*/ 913 w 2064"/>
                <a:gd name="T115" fmla="*/ 3086 h 3096"/>
                <a:gd name="T116" fmla="*/ 1032 w 2064"/>
                <a:gd name="T117" fmla="*/ 3096 h 309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2064"/>
                <a:gd name="T178" fmla="*/ 0 h 3096"/>
                <a:gd name="T179" fmla="*/ 2064 w 2064"/>
                <a:gd name="T180" fmla="*/ 3096 h 309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2064" h="3096">
                  <a:moveTo>
                    <a:pt x="2064" y="1548"/>
                  </a:moveTo>
                  <a:lnTo>
                    <a:pt x="2064" y="1548"/>
                  </a:lnTo>
                  <a:lnTo>
                    <a:pt x="2063" y="1487"/>
                  </a:lnTo>
                  <a:lnTo>
                    <a:pt x="2061" y="1428"/>
                  </a:lnTo>
                  <a:lnTo>
                    <a:pt x="2057" y="1369"/>
                  </a:lnTo>
                  <a:lnTo>
                    <a:pt x="2052" y="1310"/>
                  </a:lnTo>
                  <a:lnTo>
                    <a:pt x="2045" y="1253"/>
                  </a:lnTo>
                  <a:lnTo>
                    <a:pt x="2037" y="1196"/>
                  </a:lnTo>
                  <a:lnTo>
                    <a:pt x="2028" y="1139"/>
                  </a:lnTo>
                  <a:lnTo>
                    <a:pt x="2017" y="1083"/>
                  </a:lnTo>
                  <a:lnTo>
                    <a:pt x="48" y="1083"/>
                  </a:lnTo>
                  <a:lnTo>
                    <a:pt x="48" y="1083"/>
                  </a:lnTo>
                  <a:lnTo>
                    <a:pt x="37" y="1139"/>
                  </a:lnTo>
                  <a:lnTo>
                    <a:pt x="27" y="1196"/>
                  </a:lnTo>
                  <a:lnTo>
                    <a:pt x="20" y="1253"/>
                  </a:lnTo>
                  <a:lnTo>
                    <a:pt x="12" y="1310"/>
                  </a:lnTo>
                  <a:lnTo>
                    <a:pt x="7" y="1369"/>
                  </a:lnTo>
                  <a:lnTo>
                    <a:pt x="3" y="1428"/>
                  </a:lnTo>
                  <a:lnTo>
                    <a:pt x="1" y="1487"/>
                  </a:lnTo>
                  <a:lnTo>
                    <a:pt x="0" y="1548"/>
                  </a:lnTo>
                  <a:lnTo>
                    <a:pt x="0" y="1548"/>
                  </a:lnTo>
                  <a:lnTo>
                    <a:pt x="1" y="1590"/>
                  </a:lnTo>
                  <a:lnTo>
                    <a:pt x="2" y="1633"/>
                  </a:lnTo>
                  <a:lnTo>
                    <a:pt x="4" y="1674"/>
                  </a:lnTo>
                  <a:lnTo>
                    <a:pt x="6" y="1716"/>
                  </a:lnTo>
                  <a:lnTo>
                    <a:pt x="10" y="1757"/>
                  </a:lnTo>
                  <a:lnTo>
                    <a:pt x="15" y="1798"/>
                  </a:lnTo>
                  <a:lnTo>
                    <a:pt x="19" y="1839"/>
                  </a:lnTo>
                  <a:lnTo>
                    <a:pt x="24" y="1879"/>
                  </a:lnTo>
                  <a:lnTo>
                    <a:pt x="2040" y="1879"/>
                  </a:lnTo>
                  <a:lnTo>
                    <a:pt x="2040" y="1879"/>
                  </a:lnTo>
                  <a:lnTo>
                    <a:pt x="2045" y="1839"/>
                  </a:lnTo>
                  <a:lnTo>
                    <a:pt x="2051" y="1798"/>
                  </a:lnTo>
                  <a:lnTo>
                    <a:pt x="2054" y="1757"/>
                  </a:lnTo>
                  <a:lnTo>
                    <a:pt x="2058" y="1716"/>
                  </a:lnTo>
                  <a:lnTo>
                    <a:pt x="2060" y="1674"/>
                  </a:lnTo>
                  <a:lnTo>
                    <a:pt x="2062" y="1633"/>
                  </a:lnTo>
                  <a:lnTo>
                    <a:pt x="2063" y="1590"/>
                  </a:lnTo>
                  <a:lnTo>
                    <a:pt x="2064" y="1548"/>
                  </a:lnTo>
                  <a:lnTo>
                    <a:pt x="2064" y="1548"/>
                  </a:lnTo>
                  <a:close/>
                  <a:moveTo>
                    <a:pt x="1032" y="0"/>
                  </a:moveTo>
                  <a:lnTo>
                    <a:pt x="1032" y="0"/>
                  </a:lnTo>
                  <a:lnTo>
                    <a:pt x="994" y="1"/>
                  </a:lnTo>
                  <a:lnTo>
                    <a:pt x="956" y="4"/>
                  </a:lnTo>
                  <a:lnTo>
                    <a:pt x="919" y="9"/>
                  </a:lnTo>
                  <a:lnTo>
                    <a:pt x="881" y="17"/>
                  </a:lnTo>
                  <a:lnTo>
                    <a:pt x="845" y="25"/>
                  </a:lnTo>
                  <a:lnTo>
                    <a:pt x="809" y="36"/>
                  </a:lnTo>
                  <a:lnTo>
                    <a:pt x="772" y="49"/>
                  </a:lnTo>
                  <a:lnTo>
                    <a:pt x="738" y="63"/>
                  </a:lnTo>
                  <a:lnTo>
                    <a:pt x="703" y="80"/>
                  </a:lnTo>
                  <a:lnTo>
                    <a:pt x="669" y="99"/>
                  </a:lnTo>
                  <a:lnTo>
                    <a:pt x="635" y="118"/>
                  </a:lnTo>
                  <a:lnTo>
                    <a:pt x="602" y="140"/>
                  </a:lnTo>
                  <a:lnTo>
                    <a:pt x="570" y="164"/>
                  </a:lnTo>
                  <a:lnTo>
                    <a:pt x="538" y="189"/>
                  </a:lnTo>
                  <a:lnTo>
                    <a:pt x="507" y="215"/>
                  </a:lnTo>
                  <a:lnTo>
                    <a:pt x="477" y="243"/>
                  </a:lnTo>
                  <a:lnTo>
                    <a:pt x="446" y="273"/>
                  </a:lnTo>
                  <a:lnTo>
                    <a:pt x="417" y="304"/>
                  </a:lnTo>
                  <a:lnTo>
                    <a:pt x="389" y="337"/>
                  </a:lnTo>
                  <a:lnTo>
                    <a:pt x="362" y="371"/>
                  </a:lnTo>
                  <a:lnTo>
                    <a:pt x="335" y="406"/>
                  </a:lnTo>
                  <a:lnTo>
                    <a:pt x="309" y="442"/>
                  </a:lnTo>
                  <a:lnTo>
                    <a:pt x="284" y="481"/>
                  </a:lnTo>
                  <a:lnTo>
                    <a:pt x="261" y="520"/>
                  </a:lnTo>
                  <a:lnTo>
                    <a:pt x="238" y="561"/>
                  </a:lnTo>
                  <a:lnTo>
                    <a:pt x="215" y="602"/>
                  </a:lnTo>
                  <a:lnTo>
                    <a:pt x="194" y="645"/>
                  </a:lnTo>
                  <a:lnTo>
                    <a:pt x="173" y="689"/>
                  </a:lnTo>
                  <a:lnTo>
                    <a:pt x="155" y="734"/>
                  </a:lnTo>
                  <a:lnTo>
                    <a:pt x="136" y="780"/>
                  </a:lnTo>
                  <a:lnTo>
                    <a:pt x="118" y="828"/>
                  </a:lnTo>
                  <a:lnTo>
                    <a:pt x="103" y="876"/>
                  </a:lnTo>
                  <a:lnTo>
                    <a:pt x="1961" y="876"/>
                  </a:lnTo>
                  <a:lnTo>
                    <a:pt x="1961" y="876"/>
                  </a:lnTo>
                  <a:lnTo>
                    <a:pt x="1946" y="828"/>
                  </a:lnTo>
                  <a:lnTo>
                    <a:pt x="1928" y="780"/>
                  </a:lnTo>
                  <a:lnTo>
                    <a:pt x="1909" y="734"/>
                  </a:lnTo>
                  <a:lnTo>
                    <a:pt x="1891" y="689"/>
                  </a:lnTo>
                  <a:lnTo>
                    <a:pt x="1870" y="645"/>
                  </a:lnTo>
                  <a:lnTo>
                    <a:pt x="1849" y="602"/>
                  </a:lnTo>
                  <a:lnTo>
                    <a:pt x="1826" y="561"/>
                  </a:lnTo>
                  <a:lnTo>
                    <a:pt x="1803" y="520"/>
                  </a:lnTo>
                  <a:lnTo>
                    <a:pt x="1780" y="481"/>
                  </a:lnTo>
                  <a:lnTo>
                    <a:pt x="1755" y="442"/>
                  </a:lnTo>
                  <a:lnTo>
                    <a:pt x="1729" y="406"/>
                  </a:lnTo>
                  <a:lnTo>
                    <a:pt x="1702" y="371"/>
                  </a:lnTo>
                  <a:lnTo>
                    <a:pt x="1675" y="337"/>
                  </a:lnTo>
                  <a:lnTo>
                    <a:pt x="1647" y="304"/>
                  </a:lnTo>
                  <a:lnTo>
                    <a:pt x="1618" y="273"/>
                  </a:lnTo>
                  <a:lnTo>
                    <a:pt x="1587" y="243"/>
                  </a:lnTo>
                  <a:lnTo>
                    <a:pt x="1557" y="215"/>
                  </a:lnTo>
                  <a:lnTo>
                    <a:pt x="1526" y="189"/>
                  </a:lnTo>
                  <a:lnTo>
                    <a:pt x="1494" y="164"/>
                  </a:lnTo>
                  <a:lnTo>
                    <a:pt x="1462" y="140"/>
                  </a:lnTo>
                  <a:lnTo>
                    <a:pt x="1429" y="118"/>
                  </a:lnTo>
                  <a:lnTo>
                    <a:pt x="1395" y="99"/>
                  </a:lnTo>
                  <a:lnTo>
                    <a:pt x="1361" y="80"/>
                  </a:lnTo>
                  <a:lnTo>
                    <a:pt x="1327" y="63"/>
                  </a:lnTo>
                  <a:lnTo>
                    <a:pt x="1292" y="49"/>
                  </a:lnTo>
                  <a:lnTo>
                    <a:pt x="1255" y="36"/>
                  </a:lnTo>
                  <a:lnTo>
                    <a:pt x="1219" y="25"/>
                  </a:lnTo>
                  <a:lnTo>
                    <a:pt x="1183" y="17"/>
                  </a:lnTo>
                  <a:lnTo>
                    <a:pt x="1145" y="9"/>
                  </a:lnTo>
                  <a:lnTo>
                    <a:pt x="1108" y="4"/>
                  </a:lnTo>
                  <a:lnTo>
                    <a:pt x="1070" y="1"/>
                  </a:lnTo>
                  <a:lnTo>
                    <a:pt x="1032" y="0"/>
                  </a:lnTo>
                  <a:lnTo>
                    <a:pt x="1032" y="0"/>
                  </a:lnTo>
                  <a:close/>
                  <a:moveTo>
                    <a:pt x="1032" y="3096"/>
                  </a:moveTo>
                  <a:lnTo>
                    <a:pt x="1032" y="3096"/>
                  </a:lnTo>
                  <a:lnTo>
                    <a:pt x="1072" y="3095"/>
                  </a:lnTo>
                  <a:lnTo>
                    <a:pt x="1112" y="3091"/>
                  </a:lnTo>
                  <a:lnTo>
                    <a:pt x="1151" y="3086"/>
                  </a:lnTo>
                  <a:lnTo>
                    <a:pt x="1191" y="3078"/>
                  </a:lnTo>
                  <a:lnTo>
                    <a:pt x="1229" y="3067"/>
                  </a:lnTo>
                  <a:lnTo>
                    <a:pt x="1268" y="3056"/>
                  </a:lnTo>
                  <a:lnTo>
                    <a:pt x="1305" y="3041"/>
                  </a:lnTo>
                  <a:lnTo>
                    <a:pt x="1342" y="3025"/>
                  </a:lnTo>
                  <a:lnTo>
                    <a:pt x="1379" y="3006"/>
                  </a:lnTo>
                  <a:lnTo>
                    <a:pt x="1414" y="2986"/>
                  </a:lnTo>
                  <a:lnTo>
                    <a:pt x="1449" y="2963"/>
                  </a:lnTo>
                  <a:lnTo>
                    <a:pt x="1484" y="2940"/>
                  </a:lnTo>
                  <a:lnTo>
                    <a:pt x="1518" y="2914"/>
                  </a:lnTo>
                  <a:lnTo>
                    <a:pt x="1551" y="2887"/>
                  </a:lnTo>
                  <a:lnTo>
                    <a:pt x="1583" y="2856"/>
                  </a:lnTo>
                  <a:lnTo>
                    <a:pt x="1614" y="2825"/>
                  </a:lnTo>
                  <a:lnTo>
                    <a:pt x="1646" y="2793"/>
                  </a:lnTo>
                  <a:lnTo>
                    <a:pt x="1675" y="2758"/>
                  </a:lnTo>
                  <a:lnTo>
                    <a:pt x="1704" y="2722"/>
                  </a:lnTo>
                  <a:lnTo>
                    <a:pt x="1732" y="2685"/>
                  </a:lnTo>
                  <a:lnTo>
                    <a:pt x="1759" y="2646"/>
                  </a:lnTo>
                  <a:lnTo>
                    <a:pt x="1786" y="2605"/>
                  </a:lnTo>
                  <a:lnTo>
                    <a:pt x="1811" y="2564"/>
                  </a:lnTo>
                  <a:lnTo>
                    <a:pt x="1835" y="2520"/>
                  </a:lnTo>
                  <a:lnTo>
                    <a:pt x="1857" y="2475"/>
                  </a:lnTo>
                  <a:lnTo>
                    <a:pt x="1880" y="2430"/>
                  </a:lnTo>
                  <a:lnTo>
                    <a:pt x="1901" y="2383"/>
                  </a:lnTo>
                  <a:lnTo>
                    <a:pt x="1921" y="2334"/>
                  </a:lnTo>
                  <a:lnTo>
                    <a:pt x="1939" y="2285"/>
                  </a:lnTo>
                  <a:lnTo>
                    <a:pt x="1957" y="2234"/>
                  </a:lnTo>
                  <a:lnTo>
                    <a:pt x="1973" y="2182"/>
                  </a:lnTo>
                  <a:lnTo>
                    <a:pt x="1988" y="2130"/>
                  </a:lnTo>
                  <a:lnTo>
                    <a:pt x="76" y="2130"/>
                  </a:lnTo>
                  <a:lnTo>
                    <a:pt x="76" y="2130"/>
                  </a:lnTo>
                  <a:lnTo>
                    <a:pt x="91" y="2182"/>
                  </a:lnTo>
                  <a:lnTo>
                    <a:pt x="107" y="2234"/>
                  </a:lnTo>
                  <a:lnTo>
                    <a:pt x="125" y="2285"/>
                  </a:lnTo>
                  <a:lnTo>
                    <a:pt x="143" y="2334"/>
                  </a:lnTo>
                  <a:lnTo>
                    <a:pt x="163" y="2383"/>
                  </a:lnTo>
                  <a:lnTo>
                    <a:pt x="184" y="2430"/>
                  </a:lnTo>
                  <a:lnTo>
                    <a:pt x="207" y="2475"/>
                  </a:lnTo>
                  <a:lnTo>
                    <a:pt x="229" y="2520"/>
                  </a:lnTo>
                  <a:lnTo>
                    <a:pt x="253" y="2564"/>
                  </a:lnTo>
                  <a:lnTo>
                    <a:pt x="278" y="2605"/>
                  </a:lnTo>
                  <a:lnTo>
                    <a:pt x="305" y="2646"/>
                  </a:lnTo>
                  <a:lnTo>
                    <a:pt x="332" y="2685"/>
                  </a:lnTo>
                  <a:lnTo>
                    <a:pt x="360" y="2722"/>
                  </a:lnTo>
                  <a:lnTo>
                    <a:pt x="389" y="2758"/>
                  </a:lnTo>
                  <a:lnTo>
                    <a:pt x="418" y="2793"/>
                  </a:lnTo>
                  <a:lnTo>
                    <a:pt x="450" y="2825"/>
                  </a:lnTo>
                  <a:lnTo>
                    <a:pt x="481" y="2856"/>
                  </a:lnTo>
                  <a:lnTo>
                    <a:pt x="513" y="2887"/>
                  </a:lnTo>
                  <a:lnTo>
                    <a:pt x="546" y="2914"/>
                  </a:lnTo>
                  <a:lnTo>
                    <a:pt x="580" y="2940"/>
                  </a:lnTo>
                  <a:lnTo>
                    <a:pt x="615" y="2963"/>
                  </a:lnTo>
                  <a:lnTo>
                    <a:pt x="650" y="2986"/>
                  </a:lnTo>
                  <a:lnTo>
                    <a:pt x="685" y="3006"/>
                  </a:lnTo>
                  <a:lnTo>
                    <a:pt x="722" y="3025"/>
                  </a:lnTo>
                  <a:lnTo>
                    <a:pt x="759" y="3041"/>
                  </a:lnTo>
                  <a:lnTo>
                    <a:pt x="796" y="3056"/>
                  </a:lnTo>
                  <a:lnTo>
                    <a:pt x="835" y="3067"/>
                  </a:lnTo>
                  <a:lnTo>
                    <a:pt x="873" y="3078"/>
                  </a:lnTo>
                  <a:lnTo>
                    <a:pt x="913" y="3086"/>
                  </a:lnTo>
                  <a:lnTo>
                    <a:pt x="952" y="3091"/>
                  </a:lnTo>
                  <a:lnTo>
                    <a:pt x="992" y="3095"/>
                  </a:lnTo>
                  <a:lnTo>
                    <a:pt x="1032" y="3096"/>
                  </a:lnTo>
                  <a:lnTo>
                    <a:pt x="1032" y="3096"/>
                  </a:lnTo>
                  <a:close/>
                </a:path>
              </a:pathLst>
            </a:custGeom>
            <a:grpFill/>
            <a:ln>
              <a:noFill/>
            </a:ln>
            <a:extLst>
              <a:ext uri="{91240B29-F687-4F45-9708-019B960494DF}">
                <a14:hiddenLine xmlns:a14="http://schemas.microsoft.com/office/drawing/2010/main" w="9525">
                  <a:solidFill>
                    <a:srgbClr val="000000"/>
                  </a:solidFill>
                  <a:bevel/>
                </a14:hiddenLine>
              </a:ext>
            </a:extLst>
          </p:spPr>
          <p:txBody>
            <a:bodyPr/>
            <a:lstStyle/>
            <a:p>
              <a:endParaRPr lang="zh-CN" altLang="zh-CN">
                <a:solidFill>
                  <a:srgbClr val="000000"/>
                </a:solidFill>
                <a:latin typeface="Impact" panose="020B0806030902050204" pitchFamily="34" charset="0"/>
                <a:ea typeface="微软雅黑" panose="020B0503020204020204" pitchFamily="34" charset="-122"/>
                <a:sym typeface="Impact" panose="020B0806030902050204" pitchFamily="34" charset="0"/>
              </a:endParaRPr>
            </a:p>
          </p:txBody>
        </p:sp>
      </p:grpSp>
      <p:sp>
        <p:nvSpPr>
          <p:cNvPr id="66" name="Rectangle 17"/>
          <p:cNvSpPr>
            <a:spLocks noChangeArrowheads="1"/>
          </p:cNvSpPr>
          <p:nvPr/>
        </p:nvSpPr>
        <p:spPr bwMode="auto">
          <a:xfrm>
            <a:off x="2958039" y="3098551"/>
            <a:ext cx="6412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0" tIns="0" rIns="0" bIns="0">
            <a:spAutoFit/>
          </a:bodyPr>
          <a:lstStyle/>
          <a:p>
            <a:pPr algn="ctr"/>
            <a:r>
              <a:rPr lang="zh-CN" altLang="en-US" sz="2000" dirty="0">
                <a:solidFill>
                  <a:schemeClr val="bg1"/>
                </a:solidFill>
                <a:latin typeface="时尚中黑简体" panose="01010104010101010101" pitchFamily="2" charset="-122"/>
                <a:ea typeface="时尚中黑简体" panose="01010104010101010101" pitchFamily="2" charset="-122"/>
                <a:sym typeface="宋体" panose="02010600030101010101" pitchFamily="2" charset="-122"/>
              </a:rPr>
              <a:t>标题</a:t>
            </a:r>
            <a:r>
              <a:rPr lang="en-US" sz="2000" dirty="0">
                <a:solidFill>
                  <a:schemeClr val="bg1"/>
                </a:solidFill>
                <a:latin typeface="时尚中黑简体" panose="01010104010101010101" pitchFamily="2" charset="-122"/>
                <a:ea typeface="时尚中黑简体" panose="01010104010101010101" pitchFamily="2" charset="-122"/>
                <a:sym typeface="宋体" panose="02010600030101010101" pitchFamily="2" charset="-122"/>
              </a:rPr>
              <a:t>1</a:t>
            </a:r>
            <a:endParaRPr lang="zh-CN" altLang="en-US" sz="2000" dirty="0">
              <a:solidFill>
                <a:schemeClr val="bg1"/>
              </a:solidFill>
              <a:latin typeface="时尚中黑简体" panose="01010104010101010101" pitchFamily="2" charset="-122"/>
              <a:ea typeface="时尚中黑简体" panose="01010104010101010101" pitchFamily="2" charset="-122"/>
              <a:sym typeface="宋体" panose="02010600030101010101" pitchFamily="2" charset="-122"/>
            </a:endParaRPr>
          </a:p>
        </p:txBody>
      </p:sp>
      <p:sp>
        <p:nvSpPr>
          <p:cNvPr id="67" name="Rectangle 17"/>
          <p:cNvSpPr>
            <a:spLocks noChangeArrowheads="1"/>
          </p:cNvSpPr>
          <p:nvPr/>
        </p:nvSpPr>
        <p:spPr bwMode="auto">
          <a:xfrm>
            <a:off x="2958039" y="3998903"/>
            <a:ext cx="6412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0" tIns="0" rIns="0" bIns="0">
            <a:spAutoFit/>
          </a:bodyPr>
          <a:lstStyle/>
          <a:p>
            <a:pPr algn="ctr"/>
            <a:r>
              <a:rPr lang="zh-CN" altLang="en-US" sz="2000" dirty="0">
                <a:solidFill>
                  <a:schemeClr val="bg1"/>
                </a:solidFill>
                <a:latin typeface="时尚中黑简体" panose="01010104010101010101" pitchFamily="2" charset="-122"/>
                <a:ea typeface="时尚中黑简体" panose="01010104010101010101" pitchFamily="2" charset="-122"/>
                <a:sym typeface="宋体" panose="02010600030101010101" pitchFamily="2" charset="-122"/>
              </a:rPr>
              <a:t>标题</a:t>
            </a:r>
            <a:r>
              <a:rPr lang="en-US" sz="2000" dirty="0">
                <a:solidFill>
                  <a:schemeClr val="bg1"/>
                </a:solidFill>
                <a:latin typeface="时尚中黑简体" panose="01010104010101010101" pitchFamily="2" charset="-122"/>
                <a:ea typeface="时尚中黑简体" panose="01010104010101010101" pitchFamily="2" charset="-122"/>
                <a:sym typeface="宋体" panose="02010600030101010101" pitchFamily="2" charset="-122"/>
              </a:rPr>
              <a:t>2</a:t>
            </a:r>
            <a:endParaRPr lang="zh-CN" altLang="en-US" sz="2000" dirty="0">
              <a:solidFill>
                <a:schemeClr val="bg1"/>
              </a:solidFill>
              <a:latin typeface="时尚中黑简体" panose="01010104010101010101" pitchFamily="2" charset="-122"/>
              <a:ea typeface="时尚中黑简体" panose="01010104010101010101" pitchFamily="2" charset="-122"/>
              <a:sym typeface="宋体" panose="02010600030101010101" pitchFamily="2" charset="-122"/>
            </a:endParaRPr>
          </a:p>
        </p:txBody>
      </p:sp>
      <p:sp>
        <p:nvSpPr>
          <p:cNvPr id="68" name="Rectangle 17"/>
          <p:cNvSpPr>
            <a:spLocks noChangeArrowheads="1"/>
          </p:cNvSpPr>
          <p:nvPr/>
        </p:nvSpPr>
        <p:spPr bwMode="auto">
          <a:xfrm>
            <a:off x="2958040" y="4844720"/>
            <a:ext cx="64120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bevel/>
              </a14:hiddenLine>
            </a:ext>
          </a:extLst>
        </p:spPr>
        <p:txBody>
          <a:bodyPr wrap="none" lIns="0" tIns="0" rIns="0" bIns="0">
            <a:spAutoFit/>
          </a:bodyPr>
          <a:lstStyle/>
          <a:p>
            <a:pPr algn="ctr"/>
            <a:r>
              <a:rPr lang="zh-CN" altLang="en-US" sz="2000" dirty="0">
                <a:solidFill>
                  <a:schemeClr val="bg1"/>
                </a:solidFill>
                <a:latin typeface="时尚中黑简体" panose="01010104010101010101" pitchFamily="2" charset="-122"/>
                <a:ea typeface="时尚中黑简体" panose="01010104010101010101" pitchFamily="2" charset="-122"/>
                <a:sym typeface="宋体" panose="02010600030101010101" pitchFamily="2" charset="-122"/>
              </a:rPr>
              <a:t>标题</a:t>
            </a:r>
            <a:r>
              <a:rPr lang="en-US" sz="2000" dirty="0">
                <a:solidFill>
                  <a:schemeClr val="bg1"/>
                </a:solidFill>
                <a:latin typeface="时尚中黑简体" panose="01010104010101010101" pitchFamily="2" charset="-122"/>
                <a:ea typeface="时尚中黑简体" panose="01010104010101010101" pitchFamily="2" charset="-122"/>
                <a:sym typeface="宋体" panose="02010600030101010101" pitchFamily="2" charset="-122"/>
              </a:rPr>
              <a:t>3</a:t>
            </a:r>
            <a:endParaRPr lang="zh-CN" altLang="en-US" sz="2000" dirty="0">
              <a:solidFill>
                <a:schemeClr val="bg1"/>
              </a:solidFill>
              <a:latin typeface="时尚中黑简体" panose="01010104010101010101" pitchFamily="2" charset="-122"/>
              <a:ea typeface="时尚中黑简体" panose="01010104010101010101" pitchFamily="2" charset="-122"/>
              <a:sym typeface="宋体" panose="02010600030101010101" pitchFamily="2" charset="-122"/>
            </a:endParaRPr>
          </a:p>
        </p:txBody>
      </p:sp>
      <p:cxnSp>
        <p:nvCxnSpPr>
          <p:cNvPr id="69" name="直接连接符 68"/>
          <p:cNvCxnSpPr/>
          <p:nvPr/>
        </p:nvCxnSpPr>
        <p:spPr>
          <a:xfrm flipH="1">
            <a:off x="4064794" y="3145984"/>
            <a:ext cx="3966029"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0" name="文本框 78"/>
          <p:cNvSpPr txBox="1"/>
          <p:nvPr/>
        </p:nvSpPr>
        <p:spPr>
          <a:xfrm flipH="1">
            <a:off x="8107023" y="2859752"/>
            <a:ext cx="3686041" cy="572464"/>
          </a:xfrm>
          <a:prstGeom prst="rect">
            <a:avLst/>
          </a:prstGeom>
          <a:noFill/>
        </p:spPr>
        <p:txBody>
          <a:bodyPr wrap="square" rtlCol="0">
            <a:spAutoFit/>
          </a:bodyPr>
          <a:lstStyle/>
          <a:p>
            <a:pP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此处插入文本框此处插入文本框</a:t>
            </a:r>
            <a:endParaRPr lang="en-US" altLang="zh-CN" sz="1200" dirty="0">
              <a:solidFill>
                <a:srgbClr val="1F1A17"/>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a:t>
            </a:r>
            <a:endParaRPr lang="zh-CN" altLang="en-US" sz="1200" dirty="0">
              <a:solidFill>
                <a:srgbClr val="1F1A17"/>
              </a:solidFill>
              <a:latin typeface="微软雅黑" panose="020B0503020204020204" pitchFamily="34" charset="-122"/>
              <a:ea typeface="微软雅黑" panose="020B0503020204020204" pitchFamily="34" charset="-122"/>
            </a:endParaRPr>
          </a:p>
        </p:txBody>
      </p:sp>
      <p:cxnSp>
        <p:nvCxnSpPr>
          <p:cNvPr id="71" name="直接连接符 70"/>
          <p:cNvCxnSpPr/>
          <p:nvPr/>
        </p:nvCxnSpPr>
        <p:spPr>
          <a:xfrm flipH="1">
            <a:off x="4337524" y="4136584"/>
            <a:ext cx="3966029"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2" name="文本框 78"/>
          <p:cNvSpPr txBox="1"/>
          <p:nvPr/>
        </p:nvSpPr>
        <p:spPr>
          <a:xfrm flipH="1">
            <a:off x="8379753" y="3850352"/>
            <a:ext cx="3686041" cy="572464"/>
          </a:xfrm>
          <a:prstGeom prst="rect">
            <a:avLst/>
          </a:prstGeom>
          <a:noFill/>
        </p:spPr>
        <p:txBody>
          <a:bodyPr wrap="square" rtlCol="0">
            <a:spAutoFit/>
          </a:bodyPr>
          <a:lstStyle/>
          <a:p>
            <a:pP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此处插入文本框此处插入文本框</a:t>
            </a:r>
            <a:endParaRPr lang="en-US" altLang="zh-CN" sz="1200" dirty="0">
              <a:solidFill>
                <a:srgbClr val="1F1A17"/>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a:t>
            </a:r>
            <a:endParaRPr lang="zh-CN" altLang="en-US" sz="1200" dirty="0">
              <a:solidFill>
                <a:srgbClr val="1F1A17"/>
              </a:solidFill>
              <a:latin typeface="微软雅黑" panose="020B0503020204020204" pitchFamily="34" charset="-122"/>
              <a:ea typeface="微软雅黑" panose="020B0503020204020204" pitchFamily="34" charset="-122"/>
            </a:endParaRPr>
          </a:p>
        </p:txBody>
      </p:sp>
      <p:cxnSp>
        <p:nvCxnSpPr>
          <p:cNvPr id="73" name="直接连接符 72"/>
          <p:cNvCxnSpPr/>
          <p:nvPr/>
        </p:nvCxnSpPr>
        <p:spPr>
          <a:xfrm flipH="1">
            <a:off x="4108924" y="5088120"/>
            <a:ext cx="3966029" cy="0"/>
          </a:xfrm>
          <a:prstGeom prst="line">
            <a:avLst/>
          </a:prstGeom>
          <a:ln w="19050">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74" name="文本框 78"/>
          <p:cNvSpPr txBox="1"/>
          <p:nvPr/>
        </p:nvSpPr>
        <p:spPr>
          <a:xfrm flipH="1">
            <a:off x="8151153" y="4801888"/>
            <a:ext cx="3686041" cy="572464"/>
          </a:xfrm>
          <a:prstGeom prst="rect">
            <a:avLst/>
          </a:prstGeom>
          <a:noFill/>
        </p:spPr>
        <p:txBody>
          <a:bodyPr wrap="square" rtlCol="0">
            <a:spAutoFit/>
          </a:bodyPr>
          <a:lstStyle/>
          <a:p>
            <a:pP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此处插入文本框此处插入文本框</a:t>
            </a:r>
            <a:endParaRPr lang="en-US" altLang="zh-CN" sz="1200" dirty="0">
              <a:solidFill>
                <a:srgbClr val="1F1A17"/>
              </a:solidFill>
              <a:latin typeface="微软雅黑" panose="020B0503020204020204" pitchFamily="34" charset="-122"/>
              <a:ea typeface="微软雅黑" panose="020B0503020204020204" pitchFamily="34" charset="-122"/>
            </a:endParaRPr>
          </a:p>
          <a:p>
            <a:pPr>
              <a:lnSpc>
                <a:spcPct val="130000"/>
              </a:lnSpc>
            </a:pPr>
            <a:r>
              <a:rPr lang="zh-CN" altLang="en-US" sz="1200" dirty="0">
                <a:solidFill>
                  <a:srgbClr val="1F1A17"/>
                </a:solidFill>
                <a:latin typeface="微软雅黑" panose="020B0503020204020204" pitchFamily="34" charset="-122"/>
                <a:ea typeface="微软雅黑" panose="020B0503020204020204" pitchFamily="34" charset="-122"/>
              </a:rPr>
              <a:t>此处插入文本框</a:t>
            </a:r>
            <a:endParaRPr lang="zh-CN" altLang="en-US" sz="1200" dirty="0">
              <a:solidFill>
                <a:srgbClr val="1F1A17"/>
              </a:solidFill>
              <a:latin typeface="微软雅黑" panose="020B0503020204020204" pitchFamily="34" charset="-122"/>
              <a:ea typeface="微软雅黑" panose="020B0503020204020204" pitchFamily="34" charset="-122"/>
            </a:endParaRPr>
          </a:p>
        </p:txBody>
      </p:sp>
      <p:grpSp>
        <p:nvGrpSpPr>
          <p:cNvPr id="22" name="组合 21"/>
          <p:cNvGrpSpPr/>
          <p:nvPr/>
        </p:nvGrpSpPr>
        <p:grpSpPr>
          <a:xfrm>
            <a:off x="912019" y="588963"/>
            <a:ext cx="1158948" cy="1233487"/>
            <a:chOff x="912019" y="563141"/>
            <a:chExt cx="1158948" cy="1233487"/>
          </a:xfrm>
        </p:grpSpPr>
        <p:sp>
          <p:nvSpPr>
            <p:cNvPr id="23" name="Freeform 108"/>
            <p:cNvSpPr>
              <a:spLocks noEditPoints="1"/>
            </p:cNvSpPr>
            <p:nvPr/>
          </p:nvSpPr>
          <p:spPr bwMode="auto">
            <a:xfrm>
              <a:off x="912019" y="563141"/>
              <a:ext cx="1158948" cy="1233487"/>
            </a:xfrm>
            <a:custGeom>
              <a:avLst/>
              <a:gdLst>
                <a:gd name="T0" fmla="*/ 656 w 983"/>
                <a:gd name="T1" fmla="*/ 80 h 1046"/>
                <a:gd name="T2" fmla="*/ 729 w 983"/>
                <a:gd name="T3" fmla="*/ 67 h 1046"/>
                <a:gd name="T4" fmla="*/ 798 w 983"/>
                <a:gd name="T5" fmla="*/ 260 h 1046"/>
                <a:gd name="T6" fmla="*/ 895 w 983"/>
                <a:gd name="T7" fmla="*/ 601 h 1046"/>
                <a:gd name="T8" fmla="*/ 965 w 983"/>
                <a:gd name="T9" fmla="*/ 773 h 1046"/>
                <a:gd name="T10" fmla="*/ 831 w 983"/>
                <a:gd name="T11" fmla="*/ 833 h 1046"/>
                <a:gd name="T12" fmla="*/ 633 w 983"/>
                <a:gd name="T13" fmla="*/ 882 h 1046"/>
                <a:gd name="T14" fmla="*/ 206 w 983"/>
                <a:gd name="T15" fmla="*/ 1046 h 1046"/>
                <a:gd name="T16" fmla="*/ 164 w 983"/>
                <a:gd name="T17" fmla="*/ 951 h 1046"/>
                <a:gd name="T18" fmla="*/ 102 w 983"/>
                <a:gd name="T19" fmla="*/ 790 h 1046"/>
                <a:gd name="T20" fmla="*/ 49 w 983"/>
                <a:gd name="T21" fmla="*/ 623 h 1046"/>
                <a:gd name="T22" fmla="*/ 16 w 983"/>
                <a:gd name="T23" fmla="*/ 435 h 1046"/>
                <a:gd name="T24" fmla="*/ 131 w 983"/>
                <a:gd name="T25" fmla="*/ 234 h 1046"/>
                <a:gd name="T26" fmla="*/ 363 w 983"/>
                <a:gd name="T27" fmla="*/ 159 h 1046"/>
                <a:gd name="T28" fmla="*/ 394 w 983"/>
                <a:gd name="T29" fmla="*/ 17 h 1046"/>
                <a:gd name="T30" fmla="*/ 519 w 983"/>
                <a:gd name="T31" fmla="*/ 44 h 1046"/>
                <a:gd name="T32" fmla="*/ 463 w 983"/>
                <a:gd name="T33" fmla="*/ 209 h 1046"/>
                <a:gd name="T34" fmla="*/ 547 w 983"/>
                <a:gd name="T35" fmla="*/ 252 h 1046"/>
                <a:gd name="T36" fmla="*/ 509 w 983"/>
                <a:gd name="T37" fmla="*/ 366 h 1046"/>
                <a:gd name="T38" fmla="*/ 435 w 983"/>
                <a:gd name="T39" fmla="*/ 33 h 1046"/>
                <a:gd name="T40" fmla="*/ 529 w 983"/>
                <a:gd name="T41" fmla="*/ 114 h 1046"/>
                <a:gd name="T42" fmla="*/ 485 w 983"/>
                <a:gd name="T43" fmla="*/ 24 h 1046"/>
                <a:gd name="T44" fmla="*/ 382 w 983"/>
                <a:gd name="T45" fmla="*/ 82 h 1046"/>
                <a:gd name="T46" fmla="*/ 455 w 983"/>
                <a:gd name="T47" fmla="*/ 307 h 1046"/>
                <a:gd name="T48" fmla="*/ 561 w 983"/>
                <a:gd name="T49" fmla="*/ 383 h 1046"/>
                <a:gd name="T50" fmla="*/ 572 w 983"/>
                <a:gd name="T51" fmla="*/ 271 h 1046"/>
                <a:gd name="T52" fmla="*/ 501 w 983"/>
                <a:gd name="T53" fmla="*/ 114 h 1046"/>
                <a:gd name="T54" fmla="*/ 470 w 983"/>
                <a:gd name="T55" fmla="*/ 256 h 1046"/>
                <a:gd name="T56" fmla="*/ 501 w 983"/>
                <a:gd name="T57" fmla="*/ 83 h 1046"/>
                <a:gd name="T58" fmla="*/ 423 w 983"/>
                <a:gd name="T59" fmla="*/ 56 h 1046"/>
                <a:gd name="T60" fmla="*/ 424 w 983"/>
                <a:gd name="T61" fmla="*/ 143 h 1046"/>
                <a:gd name="T62" fmla="*/ 501 w 983"/>
                <a:gd name="T63" fmla="*/ 83 h 1046"/>
                <a:gd name="T64" fmla="*/ 637 w 983"/>
                <a:gd name="T65" fmla="*/ 98 h 1046"/>
                <a:gd name="T66" fmla="*/ 566 w 983"/>
                <a:gd name="T67" fmla="*/ 225 h 1046"/>
                <a:gd name="T68" fmla="*/ 520 w 983"/>
                <a:gd name="T69" fmla="*/ 396 h 1046"/>
                <a:gd name="T70" fmla="*/ 362 w 983"/>
                <a:gd name="T71" fmla="*/ 169 h 1046"/>
                <a:gd name="T72" fmla="*/ 219 w 983"/>
                <a:gd name="T73" fmla="*/ 210 h 1046"/>
                <a:gd name="T74" fmla="*/ 16 w 983"/>
                <a:gd name="T75" fmla="*/ 293 h 1046"/>
                <a:gd name="T76" fmla="*/ 72 w 983"/>
                <a:gd name="T77" fmla="*/ 657 h 1046"/>
                <a:gd name="T78" fmla="*/ 161 w 983"/>
                <a:gd name="T79" fmla="*/ 920 h 1046"/>
                <a:gd name="T80" fmla="*/ 642 w 983"/>
                <a:gd name="T81" fmla="*/ 870 h 1046"/>
                <a:gd name="T82" fmla="*/ 916 w 983"/>
                <a:gd name="T83" fmla="*/ 780 h 1046"/>
                <a:gd name="T84" fmla="*/ 897 w 983"/>
                <a:gd name="T85" fmla="*/ 635 h 1046"/>
                <a:gd name="T86" fmla="*/ 799 w 983"/>
                <a:gd name="T87" fmla="*/ 327 h 1046"/>
                <a:gd name="T88" fmla="*/ 759 w 983"/>
                <a:gd name="T89" fmla="*/ 79 h 1046"/>
                <a:gd name="T90" fmla="*/ 546 w 983"/>
                <a:gd name="T91" fmla="*/ 354 h 1046"/>
                <a:gd name="T92" fmla="*/ 458 w 983"/>
                <a:gd name="T93" fmla="*/ 140 h 1046"/>
                <a:gd name="T94" fmla="*/ 488 w 983"/>
                <a:gd name="T95" fmla="*/ 240 h 1046"/>
                <a:gd name="T96" fmla="*/ 484 w 983"/>
                <a:gd name="T97" fmla="*/ 298 h 10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83" h="1046">
                  <a:moveTo>
                    <a:pt x="546" y="104"/>
                  </a:moveTo>
                  <a:cubicBezTo>
                    <a:pt x="572" y="99"/>
                    <a:pt x="602" y="89"/>
                    <a:pt x="631" y="82"/>
                  </a:cubicBezTo>
                  <a:cubicBezTo>
                    <a:pt x="639" y="80"/>
                    <a:pt x="648" y="81"/>
                    <a:pt x="656" y="80"/>
                  </a:cubicBezTo>
                  <a:cubicBezTo>
                    <a:pt x="659" y="80"/>
                    <a:pt x="662" y="77"/>
                    <a:pt x="666" y="77"/>
                  </a:cubicBezTo>
                  <a:cubicBezTo>
                    <a:pt x="674" y="75"/>
                    <a:pt x="683" y="78"/>
                    <a:pt x="691" y="77"/>
                  </a:cubicBezTo>
                  <a:cubicBezTo>
                    <a:pt x="702" y="75"/>
                    <a:pt x="717" y="69"/>
                    <a:pt x="729" y="67"/>
                  </a:cubicBezTo>
                  <a:cubicBezTo>
                    <a:pt x="744" y="64"/>
                    <a:pt x="759" y="66"/>
                    <a:pt x="774" y="69"/>
                  </a:cubicBezTo>
                  <a:cubicBezTo>
                    <a:pt x="779" y="98"/>
                    <a:pt x="790" y="145"/>
                    <a:pt x="785" y="168"/>
                  </a:cubicBezTo>
                  <a:cubicBezTo>
                    <a:pt x="790" y="202"/>
                    <a:pt x="788" y="235"/>
                    <a:pt x="798" y="260"/>
                  </a:cubicBezTo>
                  <a:cubicBezTo>
                    <a:pt x="803" y="297"/>
                    <a:pt x="810" y="337"/>
                    <a:pt x="816" y="374"/>
                  </a:cubicBezTo>
                  <a:cubicBezTo>
                    <a:pt x="823" y="413"/>
                    <a:pt x="837" y="447"/>
                    <a:pt x="849" y="480"/>
                  </a:cubicBezTo>
                  <a:cubicBezTo>
                    <a:pt x="864" y="522"/>
                    <a:pt x="877" y="563"/>
                    <a:pt x="895" y="601"/>
                  </a:cubicBezTo>
                  <a:cubicBezTo>
                    <a:pt x="919" y="650"/>
                    <a:pt x="952" y="695"/>
                    <a:pt x="973" y="747"/>
                  </a:cubicBezTo>
                  <a:cubicBezTo>
                    <a:pt x="979" y="752"/>
                    <a:pt x="983" y="759"/>
                    <a:pt x="980" y="765"/>
                  </a:cubicBezTo>
                  <a:cubicBezTo>
                    <a:pt x="978" y="770"/>
                    <a:pt x="971" y="770"/>
                    <a:pt x="965" y="773"/>
                  </a:cubicBezTo>
                  <a:cubicBezTo>
                    <a:pt x="956" y="777"/>
                    <a:pt x="945" y="785"/>
                    <a:pt x="932" y="789"/>
                  </a:cubicBezTo>
                  <a:cubicBezTo>
                    <a:pt x="908" y="797"/>
                    <a:pt x="883" y="808"/>
                    <a:pt x="865" y="818"/>
                  </a:cubicBezTo>
                  <a:cubicBezTo>
                    <a:pt x="856" y="823"/>
                    <a:pt x="839" y="825"/>
                    <a:pt x="831" y="833"/>
                  </a:cubicBezTo>
                  <a:cubicBezTo>
                    <a:pt x="789" y="838"/>
                    <a:pt x="729" y="860"/>
                    <a:pt x="681" y="871"/>
                  </a:cubicBezTo>
                  <a:cubicBezTo>
                    <a:pt x="677" y="871"/>
                    <a:pt x="678" y="875"/>
                    <a:pt x="676" y="876"/>
                  </a:cubicBezTo>
                  <a:cubicBezTo>
                    <a:pt x="662" y="874"/>
                    <a:pt x="648" y="880"/>
                    <a:pt x="633" y="882"/>
                  </a:cubicBezTo>
                  <a:cubicBezTo>
                    <a:pt x="566" y="894"/>
                    <a:pt x="496" y="902"/>
                    <a:pt x="433" y="930"/>
                  </a:cubicBezTo>
                  <a:cubicBezTo>
                    <a:pt x="390" y="949"/>
                    <a:pt x="345" y="963"/>
                    <a:pt x="307" y="982"/>
                  </a:cubicBezTo>
                  <a:cubicBezTo>
                    <a:pt x="269" y="1001"/>
                    <a:pt x="238" y="1027"/>
                    <a:pt x="206" y="1046"/>
                  </a:cubicBezTo>
                  <a:cubicBezTo>
                    <a:pt x="199" y="1037"/>
                    <a:pt x="196" y="1025"/>
                    <a:pt x="191" y="1014"/>
                  </a:cubicBezTo>
                  <a:cubicBezTo>
                    <a:pt x="185" y="1001"/>
                    <a:pt x="177" y="986"/>
                    <a:pt x="170" y="971"/>
                  </a:cubicBezTo>
                  <a:cubicBezTo>
                    <a:pt x="167" y="965"/>
                    <a:pt x="166" y="957"/>
                    <a:pt x="164" y="951"/>
                  </a:cubicBezTo>
                  <a:cubicBezTo>
                    <a:pt x="147" y="910"/>
                    <a:pt x="130" y="866"/>
                    <a:pt x="112" y="821"/>
                  </a:cubicBezTo>
                  <a:cubicBezTo>
                    <a:pt x="109" y="815"/>
                    <a:pt x="105" y="809"/>
                    <a:pt x="103" y="804"/>
                  </a:cubicBezTo>
                  <a:cubicBezTo>
                    <a:pt x="102" y="800"/>
                    <a:pt x="103" y="794"/>
                    <a:pt x="102" y="790"/>
                  </a:cubicBezTo>
                  <a:cubicBezTo>
                    <a:pt x="93" y="762"/>
                    <a:pt x="82" y="730"/>
                    <a:pt x="73" y="699"/>
                  </a:cubicBezTo>
                  <a:cubicBezTo>
                    <a:pt x="68" y="683"/>
                    <a:pt x="63" y="666"/>
                    <a:pt x="58" y="650"/>
                  </a:cubicBezTo>
                  <a:cubicBezTo>
                    <a:pt x="55" y="641"/>
                    <a:pt x="51" y="632"/>
                    <a:pt x="49" y="623"/>
                  </a:cubicBezTo>
                  <a:cubicBezTo>
                    <a:pt x="47" y="613"/>
                    <a:pt x="48" y="603"/>
                    <a:pt x="46" y="592"/>
                  </a:cubicBezTo>
                  <a:cubicBezTo>
                    <a:pt x="40" y="559"/>
                    <a:pt x="29" y="526"/>
                    <a:pt x="23" y="491"/>
                  </a:cubicBezTo>
                  <a:cubicBezTo>
                    <a:pt x="20" y="473"/>
                    <a:pt x="18" y="455"/>
                    <a:pt x="16" y="435"/>
                  </a:cubicBezTo>
                  <a:cubicBezTo>
                    <a:pt x="11" y="404"/>
                    <a:pt x="8" y="374"/>
                    <a:pt x="7" y="343"/>
                  </a:cubicBezTo>
                  <a:cubicBezTo>
                    <a:pt x="6" y="324"/>
                    <a:pt x="0" y="305"/>
                    <a:pt x="4" y="288"/>
                  </a:cubicBezTo>
                  <a:cubicBezTo>
                    <a:pt x="42" y="272"/>
                    <a:pt x="83" y="247"/>
                    <a:pt x="131" y="234"/>
                  </a:cubicBezTo>
                  <a:cubicBezTo>
                    <a:pt x="140" y="228"/>
                    <a:pt x="154" y="222"/>
                    <a:pt x="164" y="221"/>
                  </a:cubicBezTo>
                  <a:cubicBezTo>
                    <a:pt x="194" y="205"/>
                    <a:pt x="231" y="196"/>
                    <a:pt x="267" y="186"/>
                  </a:cubicBezTo>
                  <a:cubicBezTo>
                    <a:pt x="300" y="178"/>
                    <a:pt x="334" y="161"/>
                    <a:pt x="363" y="159"/>
                  </a:cubicBezTo>
                  <a:cubicBezTo>
                    <a:pt x="371" y="154"/>
                    <a:pt x="382" y="151"/>
                    <a:pt x="393" y="149"/>
                  </a:cubicBezTo>
                  <a:cubicBezTo>
                    <a:pt x="388" y="129"/>
                    <a:pt x="371" y="101"/>
                    <a:pt x="369" y="79"/>
                  </a:cubicBezTo>
                  <a:cubicBezTo>
                    <a:pt x="367" y="54"/>
                    <a:pt x="382" y="37"/>
                    <a:pt x="394" y="17"/>
                  </a:cubicBezTo>
                  <a:cubicBezTo>
                    <a:pt x="408" y="16"/>
                    <a:pt x="422" y="4"/>
                    <a:pt x="439" y="2"/>
                  </a:cubicBezTo>
                  <a:cubicBezTo>
                    <a:pt x="460" y="0"/>
                    <a:pt x="474" y="7"/>
                    <a:pt x="493" y="14"/>
                  </a:cubicBezTo>
                  <a:cubicBezTo>
                    <a:pt x="499" y="26"/>
                    <a:pt x="511" y="33"/>
                    <a:pt x="519" y="44"/>
                  </a:cubicBezTo>
                  <a:cubicBezTo>
                    <a:pt x="530" y="62"/>
                    <a:pt x="533" y="86"/>
                    <a:pt x="546" y="104"/>
                  </a:cubicBezTo>
                  <a:close/>
                  <a:moveTo>
                    <a:pt x="483" y="254"/>
                  </a:moveTo>
                  <a:cubicBezTo>
                    <a:pt x="476" y="241"/>
                    <a:pt x="469" y="224"/>
                    <a:pt x="463" y="209"/>
                  </a:cubicBezTo>
                  <a:cubicBezTo>
                    <a:pt x="453" y="186"/>
                    <a:pt x="445" y="162"/>
                    <a:pt x="447" y="137"/>
                  </a:cubicBezTo>
                  <a:cubicBezTo>
                    <a:pt x="455" y="124"/>
                    <a:pt x="469" y="121"/>
                    <a:pt x="488" y="125"/>
                  </a:cubicBezTo>
                  <a:cubicBezTo>
                    <a:pt x="509" y="154"/>
                    <a:pt x="533" y="211"/>
                    <a:pt x="547" y="252"/>
                  </a:cubicBezTo>
                  <a:cubicBezTo>
                    <a:pt x="558" y="282"/>
                    <a:pt x="583" y="334"/>
                    <a:pt x="562" y="357"/>
                  </a:cubicBezTo>
                  <a:cubicBezTo>
                    <a:pt x="560" y="359"/>
                    <a:pt x="547" y="371"/>
                    <a:pt x="540" y="372"/>
                  </a:cubicBezTo>
                  <a:cubicBezTo>
                    <a:pt x="532" y="373"/>
                    <a:pt x="514" y="370"/>
                    <a:pt x="509" y="366"/>
                  </a:cubicBezTo>
                  <a:cubicBezTo>
                    <a:pt x="503" y="362"/>
                    <a:pt x="503" y="353"/>
                    <a:pt x="498" y="349"/>
                  </a:cubicBezTo>
                  <a:cubicBezTo>
                    <a:pt x="457" y="259"/>
                    <a:pt x="412" y="180"/>
                    <a:pt x="397" y="64"/>
                  </a:cubicBezTo>
                  <a:cubicBezTo>
                    <a:pt x="405" y="49"/>
                    <a:pt x="420" y="41"/>
                    <a:pt x="435" y="33"/>
                  </a:cubicBezTo>
                  <a:cubicBezTo>
                    <a:pt x="454" y="31"/>
                    <a:pt x="470" y="39"/>
                    <a:pt x="485" y="44"/>
                  </a:cubicBezTo>
                  <a:cubicBezTo>
                    <a:pt x="494" y="58"/>
                    <a:pt x="506" y="69"/>
                    <a:pt x="514" y="84"/>
                  </a:cubicBezTo>
                  <a:cubicBezTo>
                    <a:pt x="519" y="94"/>
                    <a:pt x="520" y="107"/>
                    <a:pt x="529" y="114"/>
                  </a:cubicBezTo>
                  <a:cubicBezTo>
                    <a:pt x="530" y="110"/>
                    <a:pt x="532" y="114"/>
                    <a:pt x="534" y="112"/>
                  </a:cubicBezTo>
                  <a:cubicBezTo>
                    <a:pt x="529" y="83"/>
                    <a:pt x="515" y="64"/>
                    <a:pt x="501" y="39"/>
                  </a:cubicBezTo>
                  <a:cubicBezTo>
                    <a:pt x="495" y="36"/>
                    <a:pt x="489" y="31"/>
                    <a:pt x="485" y="24"/>
                  </a:cubicBezTo>
                  <a:cubicBezTo>
                    <a:pt x="475" y="20"/>
                    <a:pt x="460" y="12"/>
                    <a:pt x="443" y="14"/>
                  </a:cubicBezTo>
                  <a:cubicBezTo>
                    <a:pt x="430" y="16"/>
                    <a:pt x="415" y="23"/>
                    <a:pt x="400" y="28"/>
                  </a:cubicBezTo>
                  <a:cubicBezTo>
                    <a:pt x="387" y="40"/>
                    <a:pt x="377" y="59"/>
                    <a:pt x="382" y="82"/>
                  </a:cubicBezTo>
                  <a:cubicBezTo>
                    <a:pt x="391" y="102"/>
                    <a:pt x="395" y="127"/>
                    <a:pt x="404" y="148"/>
                  </a:cubicBezTo>
                  <a:cubicBezTo>
                    <a:pt x="407" y="170"/>
                    <a:pt x="416" y="183"/>
                    <a:pt x="417" y="201"/>
                  </a:cubicBezTo>
                  <a:cubicBezTo>
                    <a:pt x="432" y="236"/>
                    <a:pt x="440" y="274"/>
                    <a:pt x="455" y="307"/>
                  </a:cubicBezTo>
                  <a:cubicBezTo>
                    <a:pt x="467" y="334"/>
                    <a:pt x="485" y="365"/>
                    <a:pt x="505" y="382"/>
                  </a:cubicBezTo>
                  <a:cubicBezTo>
                    <a:pt x="514" y="382"/>
                    <a:pt x="520" y="387"/>
                    <a:pt x="530" y="388"/>
                  </a:cubicBezTo>
                  <a:cubicBezTo>
                    <a:pt x="538" y="384"/>
                    <a:pt x="554" y="385"/>
                    <a:pt x="561" y="383"/>
                  </a:cubicBezTo>
                  <a:cubicBezTo>
                    <a:pt x="562" y="378"/>
                    <a:pt x="569" y="376"/>
                    <a:pt x="575" y="373"/>
                  </a:cubicBezTo>
                  <a:cubicBezTo>
                    <a:pt x="592" y="351"/>
                    <a:pt x="583" y="321"/>
                    <a:pt x="576" y="293"/>
                  </a:cubicBezTo>
                  <a:cubicBezTo>
                    <a:pt x="574" y="285"/>
                    <a:pt x="575" y="278"/>
                    <a:pt x="572" y="271"/>
                  </a:cubicBezTo>
                  <a:cubicBezTo>
                    <a:pt x="562" y="240"/>
                    <a:pt x="546" y="205"/>
                    <a:pt x="536" y="181"/>
                  </a:cubicBezTo>
                  <a:cubicBezTo>
                    <a:pt x="529" y="163"/>
                    <a:pt x="520" y="146"/>
                    <a:pt x="511" y="132"/>
                  </a:cubicBezTo>
                  <a:cubicBezTo>
                    <a:pt x="508" y="125"/>
                    <a:pt x="504" y="117"/>
                    <a:pt x="501" y="114"/>
                  </a:cubicBezTo>
                  <a:cubicBezTo>
                    <a:pt x="482" y="93"/>
                    <a:pt x="450" y="108"/>
                    <a:pt x="434" y="125"/>
                  </a:cubicBezTo>
                  <a:cubicBezTo>
                    <a:pt x="425" y="160"/>
                    <a:pt x="440" y="190"/>
                    <a:pt x="452" y="220"/>
                  </a:cubicBezTo>
                  <a:cubicBezTo>
                    <a:pt x="456" y="232"/>
                    <a:pt x="463" y="245"/>
                    <a:pt x="470" y="256"/>
                  </a:cubicBezTo>
                  <a:cubicBezTo>
                    <a:pt x="477" y="267"/>
                    <a:pt x="482" y="285"/>
                    <a:pt x="494" y="283"/>
                  </a:cubicBezTo>
                  <a:cubicBezTo>
                    <a:pt x="498" y="274"/>
                    <a:pt x="488" y="264"/>
                    <a:pt x="483" y="254"/>
                  </a:cubicBezTo>
                  <a:close/>
                  <a:moveTo>
                    <a:pt x="501" y="83"/>
                  </a:moveTo>
                  <a:cubicBezTo>
                    <a:pt x="496" y="73"/>
                    <a:pt x="485" y="58"/>
                    <a:pt x="478" y="53"/>
                  </a:cubicBezTo>
                  <a:cubicBezTo>
                    <a:pt x="468" y="47"/>
                    <a:pt x="448" y="41"/>
                    <a:pt x="438" y="44"/>
                  </a:cubicBezTo>
                  <a:cubicBezTo>
                    <a:pt x="432" y="46"/>
                    <a:pt x="428" y="53"/>
                    <a:pt x="423" y="56"/>
                  </a:cubicBezTo>
                  <a:cubicBezTo>
                    <a:pt x="417" y="59"/>
                    <a:pt x="409" y="60"/>
                    <a:pt x="407" y="68"/>
                  </a:cubicBezTo>
                  <a:cubicBezTo>
                    <a:pt x="405" y="75"/>
                    <a:pt x="407" y="88"/>
                    <a:pt x="408" y="94"/>
                  </a:cubicBezTo>
                  <a:cubicBezTo>
                    <a:pt x="411" y="111"/>
                    <a:pt x="419" y="129"/>
                    <a:pt x="424" y="143"/>
                  </a:cubicBezTo>
                  <a:cubicBezTo>
                    <a:pt x="422" y="113"/>
                    <a:pt x="451" y="96"/>
                    <a:pt x="475" y="95"/>
                  </a:cubicBezTo>
                  <a:cubicBezTo>
                    <a:pt x="492" y="95"/>
                    <a:pt x="502" y="107"/>
                    <a:pt x="513" y="114"/>
                  </a:cubicBezTo>
                  <a:cubicBezTo>
                    <a:pt x="508" y="101"/>
                    <a:pt x="509" y="95"/>
                    <a:pt x="501" y="83"/>
                  </a:cubicBezTo>
                  <a:close/>
                  <a:moveTo>
                    <a:pt x="724" y="83"/>
                  </a:moveTo>
                  <a:cubicBezTo>
                    <a:pt x="712" y="89"/>
                    <a:pt x="695" y="86"/>
                    <a:pt x="679" y="88"/>
                  </a:cubicBezTo>
                  <a:cubicBezTo>
                    <a:pt x="664" y="90"/>
                    <a:pt x="649" y="97"/>
                    <a:pt x="637" y="98"/>
                  </a:cubicBezTo>
                  <a:cubicBezTo>
                    <a:pt x="630" y="99"/>
                    <a:pt x="624" y="97"/>
                    <a:pt x="617" y="98"/>
                  </a:cubicBezTo>
                  <a:cubicBezTo>
                    <a:pt x="583" y="104"/>
                    <a:pt x="554" y="118"/>
                    <a:pt x="520" y="127"/>
                  </a:cubicBezTo>
                  <a:cubicBezTo>
                    <a:pt x="537" y="150"/>
                    <a:pt x="551" y="192"/>
                    <a:pt x="566" y="225"/>
                  </a:cubicBezTo>
                  <a:cubicBezTo>
                    <a:pt x="578" y="275"/>
                    <a:pt x="609" y="334"/>
                    <a:pt x="590" y="381"/>
                  </a:cubicBezTo>
                  <a:cubicBezTo>
                    <a:pt x="575" y="393"/>
                    <a:pt x="552" y="393"/>
                    <a:pt x="531" y="401"/>
                  </a:cubicBezTo>
                  <a:cubicBezTo>
                    <a:pt x="528" y="399"/>
                    <a:pt x="523" y="398"/>
                    <a:pt x="520" y="396"/>
                  </a:cubicBezTo>
                  <a:cubicBezTo>
                    <a:pt x="493" y="395"/>
                    <a:pt x="479" y="372"/>
                    <a:pt x="469" y="353"/>
                  </a:cubicBezTo>
                  <a:cubicBezTo>
                    <a:pt x="438" y="297"/>
                    <a:pt x="413" y="219"/>
                    <a:pt x="397" y="159"/>
                  </a:cubicBezTo>
                  <a:cubicBezTo>
                    <a:pt x="384" y="161"/>
                    <a:pt x="372" y="166"/>
                    <a:pt x="362" y="169"/>
                  </a:cubicBezTo>
                  <a:cubicBezTo>
                    <a:pt x="344" y="174"/>
                    <a:pt x="333" y="178"/>
                    <a:pt x="320" y="181"/>
                  </a:cubicBezTo>
                  <a:cubicBezTo>
                    <a:pt x="308" y="184"/>
                    <a:pt x="297" y="189"/>
                    <a:pt x="286" y="193"/>
                  </a:cubicBezTo>
                  <a:cubicBezTo>
                    <a:pt x="264" y="200"/>
                    <a:pt x="241" y="203"/>
                    <a:pt x="219" y="210"/>
                  </a:cubicBezTo>
                  <a:cubicBezTo>
                    <a:pt x="205" y="214"/>
                    <a:pt x="192" y="222"/>
                    <a:pt x="179" y="227"/>
                  </a:cubicBezTo>
                  <a:cubicBezTo>
                    <a:pt x="143" y="241"/>
                    <a:pt x="107" y="251"/>
                    <a:pt x="72" y="270"/>
                  </a:cubicBezTo>
                  <a:cubicBezTo>
                    <a:pt x="52" y="271"/>
                    <a:pt x="37" y="289"/>
                    <a:pt x="16" y="293"/>
                  </a:cubicBezTo>
                  <a:cubicBezTo>
                    <a:pt x="15" y="350"/>
                    <a:pt x="20" y="408"/>
                    <a:pt x="31" y="472"/>
                  </a:cubicBezTo>
                  <a:cubicBezTo>
                    <a:pt x="35" y="496"/>
                    <a:pt x="46" y="519"/>
                    <a:pt x="49" y="545"/>
                  </a:cubicBezTo>
                  <a:cubicBezTo>
                    <a:pt x="54" y="583"/>
                    <a:pt x="61" y="620"/>
                    <a:pt x="72" y="657"/>
                  </a:cubicBezTo>
                  <a:cubicBezTo>
                    <a:pt x="83" y="695"/>
                    <a:pt x="90" y="734"/>
                    <a:pt x="102" y="769"/>
                  </a:cubicBezTo>
                  <a:cubicBezTo>
                    <a:pt x="111" y="798"/>
                    <a:pt x="123" y="827"/>
                    <a:pt x="134" y="853"/>
                  </a:cubicBezTo>
                  <a:cubicBezTo>
                    <a:pt x="144" y="877"/>
                    <a:pt x="153" y="898"/>
                    <a:pt x="161" y="920"/>
                  </a:cubicBezTo>
                  <a:cubicBezTo>
                    <a:pt x="176" y="960"/>
                    <a:pt x="192" y="1000"/>
                    <a:pt x="212" y="1033"/>
                  </a:cubicBezTo>
                  <a:cubicBezTo>
                    <a:pt x="268" y="984"/>
                    <a:pt x="343" y="959"/>
                    <a:pt x="409" y="930"/>
                  </a:cubicBezTo>
                  <a:cubicBezTo>
                    <a:pt x="480" y="899"/>
                    <a:pt x="564" y="889"/>
                    <a:pt x="642" y="870"/>
                  </a:cubicBezTo>
                  <a:cubicBezTo>
                    <a:pt x="678" y="861"/>
                    <a:pt x="705" y="852"/>
                    <a:pt x="735" y="843"/>
                  </a:cubicBezTo>
                  <a:cubicBezTo>
                    <a:pt x="767" y="833"/>
                    <a:pt x="800" y="826"/>
                    <a:pt x="830" y="814"/>
                  </a:cubicBezTo>
                  <a:cubicBezTo>
                    <a:pt x="860" y="803"/>
                    <a:pt x="887" y="788"/>
                    <a:pt x="916" y="780"/>
                  </a:cubicBezTo>
                  <a:cubicBezTo>
                    <a:pt x="927" y="768"/>
                    <a:pt x="951" y="764"/>
                    <a:pt x="965" y="757"/>
                  </a:cubicBezTo>
                  <a:cubicBezTo>
                    <a:pt x="960" y="735"/>
                    <a:pt x="944" y="721"/>
                    <a:pt x="933" y="702"/>
                  </a:cubicBezTo>
                  <a:cubicBezTo>
                    <a:pt x="921" y="678"/>
                    <a:pt x="907" y="657"/>
                    <a:pt x="897" y="635"/>
                  </a:cubicBezTo>
                  <a:cubicBezTo>
                    <a:pt x="875" y="584"/>
                    <a:pt x="854" y="535"/>
                    <a:pt x="838" y="483"/>
                  </a:cubicBezTo>
                  <a:cubicBezTo>
                    <a:pt x="830" y="459"/>
                    <a:pt x="820" y="436"/>
                    <a:pt x="814" y="412"/>
                  </a:cubicBezTo>
                  <a:cubicBezTo>
                    <a:pt x="807" y="385"/>
                    <a:pt x="804" y="356"/>
                    <a:pt x="799" y="327"/>
                  </a:cubicBezTo>
                  <a:cubicBezTo>
                    <a:pt x="795" y="301"/>
                    <a:pt x="788" y="274"/>
                    <a:pt x="783" y="246"/>
                  </a:cubicBezTo>
                  <a:cubicBezTo>
                    <a:pt x="772" y="189"/>
                    <a:pt x="780" y="133"/>
                    <a:pt x="762" y="79"/>
                  </a:cubicBezTo>
                  <a:cubicBezTo>
                    <a:pt x="761" y="79"/>
                    <a:pt x="760" y="79"/>
                    <a:pt x="759" y="79"/>
                  </a:cubicBezTo>
                  <a:cubicBezTo>
                    <a:pt x="741" y="81"/>
                    <a:pt x="738" y="86"/>
                    <a:pt x="724" y="83"/>
                  </a:cubicBezTo>
                  <a:close/>
                  <a:moveTo>
                    <a:pt x="527" y="362"/>
                  </a:moveTo>
                  <a:cubicBezTo>
                    <a:pt x="534" y="363"/>
                    <a:pt x="547" y="357"/>
                    <a:pt x="546" y="354"/>
                  </a:cubicBezTo>
                  <a:cubicBezTo>
                    <a:pt x="558" y="347"/>
                    <a:pt x="560" y="329"/>
                    <a:pt x="559" y="315"/>
                  </a:cubicBezTo>
                  <a:cubicBezTo>
                    <a:pt x="533" y="254"/>
                    <a:pt x="517" y="185"/>
                    <a:pt x="481" y="137"/>
                  </a:cubicBezTo>
                  <a:cubicBezTo>
                    <a:pt x="469" y="135"/>
                    <a:pt x="462" y="133"/>
                    <a:pt x="458" y="140"/>
                  </a:cubicBezTo>
                  <a:cubicBezTo>
                    <a:pt x="462" y="140"/>
                    <a:pt x="458" y="141"/>
                    <a:pt x="458" y="141"/>
                  </a:cubicBezTo>
                  <a:cubicBezTo>
                    <a:pt x="453" y="175"/>
                    <a:pt x="471" y="193"/>
                    <a:pt x="479" y="219"/>
                  </a:cubicBezTo>
                  <a:cubicBezTo>
                    <a:pt x="482" y="229"/>
                    <a:pt x="485" y="232"/>
                    <a:pt x="488" y="240"/>
                  </a:cubicBezTo>
                  <a:cubicBezTo>
                    <a:pt x="489" y="243"/>
                    <a:pt x="489" y="247"/>
                    <a:pt x="490" y="250"/>
                  </a:cubicBezTo>
                  <a:cubicBezTo>
                    <a:pt x="498" y="266"/>
                    <a:pt x="521" y="279"/>
                    <a:pt x="503" y="295"/>
                  </a:cubicBezTo>
                  <a:cubicBezTo>
                    <a:pt x="498" y="293"/>
                    <a:pt x="490" y="297"/>
                    <a:pt x="484" y="298"/>
                  </a:cubicBezTo>
                  <a:cubicBezTo>
                    <a:pt x="496" y="315"/>
                    <a:pt x="505" y="359"/>
                    <a:pt x="527" y="362"/>
                  </a:cubicBezTo>
                  <a:close/>
                </a:path>
              </a:pathLst>
            </a:custGeom>
            <a:solidFill>
              <a:srgbClr val="1F1A17"/>
            </a:solidFill>
            <a:ln>
              <a:noFill/>
            </a:ln>
          </p:spPr>
          <p:txBody>
            <a:bodyPr vert="horz" wrap="square" lIns="91440" tIns="45720" rIns="91440" bIns="45720" numCol="1" anchor="t" anchorCtr="0" compatLnSpc="1"/>
            <a:lstStyle/>
            <a:p>
              <a:endParaRPr lang="zh-CN" altLang="en-US"/>
            </a:p>
          </p:txBody>
        </p:sp>
        <p:sp>
          <p:nvSpPr>
            <p:cNvPr id="24" name="TextBox 39"/>
            <p:cNvSpPr txBox="1">
              <a:spLocks noChangeArrowheads="1"/>
            </p:cNvSpPr>
            <p:nvPr/>
          </p:nvSpPr>
          <p:spPr bwMode="auto">
            <a:xfrm rot="20700000">
              <a:off x="1023493" y="1140431"/>
              <a:ext cx="93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b="1" spc="-300" dirty="0">
                  <a:latin typeface="汉仪PP体简" panose="00020600040101010101" pitchFamily="18" charset="-122"/>
                  <a:ea typeface="汉仪PP体简" panose="00020600040101010101" pitchFamily="18" charset="-122"/>
                  <a:cs typeface="方正风雅宋简体"/>
                </a:rPr>
                <a:t>学情分析</a:t>
              </a:r>
              <a:endParaRPr lang="en-US" altLang="zh-CN" b="1" spc="-300" dirty="0">
                <a:latin typeface="汉仪PP体简" panose="00020600040101010101" pitchFamily="18" charset="-122"/>
                <a:ea typeface="汉仪PP体简" panose="00020600040101010101" pitchFamily="18" charset="-122"/>
                <a:cs typeface="方正风雅宋简体"/>
              </a:endParaRPr>
            </a:p>
          </p:txBody>
        </p:sp>
      </p:grpSp>
    </p:spTree>
  </p:cSld>
  <p:clrMapOvr>
    <a:masterClrMapping/>
  </p:clrMapOvr>
  <mc:AlternateContent xmlns:mc="http://schemas.openxmlformats.org/markup-compatibility/2006">
    <mc:Choice xmlns:p14="http://schemas.microsoft.com/office/powerpoint/2010/main" Requires="p14">
      <p:transition spd="slow" p14:dur="1500" advClick="0" advTm="2810">
        <p:random/>
      </p:transition>
    </mc:Choice>
    <mc:Fallback>
      <p:transition spd="slow" advClick="0" advTm="2810">
        <p:random/>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14:presetBounceEnd="60000">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14:bounceEnd="60000">
                                          <p:cBhvr additive="base">
                                            <p:cTn id="11" dur="500" fill="hold"/>
                                            <p:tgtEl>
                                              <p:spTgt spid="22"/>
                                            </p:tgtEl>
                                            <p:attrNameLst>
                                              <p:attrName>ppt_x</p:attrName>
                                            </p:attrNameLst>
                                          </p:cBhvr>
                                          <p:tavLst>
                                            <p:tav tm="0">
                                              <p:val>
                                                <p:strVal val="0-#ppt_w/2"/>
                                              </p:val>
                                            </p:tav>
                                            <p:tav tm="100000">
                                              <p:val>
                                                <p:strVal val="#ppt_x"/>
                                              </p:val>
                                            </p:tav>
                                          </p:tavLst>
                                        </p:anim>
                                        <p:anim calcmode="lin" valueType="num" p14:bounceEnd="60000">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wipe(down)">
                                          <p:cBhvr>
                                            <p:cTn id="16" dur="500"/>
                                            <p:tgtEl>
                                              <p:spTgt spid="63"/>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randombar(horizontal)">
                                          <p:cBhvr>
                                            <p:cTn id="20" dur="500"/>
                                            <p:tgtEl>
                                              <p:spTgt spid="66"/>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69"/>
                                            </p:tgtEl>
                                            <p:attrNameLst>
                                              <p:attrName>style.visibility</p:attrName>
                                            </p:attrNameLst>
                                          </p:cBhvr>
                                          <p:to>
                                            <p:strVal val="visible"/>
                                          </p:to>
                                        </p:set>
                                        <p:animEffect transition="in" filter="wipe(left)">
                                          <p:cBhvr>
                                            <p:cTn id="24" dur="500"/>
                                            <p:tgtEl>
                                              <p:spTgt spid="69"/>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wipe(left)">
                                          <p:cBhvr>
                                            <p:cTn id="28" dur="500"/>
                                            <p:tgtEl>
                                              <p:spTgt spid="70"/>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randombar(horizontal)">
                                          <p:cBhvr>
                                            <p:cTn id="32" dur="500"/>
                                            <p:tgtEl>
                                              <p:spTgt spid="67"/>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71"/>
                                            </p:tgtEl>
                                            <p:attrNameLst>
                                              <p:attrName>style.visibility</p:attrName>
                                            </p:attrNameLst>
                                          </p:cBhvr>
                                          <p:to>
                                            <p:strVal val="visible"/>
                                          </p:to>
                                        </p:set>
                                        <p:animEffect transition="in" filter="wipe(left)">
                                          <p:cBhvr>
                                            <p:cTn id="36" dur="500"/>
                                            <p:tgtEl>
                                              <p:spTgt spid="71"/>
                                            </p:tgtEl>
                                          </p:cBhvr>
                                        </p:animEffect>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wipe(left)">
                                          <p:cBhvr>
                                            <p:cTn id="40" dur="500"/>
                                            <p:tgtEl>
                                              <p:spTgt spid="72"/>
                                            </p:tgtEl>
                                          </p:cBhvr>
                                        </p:animEffect>
                                      </p:childTnLst>
                                    </p:cTn>
                                  </p:par>
                                </p:childTnLst>
                              </p:cTn>
                            </p:par>
                            <p:par>
                              <p:cTn id="41" fill="hold">
                                <p:stCondLst>
                                  <p:cond delay="4500"/>
                                </p:stCondLst>
                                <p:childTnLst>
                                  <p:par>
                                    <p:cTn id="42" presetID="14" presetClass="entr" presetSubtype="10" fill="hold" grpId="0" nodeType="afterEffect">
                                      <p:stCondLst>
                                        <p:cond delay="0"/>
                                      </p:stCondLst>
                                      <p:childTnLst>
                                        <p:set>
                                          <p:cBhvr>
                                            <p:cTn id="43" dur="1" fill="hold">
                                              <p:stCondLst>
                                                <p:cond delay="0"/>
                                              </p:stCondLst>
                                            </p:cTn>
                                            <p:tgtEl>
                                              <p:spTgt spid="68"/>
                                            </p:tgtEl>
                                            <p:attrNameLst>
                                              <p:attrName>style.visibility</p:attrName>
                                            </p:attrNameLst>
                                          </p:cBhvr>
                                          <p:to>
                                            <p:strVal val="visible"/>
                                          </p:to>
                                        </p:set>
                                        <p:animEffect transition="in" filter="randombar(horizontal)">
                                          <p:cBhvr>
                                            <p:cTn id="44" dur="500"/>
                                            <p:tgtEl>
                                              <p:spTgt spid="68"/>
                                            </p:tgtEl>
                                          </p:cBhvr>
                                        </p:animEffect>
                                      </p:childTnLst>
                                    </p:cTn>
                                  </p:par>
                                </p:childTnLst>
                              </p:cTn>
                            </p:par>
                            <p:par>
                              <p:cTn id="45" fill="hold">
                                <p:stCondLst>
                                  <p:cond delay="5000"/>
                                </p:stCondLst>
                                <p:childTnLst>
                                  <p:par>
                                    <p:cTn id="46" presetID="22" presetClass="entr" presetSubtype="8" fill="hold" nodeType="afterEffect">
                                      <p:stCondLst>
                                        <p:cond delay="0"/>
                                      </p:stCondLst>
                                      <p:childTnLst>
                                        <p:set>
                                          <p:cBhvr>
                                            <p:cTn id="47" dur="1" fill="hold">
                                              <p:stCondLst>
                                                <p:cond delay="0"/>
                                              </p:stCondLst>
                                            </p:cTn>
                                            <p:tgtEl>
                                              <p:spTgt spid="73"/>
                                            </p:tgtEl>
                                            <p:attrNameLst>
                                              <p:attrName>style.visibility</p:attrName>
                                            </p:attrNameLst>
                                          </p:cBhvr>
                                          <p:to>
                                            <p:strVal val="visible"/>
                                          </p:to>
                                        </p:set>
                                        <p:animEffect transition="in" filter="wipe(left)">
                                          <p:cBhvr>
                                            <p:cTn id="48" dur="500"/>
                                            <p:tgtEl>
                                              <p:spTgt spid="73"/>
                                            </p:tgtEl>
                                          </p:cBhvr>
                                        </p:animEffect>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wipe(left)">
                                          <p:cBhvr>
                                            <p:cTn id="52"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66" grpId="0"/>
          <p:bldP spid="67" grpId="0"/>
          <p:bldP spid="68" grpId="0"/>
          <p:bldP spid="70" grpId="0"/>
          <p:bldP spid="72" grpId="0"/>
          <p:bldP spid="7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randombar(horizontal)">
                                          <p:cBhvr>
                                            <p:cTn id="7" dur="500"/>
                                            <p:tgtEl>
                                              <p:spTgt spid="34"/>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63"/>
                                            </p:tgtEl>
                                            <p:attrNameLst>
                                              <p:attrName>style.visibility</p:attrName>
                                            </p:attrNameLst>
                                          </p:cBhvr>
                                          <p:to>
                                            <p:strVal val="visible"/>
                                          </p:to>
                                        </p:set>
                                        <p:animEffect transition="in" filter="wipe(down)">
                                          <p:cBhvr>
                                            <p:cTn id="16" dur="500"/>
                                            <p:tgtEl>
                                              <p:spTgt spid="63"/>
                                            </p:tgtEl>
                                          </p:cBhvr>
                                        </p:animEffect>
                                      </p:childTnLst>
                                    </p:cTn>
                                  </p:par>
                                </p:childTnLst>
                              </p:cTn>
                            </p:par>
                            <p:par>
                              <p:cTn id="17" fill="hold">
                                <p:stCondLst>
                                  <p:cond delay="1500"/>
                                </p:stCondLst>
                                <p:childTnLst>
                                  <p:par>
                                    <p:cTn id="18" presetID="14" presetClass="entr" presetSubtype="10" fill="hold" grpId="0" nodeType="afterEffect">
                                      <p:stCondLst>
                                        <p:cond delay="0"/>
                                      </p:stCondLst>
                                      <p:childTnLst>
                                        <p:set>
                                          <p:cBhvr>
                                            <p:cTn id="19" dur="1" fill="hold">
                                              <p:stCondLst>
                                                <p:cond delay="0"/>
                                              </p:stCondLst>
                                            </p:cTn>
                                            <p:tgtEl>
                                              <p:spTgt spid="66"/>
                                            </p:tgtEl>
                                            <p:attrNameLst>
                                              <p:attrName>style.visibility</p:attrName>
                                            </p:attrNameLst>
                                          </p:cBhvr>
                                          <p:to>
                                            <p:strVal val="visible"/>
                                          </p:to>
                                        </p:set>
                                        <p:animEffect transition="in" filter="randombar(horizontal)">
                                          <p:cBhvr>
                                            <p:cTn id="20" dur="500"/>
                                            <p:tgtEl>
                                              <p:spTgt spid="66"/>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69"/>
                                            </p:tgtEl>
                                            <p:attrNameLst>
                                              <p:attrName>style.visibility</p:attrName>
                                            </p:attrNameLst>
                                          </p:cBhvr>
                                          <p:to>
                                            <p:strVal val="visible"/>
                                          </p:to>
                                        </p:set>
                                        <p:animEffect transition="in" filter="wipe(left)">
                                          <p:cBhvr>
                                            <p:cTn id="24" dur="500"/>
                                            <p:tgtEl>
                                              <p:spTgt spid="69"/>
                                            </p:tgtEl>
                                          </p:cBhvr>
                                        </p:animEffect>
                                      </p:childTnLst>
                                    </p:cTn>
                                  </p:par>
                                </p:childTnLst>
                              </p:cTn>
                            </p:par>
                            <p:par>
                              <p:cTn id="25" fill="hold">
                                <p:stCondLst>
                                  <p:cond delay="2500"/>
                                </p:stCondLst>
                                <p:childTnLst>
                                  <p:par>
                                    <p:cTn id="26" presetID="22" presetClass="entr" presetSubtype="8" fill="hold" grpId="0" nodeType="afterEffect">
                                      <p:stCondLst>
                                        <p:cond delay="0"/>
                                      </p:stCondLst>
                                      <p:childTnLst>
                                        <p:set>
                                          <p:cBhvr>
                                            <p:cTn id="27" dur="1" fill="hold">
                                              <p:stCondLst>
                                                <p:cond delay="0"/>
                                              </p:stCondLst>
                                            </p:cTn>
                                            <p:tgtEl>
                                              <p:spTgt spid="70"/>
                                            </p:tgtEl>
                                            <p:attrNameLst>
                                              <p:attrName>style.visibility</p:attrName>
                                            </p:attrNameLst>
                                          </p:cBhvr>
                                          <p:to>
                                            <p:strVal val="visible"/>
                                          </p:to>
                                        </p:set>
                                        <p:animEffect transition="in" filter="wipe(left)">
                                          <p:cBhvr>
                                            <p:cTn id="28" dur="500"/>
                                            <p:tgtEl>
                                              <p:spTgt spid="70"/>
                                            </p:tgtEl>
                                          </p:cBhvr>
                                        </p:animEffect>
                                      </p:childTnLst>
                                    </p:cTn>
                                  </p:par>
                                </p:childTnLst>
                              </p:cTn>
                            </p:par>
                            <p:par>
                              <p:cTn id="29" fill="hold">
                                <p:stCondLst>
                                  <p:cond delay="3000"/>
                                </p:stCondLst>
                                <p:childTnLst>
                                  <p:par>
                                    <p:cTn id="30" presetID="14" presetClass="entr" presetSubtype="10" fill="hold" grpId="0" nodeType="afterEffect">
                                      <p:stCondLst>
                                        <p:cond delay="0"/>
                                      </p:stCondLst>
                                      <p:childTnLst>
                                        <p:set>
                                          <p:cBhvr>
                                            <p:cTn id="31" dur="1" fill="hold">
                                              <p:stCondLst>
                                                <p:cond delay="0"/>
                                              </p:stCondLst>
                                            </p:cTn>
                                            <p:tgtEl>
                                              <p:spTgt spid="67"/>
                                            </p:tgtEl>
                                            <p:attrNameLst>
                                              <p:attrName>style.visibility</p:attrName>
                                            </p:attrNameLst>
                                          </p:cBhvr>
                                          <p:to>
                                            <p:strVal val="visible"/>
                                          </p:to>
                                        </p:set>
                                        <p:animEffect transition="in" filter="randombar(horizontal)">
                                          <p:cBhvr>
                                            <p:cTn id="32" dur="500"/>
                                            <p:tgtEl>
                                              <p:spTgt spid="67"/>
                                            </p:tgtEl>
                                          </p:cBhvr>
                                        </p:animEffect>
                                      </p:childTnLst>
                                    </p:cTn>
                                  </p:par>
                                </p:childTnLst>
                              </p:cTn>
                            </p:par>
                            <p:par>
                              <p:cTn id="33" fill="hold">
                                <p:stCondLst>
                                  <p:cond delay="3500"/>
                                </p:stCondLst>
                                <p:childTnLst>
                                  <p:par>
                                    <p:cTn id="34" presetID="22" presetClass="entr" presetSubtype="8" fill="hold" nodeType="afterEffect">
                                      <p:stCondLst>
                                        <p:cond delay="0"/>
                                      </p:stCondLst>
                                      <p:childTnLst>
                                        <p:set>
                                          <p:cBhvr>
                                            <p:cTn id="35" dur="1" fill="hold">
                                              <p:stCondLst>
                                                <p:cond delay="0"/>
                                              </p:stCondLst>
                                            </p:cTn>
                                            <p:tgtEl>
                                              <p:spTgt spid="71"/>
                                            </p:tgtEl>
                                            <p:attrNameLst>
                                              <p:attrName>style.visibility</p:attrName>
                                            </p:attrNameLst>
                                          </p:cBhvr>
                                          <p:to>
                                            <p:strVal val="visible"/>
                                          </p:to>
                                        </p:set>
                                        <p:animEffect transition="in" filter="wipe(left)">
                                          <p:cBhvr>
                                            <p:cTn id="36" dur="500"/>
                                            <p:tgtEl>
                                              <p:spTgt spid="71"/>
                                            </p:tgtEl>
                                          </p:cBhvr>
                                        </p:animEffect>
                                      </p:childTnLst>
                                    </p:cTn>
                                  </p:par>
                                </p:childTnLst>
                              </p:cTn>
                            </p:par>
                            <p:par>
                              <p:cTn id="37" fill="hold">
                                <p:stCondLst>
                                  <p:cond delay="4000"/>
                                </p:stCondLst>
                                <p:childTnLst>
                                  <p:par>
                                    <p:cTn id="38" presetID="22" presetClass="entr" presetSubtype="8" fill="hold" grpId="0" nodeType="afterEffect">
                                      <p:stCondLst>
                                        <p:cond delay="0"/>
                                      </p:stCondLst>
                                      <p:childTnLst>
                                        <p:set>
                                          <p:cBhvr>
                                            <p:cTn id="39" dur="1" fill="hold">
                                              <p:stCondLst>
                                                <p:cond delay="0"/>
                                              </p:stCondLst>
                                            </p:cTn>
                                            <p:tgtEl>
                                              <p:spTgt spid="72"/>
                                            </p:tgtEl>
                                            <p:attrNameLst>
                                              <p:attrName>style.visibility</p:attrName>
                                            </p:attrNameLst>
                                          </p:cBhvr>
                                          <p:to>
                                            <p:strVal val="visible"/>
                                          </p:to>
                                        </p:set>
                                        <p:animEffect transition="in" filter="wipe(left)">
                                          <p:cBhvr>
                                            <p:cTn id="40" dur="500"/>
                                            <p:tgtEl>
                                              <p:spTgt spid="72"/>
                                            </p:tgtEl>
                                          </p:cBhvr>
                                        </p:animEffect>
                                      </p:childTnLst>
                                    </p:cTn>
                                  </p:par>
                                </p:childTnLst>
                              </p:cTn>
                            </p:par>
                            <p:par>
                              <p:cTn id="41" fill="hold">
                                <p:stCondLst>
                                  <p:cond delay="4500"/>
                                </p:stCondLst>
                                <p:childTnLst>
                                  <p:par>
                                    <p:cTn id="42" presetID="14" presetClass="entr" presetSubtype="10" fill="hold" grpId="0" nodeType="afterEffect">
                                      <p:stCondLst>
                                        <p:cond delay="0"/>
                                      </p:stCondLst>
                                      <p:childTnLst>
                                        <p:set>
                                          <p:cBhvr>
                                            <p:cTn id="43" dur="1" fill="hold">
                                              <p:stCondLst>
                                                <p:cond delay="0"/>
                                              </p:stCondLst>
                                            </p:cTn>
                                            <p:tgtEl>
                                              <p:spTgt spid="68"/>
                                            </p:tgtEl>
                                            <p:attrNameLst>
                                              <p:attrName>style.visibility</p:attrName>
                                            </p:attrNameLst>
                                          </p:cBhvr>
                                          <p:to>
                                            <p:strVal val="visible"/>
                                          </p:to>
                                        </p:set>
                                        <p:animEffect transition="in" filter="randombar(horizontal)">
                                          <p:cBhvr>
                                            <p:cTn id="44" dur="500"/>
                                            <p:tgtEl>
                                              <p:spTgt spid="68"/>
                                            </p:tgtEl>
                                          </p:cBhvr>
                                        </p:animEffect>
                                      </p:childTnLst>
                                    </p:cTn>
                                  </p:par>
                                </p:childTnLst>
                              </p:cTn>
                            </p:par>
                            <p:par>
                              <p:cTn id="45" fill="hold">
                                <p:stCondLst>
                                  <p:cond delay="5000"/>
                                </p:stCondLst>
                                <p:childTnLst>
                                  <p:par>
                                    <p:cTn id="46" presetID="22" presetClass="entr" presetSubtype="8" fill="hold" nodeType="afterEffect">
                                      <p:stCondLst>
                                        <p:cond delay="0"/>
                                      </p:stCondLst>
                                      <p:childTnLst>
                                        <p:set>
                                          <p:cBhvr>
                                            <p:cTn id="47" dur="1" fill="hold">
                                              <p:stCondLst>
                                                <p:cond delay="0"/>
                                              </p:stCondLst>
                                            </p:cTn>
                                            <p:tgtEl>
                                              <p:spTgt spid="73"/>
                                            </p:tgtEl>
                                            <p:attrNameLst>
                                              <p:attrName>style.visibility</p:attrName>
                                            </p:attrNameLst>
                                          </p:cBhvr>
                                          <p:to>
                                            <p:strVal val="visible"/>
                                          </p:to>
                                        </p:set>
                                        <p:animEffect transition="in" filter="wipe(left)">
                                          <p:cBhvr>
                                            <p:cTn id="48" dur="500"/>
                                            <p:tgtEl>
                                              <p:spTgt spid="73"/>
                                            </p:tgtEl>
                                          </p:cBhvr>
                                        </p:animEffect>
                                      </p:childTnLst>
                                    </p:cTn>
                                  </p:par>
                                </p:childTnLst>
                              </p:cTn>
                            </p:par>
                            <p:par>
                              <p:cTn id="49" fill="hold">
                                <p:stCondLst>
                                  <p:cond delay="5500"/>
                                </p:stCondLst>
                                <p:childTnLst>
                                  <p:par>
                                    <p:cTn id="50" presetID="22" presetClass="entr" presetSubtype="8" fill="hold" grpId="0" nodeType="afterEffect">
                                      <p:stCondLst>
                                        <p:cond delay="0"/>
                                      </p:stCondLst>
                                      <p:childTnLst>
                                        <p:set>
                                          <p:cBhvr>
                                            <p:cTn id="51" dur="1" fill="hold">
                                              <p:stCondLst>
                                                <p:cond delay="0"/>
                                              </p:stCondLst>
                                            </p:cTn>
                                            <p:tgtEl>
                                              <p:spTgt spid="74"/>
                                            </p:tgtEl>
                                            <p:attrNameLst>
                                              <p:attrName>style.visibility</p:attrName>
                                            </p:attrNameLst>
                                          </p:cBhvr>
                                          <p:to>
                                            <p:strVal val="visible"/>
                                          </p:to>
                                        </p:set>
                                        <p:animEffect transition="in" filter="wipe(left)">
                                          <p:cBhvr>
                                            <p:cTn id="52"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66" grpId="0"/>
          <p:bldP spid="67" grpId="0"/>
          <p:bldP spid="68" grpId="0"/>
          <p:bldP spid="70" grpId="0"/>
          <p:bldP spid="72" grpId="0"/>
          <p:bldP spid="74" grpId="0"/>
        </p:bldLst>
      </p:timing>
    </mc:Fallback>
  </mc:AlternateContent>
</p:sld>
</file>

<file path=ppt/theme/theme1.xml><?xml version="1.0" encoding="utf-8"?>
<a:theme xmlns:a="http://schemas.openxmlformats.org/drawingml/2006/main" name="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C000"/>
        </a:solidFill>
        <a:ln>
          <a:solidFill>
            <a:schemeClr val="bg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www.33ppt.com</Template>
  <TotalTime>0</TotalTime>
  <Words>3207</Words>
  <Application>WPS 演示</Application>
  <PresentationFormat>自定义</PresentationFormat>
  <Paragraphs>319</Paragraphs>
  <Slides>26</Slides>
  <Notes>26</Notes>
  <HiddenSlides>0</HiddenSlides>
  <MMClips>1</MMClips>
  <ScaleCrop>false</ScaleCrop>
  <HeadingPairs>
    <vt:vector size="6" baseType="variant">
      <vt:variant>
        <vt:lpstr>已用的字体</vt:lpstr>
      </vt:variant>
      <vt:variant>
        <vt:i4>25</vt:i4>
      </vt:variant>
      <vt:variant>
        <vt:lpstr>主题</vt:lpstr>
      </vt:variant>
      <vt:variant>
        <vt:i4>1</vt:i4>
      </vt:variant>
      <vt:variant>
        <vt:lpstr>幻灯片标题</vt:lpstr>
      </vt:variant>
      <vt:variant>
        <vt:i4>26</vt:i4>
      </vt:variant>
    </vt:vector>
  </HeadingPairs>
  <TitlesOfParts>
    <vt:vector size="52" baseType="lpstr">
      <vt:lpstr>Arial</vt:lpstr>
      <vt:lpstr>宋体</vt:lpstr>
      <vt:lpstr>Wingdings</vt:lpstr>
      <vt:lpstr>Rockwell</vt:lpstr>
      <vt:lpstr>Rockwell</vt:lpstr>
      <vt:lpstr>Calibri</vt:lpstr>
      <vt:lpstr>方正舒体</vt:lpstr>
      <vt:lpstr>汉仪PP体简</vt:lpstr>
      <vt:lpstr>方正风雅宋简体</vt:lpstr>
      <vt:lpstr>Arial Unicode MS</vt:lpstr>
      <vt:lpstr>微软雅黑</vt:lpstr>
      <vt:lpstr>Impact</vt:lpstr>
      <vt:lpstr>Mangal</vt:lpstr>
      <vt:lpstr>Gill Sans</vt:lpstr>
      <vt:lpstr>时尚中黑简体</vt:lpstr>
      <vt:lpstr>Arial Unicode MS</vt:lpstr>
      <vt:lpstr>Open Sans Light</vt:lpstr>
      <vt:lpstr>Iskoola Pota</vt:lpstr>
      <vt:lpstr>Calibri</vt:lpstr>
      <vt:lpstr>方正正黑简体</vt:lpstr>
      <vt:lpstr>经典综艺体简</vt:lpstr>
      <vt:lpstr>方正姚体</vt:lpstr>
      <vt:lpstr>Top Secret</vt:lpstr>
      <vt:lpstr>Hilda Sonnenschein</vt:lpstr>
      <vt:lpstr>黑体</vt:lpstr>
      <vt:lpstr>office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一颗苹果</cp:lastModifiedBy>
  <cp:revision>3</cp:revision>
  <cp:lastPrinted>2113-01-01T00:00:00Z</cp:lastPrinted>
  <dcterms:created xsi:type="dcterms:W3CDTF">2018-05-17T07:37:00Z</dcterms:created>
  <dcterms:modified xsi:type="dcterms:W3CDTF">2021-09-10T06:38:27Z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2052-11.1.0.10463</vt:lpwstr>
  </property>
  <property fmtid="{D5CDD505-2E9C-101B-9397-08002B2CF9AE}" pid="4" name="ICV">
    <vt:lpwstr>E072A709A4D94E5FB9C10635A1637799</vt:lpwstr>
  </property>
</Properties>
</file>