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sldIdLst>
    <p:sldId id="308" r:id="rId4"/>
    <p:sldId id="310" r:id="rId6"/>
    <p:sldId id="314" r:id="rId7"/>
    <p:sldId id="315" r:id="rId8"/>
    <p:sldId id="316" r:id="rId9"/>
    <p:sldId id="317" r:id="rId10"/>
    <p:sldId id="337" r:id="rId11"/>
    <p:sldId id="340" r:id="rId12"/>
    <p:sldId id="341" r:id="rId13"/>
    <p:sldId id="342" r:id="rId14"/>
    <p:sldId id="411" r:id="rId15"/>
    <p:sldId id="412" r:id="rId16"/>
    <p:sldId id="413" r:id="rId17"/>
    <p:sldId id="414" r:id="rId18"/>
    <p:sldId id="415" r:id="rId19"/>
    <p:sldId id="416" r:id="rId20"/>
    <p:sldId id="343" r:id="rId21"/>
    <p:sldId id="345" r:id="rId22"/>
    <p:sldId id="347" r:id="rId23"/>
    <p:sldId id="349" r:id="rId24"/>
    <p:sldId id="445" r:id="rId25"/>
    <p:sldId id="358" r:id="rId26"/>
    <p:sldId id="360" r:id="rId27"/>
    <p:sldId id="362" r:id="rId28"/>
    <p:sldId id="368" r:id="rId29"/>
    <p:sldId id="370" r:id="rId30"/>
    <p:sldId id="447" r:id="rId31"/>
  </p:sldIdLst>
  <p:sldSz cx="24387175" cy="13716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F3F3"/>
    <a:srgbClr val="0D1220"/>
    <a:srgbClr val="347AFE"/>
    <a:srgbClr val="2870F6"/>
    <a:srgbClr val="36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1" autoAdjust="0"/>
    <p:restoredTop sz="94614" autoAdjust="0"/>
  </p:normalViewPr>
  <p:slideViewPr>
    <p:cSldViewPr snapToGrid="0">
      <p:cViewPr varScale="1">
        <p:scale>
          <a:sx n="58" d="100"/>
          <a:sy n="58" d="100"/>
        </p:scale>
        <p:origin x="42" y="78"/>
      </p:cViewPr>
      <p:guideLst>
        <p:guide pos="15362"/>
        <p:guide orient="horz" pos="805"/>
        <p:guide orient="horz" pos="78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-12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gs" Target="tags/tag1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</c:spPr>
          <c:explosion val="0"/>
          <c:dPt>
            <c:idx val="0"/>
            <c:bubble3D val="0"/>
            <c:spPr>
              <a:noFill/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</c:spPr>
          <c:explosion val="0"/>
          <c:dPt>
            <c:idx val="0"/>
            <c:bubble3D val="0"/>
            <c:spPr>
              <a:noFill/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829FE-D1CC-46C1-B3FE-250E8DCBEA9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US"/>
              <a:t>l</a:t>
            </a: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 rot="16200000">
            <a:off x="-1229732" y="6311280"/>
            <a:ext cx="44610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BAOTU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presentation to </a:t>
            </a:r>
            <a:r>
              <a:rPr lang="en-US" sz="2000" dirty="0" err="1">
                <a:solidFill>
                  <a:schemeClr val="tx1"/>
                </a:solidFill>
              </a:rPr>
              <a:t>DesignTuts</a:t>
            </a:r>
            <a:r>
              <a:rPr lang="en-US" sz="2000" dirty="0">
                <a:solidFill>
                  <a:schemeClr val="tx1"/>
                </a:solidFill>
              </a:rPr>
              <a:t> team</a:t>
            </a:r>
            <a:endParaRPr lang="en-US" sz="2000" dirty="0">
              <a:solidFill>
                <a:schemeClr val="tx1"/>
              </a:solidFill>
            </a:endParaRPr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/>
          <p:cNvSpPr/>
          <p:nvPr userDrawn="1"/>
        </p:nvSpPr>
        <p:spPr>
          <a:xfrm rot="2700000">
            <a:off x="499426" y="9056575"/>
            <a:ext cx="1002776" cy="1002776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 userDrawn="1"/>
        </p:nvSpPr>
        <p:spPr>
          <a:xfrm rot="2700000">
            <a:off x="586444" y="9143594"/>
            <a:ext cx="828741" cy="828741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 userDrawn="1"/>
        </p:nvSpPr>
        <p:spPr>
          <a:xfrm rot="2700000">
            <a:off x="689492" y="9249392"/>
            <a:ext cx="622645" cy="619422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 userDrawn="1"/>
        </p:nvSpPr>
        <p:spPr>
          <a:xfrm rot="2700000">
            <a:off x="788177" y="9345328"/>
            <a:ext cx="425275" cy="425275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/>
          <p:cNvSpPr/>
          <p:nvPr userDrawn="1"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" name="Rectangle 11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4" name="Oval 13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/>
          <p:cNvSpPr/>
          <p:nvPr userDrawn="1"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7" name="Oval 16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24387177" cy="13716000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7162800" y="1295400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4"/>
          </p:nvPr>
        </p:nvSpPr>
        <p:spPr>
          <a:xfrm>
            <a:off x="7162800" y="14024763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5"/>
          </p:nvPr>
        </p:nvSpPr>
        <p:spPr>
          <a:xfrm>
            <a:off x="7162800" y="-11576304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6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47600" decel="4760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16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3264581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9887177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5"/>
          </p:nvPr>
        </p:nvSpPr>
        <p:spPr>
          <a:xfrm>
            <a:off x="16505691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3962399" y="3733799"/>
            <a:ext cx="6248400" cy="6248400"/>
          </a:xfrm>
          <a:custGeom>
            <a:avLst/>
            <a:gdLst>
              <a:gd name="connsiteX0" fmla="*/ 0 w 6248400"/>
              <a:gd name="connsiteY0" fmla="*/ 0 h 6248400"/>
              <a:gd name="connsiteX1" fmla="*/ 6248400 w 6248400"/>
              <a:gd name="connsiteY1" fmla="*/ 0 h 6248400"/>
              <a:gd name="connsiteX2" fmla="*/ 6248400 w 6248400"/>
              <a:gd name="connsiteY2" fmla="*/ 6248400 h 6248400"/>
              <a:gd name="connsiteX3" fmla="*/ 0 w 62484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400" h="6248400">
                <a:moveTo>
                  <a:pt x="0" y="0"/>
                </a:moveTo>
                <a:lnTo>
                  <a:pt x="6248400" y="0"/>
                </a:lnTo>
                <a:lnTo>
                  <a:pt x="6248400" y="6248400"/>
                </a:lnTo>
                <a:lnTo>
                  <a:pt x="0" y="6248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69900" dist="76200" dir="5400000" sx="104000" sy="104000" algn="t" rotWithShape="0">
              <a:prstClr val="black">
                <a:alpha val="14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8520545" y="-1"/>
            <a:ext cx="14531543" cy="13716000"/>
          </a:xfrm>
          <a:custGeom>
            <a:avLst/>
            <a:gdLst>
              <a:gd name="connsiteX0" fmla="*/ 0 w 14531543"/>
              <a:gd name="connsiteY0" fmla="*/ 0 h 13716000"/>
              <a:gd name="connsiteX1" fmla="*/ 14531543 w 14531543"/>
              <a:gd name="connsiteY1" fmla="*/ 0 h 13716000"/>
              <a:gd name="connsiteX2" fmla="*/ 14531543 w 14531543"/>
              <a:gd name="connsiteY2" fmla="*/ 13716000 h 13716000"/>
              <a:gd name="connsiteX3" fmla="*/ 0 w 1453154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1543" h="13716000">
                <a:moveTo>
                  <a:pt x="0" y="0"/>
                </a:moveTo>
                <a:lnTo>
                  <a:pt x="14531543" y="0"/>
                </a:lnTo>
                <a:lnTo>
                  <a:pt x="1453154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020888" y="0"/>
            <a:ext cx="6986016" cy="13716000"/>
          </a:xfrm>
          <a:custGeom>
            <a:avLst/>
            <a:gdLst>
              <a:gd name="connsiteX0" fmla="*/ 0 w 6986016"/>
              <a:gd name="connsiteY0" fmla="*/ 0 h 13716000"/>
              <a:gd name="connsiteX1" fmla="*/ 6986016 w 6986016"/>
              <a:gd name="connsiteY1" fmla="*/ 0 h 13716000"/>
              <a:gd name="connsiteX2" fmla="*/ 6986016 w 6986016"/>
              <a:gd name="connsiteY2" fmla="*/ 13716000 h 13716000"/>
              <a:gd name="connsiteX3" fmla="*/ 0 w 698601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6016" h="13716000">
                <a:moveTo>
                  <a:pt x="0" y="0"/>
                </a:moveTo>
                <a:lnTo>
                  <a:pt x="6986016" y="0"/>
                </a:lnTo>
                <a:lnTo>
                  <a:pt x="6986016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9038908" y="0"/>
            <a:ext cx="6986016" cy="13716000"/>
          </a:xfrm>
          <a:custGeom>
            <a:avLst/>
            <a:gdLst>
              <a:gd name="connsiteX0" fmla="*/ 0 w 6986016"/>
              <a:gd name="connsiteY0" fmla="*/ 0 h 13716000"/>
              <a:gd name="connsiteX1" fmla="*/ 6986016 w 6986016"/>
              <a:gd name="connsiteY1" fmla="*/ 0 h 13716000"/>
              <a:gd name="connsiteX2" fmla="*/ 6986016 w 6986016"/>
              <a:gd name="connsiteY2" fmla="*/ 13716000 h 13716000"/>
              <a:gd name="connsiteX3" fmla="*/ 0 w 698601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6016" h="13716000">
                <a:moveTo>
                  <a:pt x="0" y="0"/>
                </a:moveTo>
                <a:lnTo>
                  <a:pt x="6986016" y="0"/>
                </a:lnTo>
                <a:lnTo>
                  <a:pt x="6986016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16056928" y="0"/>
            <a:ext cx="6986016" cy="13716000"/>
          </a:xfrm>
          <a:custGeom>
            <a:avLst/>
            <a:gdLst>
              <a:gd name="connsiteX0" fmla="*/ 0 w 6986016"/>
              <a:gd name="connsiteY0" fmla="*/ 0 h 13716000"/>
              <a:gd name="connsiteX1" fmla="*/ 6986016 w 6986016"/>
              <a:gd name="connsiteY1" fmla="*/ 0 h 13716000"/>
              <a:gd name="connsiteX2" fmla="*/ 6986016 w 6986016"/>
              <a:gd name="connsiteY2" fmla="*/ 13716000 h 13716000"/>
              <a:gd name="connsiteX3" fmla="*/ 0 w 698601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6016" h="13716000">
                <a:moveTo>
                  <a:pt x="0" y="0"/>
                </a:moveTo>
                <a:lnTo>
                  <a:pt x="6986016" y="0"/>
                </a:lnTo>
                <a:lnTo>
                  <a:pt x="6986016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24387176" cy="6858000"/>
          </a:xfrm>
          <a:custGeom>
            <a:avLst/>
            <a:gdLst>
              <a:gd name="connsiteX0" fmla="*/ 0 w 24387176"/>
              <a:gd name="connsiteY0" fmla="*/ 0 h 6858000"/>
              <a:gd name="connsiteX1" fmla="*/ 24387176 w 24387176"/>
              <a:gd name="connsiteY1" fmla="*/ 0 h 6858000"/>
              <a:gd name="connsiteX2" fmla="*/ 24387176 w 24387176"/>
              <a:gd name="connsiteY2" fmla="*/ 6858000 h 6858000"/>
              <a:gd name="connsiteX3" fmla="*/ 0 w 243871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7176" h="6858000">
                <a:moveTo>
                  <a:pt x="0" y="0"/>
                </a:moveTo>
                <a:lnTo>
                  <a:pt x="24387176" y="0"/>
                </a:lnTo>
                <a:lnTo>
                  <a:pt x="24387176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020888" y="-1"/>
            <a:ext cx="21031200" cy="6858000"/>
          </a:xfrm>
          <a:custGeom>
            <a:avLst/>
            <a:gdLst>
              <a:gd name="connsiteX0" fmla="*/ 0 w 24387176"/>
              <a:gd name="connsiteY0" fmla="*/ 0 h 6858000"/>
              <a:gd name="connsiteX1" fmla="*/ 24387176 w 24387176"/>
              <a:gd name="connsiteY1" fmla="*/ 0 h 6858000"/>
              <a:gd name="connsiteX2" fmla="*/ 24387176 w 24387176"/>
              <a:gd name="connsiteY2" fmla="*/ 6858000 h 6858000"/>
              <a:gd name="connsiteX3" fmla="*/ 0 w 243871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7176" h="6858000">
                <a:moveTo>
                  <a:pt x="0" y="0"/>
                </a:moveTo>
                <a:lnTo>
                  <a:pt x="24387176" y="0"/>
                </a:lnTo>
                <a:lnTo>
                  <a:pt x="24387176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020888" y="38100"/>
            <a:ext cx="7027815" cy="9081866"/>
          </a:xfrm>
          <a:custGeom>
            <a:avLst/>
            <a:gdLst>
              <a:gd name="connsiteX0" fmla="*/ 0 w 7027815"/>
              <a:gd name="connsiteY0" fmla="*/ 0 h 6798647"/>
              <a:gd name="connsiteX1" fmla="*/ 7027815 w 7027815"/>
              <a:gd name="connsiteY1" fmla="*/ 0 h 6798647"/>
              <a:gd name="connsiteX2" fmla="*/ 7027815 w 7027815"/>
              <a:gd name="connsiteY2" fmla="*/ 6798647 h 6798647"/>
              <a:gd name="connsiteX3" fmla="*/ 0 w 7027815"/>
              <a:gd name="connsiteY3" fmla="*/ 6798647 h 679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7815" h="6798647">
                <a:moveTo>
                  <a:pt x="0" y="0"/>
                </a:moveTo>
                <a:lnTo>
                  <a:pt x="7027815" y="0"/>
                </a:lnTo>
                <a:lnTo>
                  <a:pt x="7027815" y="6798647"/>
                </a:lnTo>
                <a:lnTo>
                  <a:pt x="0" y="679864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2"/>
          </p:nvPr>
        </p:nvSpPr>
        <p:spPr>
          <a:xfrm>
            <a:off x="9022580" y="38100"/>
            <a:ext cx="7027815" cy="9081866"/>
          </a:xfrm>
          <a:custGeom>
            <a:avLst/>
            <a:gdLst>
              <a:gd name="connsiteX0" fmla="*/ 0 w 7027815"/>
              <a:gd name="connsiteY0" fmla="*/ 0 h 6798647"/>
              <a:gd name="connsiteX1" fmla="*/ 7027815 w 7027815"/>
              <a:gd name="connsiteY1" fmla="*/ 0 h 6798647"/>
              <a:gd name="connsiteX2" fmla="*/ 7027815 w 7027815"/>
              <a:gd name="connsiteY2" fmla="*/ 6798647 h 6798647"/>
              <a:gd name="connsiteX3" fmla="*/ 0 w 7027815"/>
              <a:gd name="connsiteY3" fmla="*/ 6798647 h 679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7815" h="6798647">
                <a:moveTo>
                  <a:pt x="0" y="0"/>
                </a:moveTo>
                <a:lnTo>
                  <a:pt x="7027815" y="0"/>
                </a:lnTo>
                <a:lnTo>
                  <a:pt x="7027815" y="6798647"/>
                </a:lnTo>
                <a:lnTo>
                  <a:pt x="0" y="679864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3"/>
          </p:nvPr>
        </p:nvSpPr>
        <p:spPr>
          <a:xfrm>
            <a:off x="16024273" y="38100"/>
            <a:ext cx="7027815" cy="9081866"/>
          </a:xfrm>
          <a:custGeom>
            <a:avLst/>
            <a:gdLst>
              <a:gd name="connsiteX0" fmla="*/ 0 w 7027815"/>
              <a:gd name="connsiteY0" fmla="*/ 0 h 6798647"/>
              <a:gd name="connsiteX1" fmla="*/ 7027815 w 7027815"/>
              <a:gd name="connsiteY1" fmla="*/ 0 h 6798647"/>
              <a:gd name="connsiteX2" fmla="*/ 7027815 w 7027815"/>
              <a:gd name="connsiteY2" fmla="*/ 6798647 h 6798647"/>
              <a:gd name="connsiteX3" fmla="*/ 0 w 7027815"/>
              <a:gd name="connsiteY3" fmla="*/ 6798647 h 679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7815" h="6798647">
                <a:moveTo>
                  <a:pt x="0" y="0"/>
                </a:moveTo>
                <a:lnTo>
                  <a:pt x="7027815" y="0"/>
                </a:lnTo>
                <a:lnTo>
                  <a:pt x="7027815" y="6798647"/>
                </a:lnTo>
                <a:lnTo>
                  <a:pt x="0" y="679864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020887" y="-2"/>
            <a:ext cx="21031200" cy="9542199"/>
          </a:xfrm>
          <a:custGeom>
            <a:avLst/>
            <a:gdLst>
              <a:gd name="connsiteX0" fmla="*/ 0 w 21031200"/>
              <a:gd name="connsiteY0" fmla="*/ 0 h 6858000"/>
              <a:gd name="connsiteX1" fmla="*/ 21031200 w 21031200"/>
              <a:gd name="connsiteY1" fmla="*/ 0 h 6858000"/>
              <a:gd name="connsiteX2" fmla="*/ 21031200 w 21031200"/>
              <a:gd name="connsiteY2" fmla="*/ 6858000 h 6858000"/>
              <a:gd name="connsiteX3" fmla="*/ 0 w 21031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0" h="6858000">
                <a:moveTo>
                  <a:pt x="0" y="0"/>
                </a:moveTo>
                <a:lnTo>
                  <a:pt x="21031200" y="0"/>
                </a:lnTo>
                <a:lnTo>
                  <a:pt x="21031200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020887" y="4173801"/>
            <a:ext cx="21031200" cy="9542199"/>
          </a:xfrm>
          <a:custGeom>
            <a:avLst/>
            <a:gdLst>
              <a:gd name="connsiteX0" fmla="*/ 0 w 21031200"/>
              <a:gd name="connsiteY0" fmla="*/ 0 h 6858000"/>
              <a:gd name="connsiteX1" fmla="*/ 21031200 w 21031200"/>
              <a:gd name="connsiteY1" fmla="*/ 0 h 6858000"/>
              <a:gd name="connsiteX2" fmla="*/ 21031200 w 21031200"/>
              <a:gd name="connsiteY2" fmla="*/ 6858000 h 6858000"/>
              <a:gd name="connsiteX3" fmla="*/ 0 w 21031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0" h="6858000">
                <a:moveTo>
                  <a:pt x="0" y="0"/>
                </a:moveTo>
                <a:lnTo>
                  <a:pt x="21031200" y="0"/>
                </a:lnTo>
                <a:lnTo>
                  <a:pt x="21031200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8895023" y="3559436"/>
            <a:ext cx="6597128" cy="6597128"/>
          </a:xfrm>
          <a:custGeom>
            <a:avLst/>
            <a:gdLst>
              <a:gd name="connsiteX0" fmla="*/ 3298564 w 6597128"/>
              <a:gd name="connsiteY0" fmla="*/ 0 h 6597128"/>
              <a:gd name="connsiteX1" fmla="*/ 6597128 w 6597128"/>
              <a:gd name="connsiteY1" fmla="*/ 3298564 h 6597128"/>
              <a:gd name="connsiteX2" fmla="*/ 3298564 w 6597128"/>
              <a:gd name="connsiteY2" fmla="*/ 6597128 h 6597128"/>
              <a:gd name="connsiteX3" fmla="*/ 0 w 6597128"/>
              <a:gd name="connsiteY3" fmla="*/ 3298564 h 6597128"/>
              <a:gd name="connsiteX4" fmla="*/ 3298564 w 6597128"/>
              <a:gd name="connsiteY4" fmla="*/ 0 h 659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7128" h="6597128">
                <a:moveTo>
                  <a:pt x="3298564" y="0"/>
                </a:moveTo>
                <a:cubicBezTo>
                  <a:pt x="5120311" y="0"/>
                  <a:pt x="6597128" y="1476817"/>
                  <a:pt x="6597128" y="3298564"/>
                </a:cubicBezTo>
                <a:cubicBezTo>
                  <a:pt x="6597128" y="5120311"/>
                  <a:pt x="5120311" y="6597128"/>
                  <a:pt x="3298564" y="6597128"/>
                </a:cubicBezTo>
                <a:cubicBezTo>
                  <a:pt x="1476817" y="6597128"/>
                  <a:pt x="0" y="5120311"/>
                  <a:pt x="0" y="3298564"/>
                </a:cubicBezTo>
                <a:cubicBezTo>
                  <a:pt x="0" y="1476817"/>
                  <a:pt x="1476817" y="0"/>
                  <a:pt x="329856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8307387" y="2971800"/>
            <a:ext cx="7772400" cy="7772400"/>
          </a:xfrm>
          <a:custGeom>
            <a:avLst/>
            <a:gdLst>
              <a:gd name="connsiteX0" fmla="*/ 3886200 w 7772400"/>
              <a:gd name="connsiteY0" fmla="*/ 730994 h 7772400"/>
              <a:gd name="connsiteX1" fmla="*/ 730994 w 7772400"/>
              <a:gd name="connsiteY1" fmla="*/ 3886200 h 7772400"/>
              <a:gd name="connsiteX2" fmla="*/ 3886200 w 7772400"/>
              <a:gd name="connsiteY2" fmla="*/ 7041406 h 7772400"/>
              <a:gd name="connsiteX3" fmla="*/ 7041406 w 7772400"/>
              <a:gd name="connsiteY3" fmla="*/ 3886200 h 7772400"/>
              <a:gd name="connsiteX4" fmla="*/ 3886200 w 7772400"/>
              <a:gd name="connsiteY4" fmla="*/ 730994 h 7772400"/>
              <a:gd name="connsiteX5" fmla="*/ 3886200 w 7772400"/>
              <a:gd name="connsiteY5" fmla="*/ 0 h 7772400"/>
              <a:gd name="connsiteX6" fmla="*/ 7772400 w 7772400"/>
              <a:gd name="connsiteY6" fmla="*/ 3886200 h 7772400"/>
              <a:gd name="connsiteX7" fmla="*/ 3886200 w 7772400"/>
              <a:gd name="connsiteY7" fmla="*/ 7772400 h 7772400"/>
              <a:gd name="connsiteX8" fmla="*/ 0 w 7772400"/>
              <a:gd name="connsiteY8" fmla="*/ 3886200 h 7772400"/>
              <a:gd name="connsiteX9" fmla="*/ 3886200 w 7772400"/>
              <a:gd name="connsiteY9" fmla="*/ 0 h 777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2400" h="7772400">
                <a:moveTo>
                  <a:pt x="3886200" y="730994"/>
                </a:moveTo>
                <a:cubicBezTo>
                  <a:pt x="2143628" y="730994"/>
                  <a:pt x="730994" y="2143628"/>
                  <a:pt x="730994" y="3886200"/>
                </a:cubicBezTo>
                <a:cubicBezTo>
                  <a:pt x="730994" y="5628772"/>
                  <a:pt x="2143628" y="7041406"/>
                  <a:pt x="3886200" y="7041406"/>
                </a:cubicBezTo>
                <a:cubicBezTo>
                  <a:pt x="5628772" y="7041406"/>
                  <a:pt x="7041406" y="5628772"/>
                  <a:pt x="7041406" y="3886200"/>
                </a:cubicBezTo>
                <a:cubicBezTo>
                  <a:pt x="7041406" y="2143628"/>
                  <a:pt x="5628772" y="730994"/>
                  <a:pt x="3886200" y="730994"/>
                </a:cubicBezTo>
                <a:close/>
                <a:moveTo>
                  <a:pt x="3886200" y="0"/>
                </a:moveTo>
                <a:cubicBezTo>
                  <a:pt x="6032489" y="0"/>
                  <a:pt x="7772400" y="1739911"/>
                  <a:pt x="7772400" y="3886200"/>
                </a:cubicBezTo>
                <a:cubicBezTo>
                  <a:pt x="7772400" y="6032489"/>
                  <a:pt x="6032489" y="7772400"/>
                  <a:pt x="3886200" y="7772400"/>
                </a:cubicBezTo>
                <a:cubicBezTo>
                  <a:pt x="1739911" y="7772400"/>
                  <a:pt x="0" y="6032489"/>
                  <a:pt x="0" y="3886200"/>
                </a:cubicBezTo>
                <a:cubicBezTo>
                  <a:pt x="0" y="1739911"/>
                  <a:pt x="1739911" y="0"/>
                  <a:pt x="388620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/>
          <p:cNvSpPr/>
          <p:nvPr userDrawn="1"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" name="Rectangle 11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4" name="Oval 13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/>
          <p:cNvSpPr/>
          <p:nvPr userDrawn="1"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7" name="Oval 16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931609" y="-2474673"/>
            <a:ext cx="13624284" cy="13624284"/>
          </a:xfrm>
          <a:custGeom>
            <a:avLst/>
            <a:gdLst>
              <a:gd name="connsiteX0" fmla="*/ 6812141 w 13624284"/>
              <a:gd name="connsiteY0" fmla="*/ 0 h 13624284"/>
              <a:gd name="connsiteX1" fmla="*/ 8656649 w 13624284"/>
              <a:gd name="connsiteY1" fmla="*/ 764020 h 13624284"/>
              <a:gd name="connsiteX2" fmla="*/ 12860265 w 13624284"/>
              <a:gd name="connsiteY2" fmla="*/ 4967635 h 13624284"/>
              <a:gd name="connsiteX3" fmla="*/ 12860265 w 13624284"/>
              <a:gd name="connsiteY3" fmla="*/ 8656651 h 13624284"/>
              <a:gd name="connsiteX4" fmla="*/ 8656649 w 13624284"/>
              <a:gd name="connsiteY4" fmla="*/ 12860265 h 13624284"/>
              <a:gd name="connsiteX5" fmla="*/ 4967633 w 13624284"/>
              <a:gd name="connsiteY5" fmla="*/ 12860265 h 13624284"/>
              <a:gd name="connsiteX6" fmla="*/ 764019 w 13624284"/>
              <a:gd name="connsiteY6" fmla="*/ 8656651 h 13624284"/>
              <a:gd name="connsiteX7" fmla="*/ 764019 w 13624284"/>
              <a:gd name="connsiteY7" fmla="*/ 4967635 h 13624284"/>
              <a:gd name="connsiteX8" fmla="*/ 4967633 w 13624284"/>
              <a:gd name="connsiteY8" fmla="*/ 764020 h 13624284"/>
              <a:gd name="connsiteX9" fmla="*/ 6812141 w 13624284"/>
              <a:gd name="connsiteY9" fmla="*/ 0 h 1362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24284" h="13624284">
                <a:moveTo>
                  <a:pt x="6812141" y="0"/>
                </a:moveTo>
                <a:cubicBezTo>
                  <a:pt x="7479721" y="0"/>
                  <a:pt x="8147301" y="254673"/>
                  <a:pt x="8656649" y="764020"/>
                </a:cubicBezTo>
                <a:lnTo>
                  <a:pt x="12860265" y="4967635"/>
                </a:lnTo>
                <a:cubicBezTo>
                  <a:pt x="13878957" y="5986328"/>
                  <a:pt x="13878957" y="7637957"/>
                  <a:pt x="12860265" y="8656651"/>
                </a:cubicBezTo>
                <a:lnTo>
                  <a:pt x="8656649" y="12860265"/>
                </a:lnTo>
                <a:cubicBezTo>
                  <a:pt x="7637955" y="13878958"/>
                  <a:pt x="5986327" y="13878958"/>
                  <a:pt x="4967633" y="12860265"/>
                </a:cubicBezTo>
                <a:lnTo>
                  <a:pt x="764019" y="8656651"/>
                </a:lnTo>
                <a:cubicBezTo>
                  <a:pt x="-254674" y="7637957"/>
                  <a:pt x="-254674" y="5986328"/>
                  <a:pt x="764019" y="4967635"/>
                </a:cubicBezTo>
                <a:lnTo>
                  <a:pt x="4967633" y="764020"/>
                </a:lnTo>
                <a:cubicBezTo>
                  <a:pt x="5476981" y="254673"/>
                  <a:pt x="6144561" y="0"/>
                  <a:pt x="681214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3126626" y="-2208962"/>
            <a:ext cx="18133923" cy="18133924"/>
          </a:xfrm>
          <a:custGeom>
            <a:avLst/>
            <a:gdLst>
              <a:gd name="connsiteX0" fmla="*/ 9066962 w 18133923"/>
              <a:gd name="connsiteY0" fmla="*/ 0 h 18133924"/>
              <a:gd name="connsiteX1" fmla="*/ 11522002 w 18133923"/>
              <a:gd name="connsiteY1" fmla="*/ 1016911 h 18133924"/>
              <a:gd name="connsiteX2" fmla="*/ 17117012 w 18133923"/>
              <a:gd name="connsiteY2" fmla="*/ 6611923 h 18133924"/>
              <a:gd name="connsiteX3" fmla="*/ 17117012 w 18133923"/>
              <a:gd name="connsiteY3" fmla="*/ 11522003 h 18133924"/>
              <a:gd name="connsiteX4" fmla="*/ 11522002 w 18133923"/>
              <a:gd name="connsiteY4" fmla="*/ 17117014 h 18133924"/>
              <a:gd name="connsiteX5" fmla="*/ 6611921 w 18133923"/>
              <a:gd name="connsiteY5" fmla="*/ 17117014 h 18133924"/>
              <a:gd name="connsiteX6" fmla="*/ 1016910 w 18133923"/>
              <a:gd name="connsiteY6" fmla="*/ 11522003 h 18133924"/>
              <a:gd name="connsiteX7" fmla="*/ 1016910 w 18133923"/>
              <a:gd name="connsiteY7" fmla="*/ 6611923 h 18133924"/>
              <a:gd name="connsiteX8" fmla="*/ 6611921 w 18133923"/>
              <a:gd name="connsiteY8" fmla="*/ 1016911 h 18133924"/>
              <a:gd name="connsiteX9" fmla="*/ 9066962 w 18133923"/>
              <a:gd name="connsiteY9" fmla="*/ 0 h 1813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33923" h="18133924">
                <a:moveTo>
                  <a:pt x="9066962" y="0"/>
                </a:moveTo>
                <a:cubicBezTo>
                  <a:pt x="9955511" y="0"/>
                  <a:pt x="10844061" y="338970"/>
                  <a:pt x="11522002" y="1016911"/>
                </a:cubicBezTo>
                <a:lnTo>
                  <a:pt x="17117012" y="6611923"/>
                </a:lnTo>
                <a:cubicBezTo>
                  <a:pt x="18472894" y="7967804"/>
                  <a:pt x="18472894" y="10166121"/>
                  <a:pt x="17117012" y="11522003"/>
                </a:cubicBezTo>
                <a:lnTo>
                  <a:pt x="11522002" y="17117014"/>
                </a:lnTo>
                <a:cubicBezTo>
                  <a:pt x="10166120" y="18472895"/>
                  <a:pt x="7967803" y="18472895"/>
                  <a:pt x="6611921" y="17117014"/>
                </a:cubicBezTo>
                <a:lnTo>
                  <a:pt x="1016910" y="11522003"/>
                </a:lnTo>
                <a:cubicBezTo>
                  <a:pt x="-338971" y="10166121"/>
                  <a:pt x="-338971" y="7967804"/>
                  <a:pt x="1016910" y="6611923"/>
                </a:cubicBezTo>
                <a:lnTo>
                  <a:pt x="6611921" y="1016911"/>
                </a:lnTo>
                <a:cubicBezTo>
                  <a:pt x="7289862" y="338970"/>
                  <a:pt x="8178412" y="0"/>
                  <a:pt x="906696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3507581" y="2302952"/>
            <a:ext cx="17372011" cy="9110097"/>
          </a:xfrm>
          <a:custGeom>
            <a:avLst/>
            <a:gdLst>
              <a:gd name="connsiteX0" fmla="*/ 0 w 17372011"/>
              <a:gd name="connsiteY0" fmla="*/ 0 h 9110097"/>
              <a:gd name="connsiteX1" fmla="*/ 17372011 w 17372011"/>
              <a:gd name="connsiteY1" fmla="*/ 0 h 9110097"/>
              <a:gd name="connsiteX2" fmla="*/ 17372011 w 17372011"/>
              <a:gd name="connsiteY2" fmla="*/ 9110097 h 9110097"/>
              <a:gd name="connsiteX3" fmla="*/ 0 w 17372011"/>
              <a:gd name="connsiteY3" fmla="*/ 9110097 h 911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2011" h="9110097">
                <a:moveTo>
                  <a:pt x="0" y="0"/>
                </a:moveTo>
                <a:lnTo>
                  <a:pt x="17372011" y="0"/>
                </a:lnTo>
                <a:lnTo>
                  <a:pt x="17372011" y="9110097"/>
                </a:lnTo>
                <a:lnTo>
                  <a:pt x="0" y="911009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10712598" y="4210656"/>
            <a:ext cx="2961978" cy="2961978"/>
          </a:xfrm>
          <a:custGeom>
            <a:avLst/>
            <a:gdLst>
              <a:gd name="connsiteX0" fmla="*/ 1480989 w 2961978"/>
              <a:gd name="connsiteY0" fmla="*/ 0 h 2961978"/>
              <a:gd name="connsiteX1" fmla="*/ 2961978 w 2961978"/>
              <a:gd name="connsiteY1" fmla="*/ 1480989 h 2961978"/>
              <a:gd name="connsiteX2" fmla="*/ 1480989 w 2961978"/>
              <a:gd name="connsiteY2" fmla="*/ 2961978 h 2961978"/>
              <a:gd name="connsiteX3" fmla="*/ 0 w 2961978"/>
              <a:gd name="connsiteY3" fmla="*/ 1480989 h 2961978"/>
              <a:gd name="connsiteX4" fmla="*/ 1480989 w 2961978"/>
              <a:gd name="connsiteY4" fmla="*/ 0 h 296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978" h="2961978">
                <a:moveTo>
                  <a:pt x="1480989" y="0"/>
                </a:moveTo>
                <a:cubicBezTo>
                  <a:pt x="2298917" y="0"/>
                  <a:pt x="2961978" y="663061"/>
                  <a:pt x="2961978" y="1480989"/>
                </a:cubicBezTo>
                <a:cubicBezTo>
                  <a:pt x="2961978" y="2298917"/>
                  <a:pt x="2298917" y="2961978"/>
                  <a:pt x="1480989" y="2961978"/>
                </a:cubicBezTo>
                <a:cubicBezTo>
                  <a:pt x="663061" y="2961978"/>
                  <a:pt x="0" y="2298917"/>
                  <a:pt x="0" y="1480989"/>
                </a:cubicBezTo>
                <a:cubicBezTo>
                  <a:pt x="0" y="663061"/>
                  <a:pt x="663061" y="0"/>
                  <a:pt x="148098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43" name="Picture Placeholder 42"/>
          <p:cNvSpPr>
            <a:spLocks noGrp="1"/>
          </p:cNvSpPr>
          <p:nvPr>
            <p:ph type="pic" sz="quarter" idx="11"/>
          </p:nvPr>
        </p:nvSpPr>
        <p:spPr>
          <a:xfrm>
            <a:off x="5493595" y="4541200"/>
            <a:ext cx="2982866" cy="2982866"/>
          </a:xfrm>
          <a:custGeom>
            <a:avLst/>
            <a:gdLst>
              <a:gd name="connsiteX0" fmla="*/ 1491433 w 2982866"/>
              <a:gd name="connsiteY0" fmla="*/ 0 h 2982866"/>
              <a:gd name="connsiteX1" fmla="*/ 2982866 w 2982866"/>
              <a:gd name="connsiteY1" fmla="*/ 1491433 h 2982866"/>
              <a:gd name="connsiteX2" fmla="*/ 1491433 w 2982866"/>
              <a:gd name="connsiteY2" fmla="*/ 2982866 h 2982866"/>
              <a:gd name="connsiteX3" fmla="*/ 0 w 2982866"/>
              <a:gd name="connsiteY3" fmla="*/ 1491433 h 2982866"/>
              <a:gd name="connsiteX4" fmla="*/ 1491433 w 2982866"/>
              <a:gd name="connsiteY4" fmla="*/ 0 h 298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866" h="2982866">
                <a:moveTo>
                  <a:pt x="1491433" y="0"/>
                </a:moveTo>
                <a:cubicBezTo>
                  <a:pt x="2315129" y="0"/>
                  <a:pt x="2982866" y="667737"/>
                  <a:pt x="2982866" y="1491433"/>
                </a:cubicBezTo>
                <a:cubicBezTo>
                  <a:pt x="2982866" y="2315129"/>
                  <a:pt x="2315129" y="2982866"/>
                  <a:pt x="1491433" y="2982866"/>
                </a:cubicBezTo>
                <a:cubicBezTo>
                  <a:pt x="667737" y="2982866"/>
                  <a:pt x="0" y="2315129"/>
                  <a:pt x="0" y="1491433"/>
                </a:cubicBezTo>
                <a:cubicBezTo>
                  <a:pt x="0" y="667737"/>
                  <a:pt x="667737" y="0"/>
                  <a:pt x="1491433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>
            <a:off x="16089877" y="4541200"/>
            <a:ext cx="2982867" cy="2982866"/>
          </a:xfrm>
          <a:custGeom>
            <a:avLst/>
            <a:gdLst>
              <a:gd name="connsiteX0" fmla="*/ 1491433 w 2982867"/>
              <a:gd name="connsiteY0" fmla="*/ 0 h 2982866"/>
              <a:gd name="connsiteX1" fmla="*/ 2982867 w 2982867"/>
              <a:gd name="connsiteY1" fmla="*/ 1491433 h 2982866"/>
              <a:gd name="connsiteX2" fmla="*/ 1491433 w 2982867"/>
              <a:gd name="connsiteY2" fmla="*/ 2982866 h 2982866"/>
              <a:gd name="connsiteX3" fmla="*/ 0 w 2982867"/>
              <a:gd name="connsiteY3" fmla="*/ 1491433 h 2982866"/>
              <a:gd name="connsiteX4" fmla="*/ 1491433 w 2982867"/>
              <a:gd name="connsiteY4" fmla="*/ 0 h 298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867" h="2982866">
                <a:moveTo>
                  <a:pt x="1491433" y="0"/>
                </a:moveTo>
                <a:cubicBezTo>
                  <a:pt x="2315129" y="0"/>
                  <a:pt x="2982867" y="667737"/>
                  <a:pt x="2982867" y="1491433"/>
                </a:cubicBezTo>
                <a:cubicBezTo>
                  <a:pt x="2982867" y="2315129"/>
                  <a:pt x="2315129" y="2982866"/>
                  <a:pt x="1491433" y="2982866"/>
                </a:cubicBezTo>
                <a:cubicBezTo>
                  <a:pt x="667737" y="2982866"/>
                  <a:pt x="0" y="2315129"/>
                  <a:pt x="0" y="1491433"/>
                </a:cubicBezTo>
                <a:cubicBezTo>
                  <a:pt x="0" y="667737"/>
                  <a:pt x="667737" y="0"/>
                  <a:pt x="1491433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2193585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4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0" name="Oval 4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2" name="Oval 5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63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4" name="Oval 63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5" name="Oval 64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6" name="Oval 65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73" name="Picture Placeholder 72"/>
          <p:cNvSpPr>
            <a:spLocks noGrp="1"/>
          </p:cNvSpPr>
          <p:nvPr>
            <p:ph type="pic" sz="quarter" idx="11"/>
          </p:nvPr>
        </p:nvSpPr>
        <p:spPr>
          <a:xfrm>
            <a:off x="3560031" y="4444815"/>
            <a:ext cx="2980944" cy="2980944"/>
          </a:xfrm>
          <a:custGeom>
            <a:avLst/>
            <a:gdLst>
              <a:gd name="connsiteX0" fmla="*/ 1490472 w 2980944"/>
              <a:gd name="connsiteY0" fmla="*/ 0 h 2980944"/>
              <a:gd name="connsiteX1" fmla="*/ 2980944 w 2980944"/>
              <a:gd name="connsiteY1" fmla="*/ 1490472 h 2980944"/>
              <a:gd name="connsiteX2" fmla="*/ 1490472 w 2980944"/>
              <a:gd name="connsiteY2" fmla="*/ 2980944 h 2980944"/>
              <a:gd name="connsiteX3" fmla="*/ 0 w 2980944"/>
              <a:gd name="connsiteY3" fmla="*/ 1490472 h 2980944"/>
              <a:gd name="connsiteX4" fmla="*/ 1490472 w 2980944"/>
              <a:gd name="connsiteY4" fmla="*/ 0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944" h="2980944">
                <a:moveTo>
                  <a:pt x="1490472" y="0"/>
                </a:moveTo>
                <a:cubicBezTo>
                  <a:pt x="2313637" y="0"/>
                  <a:pt x="2980944" y="667307"/>
                  <a:pt x="2980944" y="1490472"/>
                </a:cubicBezTo>
                <a:cubicBezTo>
                  <a:pt x="2980944" y="2313637"/>
                  <a:pt x="2313637" y="2980944"/>
                  <a:pt x="1490472" y="2980944"/>
                </a:cubicBezTo>
                <a:cubicBezTo>
                  <a:pt x="667307" y="2980944"/>
                  <a:pt x="0" y="2313637"/>
                  <a:pt x="0" y="1490472"/>
                </a:cubicBezTo>
                <a:cubicBezTo>
                  <a:pt x="0" y="667307"/>
                  <a:pt x="667307" y="0"/>
                  <a:pt x="14904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4" name="Picture Placeholder 73"/>
          <p:cNvSpPr>
            <a:spLocks noGrp="1"/>
          </p:cNvSpPr>
          <p:nvPr>
            <p:ph type="pic" sz="quarter" idx="12"/>
          </p:nvPr>
        </p:nvSpPr>
        <p:spPr>
          <a:xfrm>
            <a:off x="10703114" y="4444815"/>
            <a:ext cx="2980944" cy="2980944"/>
          </a:xfrm>
          <a:custGeom>
            <a:avLst/>
            <a:gdLst>
              <a:gd name="connsiteX0" fmla="*/ 1490472 w 2980944"/>
              <a:gd name="connsiteY0" fmla="*/ 0 h 2980944"/>
              <a:gd name="connsiteX1" fmla="*/ 2980944 w 2980944"/>
              <a:gd name="connsiteY1" fmla="*/ 1490472 h 2980944"/>
              <a:gd name="connsiteX2" fmla="*/ 1490472 w 2980944"/>
              <a:gd name="connsiteY2" fmla="*/ 2980944 h 2980944"/>
              <a:gd name="connsiteX3" fmla="*/ 0 w 2980944"/>
              <a:gd name="connsiteY3" fmla="*/ 1490472 h 2980944"/>
              <a:gd name="connsiteX4" fmla="*/ 1490472 w 2980944"/>
              <a:gd name="connsiteY4" fmla="*/ 0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944" h="2980944">
                <a:moveTo>
                  <a:pt x="1490472" y="0"/>
                </a:moveTo>
                <a:cubicBezTo>
                  <a:pt x="2313637" y="0"/>
                  <a:pt x="2980944" y="667307"/>
                  <a:pt x="2980944" y="1490472"/>
                </a:cubicBezTo>
                <a:cubicBezTo>
                  <a:pt x="2980944" y="2313637"/>
                  <a:pt x="2313637" y="2980944"/>
                  <a:pt x="1490472" y="2980944"/>
                </a:cubicBezTo>
                <a:cubicBezTo>
                  <a:pt x="667307" y="2980944"/>
                  <a:pt x="0" y="2313637"/>
                  <a:pt x="0" y="1490472"/>
                </a:cubicBezTo>
                <a:cubicBezTo>
                  <a:pt x="0" y="667307"/>
                  <a:pt x="667307" y="0"/>
                  <a:pt x="14904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5" name="Picture Placeholder 74"/>
          <p:cNvSpPr>
            <a:spLocks noGrp="1"/>
          </p:cNvSpPr>
          <p:nvPr>
            <p:ph type="pic" sz="quarter" idx="13"/>
          </p:nvPr>
        </p:nvSpPr>
        <p:spPr>
          <a:xfrm>
            <a:off x="17846197" y="4444815"/>
            <a:ext cx="2980944" cy="2980944"/>
          </a:xfrm>
          <a:custGeom>
            <a:avLst/>
            <a:gdLst>
              <a:gd name="connsiteX0" fmla="*/ 1490472 w 2980944"/>
              <a:gd name="connsiteY0" fmla="*/ 0 h 2980944"/>
              <a:gd name="connsiteX1" fmla="*/ 2980944 w 2980944"/>
              <a:gd name="connsiteY1" fmla="*/ 1490472 h 2980944"/>
              <a:gd name="connsiteX2" fmla="*/ 1490472 w 2980944"/>
              <a:gd name="connsiteY2" fmla="*/ 2980944 h 2980944"/>
              <a:gd name="connsiteX3" fmla="*/ 0 w 2980944"/>
              <a:gd name="connsiteY3" fmla="*/ 1490472 h 2980944"/>
              <a:gd name="connsiteX4" fmla="*/ 1490472 w 2980944"/>
              <a:gd name="connsiteY4" fmla="*/ 0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944" h="2980944">
                <a:moveTo>
                  <a:pt x="1490472" y="0"/>
                </a:moveTo>
                <a:cubicBezTo>
                  <a:pt x="2313638" y="0"/>
                  <a:pt x="2980944" y="667307"/>
                  <a:pt x="2980944" y="1490472"/>
                </a:cubicBezTo>
                <a:cubicBezTo>
                  <a:pt x="2980944" y="2313637"/>
                  <a:pt x="2313638" y="2980944"/>
                  <a:pt x="1490472" y="2980944"/>
                </a:cubicBezTo>
                <a:cubicBezTo>
                  <a:pt x="667306" y="2980944"/>
                  <a:pt x="0" y="2313637"/>
                  <a:pt x="0" y="1490472"/>
                </a:cubicBezTo>
                <a:cubicBezTo>
                  <a:pt x="0" y="667307"/>
                  <a:pt x="667306" y="0"/>
                  <a:pt x="14904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9777045" y="0"/>
            <a:ext cx="9214338" cy="13716000"/>
          </a:xfrm>
          <a:custGeom>
            <a:avLst/>
            <a:gdLst>
              <a:gd name="connsiteX0" fmla="*/ 0 w 9214338"/>
              <a:gd name="connsiteY0" fmla="*/ 0 h 13716000"/>
              <a:gd name="connsiteX1" fmla="*/ 9214338 w 9214338"/>
              <a:gd name="connsiteY1" fmla="*/ 0 h 13716000"/>
              <a:gd name="connsiteX2" fmla="*/ 9214338 w 9214338"/>
              <a:gd name="connsiteY2" fmla="*/ 13716000 h 13716000"/>
              <a:gd name="connsiteX3" fmla="*/ 0 w 921433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14338" h="13716000">
                <a:moveTo>
                  <a:pt x="0" y="0"/>
                </a:moveTo>
                <a:lnTo>
                  <a:pt x="9214338" y="0"/>
                </a:lnTo>
                <a:lnTo>
                  <a:pt x="921433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2025275" y="1295400"/>
            <a:ext cx="21037510" cy="11049000"/>
          </a:xfrm>
          <a:custGeom>
            <a:avLst/>
            <a:gdLst>
              <a:gd name="connsiteX0" fmla="*/ 0 w 23062788"/>
              <a:gd name="connsiteY0" fmla="*/ 0 h 11049000"/>
              <a:gd name="connsiteX1" fmla="*/ 23062788 w 23062788"/>
              <a:gd name="connsiteY1" fmla="*/ 0 h 11049000"/>
              <a:gd name="connsiteX2" fmla="*/ 23062788 w 23062788"/>
              <a:gd name="connsiteY2" fmla="*/ 11049000 h 11049000"/>
              <a:gd name="connsiteX3" fmla="*/ 0 w 23062788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2788" h="11049000">
                <a:moveTo>
                  <a:pt x="0" y="0"/>
                </a:moveTo>
                <a:lnTo>
                  <a:pt x="23062788" y="0"/>
                </a:lnTo>
                <a:lnTo>
                  <a:pt x="23062788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-3" y="1295400"/>
            <a:ext cx="23062788" cy="11049000"/>
          </a:xfrm>
          <a:custGeom>
            <a:avLst/>
            <a:gdLst>
              <a:gd name="connsiteX0" fmla="*/ 0 w 23062788"/>
              <a:gd name="connsiteY0" fmla="*/ 0 h 11049000"/>
              <a:gd name="connsiteX1" fmla="*/ 23062788 w 23062788"/>
              <a:gd name="connsiteY1" fmla="*/ 0 h 11049000"/>
              <a:gd name="connsiteX2" fmla="*/ 23062788 w 23062788"/>
              <a:gd name="connsiteY2" fmla="*/ 11049000 h 11049000"/>
              <a:gd name="connsiteX3" fmla="*/ 0 w 23062788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2788" h="11049000">
                <a:moveTo>
                  <a:pt x="0" y="0"/>
                </a:moveTo>
                <a:lnTo>
                  <a:pt x="23062788" y="0"/>
                </a:lnTo>
                <a:lnTo>
                  <a:pt x="23062788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7175" cy="1371600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020887" y="1294799"/>
            <a:ext cx="21031200" cy="11011501"/>
          </a:xfrm>
          <a:custGeom>
            <a:avLst/>
            <a:gdLst>
              <a:gd name="connsiteX0" fmla="*/ 0 w 21031200"/>
              <a:gd name="connsiteY0" fmla="*/ 0 h 11011501"/>
              <a:gd name="connsiteX1" fmla="*/ 21031200 w 21031200"/>
              <a:gd name="connsiteY1" fmla="*/ 0 h 11011501"/>
              <a:gd name="connsiteX2" fmla="*/ 21031200 w 21031200"/>
              <a:gd name="connsiteY2" fmla="*/ 11011501 h 11011501"/>
              <a:gd name="connsiteX3" fmla="*/ 0 w 21031200"/>
              <a:gd name="connsiteY3" fmla="*/ 11011501 h 1101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0" h="11011501">
                <a:moveTo>
                  <a:pt x="0" y="0"/>
                </a:moveTo>
                <a:lnTo>
                  <a:pt x="21031200" y="0"/>
                </a:lnTo>
                <a:lnTo>
                  <a:pt x="21031200" y="11011501"/>
                </a:lnTo>
                <a:lnTo>
                  <a:pt x="0" y="110115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962821" y="514350"/>
            <a:ext cx="12486479" cy="124777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4772821" y="4514850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10266478" y="4514850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15760135" y="4514850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4277031" y="3982064"/>
            <a:ext cx="5751871" cy="5751871"/>
          </a:xfrm>
          <a:custGeom>
            <a:avLst/>
            <a:gdLst>
              <a:gd name="connsiteX0" fmla="*/ 0 w 5751871"/>
              <a:gd name="connsiteY0" fmla="*/ 0 h 5751871"/>
              <a:gd name="connsiteX1" fmla="*/ 5751871 w 5751871"/>
              <a:gd name="connsiteY1" fmla="*/ 0 h 5751871"/>
              <a:gd name="connsiteX2" fmla="*/ 5751871 w 5751871"/>
              <a:gd name="connsiteY2" fmla="*/ 5751871 h 5751871"/>
              <a:gd name="connsiteX3" fmla="*/ 0 w 5751871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1871" h="5751871">
                <a:moveTo>
                  <a:pt x="0" y="0"/>
                </a:moveTo>
                <a:lnTo>
                  <a:pt x="5751871" y="0"/>
                </a:lnTo>
                <a:lnTo>
                  <a:pt x="5751871" y="5751871"/>
                </a:lnTo>
                <a:lnTo>
                  <a:pt x="0" y="57518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43" name="Picture Placeholder 42"/>
          <p:cNvSpPr>
            <a:spLocks noGrp="1"/>
          </p:cNvSpPr>
          <p:nvPr>
            <p:ph type="pic" sz="quarter" idx="11"/>
          </p:nvPr>
        </p:nvSpPr>
        <p:spPr>
          <a:xfrm>
            <a:off x="2020888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>
            <a:off x="6203720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3"/>
          </p:nvPr>
        </p:nvSpPr>
        <p:spPr>
          <a:xfrm>
            <a:off x="10386552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4"/>
          </p:nvPr>
        </p:nvSpPr>
        <p:spPr>
          <a:xfrm>
            <a:off x="14471315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18556078" y="4514849"/>
            <a:ext cx="3854218" cy="3409950"/>
          </a:xfrm>
          <a:custGeom>
            <a:avLst/>
            <a:gdLst>
              <a:gd name="connsiteX0" fmla="*/ 0 w 3854218"/>
              <a:gd name="connsiteY0" fmla="*/ 0 h 3409950"/>
              <a:gd name="connsiteX1" fmla="*/ 3854218 w 3854218"/>
              <a:gd name="connsiteY1" fmla="*/ 0 h 3409950"/>
              <a:gd name="connsiteX2" fmla="*/ 3854218 w 3854218"/>
              <a:gd name="connsiteY2" fmla="*/ 3409950 h 3409950"/>
              <a:gd name="connsiteX3" fmla="*/ 0 w 3854218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8" h="3409950">
                <a:moveTo>
                  <a:pt x="0" y="0"/>
                </a:moveTo>
                <a:lnTo>
                  <a:pt x="3854218" y="0"/>
                </a:lnTo>
                <a:lnTo>
                  <a:pt x="3854218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2020888" y="8715542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903128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1604168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7002155" y="1696065"/>
            <a:ext cx="10382865" cy="11037816"/>
          </a:xfrm>
          <a:custGeom>
            <a:avLst/>
            <a:gdLst>
              <a:gd name="connsiteX0" fmla="*/ 0 w 10382865"/>
              <a:gd name="connsiteY0" fmla="*/ 0 h 10323871"/>
              <a:gd name="connsiteX1" fmla="*/ 10382865 w 10382865"/>
              <a:gd name="connsiteY1" fmla="*/ 0 h 10323871"/>
              <a:gd name="connsiteX2" fmla="*/ 10382865 w 10382865"/>
              <a:gd name="connsiteY2" fmla="*/ 10323871 h 10323871"/>
              <a:gd name="connsiteX3" fmla="*/ 0 w 10382865"/>
              <a:gd name="connsiteY3" fmla="*/ 10323871 h 1032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2865" h="10323871">
                <a:moveTo>
                  <a:pt x="0" y="0"/>
                </a:moveTo>
                <a:lnTo>
                  <a:pt x="10382865" y="0"/>
                </a:lnTo>
                <a:lnTo>
                  <a:pt x="10382865" y="10323871"/>
                </a:lnTo>
                <a:lnTo>
                  <a:pt x="0" y="103238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020888" y="6859523"/>
            <a:ext cx="7010400" cy="54864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9031288" y="1370075"/>
            <a:ext cx="7010400" cy="54864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16041688" y="6859523"/>
            <a:ext cx="7010400" cy="54864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/>
          </p:nvPr>
        </p:nvSpPr>
        <p:spPr>
          <a:xfrm>
            <a:off x="2020887" y="1334261"/>
            <a:ext cx="7010400" cy="5525261"/>
          </a:xfrm>
          <a:custGeom>
            <a:avLst/>
            <a:gdLst>
              <a:gd name="connsiteX0" fmla="*/ 0 w 7010400"/>
              <a:gd name="connsiteY0" fmla="*/ 0 h 5525261"/>
              <a:gd name="connsiteX1" fmla="*/ 7010400 w 7010400"/>
              <a:gd name="connsiteY1" fmla="*/ 0 h 5525261"/>
              <a:gd name="connsiteX2" fmla="*/ 7010400 w 7010400"/>
              <a:gd name="connsiteY2" fmla="*/ 5525261 h 5525261"/>
              <a:gd name="connsiteX3" fmla="*/ 0 w 7010400"/>
              <a:gd name="connsiteY3" fmla="*/ 5525261 h 55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525261">
                <a:moveTo>
                  <a:pt x="0" y="0"/>
                </a:moveTo>
                <a:lnTo>
                  <a:pt x="7010400" y="0"/>
                </a:lnTo>
                <a:lnTo>
                  <a:pt x="7010400" y="5525261"/>
                </a:lnTo>
                <a:lnTo>
                  <a:pt x="0" y="55252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2020887" y="6859522"/>
            <a:ext cx="14020799" cy="5486400"/>
          </a:xfrm>
          <a:custGeom>
            <a:avLst/>
            <a:gdLst>
              <a:gd name="connsiteX0" fmla="*/ 0 w 14020799"/>
              <a:gd name="connsiteY0" fmla="*/ 0 h 5486400"/>
              <a:gd name="connsiteX1" fmla="*/ 14020799 w 14020799"/>
              <a:gd name="connsiteY1" fmla="*/ 0 h 5486400"/>
              <a:gd name="connsiteX2" fmla="*/ 14020799 w 14020799"/>
              <a:gd name="connsiteY2" fmla="*/ 5486400 h 5486400"/>
              <a:gd name="connsiteX3" fmla="*/ 0 w 14020799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0799" h="5486400">
                <a:moveTo>
                  <a:pt x="0" y="0"/>
                </a:moveTo>
                <a:lnTo>
                  <a:pt x="14020799" y="0"/>
                </a:lnTo>
                <a:lnTo>
                  <a:pt x="14020799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16041687" y="1295400"/>
            <a:ext cx="7010401" cy="11050522"/>
          </a:xfrm>
          <a:custGeom>
            <a:avLst/>
            <a:gdLst>
              <a:gd name="connsiteX0" fmla="*/ 0 w 7010401"/>
              <a:gd name="connsiteY0" fmla="*/ 0 h 11050522"/>
              <a:gd name="connsiteX1" fmla="*/ 7010401 w 7010401"/>
              <a:gd name="connsiteY1" fmla="*/ 0 h 11050522"/>
              <a:gd name="connsiteX2" fmla="*/ 7010401 w 7010401"/>
              <a:gd name="connsiteY2" fmla="*/ 11050522 h 11050522"/>
              <a:gd name="connsiteX3" fmla="*/ 0 w 7010401"/>
              <a:gd name="connsiteY3" fmla="*/ 11050522 h 110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1" h="11050522">
                <a:moveTo>
                  <a:pt x="0" y="0"/>
                </a:moveTo>
                <a:lnTo>
                  <a:pt x="7010401" y="0"/>
                </a:lnTo>
                <a:lnTo>
                  <a:pt x="7010401" y="11050522"/>
                </a:lnTo>
                <a:lnTo>
                  <a:pt x="0" y="1105052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13071764" y="1295400"/>
            <a:ext cx="5524500" cy="552450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2"/>
          </p:nvPr>
        </p:nvSpPr>
        <p:spPr>
          <a:xfrm>
            <a:off x="13071764" y="6819900"/>
            <a:ext cx="5524500" cy="552450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2020888" y="1295400"/>
            <a:ext cx="11050876" cy="11050876"/>
          </a:xfrm>
          <a:custGeom>
            <a:avLst/>
            <a:gdLst>
              <a:gd name="connsiteX0" fmla="*/ 0 w 11050876"/>
              <a:gd name="connsiteY0" fmla="*/ 0 h 11050876"/>
              <a:gd name="connsiteX1" fmla="*/ 11050876 w 11050876"/>
              <a:gd name="connsiteY1" fmla="*/ 0 h 11050876"/>
              <a:gd name="connsiteX2" fmla="*/ 11050876 w 11050876"/>
              <a:gd name="connsiteY2" fmla="*/ 11050876 h 11050876"/>
              <a:gd name="connsiteX3" fmla="*/ 0 w 11050876"/>
              <a:gd name="connsiteY3" fmla="*/ 11050876 h 1105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0876" h="11050876">
                <a:moveTo>
                  <a:pt x="0" y="0"/>
                </a:moveTo>
                <a:lnTo>
                  <a:pt x="11050876" y="0"/>
                </a:lnTo>
                <a:lnTo>
                  <a:pt x="11050876" y="11050876"/>
                </a:lnTo>
                <a:lnTo>
                  <a:pt x="0" y="1105087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4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40" name="Picture Placeholder 39"/>
          <p:cNvSpPr>
            <a:spLocks noGrp="1"/>
          </p:cNvSpPr>
          <p:nvPr>
            <p:ph type="pic" sz="quarter" idx="10"/>
          </p:nvPr>
        </p:nvSpPr>
        <p:spPr>
          <a:xfrm>
            <a:off x="2020887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6227127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2"/>
          </p:nvPr>
        </p:nvSpPr>
        <p:spPr>
          <a:xfrm>
            <a:off x="10433367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3"/>
          </p:nvPr>
        </p:nvSpPr>
        <p:spPr>
          <a:xfrm>
            <a:off x="14639608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4"/>
          </p:nvPr>
        </p:nvSpPr>
        <p:spPr>
          <a:xfrm>
            <a:off x="18845848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31757" y="2711302"/>
            <a:ext cx="5103628" cy="8293396"/>
          </a:xfrm>
          <a:custGeom>
            <a:avLst/>
            <a:gdLst>
              <a:gd name="connsiteX0" fmla="*/ 0 w 5103628"/>
              <a:gd name="connsiteY0" fmla="*/ 0 h 8293396"/>
              <a:gd name="connsiteX1" fmla="*/ 5103628 w 5103628"/>
              <a:gd name="connsiteY1" fmla="*/ 0 h 8293396"/>
              <a:gd name="connsiteX2" fmla="*/ 5103628 w 5103628"/>
              <a:gd name="connsiteY2" fmla="*/ 8293396 h 8293396"/>
              <a:gd name="connsiteX3" fmla="*/ 0 w 5103628"/>
              <a:gd name="connsiteY3" fmla="*/ 8293396 h 829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628" h="8293396">
                <a:moveTo>
                  <a:pt x="0" y="0"/>
                </a:moveTo>
                <a:lnTo>
                  <a:pt x="5103628" y="0"/>
                </a:lnTo>
                <a:lnTo>
                  <a:pt x="5103628" y="8293396"/>
                </a:lnTo>
                <a:lnTo>
                  <a:pt x="0" y="829339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641773" y="2711302"/>
            <a:ext cx="5103628" cy="8293396"/>
          </a:xfrm>
          <a:custGeom>
            <a:avLst/>
            <a:gdLst>
              <a:gd name="connsiteX0" fmla="*/ 0 w 5103628"/>
              <a:gd name="connsiteY0" fmla="*/ 0 h 8293396"/>
              <a:gd name="connsiteX1" fmla="*/ 5103628 w 5103628"/>
              <a:gd name="connsiteY1" fmla="*/ 0 h 8293396"/>
              <a:gd name="connsiteX2" fmla="*/ 5103628 w 5103628"/>
              <a:gd name="connsiteY2" fmla="*/ 8293396 h 8293396"/>
              <a:gd name="connsiteX3" fmla="*/ 0 w 5103628"/>
              <a:gd name="connsiteY3" fmla="*/ 8293396 h 829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628" h="8293396">
                <a:moveTo>
                  <a:pt x="0" y="0"/>
                </a:moveTo>
                <a:lnTo>
                  <a:pt x="5103628" y="0"/>
                </a:lnTo>
                <a:lnTo>
                  <a:pt x="5103628" y="8293396"/>
                </a:lnTo>
                <a:lnTo>
                  <a:pt x="0" y="829339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5051789" y="2711302"/>
            <a:ext cx="5103627" cy="8293396"/>
          </a:xfrm>
          <a:custGeom>
            <a:avLst/>
            <a:gdLst>
              <a:gd name="connsiteX0" fmla="*/ 0 w 5103627"/>
              <a:gd name="connsiteY0" fmla="*/ 0 h 8293396"/>
              <a:gd name="connsiteX1" fmla="*/ 5103627 w 5103627"/>
              <a:gd name="connsiteY1" fmla="*/ 0 h 8293396"/>
              <a:gd name="connsiteX2" fmla="*/ 5103627 w 5103627"/>
              <a:gd name="connsiteY2" fmla="*/ 8293396 h 8293396"/>
              <a:gd name="connsiteX3" fmla="*/ 0 w 5103627"/>
              <a:gd name="connsiteY3" fmla="*/ 8293396 h 829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627" h="8293396">
                <a:moveTo>
                  <a:pt x="0" y="0"/>
                </a:moveTo>
                <a:lnTo>
                  <a:pt x="5103627" y="0"/>
                </a:lnTo>
                <a:lnTo>
                  <a:pt x="5103627" y="8293396"/>
                </a:lnTo>
                <a:lnTo>
                  <a:pt x="0" y="829339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15" name="Rectangle 14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3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3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2" grpId="0" animBg="1"/>
      <p:bldP spid="26" grpId="0" animBg="1"/>
      <p:bldP spid="29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2259878" y="3046593"/>
            <a:ext cx="4779818" cy="7546615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/>
          </p:nvPr>
        </p:nvSpPr>
        <p:spPr>
          <a:xfrm>
            <a:off x="7517678" y="3046593"/>
            <a:ext cx="4779818" cy="7546615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12775479" y="3046593"/>
            <a:ext cx="4779817" cy="7546615"/>
          </a:xfrm>
          <a:custGeom>
            <a:avLst/>
            <a:gdLst>
              <a:gd name="connsiteX0" fmla="*/ 0 w 4779817"/>
              <a:gd name="connsiteY0" fmla="*/ 0 h 7546615"/>
              <a:gd name="connsiteX1" fmla="*/ 4779817 w 4779817"/>
              <a:gd name="connsiteY1" fmla="*/ 0 h 7546615"/>
              <a:gd name="connsiteX2" fmla="*/ 4779817 w 4779817"/>
              <a:gd name="connsiteY2" fmla="*/ 7546615 h 7546615"/>
              <a:gd name="connsiteX3" fmla="*/ 0 w 4779817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7" h="7546615">
                <a:moveTo>
                  <a:pt x="0" y="0"/>
                </a:moveTo>
                <a:lnTo>
                  <a:pt x="4779817" y="0"/>
                </a:lnTo>
                <a:lnTo>
                  <a:pt x="4779817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18033279" y="3046593"/>
            <a:ext cx="4779816" cy="7546615"/>
          </a:xfrm>
          <a:custGeom>
            <a:avLst/>
            <a:gdLst>
              <a:gd name="connsiteX0" fmla="*/ 0 w 4779816"/>
              <a:gd name="connsiteY0" fmla="*/ 0 h 7546615"/>
              <a:gd name="connsiteX1" fmla="*/ 4779816 w 4779816"/>
              <a:gd name="connsiteY1" fmla="*/ 0 h 7546615"/>
              <a:gd name="connsiteX2" fmla="*/ 4779816 w 4779816"/>
              <a:gd name="connsiteY2" fmla="*/ 7546615 h 7546615"/>
              <a:gd name="connsiteX3" fmla="*/ 0 w 4779816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6" h="7546615">
                <a:moveTo>
                  <a:pt x="0" y="0"/>
                </a:moveTo>
                <a:lnTo>
                  <a:pt x="4779816" y="0"/>
                </a:lnTo>
                <a:lnTo>
                  <a:pt x="4779816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107237" y="1295400"/>
            <a:ext cx="5086350" cy="11049000"/>
          </a:xfrm>
          <a:custGeom>
            <a:avLst/>
            <a:gdLst>
              <a:gd name="connsiteX0" fmla="*/ 0 w 5086350"/>
              <a:gd name="connsiteY0" fmla="*/ 0 h 11049000"/>
              <a:gd name="connsiteX1" fmla="*/ 5086350 w 5086350"/>
              <a:gd name="connsiteY1" fmla="*/ 0 h 11049000"/>
              <a:gd name="connsiteX2" fmla="*/ 5086350 w 5086350"/>
              <a:gd name="connsiteY2" fmla="*/ 11049000 h 11049000"/>
              <a:gd name="connsiteX3" fmla="*/ 0 w 50863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11049000">
                <a:moveTo>
                  <a:pt x="0" y="0"/>
                </a:moveTo>
                <a:lnTo>
                  <a:pt x="5086350" y="0"/>
                </a:lnTo>
                <a:lnTo>
                  <a:pt x="50863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2020888" y="1295400"/>
            <a:ext cx="10172699" cy="11049000"/>
          </a:xfrm>
          <a:custGeom>
            <a:avLst/>
            <a:gdLst>
              <a:gd name="connsiteX0" fmla="*/ 0 w 10172699"/>
              <a:gd name="connsiteY0" fmla="*/ 0 h 11049000"/>
              <a:gd name="connsiteX1" fmla="*/ 10172699 w 10172699"/>
              <a:gd name="connsiteY1" fmla="*/ 0 h 11049000"/>
              <a:gd name="connsiteX2" fmla="*/ 10172699 w 10172699"/>
              <a:gd name="connsiteY2" fmla="*/ 11049000 h 11049000"/>
              <a:gd name="connsiteX3" fmla="*/ 0 w 101726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2699" h="11049000">
                <a:moveTo>
                  <a:pt x="0" y="0"/>
                </a:moveTo>
                <a:lnTo>
                  <a:pt x="10172699" y="0"/>
                </a:lnTo>
                <a:lnTo>
                  <a:pt x="101726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12193587" y="1295399"/>
            <a:ext cx="10858500" cy="11049000"/>
          </a:xfrm>
          <a:custGeom>
            <a:avLst/>
            <a:gdLst>
              <a:gd name="connsiteX0" fmla="*/ 0 w 10858500"/>
              <a:gd name="connsiteY0" fmla="*/ 0 h 11049000"/>
              <a:gd name="connsiteX1" fmla="*/ 10858500 w 10858500"/>
              <a:gd name="connsiteY1" fmla="*/ 0 h 11049000"/>
              <a:gd name="connsiteX2" fmla="*/ 10858500 w 10858500"/>
              <a:gd name="connsiteY2" fmla="*/ 11049000 h 11049000"/>
              <a:gd name="connsiteX3" fmla="*/ 0 w 108585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11049000">
                <a:moveTo>
                  <a:pt x="0" y="0"/>
                </a:moveTo>
                <a:lnTo>
                  <a:pt x="10858500" y="0"/>
                </a:lnTo>
                <a:lnTo>
                  <a:pt x="108585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  <p:bldP spid="33" grpId="0" animBg="1"/>
      <p:bldP spid="35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2020888" y="1295400"/>
            <a:ext cx="21031200" cy="11049000"/>
          </a:xfrm>
          <a:custGeom>
            <a:avLst/>
            <a:gdLst>
              <a:gd name="connsiteX0" fmla="*/ 0 w 21031200"/>
              <a:gd name="connsiteY0" fmla="*/ 0 h 11049000"/>
              <a:gd name="connsiteX1" fmla="*/ 5086349 w 21031200"/>
              <a:gd name="connsiteY1" fmla="*/ 0 h 11049000"/>
              <a:gd name="connsiteX2" fmla="*/ 10172699 w 21031200"/>
              <a:gd name="connsiteY2" fmla="*/ 0 h 11049000"/>
              <a:gd name="connsiteX3" fmla="*/ 21031200 w 21031200"/>
              <a:gd name="connsiteY3" fmla="*/ 0 h 11049000"/>
              <a:gd name="connsiteX4" fmla="*/ 21031200 w 21031200"/>
              <a:gd name="connsiteY4" fmla="*/ 11049000 h 11049000"/>
              <a:gd name="connsiteX5" fmla="*/ 10172699 w 21031200"/>
              <a:gd name="connsiteY5" fmla="*/ 11049000 h 11049000"/>
              <a:gd name="connsiteX6" fmla="*/ 5086349 w 21031200"/>
              <a:gd name="connsiteY6" fmla="*/ 11049000 h 11049000"/>
              <a:gd name="connsiteX7" fmla="*/ 0 w 21031200"/>
              <a:gd name="connsiteY7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31200" h="11049000">
                <a:moveTo>
                  <a:pt x="0" y="0"/>
                </a:moveTo>
                <a:lnTo>
                  <a:pt x="5086349" y="0"/>
                </a:lnTo>
                <a:lnTo>
                  <a:pt x="10172699" y="0"/>
                </a:lnTo>
                <a:lnTo>
                  <a:pt x="21031200" y="0"/>
                </a:lnTo>
                <a:lnTo>
                  <a:pt x="21031200" y="11049000"/>
                </a:lnTo>
                <a:lnTo>
                  <a:pt x="10172699" y="11049000"/>
                </a:lnTo>
                <a:lnTo>
                  <a:pt x="508634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193587" y="0"/>
            <a:ext cx="10905491" cy="13716000"/>
          </a:xfrm>
          <a:custGeom>
            <a:avLst/>
            <a:gdLst>
              <a:gd name="connsiteX0" fmla="*/ 0 w 5086350"/>
              <a:gd name="connsiteY0" fmla="*/ 0 h 11049000"/>
              <a:gd name="connsiteX1" fmla="*/ 5086350 w 5086350"/>
              <a:gd name="connsiteY1" fmla="*/ 0 h 11049000"/>
              <a:gd name="connsiteX2" fmla="*/ 5086350 w 5086350"/>
              <a:gd name="connsiteY2" fmla="*/ 11049000 h 11049000"/>
              <a:gd name="connsiteX3" fmla="*/ 0 w 50863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11049000">
                <a:moveTo>
                  <a:pt x="0" y="0"/>
                </a:moveTo>
                <a:lnTo>
                  <a:pt x="5086350" y="0"/>
                </a:lnTo>
                <a:lnTo>
                  <a:pt x="50863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0858500" cy="13716000"/>
          </a:xfrm>
          <a:custGeom>
            <a:avLst/>
            <a:gdLst>
              <a:gd name="connsiteX0" fmla="*/ 0 w 10858500"/>
              <a:gd name="connsiteY0" fmla="*/ 0 h 13716000"/>
              <a:gd name="connsiteX1" fmla="*/ 10858500 w 10858500"/>
              <a:gd name="connsiteY1" fmla="*/ 0 h 13716000"/>
              <a:gd name="connsiteX2" fmla="*/ 10858500 w 10858500"/>
              <a:gd name="connsiteY2" fmla="*/ 13716000 h 13716000"/>
              <a:gd name="connsiteX3" fmla="*/ 0 w 108585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13716000">
                <a:moveTo>
                  <a:pt x="0" y="0"/>
                </a:moveTo>
                <a:lnTo>
                  <a:pt x="10858500" y="0"/>
                </a:lnTo>
                <a:lnTo>
                  <a:pt x="108585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" y="0"/>
            <a:ext cx="2438717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" y="0"/>
            <a:ext cx="2438717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4" y="0"/>
            <a:ext cx="12193592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043840" y="10890835"/>
            <a:ext cx="4173803" cy="17813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193588" y="0"/>
            <a:ext cx="10858500" cy="13716000"/>
          </a:xfrm>
          <a:custGeom>
            <a:avLst/>
            <a:gdLst>
              <a:gd name="connsiteX0" fmla="*/ 0 w 5086350"/>
              <a:gd name="connsiteY0" fmla="*/ 0 h 11049000"/>
              <a:gd name="connsiteX1" fmla="*/ 5086350 w 5086350"/>
              <a:gd name="connsiteY1" fmla="*/ 0 h 11049000"/>
              <a:gd name="connsiteX2" fmla="*/ 5086350 w 5086350"/>
              <a:gd name="connsiteY2" fmla="*/ 11049000 h 11049000"/>
              <a:gd name="connsiteX3" fmla="*/ 0 w 50863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11049000">
                <a:moveTo>
                  <a:pt x="0" y="0"/>
                </a:moveTo>
                <a:lnTo>
                  <a:pt x="5086350" y="0"/>
                </a:lnTo>
                <a:lnTo>
                  <a:pt x="50863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769659" y="1585044"/>
            <a:ext cx="5030884" cy="5030885"/>
          </a:xfrm>
          <a:custGeom>
            <a:avLst/>
            <a:gdLst>
              <a:gd name="connsiteX0" fmla="*/ 0 w 5030884"/>
              <a:gd name="connsiteY0" fmla="*/ 0 h 5030885"/>
              <a:gd name="connsiteX1" fmla="*/ 5030884 w 5030884"/>
              <a:gd name="connsiteY1" fmla="*/ 0 h 5030885"/>
              <a:gd name="connsiteX2" fmla="*/ 5030884 w 5030884"/>
              <a:gd name="connsiteY2" fmla="*/ 5030885 h 5030885"/>
              <a:gd name="connsiteX3" fmla="*/ 0 w 5030884"/>
              <a:gd name="connsiteY3" fmla="*/ 5030885 h 503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884" h="5030885">
                <a:moveTo>
                  <a:pt x="0" y="0"/>
                </a:moveTo>
                <a:lnTo>
                  <a:pt x="5030884" y="0"/>
                </a:lnTo>
                <a:lnTo>
                  <a:pt x="5030884" y="5030885"/>
                </a:lnTo>
                <a:lnTo>
                  <a:pt x="0" y="50308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7769659" y="7061971"/>
            <a:ext cx="5030884" cy="5030885"/>
          </a:xfrm>
          <a:custGeom>
            <a:avLst/>
            <a:gdLst>
              <a:gd name="connsiteX0" fmla="*/ 0 w 5030884"/>
              <a:gd name="connsiteY0" fmla="*/ 0 h 5030885"/>
              <a:gd name="connsiteX1" fmla="*/ 5030884 w 5030884"/>
              <a:gd name="connsiteY1" fmla="*/ 0 h 5030885"/>
              <a:gd name="connsiteX2" fmla="*/ 5030884 w 5030884"/>
              <a:gd name="connsiteY2" fmla="*/ 5030885 h 5030885"/>
              <a:gd name="connsiteX3" fmla="*/ 0 w 5030884"/>
              <a:gd name="connsiteY3" fmla="*/ 5030885 h 503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884" h="5030885">
                <a:moveTo>
                  <a:pt x="0" y="0"/>
                </a:moveTo>
                <a:lnTo>
                  <a:pt x="5030884" y="0"/>
                </a:lnTo>
                <a:lnTo>
                  <a:pt x="5030884" y="5030885"/>
                </a:lnTo>
                <a:lnTo>
                  <a:pt x="0" y="50308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2193587" y="7061971"/>
            <a:ext cx="5030884" cy="5030885"/>
          </a:xfrm>
          <a:custGeom>
            <a:avLst/>
            <a:gdLst>
              <a:gd name="connsiteX0" fmla="*/ 0 w 5030884"/>
              <a:gd name="connsiteY0" fmla="*/ 0 h 5030885"/>
              <a:gd name="connsiteX1" fmla="*/ 5030884 w 5030884"/>
              <a:gd name="connsiteY1" fmla="*/ 0 h 5030885"/>
              <a:gd name="connsiteX2" fmla="*/ 5030884 w 5030884"/>
              <a:gd name="connsiteY2" fmla="*/ 5030885 h 5030885"/>
              <a:gd name="connsiteX3" fmla="*/ 0 w 5030884"/>
              <a:gd name="connsiteY3" fmla="*/ 5030885 h 503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884" h="5030885">
                <a:moveTo>
                  <a:pt x="0" y="0"/>
                </a:moveTo>
                <a:lnTo>
                  <a:pt x="5030884" y="0"/>
                </a:lnTo>
                <a:lnTo>
                  <a:pt x="5030884" y="5030885"/>
                </a:lnTo>
                <a:lnTo>
                  <a:pt x="0" y="50308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6" name="Rectangle 5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5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30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1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2020887" y="13334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7107237" y="13334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2020887" y="68579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7107237" y="68579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7" name="Rectangle 6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7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32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190838" y="-1"/>
            <a:ext cx="7861250" cy="13716000"/>
          </a:xfrm>
          <a:custGeom>
            <a:avLst/>
            <a:gdLst>
              <a:gd name="connsiteX0" fmla="*/ 0 w 7861250"/>
              <a:gd name="connsiteY0" fmla="*/ 0 h 13716000"/>
              <a:gd name="connsiteX1" fmla="*/ 7861250 w 7861250"/>
              <a:gd name="connsiteY1" fmla="*/ 0 h 13716000"/>
              <a:gd name="connsiteX2" fmla="*/ 7861250 w 7861250"/>
              <a:gd name="connsiteY2" fmla="*/ 13716000 h 13716000"/>
              <a:gd name="connsiteX3" fmla="*/ 0 w 786125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250" h="13716000">
                <a:moveTo>
                  <a:pt x="0" y="0"/>
                </a:moveTo>
                <a:lnTo>
                  <a:pt x="7861250" y="0"/>
                </a:lnTo>
                <a:lnTo>
                  <a:pt x="786125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020888" y="-1"/>
            <a:ext cx="10172700" cy="13716000"/>
          </a:xfrm>
          <a:custGeom>
            <a:avLst/>
            <a:gdLst>
              <a:gd name="connsiteX0" fmla="*/ 0 w 7861250"/>
              <a:gd name="connsiteY0" fmla="*/ 0 h 13716000"/>
              <a:gd name="connsiteX1" fmla="*/ 7861250 w 7861250"/>
              <a:gd name="connsiteY1" fmla="*/ 0 h 13716000"/>
              <a:gd name="connsiteX2" fmla="*/ 7861250 w 7861250"/>
              <a:gd name="connsiteY2" fmla="*/ 13716000 h 13716000"/>
              <a:gd name="connsiteX3" fmla="*/ 0 w 786125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250" h="13716000">
                <a:moveTo>
                  <a:pt x="0" y="0"/>
                </a:moveTo>
                <a:lnTo>
                  <a:pt x="7861250" y="0"/>
                </a:lnTo>
                <a:lnTo>
                  <a:pt x="786125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533400" dist="342900" algn="l" rotWithShape="0">
              <a:schemeClr val="bg1">
                <a:lumMod val="65000"/>
                <a:alpha val="25000"/>
              </a:scheme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020888" y="-1"/>
            <a:ext cx="21031200" cy="13716000"/>
          </a:xfrm>
          <a:custGeom>
            <a:avLst/>
            <a:gdLst>
              <a:gd name="connsiteX0" fmla="*/ 0 w 7861250"/>
              <a:gd name="connsiteY0" fmla="*/ 0 h 13716000"/>
              <a:gd name="connsiteX1" fmla="*/ 7861250 w 7861250"/>
              <a:gd name="connsiteY1" fmla="*/ 0 h 13716000"/>
              <a:gd name="connsiteX2" fmla="*/ 7861250 w 7861250"/>
              <a:gd name="connsiteY2" fmla="*/ 13716000 h 13716000"/>
              <a:gd name="connsiteX3" fmla="*/ 0 w 786125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250" h="13716000">
                <a:moveTo>
                  <a:pt x="0" y="0"/>
                </a:moveTo>
                <a:lnTo>
                  <a:pt x="7861250" y="0"/>
                </a:lnTo>
                <a:lnTo>
                  <a:pt x="786125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533400" dist="342900" algn="l" rotWithShape="0">
              <a:schemeClr val="bg1">
                <a:lumMod val="65000"/>
                <a:alpha val="25000"/>
              </a:scheme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4870195" y="3344091"/>
            <a:ext cx="7027817" cy="7027818"/>
          </a:xfrm>
          <a:custGeom>
            <a:avLst/>
            <a:gdLst>
              <a:gd name="connsiteX0" fmla="*/ 3513909 w 7027817"/>
              <a:gd name="connsiteY0" fmla="*/ 0 h 7027818"/>
              <a:gd name="connsiteX1" fmla="*/ 7027817 w 7027817"/>
              <a:gd name="connsiteY1" fmla="*/ 3513909 h 7027818"/>
              <a:gd name="connsiteX2" fmla="*/ 3513909 w 7027817"/>
              <a:gd name="connsiteY2" fmla="*/ 7027818 h 7027818"/>
              <a:gd name="connsiteX3" fmla="*/ 0 w 7027817"/>
              <a:gd name="connsiteY3" fmla="*/ 3513909 h 7027818"/>
              <a:gd name="connsiteX4" fmla="*/ 3513909 w 7027817"/>
              <a:gd name="connsiteY4" fmla="*/ 0 h 702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7817" h="7027818">
                <a:moveTo>
                  <a:pt x="3513909" y="0"/>
                </a:moveTo>
                <a:cubicBezTo>
                  <a:pt x="5454587" y="0"/>
                  <a:pt x="7027817" y="1573231"/>
                  <a:pt x="7027817" y="3513909"/>
                </a:cubicBezTo>
                <a:cubicBezTo>
                  <a:pt x="7027817" y="5454587"/>
                  <a:pt x="5454587" y="7027818"/>
                  <a:pt x="3513909" y="7027818"/>
                </a:cubicBezTo>
                <a:cubicBezTo>
                  <a:pt x="1573231" y="7027818"/>
                  <a:pt x="0" y="5454587"/>
                  <a:pt x="0" y="3513909"/>
                </a:cubicBezTo>
                <a:cubicBezTo>
                  <a:pt x="0" y="1573231"/>
                  <a:pt x="1573231" y="0"/>
                  <a:pt x="351390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2020888" y="1257300"/>
            <a:ext cx="21031200" cy="11049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1041400" sx="98000" sy="98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sosceles Triangle 29"/>
          <p:cNvSpPr/>
          <p:nvPr userDrawn="1"/>
        </p:nvSpPr>
        <p:spPr>
          <a:xfrm>
            <a:off x="2073071" y="0"/>
            <a:ext cx="22314104" cy="13716000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2020888" y="1257300"/>
            <a:ext cx="21031200" cy="11049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4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5416740" y="1989735"/>
            <a:ext cx="13553694" cy="9736531"/>
          </a:xfrm>
          <a:custGeom>
            <a:avLst/>
            <a:gdLst>
              <a:gd name="connsiteX0" fmla="*/ 0 w 13553694"/>
              <a:gd name="connsiteY0" fmla="*/ 0 h 9736531"/>
              <a:gd name="connsiteX1" fmla="*/ 13553694 w 13553694"/>
              <a:gd name="connsiteY1" fmla="*/ 0 h 9736531"/>
              <a:gd name="connsiteX2" fmla="*/ 13553694 w 13553694"/>
              <a:gd name="connsiteY2" fmla="*/ 9736531 h 9736531"/>
              <a:gd name="connsiteX3" fmla="*/ 0 w 13553694"/>
              <a:gd name="connsiteY3" fmla="*/ 9736531 h 973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3694" h="9736531">
                <a:moveTo>
                  <a:pt x="0" y="0"/>
                </a:moveTo>
                <a:lnTo>
                  <a:pt x="13553694" y="0"/>
                </a:lnTo>
                <a:lnTo>
                  <a:pt x="13553694" y="9736531"/>
                </a:lnTo>
                <a:lnTo>
                  <a:pt x="0" y="973653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hyperlink" Target="https://www.linkedin.com/" TargetMode="External"/><Relationship Id="rId3" Type="http://schemas.openxmlformats.org/officeDocument/2006/relationships/hyperlink" Target="https://twitter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8" Type="http://schemas.openxmlformats.org/officeDocument/2006/relationships/theme" Target="../theme/theme2.xml"/><Relationship Id="rId57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57.xml"/><Relationship Id="rId55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6.xml"/><Relationship Id="rId49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5.xml"/><Relationship Id="rId39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1.xml"/><Relationship Id="rId3" Type="http://schemas.openxmlformats.org/officeDocument/2006/relationships/slideLayout" Target="../slideLayouts/slideLayout4.xml"/><Relationship Id="rId29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1.xml"/><Relationship Id="rId2" Type="http://schemas.openxmlformats.org/officeDocument/2006/relationships/slideLayout" Target="../slideLayouts/slideLayout3.xml"/><Relationship Id="rId19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/>
          <p:cNvSpPr/>
          <p:nvPr userDrawn="1"/>
        </p:nvSpPr>
        <p:spPr>
          <a:xfrm>
            <a:off x="-1" y="11934673"/>
            <a:ext cx="9734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2"/>
          </p:cNvPr>
          <p:cNvSpPr/>
          <p:nvPr userDrawn="1"/>
        </p:nvSpPr>
        <p:spPr>
          <a:xfrm>
            <a:off x="21824690" y="1275778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 userDrawn="1"/>
        </p:nvSpPr>
        <p:spPr>
          <a:xfrm rot="2700000">
            <a:off x="21908677" y="1283798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3"/>
          </p:cNvPr>
          <p:cNvSpPr/>
          <p:nvPr userDrawn="1"/>
        </p:nvSpPr>
        <p:spPr>
          <a:xfrm>
            <a:off x="23382137" y="1275778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4"/>
          </p:cNvPr>
          <p:cNvSpPr/>
          <p:nvPr userDrawn="1"/>
        </p:nvSpPr>
        <p:spPr>
          <a:xfrm>
            <a:off x="22594605" y="1275778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/>
          <p:cNvSpPr/>
          <p:nvPr userDrawn="1"/>
        </p:nvSpPr>
        <p:spPr bwMode="auto">
          <a:xfrm>
            <a:off x="22134462" y="1299877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21" name="Freeform 7"/>
          <p:cNvSpPr>
            <a:spLocks noEditPoints="1"/>
          </p:cNvSpPr>
          <p:nvPr userDrawn="1"/>
        </p:nvSpPr>
        <p:spPr bwMode="auto">
          <a:xfrm>
            <a:off x="22839029" y="12993577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22" name="Freeform 8"/>
          <p:cNvSpPr/>
          <p:nvPr userDrawn="1"/>
        </p:nvSpPr>
        <p:spPr bwMode="auto">
          <a:xfrm>
            <a:off x="23602442" y="13015573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1" name="Oval 40"/>
          <p:cNvSpPr/>
          <p:nvPr userDrawn="1"/>
        </p:nvSpPr>
        <p:spPr>
          <a:xfrm rot="2700000">
            <a:off x="22665285" y="1283798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 userDrawn="1"/>
        </p:nvSpPr>
        <p:spPr>
          <a:xfrm rot="2700000">
            <a:off x="23455980" y="1283798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</p:sldLayoutIdLst>
  <p:timing>
    <p:tnLst>
      <p:par>
        <p:cTn id="1" dur="indefinite" restart="never" nodeType="tmRoot"/>
      </p:par>
    </p:tn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tags" Target="../tags/tag2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5.xml"/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8.jpeg"/><Relationship Id="rId3" Type="http://schemas.openxmlformats.org/officeDocument/2006/relationships/hyperlink" Target="https://twitter.com/" TargetMode="External"/><Relationship Id="rId2" Type="http://schemas.openxmlformats.org/officeDocument/2006/relationships/hyperlink" Target="https://www.linkedin.com/" TargetMode="External"/><Relationship Id="rId1" Type="http://schemas.openxmlformats.org/officeDocument/2006/relationships/hyperlink" Target="https://www.facebook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image" Target="../media/image4.png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image" Target="../media/image3.jpeg"/><Relationship Id="rId4" Type="http://schemas.openxmlformats.org/officeDocument/2006/relationships/tags" Target="../tags/tag8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0" Type="http://schemas.openxmlformats.org/officeDocument/2006/relationships/notesSlide" Target="../notesSlides/notesSlide27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13" l="9992" r="93146">
                        <a14:foregroundMark x1="57391" y1="16533" x2="71759" y2="26130"/>
                        <a14:foregroundMark x1="62799" y1="47183" x2="73328" y2="60805"/>
                        <a14:foregroundMark x1="66020" y1="44520" x2="71924" y2="47183"/>
                        <a14:foregroundMark x1="58960" y1="38080" x2="69818" y2="51269"/>
                        <a14:foregroundMark x1="73493" y1="30898" x2="73658" y2="36409"/>
                        <a14:foregroundMark x1="50537" y1="17214" x2="59785" y2="19133"/>
                        <a14:foregroundMark x1="73328" y1="27307" x2="74773" y2="30650"/>
                        <a14:foregroundMark x1="30099" y1="1424" x2="26259" y2="20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3" y="-65314"/>
            <a:ext cx="20459155" cy="13636105"/>
          </a:xfrm>
          <a:prstGeom prst="rect">
            <a:avLst/>
          </a:prstGeom>
        </p:spPr>
      </p:pic>
      <p:pic>
        <p:nvPicPr>
          <p:cNvPr id="19" name="PA_PicturePlaceholder 18"/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609"/>
          <a:stretch>
            <a:fillRect/>
          </a:stretch>
        </p:blipFill>
        <p:spPr/>
      </p:pic>
      <p:sp>
        <p:nvSpPr>
          <p:cNvPr id="4" name="PA_文本框 3"/>
          <p:cNvSpPr txBox="1"/>
          <p:nvPr>
            <p:custDataLst>
              <p:tags r:id="rId6"/>
            </p:custDataLst>
          </p:nvPr>
        </p:nvSpPr>
        <p:spPr>
          <a:xfrm>
            <a:off x="2570916" y="3595646"/>
            <a:ext cx="1082860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6600" dirty="0" smtClean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森系植物纪</a:t>
            </a:r>
            <a:endParaRPr lang="en-US" sz="16600" dirty="0">
              <a:solidFill>
                <a:schemeClr val="accent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PA_文本框 4"/>
          <p:cNvSpPr txBox="1"/>
          <p:nvPr>
            <p:custDataLst>
              <p:tags r:id="rId7"/>
            </p:custDataLst>
          </p:nvPr>
        </p:nvSpPr>
        <p:spPr>
          <a:xfrm>
            <a:off x="2990755" y="6020593"/>
            <a:ext cx="7897023" cy="589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It's useful for you to write something special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PA_文本框 6"/>
          <p:cNvSpPr txBox="1"/>
          <p:nvPr>
            <p:custDataLst>
              <p:tags r:id="rId8"/>
            </p:custDataLst>
          </p:nvPr>
        </p:nvSpPr>
        <p:spPr>
          <a:xfrm>
            <a:off x="2990755" y="6858000"/>
            <a:ext cx="5639695" cy="2435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手账</a:t>
            </a:r>
            <a:r>
              <a:rPr lang="en-US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3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植物系</a:t>
            </a:r>
            <a:endParaRPr lang="en-US" altLang="zh-CN" sz="3200" dirty="0" smtClean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Aliquam</a:t>
            </a: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et ante nunc fusce tincidunt eget ligula vitae hendrerit. Phasellus id ligula ut enim elementum</a:t>
            </a: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PA_矩形 14"/>
          <p:cNvSpPr/>
          <p:nvPr>
            <p:custDataLst>
              <p:tags r:id="rId9"/>
            </p:custDataLst>
          </p:nvPr>
        </p:nvSpPr>
        <p:spPr>
          <a:xfrm>
            <a:off x="8479179" y="11084457"/>
            <a:ext cx="2595733" cy="579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View Products &gt;&gt;</a:t>
            </a: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r="16601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 rot="18900000">
            <a:off x="-5155515" y="-5139685"/>
            <a:ext cx="24252534" cy="24252534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2"/>
          </p:cNvPr>
          <p:cNvSpPr/>
          <p:nvPr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6"/>
          <p:cNvSpPr/>
          <p:nvPr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0" name="Rectangle 39">
            <a:hlinkClick r:id="rId3"/>
          </p:cNvPr>
          <p:cNvSpPr/>
          <p:nvPr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7"/>
          <p:cNvSpPr>
            <a:spLocks noEditPoints="1"/>
          </p:cNvSpPr>
          <p:nvPr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2" name="Oval 41"/>
          <p:cNvSpPr/>
          <p:nvPr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/>
          </p:cNvPr>
          <p:cNvSpPr/>
          <p:nvPr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8"/>
          <p:cNvSpPr/>
          <p:nvPr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5" name="Oval 44"/>
          <p:cNvSpPr/>
          <p:nvPr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47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9" name="Oval 48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0" name="Oval 49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52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4" name="Oval 53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3611362" y="3482318"/>
            <a:ext cx="9414187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zh-CN" altLang="en-US" sz="8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8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80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zh-CN" altLang="en-US" sz="8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8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80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505043" y="2171345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Donec</a:t>
            </a:r>
            <a:r>
              <a:rPr lang="en-US" dirty="0"/>
              <a:t> vitae dolor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 a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risus</a:t>
            </a:r>
            <a:r>
              <a:rPr lang="en-US" dirty="0"/>
              <a:t> convallis maximus.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6437429" y="7673468"/>
            <a:ext cx="526034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4800" b="1" dirty="0">
                <a:latin typeface="+mj-lt"/>
              </a:rPr>
              <a:t>Seone Capital</a:t>
            </a:r>
            <a:endParaRPr lang="en-US" sz="4800" b="1" dirty="0">
              <a:latin typeface="+mj-lt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7229990" y="8658354"/>
            <a:ext cx="4467785" cy="0"/>
            <a:chOff x="16620565" y="4448175"/>
            <a:chExt cx="4467785" cy="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16620565" y="4448175"/>
              <a:ext cx="44677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6620565" y="4448175"/>
              <a:ext cx="111498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21824921" y="8504465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01</a:t>
            </a:r>
            <a:endParaRPr lang="en-US" sz="1400" b="1"/>
          </a:p>
        </p:txBody>
      </p:sp>
      <p:sp>
        <p:nvSpPr>
          <p:cNvPr id="74" name="TextBox 73"/>
          <p:cNvSpPr txBox="1"/>
          <p:nvPr/>
        </p:nvSpPr>
        <p:spPr>
          <a:xfrm>
            <a:off x="17622191" y="8812242"/>
            <a:ext cx="407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Donec</a:t>
            </a:r>
            <a:r>
              <a:rPr lang="en-US" dirty="0"/>
              <a:t> vitae dolor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 a </a:t>
            </a:r>
            <a:r>
              <a:rPr lang="en-US" dirty="0" err="1"/>
              <a:t>odio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17229990" y="10258793"/>
            <a:ext cx="4467785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3200" b="1" dirty="0">
                <a:latin typeface="+mj-lt"/>
              </a:rPr>
              <a:t>Richardo Santino</a:t>
            </a:r>
            <a:endParaRPr lang="en-US" sz="3200" b="1" dirty="0">
              <a:latin typeface="+mj-lt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18344975" y="10997457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1824921" y="10843568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02</a:t>
            </a:r>
            <a:endParaRPr lang="en-US" sz="1400" b="1"/>
          </a:p>
        </p:txBody>
      </p:sp>
      <p:sp>
        <p:nvSpPr>
          <p:cNvPr id="78" name="TextBox 77"/>
          <p:cNvSpPr txBox="1"/>
          <p:nvPr/>
        </p:nvSpPr>
        <p:spPr>
          <a:xfrm>
            <a:off x="17622191" y="11151345"/>
            <a:ext cx="407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Donec vitae dolor sed urna laoreet</a:t>
            </a:r>
            <a:endParaRPr 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69" grpId="0"/>
      <p:bldP spid="73" grpId="0"/>
      <p:bldP spid="74" grpId="0"/>
      <p:bldP spid="75" grpId="0"/>
      <p:bldP spid="77" grpId="0"/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/>
        </p:nvSpPr>
        <p:spPr>
          <a:xfrm rot="18900000">
            <a:off x="-12952457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9310" y="4303455"/>
            <a:ext cx="926427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80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80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80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80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80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80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9310" y="6858000"/>
            <a:ext cx="7897023" cy="6718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2"/>
                </a:solidFill>
              </a:rPr>
              <a:t>It's useful for you to write something special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9310" y="7924800"/>
            <a:ext cx="895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ligula vitae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id ligula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magna. </a:t>
            </a:r>
            <a:r>
              <a:rPr lang="en-US" dirty="0" err="1"/>
              <a:t>Fusce</a:t>
            </a:r>
            <a:r>
              <a:rPr lang="en-US" dirty="0"/>
              <a:t> in magna diam.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6726829" y="4303455"/>
            <a:ext cx="4638908" cy="1294018"/>
            <a:chOff x="16726829" y="4303455"/>
            <a:chExt cx="4638908" cy="1294018"/>
          </a:xfrm>
        </p:grpSpPr>
        <p:sp>
          <p:nvSpPr>
            <p:cNvPr id="7" name="TextBox 6"/>
            <p:cNvSpPr txBox="1"/>
            <p:nvPr/>
          </p:nvSpPr>
          <p:spPr>
            <a:xfrm>
              <a:off x="16726829" y="4303455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ANNUAL </a:t>
              </a:r>
              <a:r>
                <a:rPr lang="en-US" sz="2400" b="1">
                  <a:latin typeface="+mj-lt"/>
                </a:rPr>
                <a:t>REPORT</a:t>
              </a:r>
              <a:endParaRPr lang="en-US" sz="2400" b="1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26829" y="4951142"/>
              <a:ext cx="46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Aliquam et ante nunc fusce tincidunt eget ligula vitae hendrerit. </a:t>
              </a: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054253" y="6206460"/>
            <a:ext cx="4638908" cy="1294018"/>
            <a:chOff x="17054253" y="6235833"/>
            <a:chExt cx="4638908" cy="1294018"/>
          </a:xfrm>
        </p:grpSpPr>
        <p:sp>
          <p:nvSpPr>
            <p:cNvPr id="9" name="TextBox 8"/>
            <p:cNvSpPr txBox="1"/>
            <p:nvPr/>
          </p:nvSpPr>
          <p:spPr>
            <a:xfrm>
              <a:off x="17054253" y="6235833"/>
              <a:ext cx="2190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SALES </a:t>
              </a:r>
              <a:r>
                <a:rPr lang="en-US" sz="2400" b="1" dirty="0">
                  <a:latin typeface="+mj-lt"/>
                </a:rPr>
                <a:t>REPORT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054253" y="6883520"/>
              <a:ext cx="46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Aliquam</a:t>
              </a:r>
              <a:r>
                <a:rPr lang="en-US" dirty="0"/>
                <a:t> et ante </a:t>
              </a:r>
              <a:r>
                <a:rPr lang="en-US" dirty="0" err="1"/>
                <a:t>nunc</a:t>
              </a:r>
              <a:r>
                <a:rPr lang="en-US" dirty="0"/>
                <a:t> </a:t>
              </a:r>
              <a:r>
                <a:rPr lang="en-US" dirty="0" err="1"/>
                <a:t>fusce</a:t>
              </a:r>
              <a:r>
                <a:rPr lang="en-US" dirty="0"/>
                <a:t> </a:t>
              </a:r>
              <a:r>
                <a:rPr lang="en-US" dirty="0" err="1"/>
                <a:t>tincidunt</a:t>
              </a:r>
              <a:r>
                <a:rPr lang="en-US" dirty="0"/>
                <a:t> </a:t>
              </a:r>
              <a:r>
                <a:rPr lang="en-US" dirty="0" err="1"/>
                <a:t>eget</a:t>
              </a:r>
              <a:r>
                <a:rPr lang="en-US" dirty="0"/>
                <a:t> ligula vitae </a:t>
              </a:r>
              <a:r>
                <a:rPr lang="en-US" dirty="0" err="1"/>
                <a:t>hendrerit</a:t>
              </a:r>
              <a:r>
                <a:rPr lang="en-US" dirty="0"/>
                <a:t>. 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726829" y="8109466"/>
            <a:ext cx="4638908" cy="1294018"/>
            <a:chOff x="16726829" y="8109466"/>
            <a:chExt cx="4638908" cy="1294018"/>
          </a:xfrm>
        </p:grpSpPr>
        <p:sp>
          <p:nvSpPr>
            <p:cNvPr id="11" name="TextBox 10"/>
            <p:cNvSpPr txBox="1"/>
            <p:nvPr/>
          </p:nvSpPr>
          <p:spPr>
            <a:xfrm>
              <a:off x="16726829" y="8109466"/>
              <a:ext cx="25074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CASH </a:t>
              </a:r>
              <a:r>
                <a:rPr lang="en-US" sz="2400" b="1">
                  <a:latin typeface="+mj-lt"/>
                </a:rPr>
                <a:t>BALANCE</a:t>
              </a:r>
              <a:endParaRPr lang="en-US" sz="2400" b="1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726829" y="8757153"/>
              <a:ext cx="46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Aliquam et ante nunc fusce tincidunt eget ligula vitae hendrerit. </a:t>
              </a:r>
              <a:endParaRPr lang="en-US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/>
        </p:nvSpPr>
        <p:spPr>
          <a:xfrm rot="18900000">
            <a:off x="6745241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644846" y="5630761"/>
            <a:ext cx="99054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6600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zh-CN" alt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6600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35992" y="5169096"/>
            <a:ext cx="651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/>
              <a:t>// Cras vestibulum diam id risus convallis maximus.</a:t>
            </a:r>
            <a:endParaRPr lang="en-US" sz="2400"/>
          </a:p>
        </p:txBody>
      </p:sp>
      <p:grpSp>
        <p:nvGrpSpPr>
          <p:cNvPr id="6" name="Group 5"/>
          <p:cNvGrpSpPr/>
          <p:nvPr/>
        </p:nvGrpSpPr>
        <p:grpSpPr>
          <a:xfrm>
            <a:off x="2919610" y="2611456"/>
            <a:ext cx="4709397" cy="3139598"/>
            <a:chOff x="2667171" y="2300036"/>
            <a:chExt cx="5180337" cy="3453558"/>
          </a:xfrm>
        </p:grpSpPr>
        <p:graphicFrame>
          <p:nvGraphicFramePr>
            <p:cNvPr id="7" name="Chart 6"/>
            <p:cNvGraphicFramePr/>
            <p:nvPr/>
          </p:nvGraphicFramePr>
          <p:xfrm>
            <a:off x="2667171" y="2300036"/>
            <a:ext cx="5180337" cy="34535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8" name="Oval 7"/>
            <p:cNvSpPr/>
            <p:nvPr/>
          </p:nvSpPr>
          <p:spPr>
            <a:xfrm>
              <a:off x="3864052" y="2633530"/>
              <a:ext cx="2786574" cy="27865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9576" y="3606092"/>
              <a:ext cx="2375524" cy="778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17,000</a:t>
              </a:r>
              <a:r>
                <a:rPr lang="en-US" sz="28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￥</a:t>
              </a:r>
              <a:endParaRPr lang="en-US" sz="4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17602" y="4328891"/>
              <a:ext cx="879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Per day</a:t>
              </a:r>
              <a:endParaRPr lang="en-US" sz="16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76776" y="3283402"/>
              <a:ext cx="1561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Business Profit</a:t>
              </a:r>
              <a:endParaRPr lang="en-US" sz="16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54680" y="3497608"/>
            <a:ext cx="4638908" cy="1294018"/>
            <a:chOff x="16726829" y="4303455"/>
            <a:chExt cx="4638908" cy="1294018"/>
          </a:xfrm>
        </p:grpSpPr>
        <p:sp>
          <p:nvSpPr>
            <p:cNvPr id="13" name="TextBox 12"/>
            <p:cNvSpPr txBox="1"/>
            <p:nvPr/>
          </p:nvSpPr>
          <p:spPr>
            <a:xfrm>
              <a:off x="16726829" y="4303455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  <a:latin typeface="+mj-lt"/>
                </a:rPr>
                <a:t>ANNUAL </a:t>
              </a:r>
              <a:r>
                <a:rPr lang="en-US" sz="2400" b="1">
                  <a:solidFill>
                    <a:srgbClr val="FFFFFF"/>
                  </a:solidFill>
                  <a:latin typeface="+mj-lt"/>
                </a:rPr>
                <a:t>REPORT</a:t>
              </a:r>
              <a:endParaRPr lang="en-US" sz="24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726829" y="4951142"/>
              <a:ext cx="46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Aliquam et ante nunc fusce tincidunt eget ligula vitae hendrerit. 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83719" y="7606931"/>
            <a:ext cx="4709397" cy="3139598"/>
            <a:chOff x="2667171" y="2300036"/>
            <a:chExt cx="5180337" cy="3453558"/>
          </a:xfrm>
        </p:grpSpPr>
        <p:graphicFrame>
          <p:nvGraphicFramePr>
            <p:cNvPr id="26" name="Chart 25"/>
            <p:cNvGraphicFramePr/>
            <p:nvPr/>
          </p:nvGraphicFramePr>
          <p:xfrm>
            <a:off x="2667171" y="2300036"/>
            <a:ext cx="5180337" cy="34535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7" name="Oval 26"/>
            <p:cNvSpPr/>
            <p:nvPr/>
          </p:nvSpPr>
          <p:spPr>
            <a:xfrm>
              <a:off x="3864052" y="2633530"/>
              <a:ext cx="2786574" cy="27865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69578" y="3606092"/>
              <a:ext cx="2375523" cy="778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23,000</a:t>
              </a:r>
              <a:r>
                <a:rPr lang="en-US" sz="28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￥</a:t>
              </a:r>
              <a:endParaRPr lang="en-US" sz="4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17602" y="4328891"/>
              <a:ext cx="879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Per day</a:t>
              </a:r>
              <a:endParaRPr lang="en-US" sz="16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76776" y="3283402"/>
              <a:ext cx="1561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Business Profit</a:t>
              </a:r>
              <a:endParaRPr lang="en-US" sz="16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18789" y="8493083"/>
            <a:ext cx="4638908" cy="1294018"/>
            <a:chOff x="16726829" y="4303455"/>
            <a:chExt cx="4638908" cy="1294018"/>
          </a:xfrm>
        </p:grpSpPr>
        <p:sp>
          <p:nvSpPr>
            <p:cNvPr id="32" name="TextBox 31"/>
            <p:cNvSpPr txBox="1"/>
            <p:nvPr/>
          </p:nvSpPr>
          <p:spPr>
            <a:xfrm>
              <a:off x="16726829" y="4303455"/>
              <a:ext cx="2190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  <a:latin typeface="+mj-lt"/>
                </a:rPr>
                <a:t>SALES </a:t>
              </a:r>
              <a:r>
                <a:rPr lang="en-US" sz="2400" b="1">
                  <a:solidFill>
                    <a:srgbClr val="FFFFFF"/>
                  </a:solidFill>
                  <a:latin typeface="+mj-lt"/>
                </a:rPr>
                <a:t>REPORT</a:t>
              </a:r>
              <a:endParaRPr lang="en-US" sz="24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726829" y="4951142"/>
              <a:ext cx="46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Aliquam et ante nunc fusce tincidunt eget ligula vitae hendrerit. 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/>
          <p:cNvSpPr/>
          <p:nvPr/>
        </p:nvSpPr>
        <p:spPr>
          <a:xfrm rot="18900000">
            <a:off x="5145041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  <a:alpha val="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/>
        </p:nvSpPr>
        <p:spPr>
          <a:xfrm rot="18900000">
            <a:off x="6745241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644846" y="5630761"/>
            <a:ext cx="99054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6600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zh-CN" altLang="en-US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66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6600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35992" y="5169096"/>
            <a:ext cx="651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/>
              <a:t>// Cras vestibulum diam id risus convallis maximus.</a:t>
            </a:r>
            <a:endParaRPr lang="en-US" sz="2400"/>
          </a:p>
        </p:txBody>
      </p:sp>
      <p:grpSp>
        <p:nvGrpSpPr>
          <p:cNvPr id="15" name="Group 14"/>
          <p:cNvGrpSpPr/>
          <p:nvPr/>
        </p:nvGrpSpPr>
        <p:grpSpPr>
          <a:xfrm>
            <a:off x="5838825" y="2022769"/>
            <a:ext cx="6806021" cy="1294018"/>
            <a:chOff x="5838825" y="2022769"/>
            <a:chExt cx="6806021" cy="1294018"/>
          </a:xfrm>
        </p:grpSpPr>
        <p:grpSp>
          <p:nvGrpSpPr>
            <p:cNvPr id="12" name="Group 11"/>
            <p:cNvGrpSpPr/>
            <p:nvPr/>
          </p:nvGrpSpPr>
          <p:grpSpPr>
            <a:xfrm>
              <a:off x="8005938" y="2022769"/>
              <a:ext cx="4638908" cy="1294018"/>
              <a:chOff x="16726829" y="4303455"/>
              <a:chExt cx="4638908" cy="129401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6726829" y="4303455"/>
                <a:ext cx="26468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FFFFFF"/>
                    </a:solidFill>
                    <a:latin typeface="+mj-lt"/>
                  </a:rPr>
                  <a:t>ANNUAL </a:t>
                </a:r>
                <a:r>
                  <a:rPr lang="en-US" sz="2400" b="1">
                    <a:solidFill>
                      <a:srgbClr val="FFFFFF"/>
                    </a:solidFill>
                    <a:latin typeface="+mj-lt"/>
                  </a:rPr>
                  <a:t>REPORT</a:t>
                </a:r>
                <a:endParaRPr lang="en-US" sz="2400" b="1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726829" y="4951142"/>
                <a:ext cx="46389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Aliquam et ante nunc fusce tincidunt eget ligula vitae hendrerit. 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Oval 40"/>
            <p:cNvSpPr/>
            <p:nvPr/>
          </p:nvSpPr>
          <p:spPr>
            <a:xfrm flipH="1">
              <a:off x="7291811" y="2299064"/>
              <a:ext cx="370740" cy="37074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1">
                  <a:alpha val="69000"/>
                </a:schemeClr>
              </a:solidFill>
            </a:ln>
            <a:effectLst>
              <a:outerShdw sx="126000" sy="126000" algn="ctr" rotWithShape="0">
                <a:schemeClr val="bg1"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38825" y="2263126"/>
              <a:ext cx="1109599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b="1">
                  <a:latin typeface="+mj-lt"/>
                </a:rPr>
                <a:t>09:00</a:t>
              </a:r>
              <a:r>
                <a:rPr lang="en-US"/>
                <a:t> </a:t>
              </a:r>
              <a:r>
                <a:rPr lang="en-US">
                  <a:solidFill>
                    <a:schemeClr val="tx1">
                      <a:alpha val="77000"/>
                    </a:schemeClr>
                  </a:solidFill>
                </a:rPr>
                <a:t>am</a:t>
              </a:r>
              <a:endParaRPr lang="en-US">
                <a:solidFill>
                  <a:schemeClr val="tx1">
                    <a:alpha val="77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9505" y="4140344"/>
            <a:ext cx="6921460" cy="1294018"/>
            <a:chOff x="5099505" y="4140344"/>
            <a:chExt cx="6921460" cy="1294018"/>
          </a:xfrm>
        </p:grpSpPr>
        <p:grpSp>
          <p:nvGrpSpPr>
            <p:cNvPr id="31" name="Group 30"/>
            <p:cNvGrpSpPr/>
            <p:nvPr/>
          </p:nvGrpSpPr>
          <p:grpSpPr>
            <a:xfrm>
              <a:off x="7382057" y="4140344"/>
              <a:ext cx="4638908" cy="1294018"/>
              <a:chOff x="16726829" y="4303455"/>
              <a:chExt cx="4638908" cy="1294018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6726829" y="4303455"/>
                <a:ext cx="23711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FFFFFF"/>
                    </a:solidFill>
                    <a:latin typeface="+mj-lt"/>
                  </a:rPr>
                  <a:t>AGENDA </a:t>
                </a:r>
                <a:r>
                  <a:rPr lang="en-US" sz="2400" b="1">
                    <a:solidFill>
                      <a:srgbClr val="FFFFFF"/>
                    </a:solidFill>
                    <a:latin typeface="+mj-lt"/>
                  </a:rPr>
                  <a:t>SLIDE</a:t>
                </a:r>
                <a:endParaRPr lang="en-US" sz="2400" b="1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6726829" y="4951142"/>
                <a:ext cx="46389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Phasellus id ligula ut enim elementum bibendum eget eget magna.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 flipH="1">
              <a:off x="6710786" y="4612968"/>
              <a:ext cx="370740" cy="37074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1">
                  <a:alpha val="69000"/>
                </a:schemeClr>
              </a:solidFill>
            </a:ln>
            <a:effectLst>
              <a:outerShdw sx="126000" sy="126000" algn="ctr" rotWithShape="0">
                <a:schemeClr val="bg1"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99505" y="4568210"/>
              <a:ext cx="142539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2400" b="1">
                  <a:latin typeface="+mj-lt"/>
                </a:rPr>
                <a:t>09:30</a:t>
              </a:r>
              <a:r>
                <a:rPr lang="en-US" sz="2400"/>
                <a:t> </a:t>
              </a:r>
              <a:r>
                <a:rPr lang="en-US" sz="2400">
                  <a:solidFill>
                    <a:schemeClr val="tx1">
                      <a:alpha val="77000"/>
                    </a:schemeClr>
                  </a:solidFill>
                </a:rPr>
                <a:t>am</a:t>
              </a:r>
              <a:endParaRPr lang="en-US" sz="2400">
                <a:solidFill>
                  <a:schemeClr val="tx1">
                    <a:alpha val="77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45827" y="6257919"/>
            <a:ext cx="7403004" cy="1294018"/>
            <a:chOff x="4245827" y="6257919"/>
            <a:chExt cx="7403004" cy="1294018"/>
          </a:xfrm>
        </p:grpSpPr>
        <p:grpSp>
          <p:nvGrpSpPr>
            <p:cNvPr id="23" name="Group 22"/>
            <p:cNvGrpSpPr/>
            <p:nvPr/>
          </p:nvGrpSpPr>
          <p:grpSpPr>
            <a:xfrm>
              <a:off x="7009923" y="6257919"/>
              <a:ext cx="4638908" cy="1294018"/>
              <a:chOff x="16726829" y="4303455"/>
              <a:chExt cx="4638908" cy="129401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6726829" y="4303455"/>
                <a:ext cx="2239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FFFFFF"/>
                    </a:solidFill>
                    <a:latin typeface="+mj-lt"/>
                  </a:rPr>
                  <a:t>CONFERENCE</a:t>
                </a:r>
                <a:endParaRPr lang="en-US" sz="2400" b="1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6726829" y="4951142"/>
                <a:ext cx="46389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Aliquam et ante nunc fusce tincidunt eget ligula vitae hendrerit. 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3" name="Oval 42"/>
            <p:cNvSpPr/>
            <p:nvPr/>
          </p:nvSpPr>
          <p:spPr>
            <a:xfrm flipH="1">
              <a:off x="6525416" y="6672630"/>
              <a:ext cx="370740" cy="37074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1">
                  <a:alpha val="69000"/>
                </a:schemeClr>
              </a:solidFill>
            </a:ln>
            <a:effectLst>
              <a:outerShdw sx="126000" sy="126000" algn="ctr" rotWithShape="0">
                <a:schemeClr val="bg1"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45827" y="6515324"/>
              <a:ext cx="2040944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3600" b="1">
                  <a:latin typeface="+mj-lt"/>
                </a:rPr>
                <a:t>10:00</a:t>
              </a:r>
              <a:r>
                <a:rPr lang="en-US" sz="3600"/>
                <a:t> </a:t>
              </a:r>
              <a:r>
                <a:rPr lang="en-US" sz="3600">
                  <a:solidFill>
                    <a:schemeClr val="tx1">
                      <a:alpha val="77000"/>
                    </a:schemeClr>
                  </a:solidFill>
                </a:rPr>
                <a:t>am</a:t>
              </a:r>
              <a:endParaRPr lang="en-US" sz="3600">
                <a:solidFill>
                  <a:schemeClr val="tx1">
                    <a:alpha val="77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48818" y="8375494"/>
            <a:ext cx="7144770" cy="1294018"/>
            <a:chOff x="5048818" y="8375494"/>
            <a:chExt cx="7144770" cy="1294018"/>
          </a:xfrm>
        </p:grpSpPr>
        <p:grpSp>
          <p:nvGrpSpPr>
            <p:cNvPr id="35" name="Group 34"/>
            <p:cNvGrpSpPr/>
            <p:nvPr/>
          </p:nvGrpSpPr>
          <p:grpSpPr>
            <a:xfrm>
              <a:off x="7554680" y="8375494"/>
              <a:ext cx="4638908" cy="1294018"/>
              <a:chOff x="16726829" y="4303455"/>
              <a:chExt cx="4638908" cy="1294018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6726829" y="4303455"/>
                <a:ext cx="21900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FFFFFF"/>
                    </a:solidFill>
                    <a:latin typeface="+mj-lt"/>
                  </a:rPr>
                  <a:t>SALES </a:t>
                </a:r>
                <a:r>
                  <a:rPr lang="en-US" sz="2400" b="1">
                    <a:solidFill>
                      <a:srgbClr val="FFFFFF"/>
                    </a:solidFill>
                    <a:latin typeface="+mj-lt"/>
                  </a:rPr>
                  <a:t>REPORT</a:t>
                </a:r>
                <a:endParaRPr lang="en-US" sz="2400" b="1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6726829" y="4951142"/>
                <a:ext cx="46389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Aliquam et ante nunc fusce tincidunt eget ligula vitae hendrerit. 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 flipH="1">
              <a:off x="6710786" y="8975606"/>
              <a:ext cx="370740" cy="37074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1">
                  <a:alpha val="69000"/>
                </a:schemeClr>
              </a:solidFill>
            </a:ln>
            <a:effectLst>
              <a:outerShdw sx="126000" sy="126000" algn="ctr" rotWithShape="0">
                <a:schemeClr val="bg1"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48818" y="8929440"/>
              <a:ext cx="142539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2400" b="1">
                  <a:latin typeface="+mj-lt"/>
                </a:rPr>
                <a:t>10:30</a:t>
              </a:r>
              <a:r>
                <a:rPr lang="en-US" sz="2400"/>
                <a:t> </a:t>
              </a:r>
              <a:r>
                <a:rPr lang="en-US" sz="2400">
                  <a:solidFill>
                    <a:schemeClr val="tx1">
                      <a:alpha val="77000"/>
                    </a:schemeClr>
                  </a:solidFill>
                </a:rPr>
                <a:t>am</a:t>
              </a:r>
              <a:endParaRPr lang="en-US" sz="2400">
                <a:solidFill>
                  <a:schemeClr val="tx1">
                    <a:alpha val="77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16203" y="10493068"/>
            <a:ext cx="6852486" cy="1294018"/>
            <a:chOff x="5916203" y="10493068"/>
            <a:chExt cx="6852486" cy="1294018"/>
          </a:xfrm>
        </p:grpSpPr>
        <p:grpSp>
          <p:nvGrpSpPr>
            <p:cNvPr id="38" name="Group 37"/>
            <p:cNvGrpSpPr/>
            <p:nvPr/>
          </p:nvGrpSpPr>
          <p:grpSpPr>
            <a:xfrm>
              <a:off x="8129781" y="10493068"/>
              <a:ext cx="4638908" cy="1294018"/>
              <a:chOff x="16726829" y="4303455"/>
              <a:chExt cx="4638908" cy="1294018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6726829" y="4303455"/>
                <a:ext cx="2908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FFFFFF"/>
                    </a:solidFill>
                    <a:latin typeface="+mj-lt"/>
                  </a:rPr>
                  <a:t>MEETING </a:t>
                </a:r>
                <a:r>
                  <a:rPr lang="en-US" sz="2400" b="1">
                    <a:solidFill>
                      <a:srgbClr val="FFFFFF"/>
                    </a:solidFill>
                    <a:latin typeface="+mj-lt"/>
                  </a:rPr>
                  <a:t>BUSINESS</a:t>
                </a:r>
                <a:endParaRPr lang="en-US" sz="2400" b="1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6726829" y="4951142"/>
                <a:ext cx="46389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</a:rPr>
                  <a:t>Aliquam et ante nunc fusce tincidunt eget ligula vitae hendrerit. 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5" name="Oval 44"/>
            <p:cNvSpPr/>
            <p:nvPr/>
          </p:nvSpPr>
          <p:spPr>
            <a:xfrm flipH="1">
              <a:off x="7196687" y="10949090"/>
              <a:ext cx="370740" cy="37074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1">
                  <a:alpha val="69000"/>
                </a:schemeClr>
              </a:solidFill>
            </a:ln>
            <a:effectLst>
              <a:outerShdw sx="126000" sy="126000" algn="ctr" rotWithShape="0">
                <a:schemeClr val="bg1"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6203" y="10949794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b="1">
                  <a:latin typeface="+mj-lt"/>
                </a:rPr>
                <a:t>11:30</a:t>
              </a:r>
              <a:r>
                <a:rPr lang="en-US"/>
                <a:t> </a:t>
              </a:r>
              <a:r>
                <a:rPr lang="en-US">
                  <a:solidFill>
                    <a:schemeClr val="tx1">
                      <a:alpha val="77000"/>
                    </a:schemeClr>
                  </a:solidFill>
                </a:rPr>
                <a:t>am</a:t>
              </a:r>
              <a:endParaRPr lang="en-US">
                <a:solidFill>
                  <a:schemeClr val="tx1">
                    <a:alpha val="77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4" b="12304"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-23441" y="-170674"/>
            <a:ext cx="12801601" cy="13716000"/>
          </a:xfrm>
          <a:prstGeom prst="rect">
            <a:avLst/>
          </a:prstGeom>
          <a:solidFill>
            <a:srgbClr val="0D122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/>
        </p:nvSpPr>
        <p:spPr>
          <a:xfrm rot="18900000">
            <a:off x="-9243534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  <a:alpha val="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/>
        </p:nvSpPr>
        <p:spPr>
          <a:xfrm rot="18900000">
            <a:off x="-11036058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9310" y="4303455"/>
            <a:ext cx="926427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80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80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8000" b="1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80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80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8000" b="1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9310" y="6858000"/>
            <a:ext cx="7897023" cy="6718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It's useful for you to write something special</a:t>
            </a:r>
            <a:endParaRPr lang="en-US" sz="2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9310" y="7924800"/>
            <a:ext cx="895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Fusce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tincidunt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eget</a:t>
            </a:r>
            <a:r>
              <a:rPr lang="en-US" dirty="0">
                <a:solidFill>
                  <a:srgbClr val="FFFFFF"/>
                </a:solidFill>
              </a:rPr>
              <a:t> ligula vitae </a:t>
            </a:r>
            <a:r>
              <a:rPr lang="en-US" dirty="0" err="1">
                <a:solidFill>
                  <a:srgbClr val="FFFFFF"/>
                </a:solidFill>
              </a:rPr>
              <a:t>hendrerit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Phasellus</a:t>
            </a:r>
            <a:r>
              <a:rPr lang="en-US" dirty="0">
                <a:solidFill>
                  <a:srgbClr val="FFFFFF"/>
                </a:solidFill>
              </a:rPr>
              <a:t> id ligula </a:t>
            </a:r>
            <a:r>
              <a:rPr lang="en-US" dirty="0" err="1">
                <a:solidFill>
                  <a:srgbClr val="FFFFFF"/>
                </a:solidFill>
              </a:rPr>
              <a:t>ut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enim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elementum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bibendum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eget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eget</a:t>
            </a:r>
            <a:r>
              <a:rPr lang="en-US" dirty="0">
                <a:solidFill>
                  <a:srgbClr val="FFFFFF"/>
                </a:solidFill>
              </a:rPr>
              <a:t> magna. </a:t>
            </a:r>
            <a:r>
              <a:rPr lang="en-US" dirty="0" err="1">
                <a:solidFill>
                  <a:srgbClr val="FFFFFF"/>
                </a:solidFill>
              </a:rPr>
              <a:t>Fusce</a:t>
            </a:r>
            <a:r>
              <a:rPr lang="en-US" dirty="0">
                <a:solidFill>
                  <a:srgbClr val="FFFFFF"/>
                </a:solidFill>
              </a:rPr>
              <a:t> in magna diam.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397738" y="3682365"/>
            <a:ext cx="6011287" cy="1206909"/>
            <a:chOff x="15397738" y="3682365"/>
            <a:chExt cx="6011287" cy="1206909"/>
          </a:xfrm>
        </p:grpSpPr>
        <p:grpSp>
          <p:nvGrpSpPr>
            <p:cNvPr id="15" name="Group 14"/>
            <p:cNvGrpSpPr/>
            <p:nvPr/>
          </p:nvGrpSpPr>
          <p:grpSpPr>
            <a:xfrm>
              <a:off x="15397738" y="3847648"/>
              <a:ext cx="906895" cy="911615"/>
              <a:chOff x="15277463" y="3847648"/>
              <a:chExt cx="906895" cy="911615"/>
            </a:xfrm>
          </p:grpSpPr>
          <p:sp>
            <p:nvSpPr>
              <p:cNvPr id="13" name="Rectangle: Rounded Corners 12"/>
              <p:cNvSpPr/>
              <p:nvPr/>
            </p:nvSpPr>
            <p:spPr>
              <a:xfrm rot="2700000">
                <a:off x="15275103" y="3850008"/>
                <a:ext cx="911615" cy="906895"/>
              </a:xfrm>
              <a:prstGeom prst="roundRect">
                <a:avLst>
                  <a:gd name="adj" fmla="val 21316"/>
                </a:avLst>
              </a:prstGeom>
              <a:solidFill>
                <a:schemeClr val="accent1"/>
              </a:solidFill>
              <a:ln>
                <a:solidFill>
                  <a:srgbClr val="F3F3F3"/>
                </a:solidFill>
              </a:ln>
              <a:effectLst>
                <a:outerShdw blurRad="685800" sx="102000" sy="102000" algn="ctr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t-line-business-01" panose="02000509000000000000" pitchFamily="49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5382098" y="3889000"/>
                <a:ext cx="697627" cy="707886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4000">
                    <a:solidFill>
                      <a:srgbClr val="F3F3F3"/>
                    </a:solidFill>
                    <a:latin typeface="dt-line-business-01" panose="02000509000000000000" pitchFamily="49" charset="0"/>
                    <a:cs typeface="Arial" panose="020B0604020202020204" pitchFamily="34" charset="0"/>
                  </a:rPr>
                  <a:t>I</a:t>
                </a:r>
                <a:endParaRPr lang="en-US" sz="4000">
                  <a:solidFill>
                    <a:srgbClr val="F3F3F3"/>
                  </a:solidFill>
                  <a:latin typeface="dt-line-business-01" panose="02000509000000000000" pitchFamily="49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6710025" y="3682365"/>
              <a:ext cx="2832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DESCRIPTION</a:t>
              </a:r>
              <a:r>
                <a:rPr lang="en-US" sz="2400"/>
                <a:t> </a:t>
              </a:r>
              <a:r>
                <a:rPr lang="en-US" sz="2400" b="1">
                  <a:latin typeface="+mj-lt"/>
                </a:rPr>
                <a:t>ONE</a:t>
              </a:r>
              <a:endParaRPr lang="en-US" sz="2400" b="1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710025" y="4242943"/>
              <a:ext cx="469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Phasellus id ligula ut enim elementum bibendum eget eget magna.</a:t>
              </a:r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155857" y="6126748"/>
            <a:ext cx="6011287" cy="1206909"/>
            <a:chOff x="15397738" y="3682365"/>
            <a:chExt cx="6011287" cy="1206909"/>
          </a:xfrm>
        </p:grpSpPr>
        <p:grpSp>
          <p:nvGrpSpPr>
            <p:cNvPr id="20" name="Group 19"/>
            <p:cNvGrpSpPr/>
            <p:nvPr/>
          </p:nvGrpSpPr>
          <p:grpSpPr>
            <a:xfrm>
              <a:off x="15397738" y="3847648"/>
              <a:ext cx="906895" cy="911615"/>
              <a:chOff x="15277463" y="3847648"/>
              <a:chExt cx="906895" cy="911615"/>
            </a:xfrm>
          </p:grpSpPr>
          <p:sp>
            <p:nvSpPr>
              <p:cNvPr id="23" name="Rectangle: Rounded Corners 22"/>
              <p:cNvSpPr/>
              <p:nvPr/>
            </p:nvSpPr>
            <p:spPr>
              <a:xfrm rot="2700000">
                <a:off x="15275103" y="3850008"/>
                <a:ext cx="911615" cy="906895"/>
              </a:xfrm>
              <a:prstGeom prst="roundRect">
                <a:avLst>
                  <a:gd name="adj" fmla="val 21316"/>
                </a:avLst>
              </a:prstGeom>
              <a:solidFill>
                <a:schemeClr val="accent1"/>
              </a:solidFill>
              <a:ln>
                <a:solidFill>
                  <a:srgbClr val="F3F3F3"/>
                </a:solidFill>
              </a:ln>
              <a:effectLst>
                <a:outerShdw blurRad="685800" sx="102000" sy="102000" algn="ctr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t-line-business-01" panose="02000509000000000000" pitchFamily="49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382098" y="3889000"/>
                <a:ext cx="697627" cy="707886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4000">
                    <a:solidFill>
                      <a:srgbClr val="F3F3F3"/>
                    </a:solidFill>
                    <a:latin typeface="dt-line-industry-01" panose="02000509000000000000" pitchFamily="49" charset="0"/>
                    <a:cs typeface="Arial" panose="020B0604020202020204" pitchFamily="34" charset="0"/>
                  </a:rPr>
                  <a:t>b</a:t>
                </a:r>
                <a:endParaRPr lang="en-US" sz="4000">
                  <a:solidFill>
                    <a:srgbClr val="F3F3F3"/>
                  </a:solidFill>
                  <a:latin typeface="dt-line-industry-01" panose="02000509000000000000" pitchFamily="49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6710025" y="3682365"/>
              <a:ext cx="2852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DESCRIPTION</a:t>
              </a:r>
              <a:r>
                <a:rPr lang="en-US" sz="2400"/>
                <a:t> </a:t>
              </a:r>
              <a:r>
                <a:rPr lang="en-US" sz="2400" b="1">
                  <a:latin typeface="+mj-lt"/>
                </a:rPr>
                <a:t>TWO</a:t>
              </a:r>
              <a:endParaRPr lang="en-US" sz="2400" b="1"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710025" y="4242943"/>
              <a:ext cx="469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Phasellus id ligula ut enim elementum bibendum eget eget magna.</a:t>
              </a:r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397738" y="8571131"/>
            <a:ext cx="6011287" cy="1206909"/>
            <a:chOff x="15397738" y="3682365"/>
            <a:chExt cx="6011287" cy="1206909"/>
          </a:xfrm>
        </p:grpSpPr>
        <p:grpSp>
          <p:nvGrpSpPr>
            <p:cNvPr id="26" name="Group 25"/>
            <p:cNvGrpSpPr/>
            <p:nvPr/>
          </p:nvGrpSpPr>
          <p:grpSpPr>
            <a:xfrm>
              <a:off x="15397738" y="3847648"/>
              <a:ext cx="906895" cy="911615"/>
              <a:chOff x="15277463" y="3847648"/>
              <a:chExt cx="906895" cy="911615"/>
            </a:xfrm>
          </p:grpSpPr>
          <p:sp>
            <p:nvSpPr>
              <p:cNvPr id="29" name="Rectangle: Rounded Corners 28"/>
              <p:cNvSpPr/>
              <p:nvPr/>
            </p:nvSpPr>
            <p:spPr>
              <a:xfrm rot="2700000">
                <a:off x="15275103" y="3850008"/>
                <a:ext cx="911615" cy="906895"/>
              </a:xfrm>
              <a:prstGeom prst="roundRect">
                <a:avLst>
                  <a:gd name="adj" fmla="val 21316"/>
                </a:avLst>
              </a:prstGeom>
              <a:solidFill>
                <a:schemeClr val="accent1"/>
              </a:solidFill>
              <a:ln>
                <a:solidFill>
                  <a:srgbClr val="F3F3F3"/>
                </a:solidFill>
              </a:ln>
              <a:effectLst>
                <a:outerShdw blurRad="685800" sx="102000" sy="102000" algn="ctr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t-line-business-01" panose="02000509000000000000" pitchFamily="49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5382098" y="3889000"/>
                <a:ext cx="697627" cy="707886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4000">
                    <a:solidFill>
                      <a:srgbClr val="F3F3F3"/>
                    </a:solidFill>
                    <a:latin typeface="dt-line-industry-01" panose="02000509000000000000" pitchFamily="49" charset="0"/>
                    <a:cs typeface="Arial" panose="020B0604020202020204" pitchFamily="34" charset="0"/>
                  </a:rPr>
                  <a:t>f</a:t>
                </a:r>
                <a:endParaRPr lang="en-US" sz="4000">
                  <a:solidFill>
                    <a:srgbClr val="F3F3F3"/>
                  </a:solidFill>
                  <a:latin typeface="dt-line-industry-01" panose="02000509000000000000" pitchFamily="49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6710025" y="3682365"/>
              <a:ext cx="3025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+mj-lt"/>
                </a:rPr>
                <a:t>DESCRIPTION</a:t>
              </a:r>
              <a:r>
                <a:rPr lang="en-US" sz="2400"/>
                <a:t> </a:t>
              </a:r>
              <a:r>
                <a:rPr lang="en-US" sz="2400" b="1">
                  <a:latin typeface="+mj-lt"/>
                </a:rPr>
                <a:t>THREE</a:t>
              </a:r>
              <a:endParaRPr lang="en-US" sz="2400" b="1"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710025" y="4242943"/>
              <a:ext cx="469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Phasellus id ligula ut enim elementum bibendum eget eget magna.</a:t>
              </a:r>
              <a:endParaRPr lang="en-US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r="23611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 rot="18900000">
            <a:off x="-9243534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  <a:alpha val="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" name="Freeform: Shape 3"/>
          <p:cNvSpPr/>
          <p:nvPr/>
        </p:nvSpPr>
        <p:spPr>
          <a:xfrm rot="18900000">
            <a:off x="-11036058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072095" y="5043069"/>
            <a:ext cx="6185193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6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6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6600" b="1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6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6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6600" b="1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72095" y="9010084"/>
            <a:ext cx="5732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>
                    <a:lumMod val="90000"/>
                    <a:lumOff val="10000"/>
                  </a:schemeClr>
                </a:solidFill>
              </a:rPr>
              <a:t>Fusce tincidunt eget ligula vitae hendrerit. Phasellus id ligula ut enim elementum bibendum eget eget magna. Fusce in magna diam.</a:t>
            </a:r>
            <a:endParaRPr lang="en-US" sz="20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r="18647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 rot="18900000">
            <a:off x="-1609080" y="-5139685"/>
            <a:ext cx="24252534" cy="24252534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>
              <a:alpha val="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/>
        </p:nvSpPr>
        <p:spPr>
          <a:xfrm rot="18900000">
            <a:off x="1169708" y="-4037297"/>
            <a:ext cx="22047758" cy="22047758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51223" y="3982065"/>
            <a:ext cx="4969209" cy="5751871"/>
          </a:xfrm>
          <a:prstGeom prst="rect">
            <a:avLst/>
          </a:prstGeom>
          <a:noFill/>
          <a:ln w="190500">
            <a:solidFill>
              <a:schemeClr val="accent1">
                <a:lumMod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033705" y="4734342"/>
            <a:ext cx="4702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54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5400" b="1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54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54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5400" b="1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56727" y="3785179"/>
            <a:ext cx="3788228" cy="5449702"/>
            <a:chOff x="18261875" y="3785179"/>
            <a:chExt cx="3788228" cy="5449702"/>
          </a:xfrm>
        </p:grpSpPr>
        <p:sp>
          <p:nvSpPr>
            <p:cNvPr id="17" name="Rectangle 16"/>
            <p:cNvSpPr/>
            <p:nvPr/>
          </p:nvSpPr>
          <p:spPr>
            <a:xfrm>
              <a:off x="18261875" y="3785179"/>
              <a:ext cx="121058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0">
                  <a:solidFill>
                    <a:srgbClr val="FFFFFF"/>
                  </a:solidFill>
                  <a:latin typeface="dt-line-technology-01" panose="02000509000000000000" pitchFamily="49" charset="0"/>
                  <a:cs typeface="Arial" panose="020B0604020202020204" pitchFamily="34" charset="0"/>
                </a:rPr>
                <a:t>(</a:t>
              </a:r>
              <a:endParaRPr lang="en-US" sz="8000">
                <a:solidFill>
                  <a:srgbClr val="FFFFFF"/>
                </a:solidFill>
                <a:latin typeface="dt-line-technology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261875" y="5329646"/>
              <a:ext cx="378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</a:rPr>
                <a:t>Rocket Plan &gt;</a:t>
              </a:r>
              <a:endParaRPr lang="en-US" sz="3600" b="1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261875" y="6174268"/>
              <a:ext cx="3788228" cy="193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FFFF"/>
                  </a:solidFill>
                </a:rPr>
                <a:t>This is a very young collection of charts, with the goal of keeping these components very customizable.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61875" y="8311551"/>
              <a:ext cx="3788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Icon Fonts, Vector SVG's, pages 14x14px vector icons.</a:t>
              </a:r>
              <a:endParaRPr lang="en-US" i="1" u="sng">
                <a:solidFill>
                  <a:schemeClr val="tx1">
                    <a:lumMod val="25000"/>
                    <a:lumOff val="75000"/>
                  </a:schemeClr>
                </a:solidFill>
              </a:endParaRPr>
            </a:p>
            <a:p>
              <a:endParaRPr lang="en-US" i="1" u="sng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6" name="Rectangle 4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 txBox="1"/>
          <p:nvPr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3F3F3"/>
          </a:solidFill>
        </p:grpSpPr>
        <p:sp>
          <p:nvSpPr>
            <p:cNvPr id="30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61" name="Rectangle 60">
            <a:hlinkClick r:id="rId1"/>
          </p:cNvPr>
          <p:cNvSpPr/>
          <p:nvPr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"/>
          <p:cNvSpPr/>
          <p:nvPr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64" name="Rectangle 63">
            <a:hlinkClick r:id="rId2"/>
          </p:cNvPr>
          <p:cNvSpPr/>
          <p:nvPr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7"/>
          <p:cNvSpPr>
            <a:spLocks noEditPoints="1"/>
          </p:cNvSpPr>
          <p:nvPr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66" name="Oval 65"/>
          <p:cNvSpPr/>
          <p:nvPr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3"/>
          </p:cNvPr>
          <p:cNvSpPr/>
          <p:nvPr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8"/>
          <p:cNvSpPr/>
          <p:nvPr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69" name="Oval 68"/>
          <p:cNvSpPr/>
          <p:nvPr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7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b="10734"/>
          <a:stretch>
            <a:fillRect/>
          </a:stretch>
        </p:blipFill>
        <p:spPr/>
      </p:pic>
      <p:sp>
        <p:nvSpPr>
          <p:cNvPr id="95" name="Rectangle 94"/>
          <p:cNvSpPr/>
          <p:nvPr/>
        </p:nvSpPr>
        <p:spPr>
          <a:xfrm>
            <a:off x="2640020" y="3803904"/>
            <a:ext cx="7500320" cy="6303493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3322417" y="6563575"/>
            <a:ext cx="597965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5400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5400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5400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5400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5400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22417" y="4393750"/>
            <a:ext cx="5455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Donec vitae dolor sed urna laoreet consectetur et a odio. Cras vestibulum diam id risus convallis maximus. Lorem ipsum dolor sit amet, consectetur adipiscing elit.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6" name="Right Triangle 95"/>
          <p:cNvSpPr/>
          <p:nvPr/>
        </p:nvSpPr>
        <p:spPr>
          <a:xfrm rot="16200000">
            <a:off x="9225940" y="9192997"/>
            <a:ext cx="914400" cy="9144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18119486" y="3967978"/>
            <a:ext cx="3726611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accent2"/>
                </a:solidFill>
                <a:latin typeface="+mj-lt"/>
              </a:rPr>
              <a:t>STEP SECOND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accent2"/>
                </a:solidFill>
                <a:latin typeface="+mj-lt"/>
              </a:rPr>
              <a:t>Aliquam</a:t>
            </a:r>
            <a:r>
              <a:rPr lang="en-US" sz="2400" dirty="0">
                <a:solidFill>
                  <a:schemeClr val="accent2"/>
                </a:solidFill>
                <a:latin typeface="+mj-lt"/>
              </a:rPr>
              <a:t> et ante </a:t>
            </a:r>
            <a:r>
              <a:rPr lang="en-US" sz="2400" dirty="0" err="1">
                <a:solidFill>
                  <a:schemeClr val="accent2"/>
                </a:solidFill>
                <a:latin typeface="+mj-lt"/>
              </a:rPr>
              <a:t>nunc</a:t>
            </a:r>
            <a:r>
              <a:rPr 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+mj-lt"/>
              </a:rPr>
              <a:t>fusce</a:t>
            </a:r>
            <a:r>
              <a:rPr 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+mj-lt"/>
              </a:rPr>
              <a:t>tincidunt</a:t>
            </a:r>
            <a:r>
              <a:rPr lang="en-US" sz="24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+mj-lt"/>
              </a:rPr>
              <a:t>eget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Invest 002</a:t>
            </a:r>
            <a:endParaRPr lang="en-US" sz="24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i="1" dirty="0" err="1">
                <a:solidFill>
                  <a:schemeClr val="accent2"/>
                </a:solidFill>
              </a:rPr>
              <a:t>Donec</a:t>
            </a:r>
            <a:r>
              <a:rPr lang="en-US" sz="2000" i="1" dirty="0">
                <a:solidFill>
                  <a:schemeClr val="accent2"/>
                </a:solidFill>
              </a:rPr>
              <a:t> vitae dolor </a:t>
            </a:r>
            <a:r>
              <a:rPr lang="en-US" sz="2000" i="1" dirty="0" err="1">
                <a:solidFill>
                  <a:schemeClr val="accent2"/>
                </a:solidFill>
              </a:rPr>
              <a:t>sed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urna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laoreet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consectetur</a:t>
            </a:r>
            <a:r>
              <a:rPr lang="en-US" sz="2000" i="1" dirty="0">
                <a:solidFill>
                  <a:schemeClr val="accent2"/>
                </a:solidFill>
              </a:rPr>
              <a:t> et a </a:t>
            </a:r>
            <a:r>
              <a:rPr lang="en-US" sz="2000" i="1" dirty="0" err="1">
                <a:solidFill>
                  <a:schemeClr val="accent2"/>
                </a:solidFill>
              </a:rPr>
              <a:t>odio</a:t>
            </a:r>
            <a:endParaRPr lang="en-US" sz="2000" i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endParaRPr lang="en-US" sz="2000" i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2"/>
                </a:solidFill>
              </a:rPr>
              <a:t>Sed</a:t>
            </a:r>
            <a:r>
              <a:rPr lang="en-US" sz="2000" dirty="0">
                <a:solidFill>
                  <a:schemeClr val="accent2"/>
                </a:solidFill>
              </a:rPr>
              <a:t> ipsum </a:t>
            </a:r>
            <a:r>
              <a:rPr lang="en-US" sz="2000" dirty="0" err="1">
                <a:solidFill>
                  <a:schemeClr val="accent2"/>
                </a:solidFill>
              </a:rPr>
              <a:t>leo</a:t>
            </a:r>
            <a:r>
              <a:rPr lang="en-US" sz="2000" dirty="0">
                <a:solidFill>
                  <a:schemeClr val="accent2"/>
                </a:solidFill>
              </a:rPr>
              <a:t>, </a:t>
            </a:r>
            <a:r>
              <a:rPr lang="en-US" sz="2000" dirty="0" err="1">
                <a:solidFill>
                  <a:schemeClr val="accent2"/>
                </a:solidFill>
              </a:rPr>
              <a:t>volutpat</a:t>
            </a:r>
            <a:r>
              <a:rPr lang="en-US" sz="2000" dirty="0">
                <a:solidFill>
                  <a:schemeClr val="accent2"/>
                </a:solidFill>
              </a:rPr>
              <a:t> id convallis vitae, </a:t>
            </a:r>
            <a:r>
              <a:rPr lang="en-US" sz="2000" dirty="0" err="1">
                <a:solidFill>
                  <a:schemeClr val="accent2"/>
                </a:solidFill>
              </a:rPr>
              <a:t>mollis</a:t>
            </a:r>
            <a:r>
              <a:rPr lang="en-US" sz="2000" dirty="0">
                <a:solidFill>
                  <a:schemeClr val="accent2"/>
                </a:solidFill>
              </a:rPr>
              <a:t> ac dui. Cum </a:t>
            </a:r>
            <a:r>
              <a:rPr lang="en-US" sz="2000" dirty="0" err="1">
                <a:solidFill>
                  <a:schemeClr val="accent2"/>
                </a:solidFill>
              </a:rPr>
              <a:t>sociis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natoque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penatibus</a:t>
            </a:r>
            <a:r>
              <a:rPr lang="en-US" sz="2000" dirty="0">
                <a:solidFill>
                  <a:schemeClr val="accent2"/>
                </a:solidFill>
              </a:rPr>
              <a:t> et </a:t>
            </a:r>
            <a:r>
              <a:rPr lang="en-US" sz="2000" dirty="0" err="1">
                <a:solidFill>
                  <a:schemeClr val="accent2"/>
                </a:solidFill>
              </a:rPr>
              <a:t>magnis</a:t>
            </a:r>
            <a:r>
              <a:rPr lang="en-US" sz="2000" dirty="0">
                <a:solidFill>
                  <a:schemeClr val="accent2"/>
                </a:solidFill>
              </a:rPr>
              <a:t> dis parturient </a:t>
            </a:r>
            <a:r>
              <a:rPr lang="en-US" sz="2000" dirty="0" err="1">
                <a:solidFill>
                  <a:schemeClr val="accent2"/>
                </a:solidFill>
              </a:rPr>
              <a:t>montes</a:t>
            </a:r>
            <a:r>
              <a:rPr lang="en-US" sz="2000" dirty="0">
                <a:solidFill>
                  <a:schemeClr val="accent2"/>
                </a:solidFill>
              </a:rPr>
              <a:t>, </a:t>
            </a:r>
            <a:r>
              <a:rPr lang="en-US" sz="2000" dirty="0" err="1">
                <a:solidFill>
                  <a:schemeClr val="accent2"/>
                </a:solidFill>
              </a:rPr>
              <a:t>nascetur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ridiculus</a:t>
            </a:r>
            <a:r>
              <a:rPr lang="en-US" sz="2000" dirty="0">
                <a:solidFill>
                  <a:schemeClr val="accent2"/>
                </a:solidFill>
              </a:rPr>
              <a:t> mus.</a:t>
            </a:r>
            <a:endParaRPr lang="en-US" sz="2400" dirty="0">
              <a:solidFill>
                <a:schemeClr val="accent2"/>
              </a:solidFill>
            </a:endParaRPr>
          </a:p>
          <a:p>
            <a:endParaRPr lang="en-US" sz="2400" b="1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2" grpId="0" animBg="1"/>
      <p:bldP spid="63" grpId="0" animBg="1"/>
      <p:bldP spid="65" grpId="0" animBg="1"/>
      <p:bldP spid="66" grpId="0" animBg="1"/>
      <p:bldP spid="68" grpId="0" animBg="1"/>
      <p:bldP spid="69" grpId="0" animBg="1"/>
      <p:bldP spid="83" grpId="0"/>
      <p:bldP spid="9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464762" y="3439422"/>
            <a:ext cx="7428025" cy="8540211"/>
            <a:chOff x="5464762" y="3439422"/>
            <a:chExt cx="7428025" cy="8540211"/>
          </a:xfrm>
        </p:grpSpPr>
        <p:sp>
          <p:nvSpPr>
            <p:cNvPr id="5" name="Freeform 5"/>
            <p:cNvSpPr/>
            <p:nvPr/>
          </p:nvSpPr>
          <p:spPr bwMode="auto">
            <a:xfrm>
              <a:off x="5464762" y="3439422"/>
              <a:ext cx="7428025" cy="8540211"/>
            </a:xfrm>
            <a:custGeom>
              <a:avLst/>
              <a:gdLst>
                <a:gd name="T0" fmla="*/ 0 w 2224"/>
                <a:gd name="T1" fmla="*/ 1003 h 2555"/>
                <a:gd name="T2" fmla="*/ 1112 w 2224"/>
                <a:gd name="T3" fmla="*/ 0 h 2555"/>
                <a:gd name="T4" fmla="*/ 2224 w 2224"/>
                <a:gd name="T5" fmla="*/ 1004 h 2555"/>
                <a:gd name="T6" fmla="*/ 1741 w 2224"/>
                <a:gd name="T7" fmla="*/ 1487 h 2555"/>
                <a:gd name="T8" fmla="*/ 1585 w 2224"/>
                <a:gd name="T9" fmla="*/ 1321 h 2555"/>
                <a:gd name="T10" fmla="*/ 1585 w 2224"/>
                <a:gd name="T11" fmla="*/ 2555 h 2555"/>
                <a:gd name="T12" fmla="*/ 639 w 2224"/>
                <a:gd name="T13" fmla="*/ 2555 h 2555"/>
                <a:gd name="T14" fmla="*/ 639 w 2224"/>
                <a:gd name="T15" fmla="*/ 1335 h 2555"/>
                <a:gd name="T16" fmla="*/ 492 w 2224"/>
                <a:gd name="T17" fmla="*/ 1498 h 2555"/>
                <a:gd name="T18" fmla="*/ 0 w 2224"/>
                <a:gd name="T19" fmla="*/ 1003 h 2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4" h="2555">
                  <a:moveTo>
                    <a:pt x="0" y="1003"/>
                  </a:moveTo>
                  <a:cubicBezTo>
                    <a:pt x="1112" y="0"/>
                    <a:pt x="1112" y="0"/>
                    <a:pt x="1112" y="0"/>
                  </a:cubicBezTo>
                  <a:cubicBezTo>
                    <a:pt x="2224" y="1004"/>
                    <a:pt x="2224" y="1004"/>
                    <a:pt x="2224" y="1004"/>
                  </a:cubicBezTo>
                  <a:cubicBezTo>
                    <a:pt x="1741" y="1487"/>
                    <a:pt x="1741" y="1487"/>
                    <a:pt x="1741" y="1487"/>
                  </a:cubicBezTo>
                  <a:cubicBezTo>
                    <a:pt x="1585" y="1321"/>
                    <a:pt x="1585" y="1321"/>
                    <a:pt x="1585" y="1321"/>
                  </a:cubicBezTo>
                  <a:cubicBezTo>
                    <a:pt x="1585" y="2555"/>
                    <a:pt x="1585" y="2555"/>
                    <a:pt x="1585" y="2555"/>
                  </a:cubicBezTo>
                  <a:cubicBezTo>
                    <a:pt x="1339" y="2555"/>
                    <a:pt x="885" y="2555"/>
                    <a:pt x="639" y="2555"/>
                  </a:cubicBezTo>
                  <a:cubicBezTo>
                    <a:pt x="639" y="1335"/>
                    <a:pt x="639" y="1335"/>
                    <a:pt x="639" y="1335"/>
                  </a:cubicBezTo>
                  <a:cubicBezTo>
                    <a:pt x="492" y="1498"/>
                    <a:pt x="492" y="1498"/>
                    <a:pt x="492" y="1498"/>
                  </a:cubicBezTo>
                  <a:cubicBezTo>
                    <a:pt x="0" y="1003"/>
                    <a:pt x="0" y="1003"/>
                    <a:pt x="0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413856" y="4961844"/>
              <a:ext cx="1529835" cy="1529835"/>
              <a:chOff x="9069843" y="4576075"/>
              <a:chExt cx="1264326" cy="1264326"/>
            </a:xfrm>
            <a:effectLst>
              <a:outerShdw blurRad="63500" dist="381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Oval 8"/>
              <p:cNvSpPr/>
              <p:nvPr/>
            </p:nvSpPr>
            <p:spPr>
              <a:xfrm>
                <a:off x="9172236" y="4776433"/>
                <a:ext cx="1059540" cy="1059540"/>
              </a:xfrm>
              <a:prstGeom prst="ellipse">
                <a:avLst/>
              </a:prstGeom>
              <a:solidFill>
                <a:schemeClr val="bg1"/>
              </a:solidFill>
              <a:ln w="317500">
                <a:solidFill>
                  <a:schemeClr val="bg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9069843" y="4576075"/>
                <a:ext cx="1264326" cy="12643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chemeClr val="tx1"/>
                    </a:solidFill>
                    <a:latin typeface="dt-business-02" panose="02000509000000000000" pitchFamily="49" charset="0"/>
                  </a:rPr>
                  <a:t>V</a:t>
                </a:r>
                <a:endParaRPr lang="en-US" sz="4000">
                  <a:solidFill>
                    <a:schemeClr val="tx1"/>
                  </a:solidFill>
                  <a:latin typeface="dt-business-02" panose="02000509000000000000" pitchFamily="49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258224" y="7391012"/>
              <a:ext cx="1941962" cy="1601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>
                  <a:solidFill>
                    <a:srgbClr val="FFFFFF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UP</a:t>
              </a:r>
              <a:endParaRPr lang="en-US" sz="800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27458" y="10141274"/>
              <a:ext cx="270263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>
                  <a:solidFill>
                    <a:srgbClr val="FFFFFF"/>
                  </a:solidFill>
                </a:rPr>
                <a:t> Phasellus id ligula ut enim elementum bibendum eget eget magna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224" y="8249919"/>
            <a:ext cx="1464118" cy="208167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1494389" y="3443264"/>
            <a:ext cx="7428025" cy="8563261"/>
            <a:chOff x="11494389" y="3443264"/>
            <a:chExt cx="7428025" cy="8563261"/>
          </a:xfrm>
        </p:grpSpPr>
        <p:sp>
          <p:nvSpPr>
            <p:cNvPr id="6" name="Freeform 6"/>
            <p:cNvSpPr/>
            <p:nvPr/>
          </p:nvSpPr>
          <p:spPr bwMode="auto">
            <a:xfrm>
              <a:off x="11494389" y="3443264"/>
              <a:ext cx="7428025" cy="8563261"/>
            </a:xfrm>
            <a:custGeom>
              <a:avLst/>
              <a:gdLst>
                <a:gd name="T0" fmla="*/ 0 w 2224"/>
                <a:gd name="T1" fmla="*/ 1559 h 2562"/>
                <a:gd name="T2" fmla="*/ 1112 w 2224"/>
                <a:gd name="T3" fmla="*/ 2562 h 2562"/>
                <a:gd name="T4" fmla="*/ 2224 w 2224"/>
                <a:gd name="T5" fmla="*/ 1558 h 2562"/>
                <a:gd name="T6" fmla="*/ 1741 w 2224"/>
                <a:gd name="T7" fmla="*/ 1075 h 2562"/>
                <a:gd name="T8" fmla="*/ 1585 w 2224"/>
                <a:gd name="T9" fmla="*/ 1241 h 2562"/>
                <a:gd name="T10" fmla="*/ 1585 w 2224"/>
                <a:gd name="T11" fmla="*/ 0 h 2562"/>
                <a:gd name="T12" fmla="*/ 639 w 2224"/>
                <a:gd name="T13" fmla="*/ 0 h 2562"/>
                <a:gd name="T14" fmla="*/ 639 w 2224"/>
                <a:gd name="T15" fmla="*/ 1227 h 2562"/>
                <a:gd name="T16" fmla="*/ 492 w 2224"/>
                <a:gd name="T17" fmla="*/ 1064 h 2562"/>
                <a:gd name="T18" fmla="*/ 0 w 2224"/>
                <a:gd name="T19" fmla="*/ 1559 h 2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4" h="2562">
                  <a:moveTo>
                    <a:pt x="0" y="1559"/>
                  </a:moveTo>
                  <a:cubicBezTo>
                    <a:pt x="1112" y="2562"/>
                    <a:pt x="1112" y="2562"/>
                    <a:pt x="1112" y="2562"/>
                  </a:cubicBezTo>
                  <a:cubicBezTo>
                    <a:pt x="2224" y="1558"/>
                    <a:pt x="2224" y="1558"/>
                    <a:pt x="2224" y="1558"/>
                  </a:cubicBezTo>
                  <a:cubicBezTo>
                    <a:pt x="1741" y="1075"/>
                    <a:pt x="1741" y="1075"/>
                    <a:pt x="1741" y="1075"/>
                  </a:cubicBezTo>
                  <a:cubicBezTo>
                    <a:pt x="1585" y="1241"/>
                    <a:pt x="1585" y="1241"/>
                    <a:pt x="1585" y="1241"/>
                  </a:cubicBezTo>
                  <a:cubicBezTo>
                    <a:pt x="1585" y="0"/>
                    <a:pt x="1585" y="0"/>
                    <a:pt x="1585" y="0"/>
                  </a:cubicBezTo>
                  <a:cubicBezTo>
                    <a:pt x="1339" y="0"/>
                    <a:pt x="885" y="0"/>
                    <a:pt x="639" y="0"/>
                  </a:cubicBezTo>
                  <a:cubicBezTo>
                    <a:pt x="639" y="1227"/>
                    <a:pt x="639" y="1227"/>
                    <a:pt x="639" y="1227"/>
                  </a:cubicBezTo>
                  <a:cubicBezTo>
                    <a:pt x="492" y="1064"/>
                    <a:pt x="492" y="1064"/>
                    <a:pt x="492" y="1064"/>
                  </a:cubicBezTo>
                  <a:cubicBezTo>
                    <a:pt x="0" y="1559"/>
                    <a:pt x="0" y="1559"/>
                    <a:pt x="0" y="155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443484" y="8755298"/>
              <a:ext cx="1529835" cy="1529835"/>
              <a:chOff x="14053006" y="7711161"/>
              <a:chExt cx="1264326" cy="1264326"/>
            </a:xfrm>
            <a:effectLst>
              <a:outerShdw blurRad="63500" dist="381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Oval 10"/>
              <p:cNvSpPr/>
              <p:nvPr/>
            </p:nvSpPr>
            <p:spPr>
              <a:xfrm>
                <a:off x="14155399" y="7911519"/>
                <a:ext cx="1059540" cy="1059540"/>
              </a:xfrm>
              <a:prstGeom prst="ellipse">
                <a:avLst/>
              </a:prstGeom>
              <a:solidFill>
                <a:schemeClr val="bg1"/>
              </a:solidFill>
              <a:ln w="317500">
                <a:solidFill>
                  <a:schemeClr val="bg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053006" y="7711161"/>
                <a:ext cx="1264326" cy="126432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chemeClr val="tx1"/>
                    </a:solidFill>
                    <a:latin typeface="dt-business-03" panose="02000509000000000000" pitchFamily="49" charset="0"/>
                  </a:rPr>
                  <a:t>X</a:t>
                </a:r>
                <a:endParaRPr lang="en-US" sz="4000">
                  <a:solidFill>
                    <a:schemeClr val="tx1"/>
                  </a:solidFill>
                  <a:latin typeface="dt-business-03" panose="02000509000000000000" pitchFamily="49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183470" y="7700184"/>
              <a:ext cx="2049857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DOWN</a:t>
              </a:r>
              <a:endParaRPr lang="en-US" sz="4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57086" y="4383275"/>
              <a:ext cx="270263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 Phasellus id ligula ut enim elementum bibendum eget eget magna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958720" y="4089609"/>
            <a:ext cx="3855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Planning</a:t>
            </a:r>
            <a:endParaRPr lang="en-US" sz="2800"/>
          </a:p>
          <a:p>
            <a:r>
              <a:rPr lang="en-US"/>
              <a:t>Aenean ac viverra neque. Maecenas ullamcorper turpis sed tellus vestibulum bibendum quam dictum venenatis ut ac diam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10173" y="9012196"/>
            <a:ext cx="4328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2"/>
                </a:solidFill>
              </a:rPr>
              <a:t>Recruitment</a:t>
            </a:r>
            <a:endParaRPr lang="en-US" sz="2800" dirty="0">
              <a:solidFill>
                <a:schemeClr val="bg2"/>
              </a:solidFill>
            </a:endParaRPr>
          </a:p>
          <a:p>
            <a:pPr algn="l"/>
            <a:r>
              <a:rPr lang="en-US" dirty="0" err="1"/>
              <a:t>Aenean</a:t>
            </a:r>
            <a:r>
              <a:rPr lang="en-US" dirty="0"/>
              <a:t> 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quam dictum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ac </a:t>
            </a:r>
            <a:r>
              <a:rPr lang="en-US" dirty="0" err="1"/>
              <a:t>diam</a:t>
            </a:r>
            <a:endParaRPr lang="en-US" dirty="0"/>
          </a:p>
        </p:txBody>
      </p:sp>
      <p:sp>
        <p:nvSpPr>
          <p:cNvPr id="22" name="Title 1"/>
          <p:cNvSpPr txBox="1"/>
          <p:nvPr/>
        </p:nvSpPr>
        <p:spPr>
          <a:xfrm>
            <a:off x="2859519" y="2043306"/>
            <a:ext cx="7931218" cy="1097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草本类</a:t>
            </a:r>
            <a:r>
              <a:rPr lang="zh-CN" alt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植物</a:t>
            </a:r>
            <a:endParaRPr lang="en-US" altLang="zh-CN" b="1" dirty="0" smtClean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With 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smooth animations to enhance your story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07424" y="5613151"/>
            <a:ext cx="1464118" cy="208167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685910" y="4138651"/>
            <a:ext cx="7058025" cy="6138864"/>
            <a:chOff x="5190610" y="4138651"/>
            <a:chExt cx="7058025" cy="6138864"/>
          </a:xfrm>
        </p:grpSpPr>
        <p:sp>
          <p:nvSpPr>
            <p:cNvPr id="3" name="Freeform 5"/>
            <p:cNvSpPr/>
            <p:nvPr/>
          </p:nvSpPr>
          <p:spPr bwMode="auto">
            <a:xfrm rot="5400000">
              <a:off x="5650191" y="3679070"/>
              <a:ext cx="6138864" cy="7058025"/>
            </a:xfrm>
            <a:custGeom>
              <a:avLst/>
              <a:gdLst>
                <a:gd name="T0" fmla="*/ 0 w 2224"/>
                <a:gd name="T1" fmla="*/ 1003 h 2555"/>
                <a:gd name="T2" fmla="*/ 1112 w 2224"/>
                <a:gd name="T3" fmla="*/ 0 h 2555"/>
                <a:gd name="T4" fmla="*/ 2224 w 2224"/>
                <a:gd name="T5" fmla="*/ 1004 h 2555"/>
                <a:gd name="T6" fmla="*/ 1741 w 2224"/>
                <a:gd name="T7" fmla="*/ 1487 h 2555"/>
                <a:gd name="T8" fmla="*/ 1585 w 2224"/>
                <a:gd name="T9" fmla="*/ 1321 h 2555"/>
                <a:gd name="T10" fmla="*/ 1585 w 2224"/>
                <a:gd name="T11" fmla="*/ 2555 h 2555"/>
                <a:gd name="T12" fmla="*/ 639 w 2224"/>
                <a:gd name="T13" fmla="*/ 2555 h 2555"/>
                <a:gd name="T14" fmla="*/ 639 w 2224"/>
                <a:gd name="T15" fmla="*/ 1335 h 2555"/>
                <a:gd name="T16" fmla="*/ 492 w 2224"/>
                <a:gd name="T17" fmla="*/ 1498 h 2555"/>
                <a:gd name="T18" fmla="*/ 0 w 2224"/>
                <a:gd name="T19" fmla="*/ 1003 h 2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4" h="2555">
                  <a:moveTo>
                    <a:pt x="0" y="1003"/>
                  </a:moveTo>
                  <a:cubicBezTo>
                    <a:pt x="1112" y="0"/>
                    <a:pt x="1112" y="0"/>
                    <a:pt x="1112" y="0"/>
                  </a:cubicBezTo>
                  <a:cubicBezTo>
                    <a:pt x="2224" y="1004"/>
                    <a:pt x="2224" y="1004"/>
                    <a:pt x="2224" y="1004"/>
                  </a:cubicBezTo>
                  <a:cubicBezTo>
                    <a:pt x="1741" y="1487"/>
                    <a:pt x="1741" y="1487"/>
                    <a:pt x="1741" y="1487"/>
                  </a:cubicBezTo>
                  <a:cubicBezTo>
                    <a:pt x="1585" y="1321"/>
                    <a:pt x="1585" y="1321"/>
                    <a:pt x="1585" y="1321"/>
                  </a:cubicBezTo>
                  <a:cubicBezTo>
                    <a:pt x="1585" y="2555"/>
                    <a:pt x="1585" y="2555"/>
                    <a:pt x="1585" y="2555"/>
                  </a:cubicBezTo>
                  <a:cubicBezTo>
                    <a:pt x="1339" y="2555"/>
                    <a:pt x="885" y="2555"/>
                    <a:pt x="639" y="2555"/>
                  </a:cubicBezTo>
                  <a:cubicBezTo>
                    <a:pt x="639" y="1335"/>
                    <a:pt x="639" y="1335"/>
                    <a:pt x="639" y="1335"/>
                  </a:cubicBezTo>
                  <a:cubicBezTo>
                    <a:pt x="492" y="1498"/>
                    <a:pt x="492" y="1498"/>
                    <a:pt x="492" y="1498"/>
                  </a:cubicBezTo>
                  <a:cubicBezTo>
                    <a:pt x="0" y="1003"/>
                    <a:pt x="0" y="1003"/>
                    <a:pt x="0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5589" y="6792582"/>
              <a:ext cx="3142207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4800">
                  <a:solidFill>
                    <a:srgbClr val="FFFFFF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INCREASE</a:t>
              </a:r>
              <a:endParaRPr lang="en-US" sz="480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633839" y="4138652"/>
            <a:ext cx="7058025" cy="6138864"/>
            <a:chOff x="12138539" y="4138652"/>
            <a:chExt cx="7058025" cy="6138864"/>
          </a:xfrm>
        </p:grpSpPr>
        <p:sp>
          <p:nvSpPr>
            <p:cNvPr id="10" name="Freeform 5"/>
            <p:cNvSpPr/>
            <p:nvPr/>
          </p:nvSpPr>
          <p:spPr bwMode="auto">
            <a:xfrm rot="16200000" flipH="1">
              <a:off x="12598120" y="3679071"/>
              <a:ext cx="6138864" cy="7058025"/>
            </a:xfrm>
            <a:custGeom>
              <a:avLst/>
              <a:gdLst>
                <a:gd name="T0" fmla="*/ 0 w 2224"/>
                <a:gd name="T1" fmla="*/ 1003 h 2555"/>
                <a:gd name="T2" fmla="*/ 1112 w 2224"/>
                <a:gd name="T3" fmla="*/ 0 h 2555"/>
                <a:gd name="T4" fmla="*/ 2224 w 2224"/>
                <a:gd name="T5" fmla="*/ 1004 h 2555"/>
                <a:gd name="T6" fmla="*/ 1741 w 2224"/>
                <a:gd name="T7" fmla="*/ 1487 h 2555"/>
                <a:gd name="T8" fmla="*/ 1585 w 2224"/>
                <a:gd name="T9" fmla="*/ 1321 h 2555"/>
                <a:gd name="T10" fmla="*/ 1585 w 2224"/>
                <a:gd name="T11" fmla="*/ 2555 h 2555"/>
                <a:gd name="T12" fmla="*/ 639 w 2224"/>
                <a:gd name="T13" fmla="*/ 2555 h 2555"/>
                <a:gd name="T14" fmla="*/ 639 w 2224"/>
                <a:gd name="T15" fmla="*/ 1335 h 2555"/>
                <a:gd name="T16" fmla="*/ 492 w 2224"/>
                <a:gd name="T17" fmla="*/ 1498 h 2555"/>
                <a:gd name="T18" fmla="*/ 0 w 2224"/>
                <a:gd name="T19" fmla="*/ 1003 h 2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4" h="2555">
                  <a:moveTo>
                    <a:pt x="0" y="1003"/>
                  </a:moveTo>
                  <a:cubicBezTo>
                    <a:pt x="1112" y="0"/>
                    <a:pt x="1112" y="0"/>
                    <a:pt x="1112" y="0"/>
                  </a:cubicBezTo>
                  <a:cubicBezTo>
                    <a:pt x="2224" y="1004"/>
                    <a:pt x="2224" y="1004"/>
                    <a:pt x="2224" y="1004"/>
                  </a:cubicBezTo>
                  <a:cubicBezTo>
                    <a:pt x="1741" y="1487"/>
                    <a:pt x="1741" y="1487"/>
                    <a:pt x="1741" y="1487"/>
                  </a:cubicBezTo>
                  <a:cubicBezTo>
                    <a:pt x="1585" y="1321"/>
                    <a:pt x="1585" y="1321"/>
                    <a:pt x="1585" y="1321"/>
                  </a:cubicBezTo>
                  <a:cubicBezTo>
                    <a:pt x="1585" y="2555"/>
                    <a:pt x="1585" y="2555"/>
                    <a:pt x="1585" y="2555"/>
                  </a:cubicBezTo>
                  <a:cubicBezTo>
                    <a:pt x="1339" y="2555"/>
                    <a:pt x="885" y="2555"/>
                    <a:pt x="639" y="2555"/>
                  </a:cubicBezTo>
                  <a:cubicBezTo>
                    <a:pt x="639" y="1335"/>
                    <a:pt x="639" y="1335"/>
                    <a:pt x="639" y="1335"/>
                  </a:cubicBezTo>
                  <a:cubicBezTo>
                    <a:pt x="492" y="1498"/>
                    <a:pt x="492" y="1498"/>
                    <a:pt x="492" y="1498"/>
                  </a:cubicBezTo>
                  <a:cubicBezTo>
                    <a:pt x="0" y="1003"/>
                    <a:pt x="0" y="1003"/>
                    <a:pt x="0" y="10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168905" y="6854137"/>
              <a:ext cx="2727029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DECREASE</a:t>
              </a:r>
              <a:endParaRPr lang="en-US" sz="40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996333" y="3021302"/>
            <a:ext cx="48159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Planning</a:t>
            </a:r>
            <a:endParaRPr lang="en-US" sz="2800"/>
          </a:p>
          <a:p>
            <a:r>
              <a:rPr lang="en-US"/>
              <a:t>Aenean ac viverra neque. Maecenas ullamcorper turpis sed tellus vestibulum bibendum quam dictum venenatis ut ac diam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57600" y="9480825"/>
            <a:ext cx="47238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2"/>
                </a:solidFill>
              </a:rPr>
              <a:t>Recruitment</a:t>
            </a:r>
            <a:endParaRPr lang="en-US" sz="2800">
              <a:solidFill>
                <a:schemeClr val="bg2"/>
              </a:solidFill>
            </a:endParaRPr>
          </a:p>
          <a:p>
            <a:pPr algn="l"/>
            <a:r>
              <a:rPr lang="en-US"/>
              <a:t>Aenean ac viverra neque. Maecenas ullamcorper turpis sed tellus vestibulum bibendum quam dictum venenatis ut ac diam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35992" y="6484807"/>
            <a:ext cx="248978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8800">
                <a:solidFill>
                  <a:schemeClr val="bg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28%</a:t>
            </a:r>
            <a:endParaRPr lang="en-US" sz="8800">
              <a:solidFill>
                <a:schemeClr val="bg2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36067" y="6654083"/>
            <a:ext cx="191270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66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20%</a:t>
            </a:r>
            <a:endParaRPr lang="en-US" sz="66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3354819" y="2043306"/>
            <a:ext cx="7931218" cy="1097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草本类植物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With smooth animations to enhance your story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9545">
            <a:off x="7631811" y="4680047"/>
            <a:ext cx="3692710" cy="36927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07561" y="5915724"/>
            <a:ext cx="3692710" cy="369271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5" y="-143218"/>
            <a:ext cx="13539940" cy="135399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34285" y="5900809"/>
            <a:ext cx="6642847" cy="1914382"/>
          </a:xfrm>
          <a:prstGeom prst="rect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0580" y="6073171"/>
            <a:ext cx="582403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+mj-lt"/>
              </a:rPr>
              <a:t>Contents.</a:t>
            </a:r>
            <a:endParaRPr lang="en-US" sz="96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733109" y="2938082"/>
            <a:ext cx="8045245" cy="7839836"/>
            <a:chOff x="13467636" y="3492436"/>
            <a:chExt cx="8045245" cy="7839836"/>
          </a:xfrm>
        </p:grpSpPr>
        <p:grpSp>
          <p:nvGrpSpPr>
            <p:cNvPr id="17" name="Group 16"/>
            <p:cNvGrpSpPr/>
            <p:nvPr/>
          </p:nvGrpSpPr>
          <p:grpSpPr>
            <a:xfrm>
              <a:off x="13467636" y="3492436"/>
              <a:ext cx="8045245" cy="1652388"/>
              <a:chOff x="3156155" y="3914467"/>
              <a:chExt cx="8045245" cy="165238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156155" y="3914467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+mj-lt"/>
                  </a:rPr>
                  <a:t>01</a:t>
                </a:r>
                <a:endParaRPr lang="en-US" sz="36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103077" y="4598898"/>
                <a:ext cx="7098323" cy="96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solidFill>
                      <a:schemeClr val="bg1"/>
                    </a:solidFill>
                  </a:rPr>
                  <a:t>Fusce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tincidunt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eget</a:t>
                </a:r>
                <a:r>
                  <a:rPr lang="en-US" sz="2000" dirty="0">
                    <a:solidFill>
                      <a:schemeClr val="bg1"/>
                    </a:solidFill>
                  </a:rPr>
                  <a:t> ligula vitae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hendrerit</a:t>
                </a:r>
                <a:r>
                  <a:rPr lang="en-US" sz="2000" dirty="0">
                    <a:solidFill>
                      <a:schemeClr val="bg1"/>
                    </a:solidFill>
                  </a:rPr>
                  <a:t>.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Phasellus</a:t>
                </a:r>
                <a:r>
                  <a:rPr lang="en-US" sz="2000" dirty="0">
                    <a:solidFill>
                      <a:schemeClr val="bg1"/>
                    </a:solidFill>
                  </a:rPr>
                  <a:t> id ligula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ut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enim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elementum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bibendum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eget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eget</a:t>
                </a:r>
                <a:r>
                  <a:rPr lang="en-US" sz="2000" dirty="0">
                    <a:solidFill>
                      <a:schemeClr val="bg1"/>
                    </a:solidFill>
                  </a:rPr>
                  <a:t> magna.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103077" y="3976022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第一部分</a:t>
                </a:r>
                <a:endParaRPr 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3467636" y="5528718"/>
              <a:ext cx="8045245" cy="1652388"/>
              <a:chOff x="3156155" y="5950749"/>
              <a:chExt cx="8045245" cy="165238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156155" y="5950749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+mj-lt"/>
                  </a:rPr>
                  <a:t>02</a:t>
                </a:r>
                <a:endParaRPr lang="en-US" sz="36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103077" y="6635180"/>
                <a:ext cx="7098323" cy="96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>
                    <a:solidFill>
                      <a:schemeClr val="bg1"/>
                    </a:solidFill>
                  </a:rPr>
                  <a:t>Fusce tincidunt eget ligula vitae hendrerit. Phasellus id ligula ut enim elementum bibendum eget eget magna.</a:t>
                </a:r>
                <a:endParaRPr 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03077" y="6012304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第二部分</a:t>
                </a:r>
                <a:endParaRPr 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3467636" y="7700418"/>
              <a:ext cx="8045245" cy="1652388"/>
              <a:chOff x="3156155" y="8122449"/>
              <a:chExt cx="8045245" cy="165238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156155" y="8122449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+mj-lt"/>
                  </a:rPr>
                  <a:t>03</a:t>
                </a:r>
                <a:endParaRPr lang="en-US" sz="36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103077" y="8806880"/>
                <a:ext cx="7098323" cy="96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>
                    <a:solidFill>
                      <a:schemeClr val="bg1"/>
                    </a:solidFill>
                  </a:rPr>
                  <a:t>Fusce tincidunt eget ligula vitae hendrerit. Phasellus id ligula ut enim elementum bibendum eget eget magna.</a:t>
                </a:r>
                <a:endParaRPr 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103077" y="8184004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第三部分</a:t>
                </a:r>
                <a:endParaRPr 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3467636" y="9679884"/>
              <a:ext cx="8045245" cy="1652388"/>
              <a:chOff x="3156155" y="10101915"/>
              <a:chExt cx="8045245" cy="165238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156155" y="10101915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+mj-lt"/>
                  </a:rPr>
                  <a:t>04</a:t>
                </a:r>
                <a:endParaRPr lang="en-US" sz="36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3077" y="10786346"/>
                <a:ext cx="7098323" cy="96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>
                    <a:solidFill>
                      <a:schemeClr val="bg1"/>
                    </a:solidFill>
                  </a:rPr>
                  <a:t>Fusce tincidunt eget ligula vitae hendrerit. Phasellus id ligula ut enim elementum bibendum eget eget magna.</a:t>
                </a:r>
                <a:endParaRPr 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03077" y="10163470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第四部分</a:t>
                </a:r>
                <a:endParaRPr 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84" y="2055386"/>
            <a:ext cx="10286245" cy="10286245"/>
          </a:xfrm>
          <a:prstGeom prst="rect">
            <a:avLst/>
          </a:prstGeom>
        </p:spPr>
      </p:pic>
      <p:sp>
        <p:nvSpPr>
          <p:cNvPr id="134" name="Oval 133"/>
          <p:cNvSpPr/>
          <p:nvPr/>
        </p:nvSpPr>
        <p:spPr>
          <a:xfrm>
            <a:off x="7886292" y="2550705"/>
            <a:ext cx="8614590" cy="8614590"/>
          </a:xfrm>
          <a:prstGeom prst="ellipse">
            <a:avLst/>
          </a:prstGeom>
          <a:solidFill>
            <a:schemeClr val="bg1">
              <a:lumMod val="6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/>
          <p:cNvGrpSpPr/>
          <p:nvPr/>
        </p:nvGrpSpPr>
        <p:grpSpPr>
          <a:xfrm>
            <a:off x="5763891" y="624830"/>
            <a:ext cx="12888187" cy="12488290"/>
            <a:chOff x="5763891" y="624830"/>
            <a:chExt cx="12888187" cy="12488290"/>
          </a:xfrm>
        </p:grpSpPr>
        <p:grpSp>
          <p:nvGrpSpPr>
            <p:cNvPr id="171" name="Group 170"/>
            <p:cNvGrpSpPr/>
            <p:nvPr/>
          </p:nvGrpSpPr>
          <p:grpSpPr>
            <a:xfrm>
              <a:off x="6721587" y="1581849"/>
              <a:ext cx="10900205" cy="10677660"/>
              <a:chOff x="6721587" y="1581849"/>
              <a:chExt cx="10900205" cy="1067766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6721587" y="6858000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20700000" flipH="1" flipV="1">
                <a:off x="6949198" y="7551139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6200000" flipH="1" flipV="1">
                <a:off x="9541413" y="9591866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286505" y="6858000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4500000" flipV="1">
                <a:off x="10278359" y="9469209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3600000" flipV="1">
                <a:off x="10921742" y="9168813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2700000" flipV="1">
                <a:off x="11436813" y="8704928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800000" flipV="1">
                <a:off x="11929109" y="8184202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900000" flipV="1">
                <a:off x="12195608" y="7551139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7100000" flipH="1" flipV="1">
                <a:off x="8866447" y="9469209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8000000" flipH="1" flipV="1">
                <a:off x="8223064" y="9168813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8900000" flipH="1" flipV="1">
                <a:off x="7707993" y="8704928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9800000" flipH="1" flipV="1">
                <a:off x="7215697" y="8184202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7100000">
                <a:off x="10278359" y="4249493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8000000">
                <a:off x="10921742" y="4549889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8900000">
                <a:off x="11436813" y="5013774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9800000">
                <a:off x="11929109" y="5534500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20700000">
                <a:off x="12195608" y="6167563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 flipH="1">
                <a:off x="9541413" y="4249494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4500000" flipH="1">
                <a:off x="8866447" y="4249493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3600000" flipH="1">
                <a:off x="8223064" y="4549889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2700000" flipH="1">
                <a:off x="7707993" y="5013774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800000" flipH="1">
                <a:off x="7215697" y="5534500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900000" flipH="1">
                <a:off x="6949198" y="6167563"/>
                <a:ext cx="5335287" cy="0"/>
              </a:xfrm>
              <a:prstGeom prst="line">
                <a:avLst/>
              </a:prstGeom>
              <a:ln w="1270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/>
          </p:nvGrpSpPr>
          <p:grpSpPr>
            <a:xfrm>
              <a:off x="5763891" y="624830"/>
              <a:ext cx="12888187" cy="12488290"/>
              <a:chOff x="5763891" y="624830"/>
              <a:chExt cx="12888187" cy="12488290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5763891" y="6669250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 rot="900000">
                <a:off x="6158144" y="5092083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 rot="1800000">
                <a:off x="6717005" y="3688693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 rot="2700000">
                <a:off x="7742113" y="2542558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 rot="3600000">
                <a:off x="8928164" y="1575817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 rot="4500000">
                <a:off x="10307396" y="978378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 rot="5400000">
                <a:off x="11800690" y="786894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20700000" flipH="1">
                <a:off x="17553212" y="5092083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 rot="19800000" flipH="1">
                <a:off x="16994351" y="3688693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 rot="18900000" flipH="1">
                <a:off x="15969243" y="2542558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 rot="18000000" flipH="1">
                <a:off x="14783192" y="1575817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 rot="17100000" flipH="1">
                <a:off x="13403960" y="978378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7866285" y="6669250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 rot="9900000" flipV="1">
                <a:off x="6158144" y="8184202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 rot="9000000" flipV="1">
                <a:off x="6717005" y="9587592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 rot="8100000" flipV="1">
                <a:off x="7742113" y="10733727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 rot="7200000" flipV="1">
                <a:off x="8928164" y="11700468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 rot="6300000" flipV="1">
                <a:off x="10307396" y="12297907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 rot="16200000" flipV="1">
                <a:off x="11800690" y="12489391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 rot="900000" flipH="1" flipV="1">
                <a:off x="17553212" y="8184202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 rot="1800000" flipH="1" flipV="1">
                <a:off x="16994351" y="9587592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 rot="2700000" flipH="1" flipV="1">
                <a:off x="15969243" y="10733727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 rot="3600000" flipH="1" flipV="1">
                <a:off x="14783192" y="11700468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 rot="4500000" flipH="1" flipV="1">
                <a:off x="13403960" y="12297907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/>
                  <a:t>25%</a:t>
                </a:r>
                <a:endParaRPr lang="en-US" sz="2400"/>
              </a:p>
            </p:txBody>
          </p:sp>
        </p:grpSp>
      </p:grpSp>
      <p:cxnSp>
        <p:nvCxnSpPr>
          <p:cNvPr id="7" name="Straight Connector 6"/>
          <p:cNvCxnSpPr/>
          <p:nvPr/>
        </p:nvCxnSpPr>
        <p:spPr>
          <a:xfrm flipH="1">
            <a:off x="8253973" y="6858000"/>
            <a:ext cx="3802901" cy="0"/>
          </a:xfrm>
          <a:prstGeom prst="line">
            <a:avLst/>
          </a:prstGeom>
          <a:ln w="254000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9462614" y="6860702"/>
            <a:ext cx="2730975" cy="731763"/>
          </a:xfrm>
          <a:prstGeom prst="line">
            <a:avLst/>
          </a:prstGeom>
          <a:ln w="254000" cap="sq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2209057" y="6924222"/>
            <a:ext cx="0" cy="4882709"/>
          </a:xfrm>
          <a:prstGeom prst="line">
            <a:avLst/>
          </a:prstGeom>
          <a:ln w="254000" cap="sq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2286505" y="6858000"/>
            <a:ext cx="3293409" cy="0"/>
          </a:xfrm>
          <a:prstGeom prst="line">
            <a:avLst/>
          </a:prstGeom>
          <a:ln w="254000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2255566" y="6892462"/>
            <a:ext cx="1248210" cy="4658386"/>
          </a:xfrm>
          <a:prstGeom prst="line">
            <a:avLst/>
          </a:prstGeom>
          <a:ln w="254000" cap="sq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2255564" y="6858565"/>
            <a:ext cx="2358618" cy="4085247"/>
          </a:xfrm>
          <a:prstGeom prst="line">
            <a:avLst/>
          </a:prstGeom>
          <a:ln w="254000" cap="sq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218148" y="6818619"/>
            <a:ext cx="2283853" cy="2283854"/>
          </a:xfrm>
          <a:prstGeom prst="line">
            <a:avLst/>
          </a:prstGeom>
          <a:ln w="254000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2286505" y="6850381"/>
            <a:ext cx="4183300" cy="2415229"/>
          </a:xfrm>
          <a:prstGeom prst="line">
            <a:avLst/>
          </a:prstGeom>
          <a:ln w="254000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900000" flipV="1">
            <a:off x="12221715" y="7352834"/>
            <a:ext cx="3802901" cy="0"/>
          </a:xfrm>
          <a:prstGeom prst="line">
            <a:avLst/>
          </a:prstGeom>
          <a:ln w="254000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11586960" y="6892462"/>
            <a:ext cx="637568" cy="2379435"/>
          </a:xfrm>
          <a:prstGeom prst="line">
            <a:avLst/>
          </a:prstGeom>
          <a:ln w="254000" cap="sq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9990488" y="6858565"/>
            <a:ext cx="2234043" cy="3869474"/>
          </a:xfrm>
          <a:prstGeom prst="line">
            <a:avLst/>
          </a:prstGeom>
          <a:ln w="254000" cap="sq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10491437" y="6818619"/>
            <a:ext cx="1770509" cy="1770509"/>
          </a:xfrm>
          <a:prstGeom prst="line">
            <a:avLst/>
          </a:prstGeom>
          <a:ln w="254000" cap="sq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075739" y="6850379"/>
            <a:ext cx="4117850" cy="2377442"/>
          </a:xfrm>
          <a:prstGeom prst="line">
            <a:avLst/>
          </a:prstGeom>
          <a:ln w="254000" cap="sq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2255566" y="3607388"/>
            <a:ext cx="862488" cy="3218852"/>
          </a:xfrm>
          <a:prstGeom prst="line">
            <a:avLst/>
          </a:prstGeom>
          <a:ln w="254000" cap="sq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2255564" y="2725337"/>
            <a:ext cx="2387228" cy="4134800"/>
          </a:xfrm>
          <a:prstGeom prst="line">
            <a:avLst/>
          </a:prstGeom>
          <a:ln w="2540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2218148" y="3919525"/>
            <a:ext cx="2980558" cy="2980558"/>
          </a:xfrm>
          <a:prstGeom prst="line">
            <a:avLst/>
          </a:prstGeom>
          <a:ln w="2540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2286505" y="4372150"/>
            <a:ext cx="4323498" cy="2496174"/>
          </a:xfrm>
          <a:prstGeom prst="line">
            <a:avLst/>
          </a:prstGeom>
          <a:ln w="2540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2286505" y="5619455"/>
            <a:ext cx="4622312" cy="1238545"/>
          </a:xfrm>
          <a:prstGeom prst="line">
            <a:avLst/>
          </a:prstGeom>
          <a:ln w="2540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209057" y="2026086"/>
            <a:ext cx="0" cy="4891052"/>
          </a:xfrm>
          <a:prstGeom prst="line">
            <a:avLst/>
          </a:prstGeom>
          <a:ln w="254000" cap="sq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1482132" y="4055582"/>
            <a:ext cx="742396" cy="2770658"/>
          </a:xfrm>
          <a:prstGeom prst="line">
            <a:avLst/>
          </a:prstGeom>
          <a:ln w="254000" cap="sq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0686485" y="4196164"/>
            <a:ext cx="1538046" cy="2663973"/>
          </a:xfrm>
          <a:prstGeom prst="line">
            <a:avLst/>
          </a:prstGeom>
          <a:ln w="254000" cap="sq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9321060" y="3959197"/>
            <a:ext cx="2940886" cy="2940886"/>
          </a:xfrm>
          <a:prstGeom prst="line">
            <a:avLst/>
          </a:prstGeom>
          <a:ln w="254000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504404" y="5315721"/>
            <a:ext cx="2689185" cy="1552602"/>
          </a:xfrm>
          <a:prstGeom prst="line">
            <a:avLst/>
          </a:prstGeom>
          <a:ln w="254000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509594" y="5602927"/>
            <a:ext cx="4683995" cy="1255073"/>
          </a:xfrm>
          <a:prstGeom prst="line">
            <a:avLst/>
          </a:prstGeom>
          <a:ln w="254000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10821151" y="5485564"/>
            <a:ext cx="2744873" cy="2744873"/>
            <a:chOff x="10821151" y="5485564"/>
            <a:chExt cx="2744873" cy="2744873"/>
          </a:xfrm>
        </p:grpSpPr>
        <p:sp>
          <p:nvSpPr>
            <p:cNvPr id="2" name="Oval 1"/>
            <p:cNvSpPr/>
            <p:nvPr/>
          </p:nvSpPr>
          <p:spPr>
            <a:xfrm>
              <a:off x="10821151" y="5485564"/>
              <a:ext cx="2744873" cy="2744873"/>
            </a:xfrm>
            <a:prstGeom prst="ellipse">
              <a:avLst/>
            </a:prstGeom>
            <a:solidFill>
              <a:schemeClr val="tx1"/>
            </a:solidFill>
            <a:ln w="98425">
              <a:solidFill>
                <a:schemeClr val="bg1">
                  <a:alpha val="38000"/>
                </a:schemeClr>
              </a:solidFill>
            </a:ln>
            <a:effectLst>
              <a:outerShdw blurRad="1270000" sx="126000" sy="126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951902" y="6319391"/>
              <a:ext cx="2483373" cy="1077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+mj-lt"/>
                </a:rPr>
                <a:t>Radiate </a:t>
              </a:r>
              <a:endParaRPr lang="en-US" sz="3200" b="1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3200" b="1">
                  <a:solidFill>
                    <a:schemeClr val="bg1"/>
                  </a:solidFill>
                  <a:latin typeface="+mj-lt"/>
                </a:rPr>
                <a:t>Infographic</a:t>
              </a:r>
              <a:endParaRPr lang="en-US" sz="32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18973251" y="3314574"/>
            <a:ext cx="3159930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</a:rPr>
              <a:t>草本类植物</a:t>
            </a:r>
            <a:endParaRPr lang="zh-CN" altLang="en-US" sz="2800" dirty="0">
              <a:solidFill>
                <a:schemeClr val="accent1"/>
              </a:solidFill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endParaRPr 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18973251" y="5220679"/>
            <a:ext cx="3159930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3"/>
                </a:solidFill>
              </a:rPr>
              <a:t>草本类植物</a:t>
            </a:r>
            <a:endParaRPr lang="zh-CN" altLang="en-US" sz="2800" dirty="0">
              <a:solidFill>
                <a:schemeClr val="accent3"/>
              </a:solidFill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18973251" y="7126784"/>
            <a:ext cx="3159930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5"/>
                </a:solidFill>
              </a:rPr>
              <a:t>草本类植物</a:t>
            </a:r>
            <a:endParaRPr lang="zh-CN" altLang="en-US" sz="2800" dirty="0">
              <a:solidFill>
                <a:schemeClr val="accent5"/>
              </a:solidFill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endParaRPr lang="en-US" dirty="0"/>
          </a:p>
        </p:txBody>
      </p:sp>
      <p:sp>
        <p:nvSpPr>
          <p:cNvPr id="170" name="TextBox 169"/>
          <p:cNvSpPr txBox="1"/>
          <p:nvPr/>
        </p:nvSpPr>
        <p:spPr>
          <a:xfrm>
            <a:off x="18973251" y="9032888"/>
            <a:ext cx="3159930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</a:rPr>
              <a:t>草本类</a:t>
            </a:r>
            <a:r>
              <a:rPr lang="zh-CN" altLang="en-US" sz="2800" dirty="0" smtClean="0">
                <a:solidFill>
                  <a:schemeClr val="accent1"/>
                </a:solidFill>
              </a:rPr>
              <a:t>植物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dirty="0" err="1" smtClean="0"/>
              <a:t>Aenan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98057" y="4838564"/>
            <a:ext cx="3646016" cy="4038872"/>
            <a:chOff x="2231022" y="3834791"/>
            <a:chExt cx="3646016" cy="4038872"/>
          </a:xfrm>
        </p:grpSpPr>
        <p:sp>
          <p:nvSpPr>
            <p:cNvPr id="177" name="TextBox 176"/>
            <p:cNvSpPr txBox="1"/>
            <p:nvPr/>
          </p:nvSpPr>
          <p:spPr>
            <a:xfrm>
              <a:off x="2253994" y="5842338"/>
              <a:ext cx="2846730" cy="20313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/>
                <a:t>Maecenas </a:t>
              </a:r>
              <a:r>
                <a:rPr lang="en-US" dirty="0" err="1"/>
                <a:t>facilisis</a:t>
              </a:r>
              <a:r>
                <a:rPr lang="en-US" dirty="0"/>
                <a:t> </a:t>
              </a:r>
              <a:r>
                <a:rPr lang="en-US" dirty="0" err="1"/>
                <a:t>facilisis</a:t>
              </a:r>
              <a:r>
                <a:rPr lang="en-US" dirty="0"/>
                <a:t> </a:t>
              </a:r>
              <a:r>
                <a:rPr lang="en-US" dirty="0" err="1"/>
                <a:t>odio</a:t>
              </a:r>
              <a:r>
                <a:rPr lang="en-US" dirty="0"/>
                <a:t> id </a:t>
              </a:r>
              <a:r>
                <a:rPr lang="en-US" dirty="0" err="1"/>
                <a:t>varius</a:t>
              </a:r>
              <a:r>
                <a:rPr lang="en-US" dirty="0"/>
                <a:t>. </a:t>
              </a:r>
              <a:r>
                <a:rPr lang="en-US" dirty="0" err="1"/>
                <a:t>Etiam</a:t>
              </a:r>
              <a:r>
                <a:rPr lang="en-US" dirty="0"/>
                <a:t> </a:t>
              </a:r>
              <a:r>
                <a:rPr lang="en-US" dirty="0" err="1"/>
                <a:t>congue</a:t>
              </a:r>
              <a:r>
                <a:rPr lang="en-US" dirty="0"/>
                <a:t> </a:t>
              </a:r>
              <a:r>
                <a:rPr lang="en-US" dirty="0" err="1"/>
                <a:t>egestas</a:t>
              </a:r>
              <a:r>
                <a:rPr lang="en-US" dirty="0"/>
                <a:t> </a:t>
              </a:r>
              <a:r>
                <a:rPr lang="en-US" dirty="0" err="1"/>
                <a:t>orci</a:t>
              </a:r>
              <a:r>
                <a:rPr lang="en-US" dirty="0"/>
                <a:t> at </a:t>
              </a:r>
              <a:r>
                <a:rPr lang="en-US" dirty="0" err="1"/>
                <a:t>bibendum</a:t>
              </a:r>
              <a:r>
                <a:rPr lang="en-US" dirty="0"/>
                <a:t>. </a:t>
              </a:r>
              <a:endParaRPr lang="en-US" dirty="0"/>
            </a:p>
            <a:p>
              <a:r>
                <a:rPr lang="en-US" dirty="0" err="1"/>
                <a:t>Donec</a:t>
              </a:r>
              <a:r>
                <a:rPr lang="en-US" dirty="0"/>
                <a:t> </a:t>
              </a:r>
              <a:r>
                <a:rPr lang="en-US" dirty="0" err="1"/>
                <a:t>eget</a:t>
              </a:r>
              <a:r>
                <a:rPr lang="en-US" dirty="0"/>
                <a:t> </a:t>
              </a:r>
              <a:r>
                <a:rPr lang="en-US" dirty="0" err="1"/>
                <a:t>viverra</a:t>
              </a:r>
              <a:r>
                <a:rPr lang="en-US" dirty="0"/>
                <a:t> nisi, non </a:t>
              </a:r>
              <a:r>
                <a:rPr lang="en-US" dirty="0" err="1"/>
                <a:t>luctus</a:t>
              </a:r>
              <a:r>
                <a:rPr lang="en-US" dirty="0"/>
                <a:t> </a:t>
              </a:r>
              <a:r>
                <a:rPr lang="en-US" dirty="0" err="1"/>
                <a:t>arcu</a:t>
              </a:r>
              <a:r>
                <a:rPr lang="en-US" dirty="0"/>
                <a:t>. </a:t>
              </a:r>
              <a:r>
                <a:rPr lang="en-US" dirty="0" err="1"/>
                <a:t>Sed</a:t>
              </a:r>
              <a:r>
                <a:rPr lang="en-US" dirty="0"/>
                <a:t> ipsum </a:t>
              </a:r>
              <a:r>
                <a:rPr lang="en-US" dirty="0" err="1"/>
                <a:t>leo</a:t>
              </a:r>
              <a:r>
                <a:rPr lang="en-US" dirty="0"/>
                <a:t>, </a:t>
              </a:r>
              <a:r>
                <a:rPr lang="en-US" dirty="0" err="1"/>
                <a:t>volutpat</a:t>
              </a:r>
              <a:r>
                <a:rPr lang="en-US" dirty="0"/>
                <a:t> id convallis vitae, </a:t>
              </a:r>
              <a:r>
                <a:rPr lang="en-US" dirty="0" err="1"/>
                <a:t>mollis</a:t>
              </a:r>
              <a:r>
                <a:rPr lang="en-US" dirty="0"/>
                <a:t> ac dui. </a:t>
              </a:r>
              <a:endParaRPr lang="en-US" dirty="0"/>
            </a:p>
          </p:txBody>
        </p:sp>
        <p:sp>
          <p:nvSpPr>
            <p:cNvPr id="88" name="Title 1"/>
            <p:cNvSpPr txBox="1"/>
            <p:nvPr/>
          </p:nvSpPr>
          <p:spPr>
            <a:xfrm>
              <a:off x="2231022" y="3834791"/>
              <a:ext cx="3646016" cy="191589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草本类植物</a:t>
              </a:r>
              <a:endPara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8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8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8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67" grpId="0"/>
      <p:bldP spid="168" grpId="0"/>
      <p:bldP spid="169" grpId="0"/>
      <p:bldP spid="1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75" y="3806341"/>
            <a:ext cx="7199391" cy="7199391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7874987" y="3347101"/>
            <a:ext cx="3810000" cy="2149611"/>
            <a:chOff x="17242971" y="5334000"/>
            <a:chExt cx="3810000" cy="2149611"/>
          </a:xfrm>
        </p:grpSpPr>
        <p:sp>
          <p:nvSpPr>
            <p:cNvPr id="70" name="Rectangle: Rounded Corners 69"/>
            <p:cNvSpPr/>
            <p:nvPr/>
          </p:nvSpPr>
          <p:spPr>
            <a:xfrm>
              <a:off x="17242971" y="5334000"/>
              <a:ext cx="3810000" cy="214961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7851705" y="5596169"/>
              <a:ext cx="2877711" cy="1599870"/>
              <a:chOff x="17851705" y="5596169"/>
              <a:chExt cx="2877711" cy="1599870"/>
            </a:xfrm>
          </p:grpSpPr>
          <p:sp>
            <p:nvSpPr>
              <p:cNvPr id="61" name="TextBox 60"/>
              <p:cNvSpPr txBox="1"/>
              <p:nvPr/>
            </p:nvSpPr>
            <p:spPr>
              <a:xfrm flipH="1">
                <a:off x="17851705" y="5934439"/>
                <a:ext cx="287771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  <a:latin typeface="Open Sans Bold" panose="020B0806030504020204" pitchFamily="34" charset="0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89,000</a:t>
                </a:r>
                <a:r>
                  <a:rPr lang="en-US" sz="4000" dirty="0" smtClean="0">
                    <a:solidFill>
                      <a:schemeClr val="bg1"/>
                    </a:solidFill>
                    <a:latin typeface="Open Sans Bold" panose="020B0806030504020204" pitchFamily="34" charset="0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￥</a:t>
                </a:r>
                <a:endParaRPr lang="en-US" sz="54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flipH="1">
                <a:off x="17851705" y="6734374"/>
                <a:ext cx="12202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Per day</a:t>
                </a:r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H="1">
                <a:off x="17851705" y="5596169"/>
                <a:ext cx="22239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Business Profit</a:t>
                </a:r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0588711" y="9605089"/>
            <a:ext cx="4652818" cy="3203864"/>
            <a:chOff x="7558970" y="7215851"/>
            <a:chExt cx="4652818" cy="3203864"/>
          </a:xfrm>
        </p:grpSpPr>
        <p:sp>
          <p:nvSpPr>
            <p:cNvPr id="11" name="Freeform 11"/>
            <p:cNvSpPr/>
            <p:nvPr/>
          </p:nvSpPr>
          <p:spPr bwMode="auto">
            <a:xfrm>
              <a:off x="7558970" y="7215851"/>
              <a:ext cx="4652818" cy="916421"/>
            </a:xfrm>
            <a:custGeom>
              <a:avLst/>
              <a:gdLst>
                <a:gd name="T0" fmla="*/ 565 w 1854"/>
                <a:gd name="T1" fmla="*/ 365 h 365"/>
                <a:gd name="T2" fmla="*/ 1854 w 1854"/>
                <a:gd name="T3" fmla="*/ 0 h 365"/>
                <a:gd name="T4" fmla="*/ 0 w 1854"/>
                <a:gd name="T5" fmla="*/ 0 h 365"/>
                <a:gd name="T6" fmla="*/ 565 w 1854"/>
                <a:gd name="T7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54" h="365">
                  <a:moveTo>
                    <a:pt x="565" y="365"/>
                  </a:moveTo>
                  <a:cubicBezTo>
                    <a:pt x="1854" y="0"/>
                    <a:pt x="1854" y="0"/>
                    <a:pt x="18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217" y="273"/>
                    <a:pt x="565" y="3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7558970" y="7215851"/>
              <a:ext cx="1418648" cy="3203864"/>
            </a:xfrm>
            <a:custGeom>
              <a:avLst/>
              <a:gdLst>
                <a:gd name="T0" fmla="*/ 0 w 565"/>
                <a:gd name="T1" fmla="*/ 0 h 1276"/>
                <a:gd name="T2" fmla="*/ 0 w 565"/>
                <a:gd name="T3" fmla="*/ 456 h 1276"/>
                <a:gd name="T4" fmla="*/ 0 w 565"/>
                <a:gd name="T5" fmla="*/ 456 h 1276"/>
                <a:gd name="T6" fmla="*/ 0 w 565"/>
                <a:gd name="T7" fmla="*/ 912 h 1276"/>
                <a:gd name="T8" fmla="*/ 565 w 565"/>
                <a:gd name="T9" fmla="*/ 1276 h 1276"/>
                <a:gd name="T10" fmla="*/ 565 w 565"/>
                <a:gd name="T11" fmla="*/ 912 h 1276"/>
                <a:gd name="T12" fmla="*/ 565 w 565"/>
                <a:gd name="T13" fmla="*/ 821 h 1276"/>
                <a:gd name="T14" fmla="*/ 565 w 565"/>
                <a:gd name="T15" fmla="*/ 821 h 1276"/>
                <a:gd name="T16" fmla="*/ 565 w 565"/>
                <a:gd name="T17" fmla="*/ 456 h 1276"/>
                <a:gd name="T18" fmla="*/ 565 w 565"/>
                <a:gd name="T19" fmla="*/ 365 h 1276"/>
                <a:gd name="T20" fmla="*/ 0 w 565"/>
                <a:gd name="T2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5" h="1276">
                  <a:moveTo>
                    <a:pt x="0" y="0"/>
                  </a:moveTo>
                  <a:cubicBezTo>
                    <a:pt x="0" y="456"/>
                    <a:pt x="0" y="456"/>
                    <a:pt x="0" y="456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1055"/>
                    <a:pt x="217" y="1184"/>
                    <a:pt x="565" y="1276"/>
                  </a:cubicBezTo>
                  <a:cubicBezTo>
                    <a:pt x="565" y="912"/>
                    <a:pt x="565" y="912"/>
                    <a:pt x="565" y="912"/>
                  </a:cubicBezTo>
                  <a:cubicBezTo>
                    <a:pt x="565" y="821"/>
                    <a:pt x="565" y="821"/>
                    <a:pt x="565" y="821"/>
                  </a:cubicBezTo>
                  <a:cubicBezTo>
                    <a:pt x="565" y="821"/>
                    <a:pt x="565" y="821"/>
                    <a:pt x="565" y="821"/>
                  </a:cubicBezTo>
                  <a:cubicBezTo>
                    <a:pt x="565" y="456"/>
                    <a:pt x="565" y="456"/>
                    <a:pt x="565" y="456"/>
                  </a:cubicBezTo>
                  <a:cubicBezTo>
                    <a:pt x="565" y="365"/>
                    <a:pt x="565" y="365"/>
                    <a:pt x="565" y="365"/>
                  </a:cubicBezTo>
                  <a:cubicBezTo>
                    <a:pt x="217" y="273"/>
                    <a:pt x="0" y="144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952500" dist="406400">
                <a:prstClr val="black">
                  <a:alpha val="15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994630" y="8963956"/>
            <a:ext cx="1821506" cy="1563687"/>
            <a:chOff x="9262860" y="9697805"/>
            <a:chExt cx="2424425" cy="208126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62860" y="10431828"/>
              <a:ext cx="2424425" cy="1347245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9588663" y="9697805"/>
              <a:ext cx="1727100" cy="1727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dt-line-industry-01" panose="02000509000000000000" pitchFamily="49" charset="0"/>
                  <a:cs typeface="Arial" panose="020B0604020202020204" pitchFamily="34" charset="0"/>
                </a:rPr>
                <a:t>g</a:t>
              </a:r>
              <a:endParaRPr lang="en-US" sz="5400">
                <a:latin typeface="dt-line-industry-01" panose="02000509000000000000" pitchFamily="49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241529" y="7483611"/>
            <a:ext cx="4648490" cy="7449706"/>
            <a:chOff x="12211788" y="5094373"/>
            <a:chExt cx="4648490" cy="7449706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2211788" y="5094373"/>
              <a:ext cx="3231285" cy="590792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2211788" y="5094374"/>
              <a:ext cx="4648489" cy="916421"/>
            </a:xfrm>
            <a:custGeom>
              <a:avLst/>
              <a:gdLst>
                <a:gd name="T0" fmla="*/ 1288 w 1853"/>
                <a:gd name="T1" fmla="*/ 365 h 365"/>
                <a:gd name="T2" fmla="*/ 0 w 1853"/>
                <a:gd name="T3" fmla="*/ 0 h 365"/>
                <a:gd name="T4" fmla="*/ 1853 w 1853"/>
                <a:gd name="T5" fmla="*/ 0 h 365"/>
                <a:gd name="T6" fmla="*/ 1288 w 1853"/>
                <a:gd name="T7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53" h="365">
                  <a:moveTo>
                    <a:pt x="1288" y="36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53" y="0"/>
                    <a:pt x="1853" y="0"/>
                    <a:pt x="1853" y="0"/>
                  </a:cubicBezTo>
                  <a:cubicBezTo>
                    <a:pt x="1853" y="143"/>
                    <a:pt x="1636" y="273"/>
                    <a:pt x="1288" y="36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15443073" y="5094374"/>
              <a:ext cx="1417205" cy="7449705"/>
            </a:xfrm>
            <a:custGeom>
              <a:avLst/>
              <a:gdLst>
                <a:gd name="T0" fmla="*/ 0 w 565"/>
                <a:gd name="T1" fmla="*/ 365 h 2967"/>
                <a:gd name="T2" fmla="*/ 0 w 565"/>
                <a:gd name="T3" fmla="*/ 1666 h 2967"/>
                <a:gd name="T4" fmla="*/ 0 w 565"/>
                <a:gd name="T5" fmla="*/ 2967 h 2967"/>
                <a:gd name="T6" fmla="*/ 565 w 565"/>
                <a:gd name="T7" fmla="*/ 2602 h 2967"/>
                <a:gd name="T8" fmla="*/ 565 w 565"/>
                <a:gd name="T9" fmla="*/ 1301 h 2967"/>
                <a:gd name="T10" fmla="*/ 565 w 565"/>
                <a:gd name="T11" fmla="*/ 0 h 2967"/>
                <a:gd name="T12" fmla="*/ 0 w 565"/>
                <a:gd name="T13" fmla="*/ 365 h 2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2967">
                  <a:moveTo>
                    <a:pt x="0" y="365"/>
                  </a:moveTo>
                  <a:cubicBezTo>
                    <a:pt x="0" y="1666"/>
                    <a:pt x="0" y="1666"/>
                    <a:pt x="0" y="1666"/>
                  </a:cubicBezTo>
                  <a:cubicBezTo>
                    <a:pt x="0" y="2967"/>
                    <a:pt x="0" y="2967"/>
                    <a:pt x="0" y="2967"/>
                  </a:cubicBezTo>
                  <a:cubicBezTo>
                    <a:pt x="348" y="2875"/>
                    <a:pt x="565" y="2745"/>
                    <a:pt x="565" y="2602"/>
                  </a:cubicBezTo>
                  <a:cubicBezTo>
                    <a:pt x="565" y="1301"/>
                    <a:pt x="565" y="1301"/>
                    <a:pt x="565" y="1301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143"/>
                    <a:pt x="348" y="273"/>
                    <a:pt x="0" y="36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>
              <a:innerShdw blurRad="952500" dist="406400">
                <a:prstClr val="black">
                  <a:alpha val="15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1529" y="8332203"/>
            <a:ext cx="3231285" cy="6111876"/>
            <a:chOff x="12211788" y="5942965"/>
            <a:chExt cx="3231285" cy="6111876"/>
          </a:xfrm>
        </p:grpSpPr>
        <p:sp>
          <p:nvSpPr>
            <p:cNvPr id="9" name="Freeform 9"/>
            <p:cNvSpPr/>
            <p:nvPr/>
          </p:nvSpPr>
          <p:spPr bwMode="auto">
            <a:xfrm>
              <a:off x="12211788" y="5942965"/>
              <a:ext cx="3231285" cy="1272886"/>
            </a:xfrm>
            <a:custGeom>
              <a:avLst/>
              <a:gdLst>
                <a:gd name="T0" fmla="*/ 0 w 1288"/>
                <a:gd name="T1" fmla="*/ 0 h 507"/>
                <a:gd name="T2" fmla="*/ 1288 w 1288"/>
                <a:gd name="T3" fmla="*/ 365 h 507"/>
                <a:gd name="T4" fmla="*/ 1288 w 1288"/>
                <a:gd name="T5" fmla="*/ 365 h 507"/>
                <a:gd name="T6" fmla="*/ 0 w 1288"/>
                <a:gd name="T7" fmla="*/ 507 h 507"/>
                <a:gd name="T8" fmla="*/ 0 w 1288"/>
                <a:gd name="T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8" h="507">
                  <a:moveTo>
                    <a:pt x="0" y="0"/>
                  </a:moveTo>
                  <a:cubicBezTo>
                    <a:pt x="1288" y="365"/>
                    <a:pt x="1288" y="365"/>
                    <a:pt x="1288" y="365"/>
                  </a:cubicBezTo>
                  <a:cubicBezTo>
                    <a:pt x="1288" y="365"/>
                    <a:pt x="1288" y="365"/>
                    <a:pt x="1288" y="365"/>
                  </a:cubicBezTo>
                  <a:cubicBezTo>
                    <a:pt x="954" y="453"/>
                    <a:pt x="500" y="507"/>
                    <a:pt x="0" y="5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2211788" y="6859386"/>
              <a:ext cx="3231285" cy="5195455"/>
            </a:xfrm>
            <a:custGeom>
              <a:avLst/>
              <a:gdLst>
                <a:gd name="T0" fmla="*/ 1288 w 1288"/>
                <a:gd name="T1" fmla="*/ 0 h 2069"/>
                <a:gd name="T2" fmla="*/ 0 w 1288"/>
                <a:gd name="T3" fmla="*/ 142 h 2069"/>
                <a:gd name="T4" fmla="*/ 0 w 1288"/>
                <a:gd name="T5" fmla="*/ 1105 h 2069"/>
                <a:gd name="T6" fmla="*/ 0 w 1288"/>
                <a:gd name="T7" fmla="*/ 1106 h 2069"/>
                <a:gd name="T8" fmla="*/ 0 w 1288"/>
                <a:gd name="T9" fmla="*/ 2069 h 2069"/>
                <a:gd name="T10" fmla="*/ 1288 w 1288"/>
                <a:gd name="T11" fmla="*/ 1926 h 2069"/>
                <a:gd name="T12" fmla="*/ 1288 w 1288"/>
                <a:gd name="T13" fmla="*/ 1926 h 2069"/>
                <a:gd name="T14" fmla="*/ 1288 w 1288"/>
                <a:gd name="T15" fmla="*/ 963 h 2069"/>
                <a:gd name="T16" fmla="*/ 1288 w 1288"/>
                <a:gd name="T17" fmla="*/ 963 h 2069"/>
                <a:gd name="T18" fmla="*/ 1288 w 1288"/>
                <a:gd name="T1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8" h="2069">
                  <a:moveTo>
                    <a:pt x="1288" y="0"/>
                  </a:moveTo>
                  <a:cubicBezTo>
                    <a:pt x="954" y="88"/>
                    <a:pt x="500" y="142"/>
                    <a:pt x="0" y="142"/>
                  </a:cubicBezTo>
                  <a:cubicBezTo>
                    <a:pt x="0" y="1105"/>
                    <a:pt x="0" y="1105"/>
                    <a:pt x="0" y="1105"/>
                  </a:cubicBezTo>
                  <a:cubicBezTo>
                    <a:pt x="0" y="1106"/>
                    <a:pt x="0" y="1106"/>
                    <a:pt x="0" y="1106"/>
                  </a:cubicBezTo>
                  <a:cubicBezTo>
                    <a:pt x="0" y="2069"/>
                    <a:pt x="0" y="2069"/>
                    <a:pt x="0" y="2069"/>
                  </a:cubicBezTo>
                  <a:cubicBezTo>
                    <a:pt x="500" y="2069"/>
                    <a:pt x="954" y="2014"/>
                    <a:pt x="1288" y="1926"/>
                  </a:cubicBezTo>
                  <a:cubicBezTo>
                    <a:pt x="1288" y="1926"/>
                    <a:pt x="1288" y="1926"/>
                    <a:pt x="1288" y="1926"/>
                  </a:cubicBezTo>
                  <a:cubicBezTo>
                    <a:pt x="1288" y="963"/>
                    <a:pt x="1288" y="963"/>
                    <a:pt x="1288" y="963"/>
                  </a:cubicBezTo>
                  <a:cubicBezTo>
                    <a:pt x="1288" y="963"/>
                    <a:pt x="1288" y="963"/>
                    <a:pt x="1288" y="963"/>
                  </a:cubicBezTo>
                  <a:cubicBezTo>
                    <a:pt x="1288" y="0"/>
                    <a:pt x="1288" y="0"/>
                    <a:pt x="128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952500" dist="406400">
                <a:prstClr val="black">
                  <a:alpha val="15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007359" y="8970089"/>
            <a:ext cx="3234171" cy="4836103"/>
            <a:chOff x="8977618" y="6580851"/>
            <a:chExt cx="3234171" cy="4836103"/>
          </a:xfrm>
        </p:grpSpPr>
        <p:sp>
          <p:nvSpPr>
            <p:cNvPr id="13" name="Freeform 13"/>
            <p:cNvSpPr/>
            <p:nvPr/>
          </p:nvSpPr>
          <p:spPr bwMode="auto">
            <a:xfrm>
              <a:off x="8977618" y="6580851"/>
              <a:ext cx="3234171" cy="1272886"/>
            </a:xfrm>
            <a:custGeom>
              <a:avLst/>
              <a:gdLst>
                <a:gd name="T0" fmla="*/ 1289 w 1289"/>
                <a:gd name="T1" fmla="*/ 0 h 507"/>
                <a:gd name="T2" fmla="*/ 0 w 1289"/>
                <a:gd name="T3" fmla="*/ 365 h 507"/>
                <a:gd name="T4" fmla="*/ 1 w 1289"/>
                <a:gd name="T5" fmla="*/ 365 h 507"/>
                <a:gd name="T6" fmla="*/ 1289 w 1289"/>
                <a:gd name="T7" fmla="*/ 507 h 507"/>
                <a:gd name="T8" fmla="*/ 1289 w 1289"/>
                <a:gd name="T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9" h="507">
                  <a:moveTo>
                    <a:pt x="1289" y="0"/>
                  </a:moveTo>
                  <a:cubicBezTo>
                    <a:pt x="0" y="365"/>
                    <a:pt x="0" y="365"/>
                    <a:pt x="0" y="365"/>
                  </a:cubicBezTo>
                  <a:cubicBezTo>
                    <a:pt x="1" y="365"/>
                    <a:pt x="1" y="365"/>
                    <a:pt x="1" y="365"/>
                  </a:cubicBezTo>
                  <a:cubicBezTo>
                    <a:pt x="334" y="453"/>
                    <a:pt x="788" y="507"/>
                    <a:pt x="1289" y="507"/>
                  </a:cubicBezTo>
                  <a:lnTo>
                    <a:pt x="1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8977618" y="7497272"/>
              <a:ext cx="3234171" cy="3919682"/>
            </a:xfrm>
            <a:custGeom>
              <a:avLst/>
              <a:gdLst>
                <a:gd name="T0" fmla="*/ 1 w 1289"/>
                <a:gd name="T1" fmla="*/ 0 h 1561"/>
                <a:gd name="T2" fmla="*/ 0 w 1289"/>
                <a:gd name="T3" fmla="*/ 0 h 1561"/>
                <a:gd name="T4" fmla="*/ 0 w 1289"/>
                <a:gd name="T5" fmla="*/ 709 h 1561"/>
                <a:gd name="T6" fmla="*/ 0 w 1289"/>
                <a:gd name="T7" fmla="*/ 709 h 1561"/>
                <a:gd name="T8" fmla="*/ 0 w 1289"/>
                <a:gd name="T9" fmla="*/ 1418 h 1561"/>
                <a:gd name="T10" fmla="*/ 1 w 1289"/>
                <a:gd name="T11" fmla="*/ 1418 h 1561"/>
                <a:gd name="T12" fmla="*/ 1289 w 1289"/>
                <a:gd name="T13" fmla="*/ 1561 h 1561"/>
                <a:gd name="T14" fmla="*/ 1289 w 1289"/>
                <a:gd name="T15" fmla="*/ 852 h 1561"/>
                <a:gd name="T16" fmla="*/ 1289 w 1289"/>
                <a:gd name="T17" fmla="*/ 851 h 1561"/>
                <a:gd name="T18" fmla="*/ 1289 w 1289"/>
                <a:gd name="T19" fmla="*/ 142 h 1561"/>
                <a:gd name="T20" fmla="*/ 1 w 1289"/>
                <a:gd name="T21" fmla="*/ 0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9" h="156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0" y="1418"/>
                    <a:pt x="0" y="1418"/>
                    <a:pt x="0" y="1418"/>
                  </a:cubicBezTo>
                  <a:cubicBezTo>
                    <a:pt x="1" y="1418"/>
                    <a:pt x="1" y="1418"/>
                    <a:pt x="1" y="1418"/>
                  </a:cubicBezTo>
                  <a:cubicBezTo>
                    <a:pt x="334" y="1506"/>
                    <a:pt x="788" y="1561"/>
                    <a:pt x="1289" y="1561"/>
                  </a:cubicBezTo>
                  <a:cubicBezTo>
                    <a:pt x="1289" y="852"/>
                    <a:pt x="1289" y="852"/>
                    <a:pt x="1289" y="852"/>
                  </a:cubicBezTo>
                  <a:cubicBezTo>
                    <a:pt x="1289" y="851"/>
                    <a:pt x="1289" y="851"/>
                    <a:pt x="1289" y="851"/>
                  </a:cubicBezTo>
                  <a:cubicBezTo>
                    <a:pt x="1289" y="142"/>
                    <a:pt x="1289" y="142"/>
                    <a:pt x="1289" y="142"/>
                  </a:cubicBezTo>
                  <a:cubicBezTo>
                    <a:pt x="788" y="142"/>
                    <a:pt x="334" y="88"/>
                    <a:pt x="1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952500" dist="406400">
                <a:prstClr val="black">
                  <a:alpha val="15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 useBgFill="1">
        <p:nvSpPr>
          <p:cNvPr id="5" name="Freeform 5"/>
          <p:cNvSpPr/>
          <p:nvPr/>
        </p:nvSpPr>
        <p:spPr bwMode="auto">
          <a:xfrm>
            <a:off x="7150588" y="10691802"/>
            <a:ext cx="13571163" cy="6820175"/>
          </a:xfrm>
          <a:custGeom>
            <a:avLst/>
            <a:gdLst>
              <a:gd name="T0" fmla="*/ 4722 w 5489"/>
              <a:gd name="T1" fmla="*/ 0 h 2507"/>
              <a:gd name="T2" fmla="*/ 4157 w 5489"/>
              <a:gd name="T3" fmla="*/ 365 h 2507"/>
              <a:gd name="T4" fmla="*/ 4157 w 5489"/>
              <a:gd name="T5" fmla="*/ 365 h 2507"/>
              <a:gd name="T6" fmla="*/ 4157 w 5489"/>
              <a:gd name="T7" fmla="*/ 365 h 2507"/>
              <a:gd name="T8" fmla="*/ 2869 w 5489"/>
              <a:gd name="T9" fmla="*/ 508 h 2507"/>
              <a:gd name="T10" fmla="*/ 1581 w 5489"/>
              <a:gd name="T11" fmla="*/ 365 h 2507"/>
              <a:gd name="T12" fmla="*/ 1580 w 5489"/>
              <a:gd name="T13" fmla="*/ 365 h 2507"/>
              <a:gd name="T14" fmla="*/ 1580 w 5489"/>
              <a:gd name="T15" fmla="*/ 365 h 2507"/>
              <a:gd name="T16" fmla="*/ 1015 w 5489"/>
              <a:gd name="T17" fmla="*/ 0 h 2507"/>
              <a:gd name="T18" fmla="*/ 0 w 5489"/>
              <a:gd name="T19" fmla="*/ 0 h 2507"/>
              <a:gd name="T20" fmla="*/ 0 w 5489"/>
              <a:gd name="T21" fmla="*/ 2507 h 2507"/>
              <a:gd name="T22" fmla="*/ 5489 w 5489"/>
              <a:gd name="T23" fmla="*/ 2507 h 2507"/>
              <a:gd name="T24" fmla="*/ 5489 w 5489"/>
              <a:gd name="T25" fmla="*/ 0 h 2507"/>
              <a:gd name="T26" fmla="*/ 4722 w 5489"/>
              <a:gd name="T27" fmla="*/ 0 h 2507"/>
              <a:gd name="connsiteX0" fmla="*/ 8603 w 10000"/>
              <a:gd name="connsiteY0" fmla="*/ 94 h 10094"/>
              <a:gd name="connsiteX1" fmla="*/ 7573 w 10000"/>
              <a:gd name="connsiteY1" fmla="*/ 1550 h 10094"/>
              <a:gd name="connsiteX2" fmla="*/ 7573 w 10000"/>
              <a:gd name="connsiteY2" fmla="*/ 1550 h 10094"/>
              <a:gd name="connsiteX3" fmla="*/ 7573 w 10000"/>
              <a:gd name="connsiteY3" fmla="*/ 1550 h 10094"/>
              <a:gd name="connsiteX4" fmla="*/ 5227 w 10000"/>
              <a:gd name="connsiteY4" fmla="*/ 2120 h 10094"/>
              <a:gd name="connsiteX5" fmla="*/ 2880 w 10000"/>
              <a:gd name="connsiteY5" fmla="*/ 1550 h 10094"/>
              <a:gd name="connsiteX6" fmla="*/ 2878 w 10000"/>
              <a:gd name="connsiteY6" fmla="*/ 1550 h 10094"/>
              <a:gd name="connsiteX7" fmla="*/ 2878 w 10000"/>
              <a:gd name="connsiteY7" fmla="*/ 1550 h 10094"/>
              <a:gd name="connsiteX8" fmla="*/ 1849 w 10000"/>
              <a:gd name="connsiteY8" fmla="*/ 94 h 10094"/>
              <a:gd name="connsiteX9" fmla="*/ 0 w 10000"/>
              <a:gd name="connsiteY9" fmla="*/ 94 h 10094"/>
              <a:gd name="connsiteX10" fmla="*/ 0 w 10000"/>
              <a:gd name="connsiteY10" fmla="*/ 10094 h 10094"/>
              <a:gd name="connsiteX11" fmla="*/ 10000 w 10000"/>
              <a:gd name="connsiteY11" fmla="*/ 10094 h 10094"/>
              <a:gd name="connsiteX12" fmla="*/ 9207 w 10000"/>
              <a:gd name="connsiteY12" fmla="*/ 0 h 10094"/>
              <a:gd name="connsiteX13" fmla="*/ 8603 w 10000"/>
              <a:gd name="connsiteY13" fmla="*/ 94 h 10094"/>
              <a:gd name="connsiteX0-1" fmla="*/ 9251 w 9855"/>
              <a:gd name="connsiteY0-2" fmla="*/ 94 h 10834"/>
              <a:gd name="connsiteX1-3" fmla="*/ 8221 w 9855"/>
              <a:gd name="connsiteY1-4" fmla="*/ 1550 h 10834"/>
              <a:gd name="connsiteX2-5" fmla="*/ 8221 w 9855"/>
              <a:gd name="connsiteY2-6" fmla="*/ 1550 h 10834"/>
              <a:gd name="connsiteX3-7" fmla="*/ 8221 w 9855"/>
              <a:gd name="connsiteY3-8" fmla="*/ 1550 h 10834"/>
              <a:gd name="connsiteX4-9" fmla="*/ 5875 w 9855"/>
              <a:gd name="connsiteY4-10" fmla="*/ 2120 h 10834"/>
              <a:gd name="connsiteX5-11" fmla="*/ 3528 w 9855"/>
              <a:gd name="connsiteY5-12" fmla="*/ 1550 h 10834"/>
              <a:gd name="connsiteX6-13" fmla="*/ 3526 w 9855"/>
              <a:gd name="connsiteY6-14" fmla="*/ 1550 h 10834"/>
              <a:gd name="connsiteX7-15" fmla="*/ 3526 w 9855"/>
              <a:gd name="connsiteY7-16" fmla="*/ 1550 h 10834"/>
              <a:gd name="connsiteX8-17" fmla="*/ 2497 w 9855"/>
              <a:gd name="connsiteY8-18" fmla="*/ 94 h 10834"/>
              <a:gd name="connsiteX9-19" fmla="*/ 648 w 9855"/>
              <a:gd name="connsiteY9-20" fmla="*/ 94 h 10834"/>
              <a:gd name="connsiteX10-21" fmla="*/ 648 w 9855"/>
              <a:gd name="connsiteY10-22" fmla="*/ 10094 h 10834"/>
              <a:gd name="connsiteX11-23" fmla="*/ 9406 w 9855"/>
              <a:gd name="connsiteY11-24" fmla="*/ 10094 h 10834"/>
              <a:gd name="connsiteX12-25" fmla="*/ 9855 w 9855"/>
              <a:gd name="connsiteY12-26" fmla="*/ 0 h 10834"/>
              <a:gd name="connsiteX13-27" fmla="*/ 9251 w 9855"/>
              <a:gd name="connsiteY13-28" fmla="*/ 94 h 108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9855" h="10834">
                <a:moveTo>
                  <a:pt x="9251" y="94"/>
                </a:moveTo>
                <a:cubicBezTo>
                  <a:pt x="9251" y="664"/>
                  <a:pt x="8855" y="1183"/>
                  <a:pt x="8221" y="1550"/>
                </a:cubicBezTo>
                <a:lnTo>
                  <a:pt x="8221" y="1550"/>
                </a:lnTo>
                <a:lnTo>
                  <a:pt x="8221" y="1550"/>
                </a:lnTo>
                <a:cubicBezTo>
                  <a:pt x="7613" y="1901"/>
                  <a:pt x="6786" y="2120"/>
                  <a:pt x="5875" y="2120"/>
                </a:cubicBezTo>
                <a:cubicBezTo>
                  <a:pt x="4962" y="2120"/>
                  <a:pt x="4135" y="1901"/>
                  <a:pt x="3528" y="1550"/>
                </a:cubicBezTo>
                <a:lnTo>
                  <a:pt x="3526" y="1550"/>
                </a:lnTo>
                <a:lnTo>
                  <a:pt x="3526" y="1550"/>
                </a:lnTo>
                <a:cubicBezTo>
                  <a:pt x="2892" y="1183"/>
                  <a:pt x="2497" y="664"/>
                  <a:pt x="2497" y="94"/>
                </a:cubicBezTo>
                <a:lnTo>
                  <a:pt x="648" y="94"/>
                </a:lnTo>
                <a:cubicBezTo>
                  <a:pt x="648" y="3427"/>
                  <a:pt x="-812" y="8427"/>
                  <a:pt x="648" y="10094"/>
                </a:cubicBezTo>
                <a:cubicBezTo>
                  <a:pt x="2108" y="11761"/>
                  <a:pt x="6487" y="10094"/>
                  <a:pt x="9406" y="10094"/>
                </a:cubicBezTo>
                <a:cubicBezTo>
                  <a:pt x="9406" y="94"/>
                  <a:pt x="9855" y="0"/>
                  <a:pt x="9855" y="0"/>
                </a:cubicBezTo>
                <a:cubicBezTo>
                  <a:pt x="9389" y="0"/>
                  <a:pt x="9717" y="94"/>
                  <a:pt x="9251" y="94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7347330" y="6701768"/>
            <a:ext cx="1821506" cy="1563687"/>
            <a:chOff x="9262860" y="9697805"/>
            <a:chExt cx="2424425" cy="208126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62860" y="10431828"/>
              <a:ext cx="2424425" cy="1347245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588663" y="9697805"/>
              <a:ext cx="1727100" cy="17271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dt-line-industry-01" panose="02000509000000000000" pitchFamily="49" charset="0"/>
                  <a:cs typeface="Arial" panose="020B0604020202020204" pitchFamily="34" charset="0"/>
                </a:rPr>
                <a:t>b</a:t>
              </a:r>
              <a:endParaRPr lang="en-US" sz="5400">
                <a:solidFill>
                  <a:schemeClr val="bg1"/>
                </a:solidFill>
                <a:latin typeface="dt-line-industry-01" panose="02000509000000000000" pitchFamily="49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040049" y="7114868"/>
            <a:ext cx="2877712" cy="1599870"/>
            <a:chOff x="3028079" y="7785598"/>
            <a:chExt cx="2877712" cy="1599870"/>
          </a:xfrm>
        </p:grpSpPr>
        <p:sp>
          <p:nvSpPr>
            <p:cNvPr id="39" name="TextBox 38"/>
            <p:cNvSpPr txBox="1"/>
            <p:nvPr/>
          </p:nvSpPr>
          <p:spPr>
            <a:xfrm>
              <a:off x="3028079" y="8123868"/>
              <a:ext cx="28777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54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25,000</a:t>
              </a:r>
              <a:r>
                <a:rPr lang="en-US" sz="40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￥</a:t>
              </a:r>
              <a:endParaRPr lang="en-US" sz="5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85585" y="8923803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/>
                <a:t>Per day</a:t>
              </a:r>
              <a:endParaRPr lang="en-US" sz="24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81849" y="7785598"/>
              <a:ext cx="22239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/>
                <a:t>Business Profit</a:t>
              </a:r>
              <a:endParaRPr lang="en-US" sz="240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905017" y="6090514"/>
            <a:ext cx="2877712" cy="1599870"/>
            <a:chOff x="7701777" y="4672334"/>
            <a:chExt cx="2877712" cy="1599870"/>
          </a:xfrm>
        </p:grpSpPr>
        <p:sp>
          <p:nvSpPr>
            <p:cNvPr id="45" name="TextBox 44"/>
            <p:cNvSpPr txBox="1"/>
            <p:nvPr/>
          </p:nvSpPr>
          <p:spPr>
            <a:xfrm>
              <a:off x="7701777" y="5010604"/>
              <a:ext cx="28777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54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31,000</a:t>
              </a:r>
              <a:r>
                <a:rPr lang="en-US" sz="40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￥</a:t>
              </a:r>
              <a:endParaRPr lang="en-US" sz="5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359283" y="5810539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/>
                <a:t>Per day</a:t>
              </a:r>
              <a:endParaRPr lang="en-US" sz="24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355547" y="4672334"/>
              <a:ext cx="22239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/>
                <a:t>Business Profit</a:t>
              </a:r>
              <a:endParaRPr lang="en-US" sz="24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217872" y="8562030"/>
            <a:ext cx="1821506" cy="1563687"/>
            <a:chOff x="9262860" y="9697805"/>
            <a:chExt cx="2424425" cy="208126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62860" y="10431828"/>
              <a:ext cx="2424425" cy="1347245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9588663" y="9697805"/>
              <a:ext cx="1727100" cy="172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dt-line-industry-01" panose="02000509000000000000" pitchFamily="49" charset="0"/>
                  <a:cs typeface="Arial" panose="020B0604020202020204" pitchFamily="34" charset="0"/>
                </a:rPr>
                <a:t>e</a:t>
              </a:r>
              <a:endParaRPr lang="en-US" sz="5400">
                <a:latin typeface="dt-line-industry-01" panose="02000509000000000000" pitchFamily="49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4563117" y="4773759"/>
            <a:ext cx="2877712" cy="1599870"/>
            <a:chOff x="9968727" y="984498"/>
            <a:chExt cx="2877712" cy="1599870"/>
          </a:xfrm>
        </p:grpSpPr>
        <p:sp>
          <p:nvSpPr>
            <p:cNvPr id="54" name="TextBox 53"/>
            <p:cNvSpPr txBox="1"/>
            <p:nvPr/>
          </p:nvSpPr>
          <p:spPr>
            <a:xfrm>
              <a:off x="9968727" y="1322768"/>
              <a:ext cx="28777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54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46,000</a:t>
              </a:r>
              <a:r>
                <a:rPr lang="en-US" sz="4000" dirty="0" smtClean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￥</a:t>
              </a:r>
              <a:endParaRPr lang="en-US" sz="5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626233" y="2122703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/>
                <a:t>Per day</a:t>
              </a:r>
              <a:endParaRPr lang="en-US" sz="24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622497" y="984498"/>
              <a:ext cx="22239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400"/>
                <a:t>Business Profit</a:t>
              </a:r>
              <a:endParaRPr lang="en-US" sz="24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445482" y="8090110"/>
            <a:ext cx="1821506" cy="1563687"/>
            <a:chOff x="9262860" y="9697805"/>
            <a:chExt cx="2424425" cy="208126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62860" y="10431828"/>
              <a:ext cx="2424425" cy="1347245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9588663" y="9697805"/>
              <a:ext cx="1727100" cy="1727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dt-line-industry-01" panose="02000509000000000000" pitchFamily="49" charset="0"/>
                  <a:cs typeface="Arial" panose="020B0604020202020204" pitchFamily="34" charset="0"/>
                </a:rPr>
                <a:t>d</a:t>
              </a:r>
              <a:endParaRPr lang="en-US" sz="5400">
                <a:latin typeface="dt-line-industry-01" panose="02000509000000000000" pitchFamily="49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3048000" y="5473344"/>
            <a:ext cx="5421221" cy="444385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936917" y="6571885"/>
            <a:ext cx="3643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Maecenas </a:t>
            </a:r>
            <a:r>
              <a:rPr lang="en-US" sz="2000" dirty="0" err="1"/>
              <a:t>facilisis</a:t>
            </a:r>
            <a:r>
              <a:rPr lang="en-US" sz="2000" dirty="0"/>
              <a:t> </a:t>
            </a:r>
            <a:r>
              <a:rPr lang="en-US" sz="2000" dirty="0" err="1"/>
              <a:t>facilisis</a:t>
            </a:r>
            <a:r>
              <a:rPr lang="en-US" sz="2000" dirty="0"/>
              <a:t> </a:t>
            </a:r>
            <a:r>
              <a:rPr lang="en-US" sz="2000" dirty="0" err="1"/>
              <a:t>odio</a:t>
            </a:r>
            <a:r>
              <a:rPr lang="en-US" sz="2000" dirty="0"/>
              <a:t> id </a:t>
            </a:r>
            <a:r>
              <a:rPr lang="en-US" sz="2000" dirty="0" err="1"/>
              <a:t>varius</a:t>
            </a:r>
            <a:r>
              <a:rPr lang="en-US" sz="2000" dirty="0"/>
              <a:t>. </a:t>
            </a:r>
            <a:r>
              <a:rPr lang="en-US" sz="2000" dirty="0" err="1"/>
              <a:t>Etiam</a:t>
            </a:r>
            <a:r>
              <a:rPr lang="en-US" sz="2000" dirty="0"/>
              <a:t> </a:t>
            </a:r>
            <a:r>
              <a:rPr lang="en-US" sz="2000" dirty="0" err="1"/>
              <a:t>congue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</a:t>
            </a:r>
            <a:r>
              <a:rPr lang="en-US" sz="2000" dirty="0" err="1"/>
              <a:t>orci</a:t>
            </a:r>
            <a:r>
              <a:rPr lang="en-US" sz="2000" dirty="0"/>
              <a:t> at </a:t>
            </a:r>
            <a:r>
              <a:rPr lang="en-US" sz="2000" dirty="0" err="1"/>
              <a:t>bibendum</a:t>
            </a:r>
            <a:r>
              <a:rPr lang="en-US" sz="2000" dirty="0"/>
              <a:t>. </a:t>
            </a:r>
            <a:endParaRPr lang="en-US" sz="2000" dirty="0"/>
          </a:p>
          <a:p>
            <a:r>
              <a:rPr lang="en-US" sz="2000" dirty="0" err="1"/>
              <a:t>Donec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viverra</a:t>
            </a:r>
            <a:r>
              <a:rPr lang="en-US" sz="2000" dirty="0"/>
              <a:t> nisi, non </a:t>
            </a:r>
            <a:r>
              <a:rPr lang="en-US" sz="2000" dirty="0" err="1"/>
              <a:t>luctus</a:t>
            </a:r>
            <a:r>
              <a:rPr lang="en-US" sz="2000" dirty="0"/>
              <a:t> </a:t>
            </a:r>
            <a:r>
              <a:rPr lang="en-US" sz="2000" dirty="0" err="1"/>
              <a:t>arcu</a:t>
            </a:r>
            <a:r>
              <a:rPr lang="en-US" sz="2000" dirty="0"/>
              <a:t>. </a:t>
            </a:r>
            <a:r>
              <a:rPr lang="en-US" sz="2000" dirty="0" err="1"/>
              <a:t>Sed</a:t>
            </a:r>
            <a:r>
              <a:rPr lang="en-US" sz="2000" dirty="0"/>
              <a:t> ipsum </a:t>
            </a:r>
            <a:r>
              <a:rPr lang="en-US" sz="2000" dirty="0" err="1"/>
              <a:t>leo</a:t>
            </a:r>
            <a:r>
              <a:rPr lang="en-US" sz="2000" dirty="0"/>
              <a:t>, </a:t>
            </a:r>
            <a:r>
              <a:rPr lang="en-US" sz="2000" dirty="0" err="1"/>
              <a:t>volutpat</a:t>
            </a:r>
            <a:r>
              <a:rPr lang="en-US" sz="2000" dirty="0"/>
              <a:t> id convallis vitae, </a:t>
            </a:r>
            <a:r>
              <a:rPr lang="en-US" sz="2000" dirty="0" err="1"/>
              <a:t>mollis</a:t>
            </a:r>
            <a:r>
              <a:rPr lang="en-US" sz="2000" dirty="0"/>
              <a:t> ac dui. </a:t>
            </a:r>
            <a:endParaRPr lang="en-US" sz="20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2466974" y="1534679"/>
            <a:ext cx="5810752" cy="1341120"/>
            <a:chOff x="2028824" y="1525044"/>
            <a:chExt cx="5810752" cy="1341120"/>
          </a:xfrm>
        </p:grpSpPr>
        <p:grpSp>
          <p:nvGrpSpPr>
            <p:cNvPr id="50" name="Group 49"/>
            <p:cNvGrpSpPr/>
            <p:nvPr/>
          </p:nvGrpSpPr>
          <p:grpSpPr>
            <a:xfrm>
              <a:off x="2028824" y="1525044"/>
              <a:ext cx="1391286" cy="1341120"/>
              <a:chOff x="2028824" y="1525044"/>
              <a:chExt cx="1391286" cy="1341120"/>
            </a:xfrm>
          </p:grpSpPr>
          <p:sp>
            <p:nvSpPr>
              <p:cNvPr id="53" name="Rectangle: Rounded Corners 52"/>
              <p:cNvSpPr/>
              <p:nvPr/>
            </p:nvSpPr>
            <p:spPr>
              <a:xfrm rot="2700000">
                <a:off x="2028824" y="1586005"/>
                <a:ext cx="1219200" cy="1219200"/>
              </a:xfrm>
              <a:prstGeom prst="roundRect">
                <a:avLst>
                  <a:gd name="adj" fmla="val 23848"/>
                </a:avLst>
              </a:prstGeom>
              <a:noFill/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 useBgFill="1">
            <p:nvSpPr>
              <p:cNvPr id="57" name="Rectangle: Rounded Corners 56"/>
              <p:cNvSpPr/>
              <p:nvPr/>
            </p:nvSpPr>
            <p:spPr>
              <a:xfrm rot="2700000">
                <a:off x="2078990" y="1525044"/>
                <a:ext cx="1341120" cy="1341120"/>
              </a:xfrm>
              <a:prstGeom prst="roundRect">
                <a:avLst>
                  <a:gd name="adj" fmla="val 3379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403565" y="1614241"/>
              <a:ext cx="3592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alpha val="54000"/>
                    </a:schemeClr>
                  </a:solidFill>
                </a:rPr>
                <a:t>Public Relations Worldwide</a:t>
              </a:r>
              <a:endParaRPr lang="en-US" sz="2400">
                <a:solidFill>
                  <a:schemeClr val="tx1">
                    <a:alpha val="54000"/>
                  </a:schemeClr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03565" y="2050816"/>
              <a:ext cx="54360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百草无期盼</a:t>
              </a:r>
              <a:r>
                <a:rPr lang="en-US" altLang="zh-CN" sz="40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,</a:t>
              </a:r>
              <a:r>
                <a:rPr lang="zh-CN" altLang="en-US" sz="4000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东方</a:t>
              </a:r>
              <a:r>
                <a:rPr lang="zh-CN" altLang="en-US" sz="40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墨若白</a:t>
              </a:r>
              <a:r>
                <a:rPr lang="en-US" altLang="zh-CN" sz="40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.</a:t>
              </a:r>
              <a:endParaRPr lang="en-US" altLang="zh-CN" sz="40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3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3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16784314" y="6963630"/>
            <a:ext cx="559816" cy="56568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2" name="Rectangle 4111"/>
          <p:cNvSpPr/>
          <p:nvPr/>
        </p:nvSpPr>
        <p:spPr>
          <a:xfrm>
            <a:off x="15587919" y="5547236"/>
            <a:ext cx="569336" cy="74923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6090996" y="3261236"/>
            <a:ext cx="763547" cy="104547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7" name="Freeform 38"/>
          <p:cNvSpPr/>
          <p:nvPr/>
        </p:nvSpPr>
        <p:spPr bwMode="auto">
          <a:xfrm>
            <a:off x="15328580" y="10953875"/>
            <a:ext cx="2274887" cy="3794512"/>
          </a:xfrm>
          <a:custGeom>
            <a:avLst/>
            <a:gdLst>
              <a:gd name="T0" fmla="*/ 252 w 284"/>
              <a:gd name="T1" fmla="*/ 25 h 477"/>
              <a:gd name="T2" fmla="*/ 221 w 284"/>
              <a:gd name="T3" fmla="*/ 40 h 477"/>
              <a:gd name="T4" fmla="*/ 182 w 284"/>
              <a:gd name="T5" fmla="*/ 0 h 477"/>
              <a:gd name="T6" fmla="*/ 142 w 284"/>
              <a:gd name="T7" fmla="*/ 40 h 477"/>
              <a:gd name="T8" fmla="*/ 103 w 284"/>
              <a:gd name="T9" fmla="*/ 0 h 477"/>
              <a:gd name="T10" fmla="*/ 63 w 284"/>
              <a:gd name="T11" fmla="*/ 40 h 477"/>
              <a:gd name="T12" fmla="*/ 32 w 284"/>
              <a:gd name="T13" fmla="*/ 25 h 477"/>
              <a:gd name="T14" fmla="*/ 0 w 284"/>
              <a:gd name="T15" fmla="*/ 25 h 477"/>
              <a:gd name="T16" fmla="*/ 0 w 284"/>
              <a:gd name="T17" fmla="*/ 477 h 477"/>
              <a:gd name="T18" fmla="*/ 284 w 284"/>
              <a:gd name="T19" fmla="*/ 477 h 477"/>
              <a:gd name="T20" fmla="*/ 284 w 284"/>
              <a:gd name="T21" fmla="*/ 25 h 477"/>
              <a:gd name="T22" fmla="*/ 252 w 284"/>
              <a:gd name="T23" fmla="*/ 25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4" h="477">
                <a:moveTo>
                  <a:pt x="252" y="25"/>
                </a:moveTo>
                <a:cubicBezTo>
                  <a:pt x="245" y="34"/>
                  <a:pt x="234" y="40"/>
                  <a:pt x="221" y="40"/>
                </a:cubicBezTo>
                <a:cubicBezTo>
                  <a:pt x="199" y="40"/>
                  <a:pt x="182" y="22"/>
                  <a:pt x="182" y="0"/>
                </a:cubicBezTo>
                <a:cubicBezTo>
                  <a:pt x="182" y="22"/>
                  <a:pt x="164" y="40"/>
                  <a:pt x="142" y="40"/>
                </a:cubicBezTo>
                <a:cubicBezTo>
                  <a:pt x="120" y="40"/>
                  <a:pt x="103" y="22"/>
                  <a:pt x="103" y="0"/>
                </a:cubicBezTo>
                <a:cubicBezTo>
                  <a:pt x="103" y="22"/>
                  <a:pt x="85" y="40"/>
                  <a:pt x="63" y="40"/>
                </a:cubicBezTo>
                <a:cubicBezTo>
                  <a:pt x="51" y="40"/>
                  <a:pt x="39" y="34"/>
                  <a:pt x="32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477"/>
                  <a:pt x="0" y="477"/>
                  <a:pt x="0" y="477"/>
                </a:cubicBezTo>
                <a:cubicBezTo>
                  <a:pt x="284" y="477"/>
                  <a:pt x="284" y="477"/>
                  <a:pt x="284" y="477"/>
                </a:cubicBezTo>
                <a:cubicBezTo>
                  <a:pt x="284" y="25"/>
                  <a:pt x="284" y="25"/>
                  <a:pt x="284" y="25"/>
                </a:cubicBezTo>
                <a:lnTo>
                  <a:pt x="252" y="25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126" name="Group 4125"/>
          <p:cNvGrpSpPr/>
          <p:nvPr/>
        </p:nvGrpSpPr>
        <p:grpSpPr>
          <a:xfrm>
            <a:off x="11899510" y="4362682"/>
            <a:ext cx="3901020" cy="2744874"/>
            <a:chOff x="9691846" y="4362682"/>
            <a:chExt cx="3901020" cy="2744874"/>
          </a:xfrm>
        </p:grpSpPr>
        <p:sp>
          <p:nvSpPr>
            <p:cNvPr id="52" name="Oval 51"/>
            <p:cNvSpPr/>
            <p:nvPr/>
          </p:nvSpPr>
          <p:spPr>
            <a:xfrm>
              <a:off x="9985942" y="5024788"/>
              <a:ext cx="1044897" cy="1044897"/>
            </a:xfrm>
            <a:prstGeom prst="ellipse">
              <a:avLst/>
            </a:prstGeom>
            <a:solidFill>
              <a:schemeClr val="accent3"/>
            </a:solidFill>
            <a:ln w="8890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FFFF"/>
                  </a:solidFill>
                  <a:latin typeface="dt-business-03" panose="02000509000000000000" pitchFamily="49" charset="0"/>
                </a:rPr>
                <a:t>Y</a:t>
              </a:r>
              <a:endParaRPr lang="en-US" sz="40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cxnSp>
          <p:nvCxnSpPr>
            <p:cNvPr id="4114" name="Straight Connector 4113"/>
            <p:cNvCxnSpPr>
              <a:stCxn id="52" idx="6"/>
              <a:endCxn id="4112" idx="0"/>
            </p:cNvCxnSpPr>
            <p:nvPr/>
          </p:nvCxnSpPr>
          <p:spPr>
            <a:xfrm flipV="1">
              <a:off x="11030839" y="5547236"/>
              <a:ext cx="2340006" cy="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9691846" y="6030338"/>
              <a:ext cx="39010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Recruitment</a:t>
              </a:r>
              <a:endParaRPr lang="en-US" sz="2800">
                <a:solidFill>
                  <a:schemeClr val="bg2"/>
                </a:solidFill>
              </a:endParaRPr>
            </a:p>
            <a:p>
              <a:pPr algn="l"/>
              <a:r>
                <a:rPr lang="en-US"/>
                <a:t>Aenean ac viverra neque. Maecenas ullamcorper turpis sed tellus</a:t>
              </a:r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913227" y="4362682"/>
              <a:ext cx="155523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j-lt"/>
                </a:rPr>
                <a:t>75%</a:t>
              </a:r>
              <a:endParaRPr lang="en-US" sz="5400" b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107728" y="5719624"/>
            <a:ext cx="4878381" cy="2627918"/>
            <a:chOff x="15372014" y="5719624"/>
            <a:chExt cx="4878381" cy="2627918"/>
          </a:xfrm>
        </p:grpSpPr>
        <p:grpSp>
          <p:nvGrpSpPr>
            <p:cNvPr id="4121" name="Group 4120"/>
            <p:cNvGrpSpPr/>
            <p:nvPr/>
          </p:nvGrpSpPr>
          <p:grpSpPr>
            <a:xfrm>
              <a:off x="15372014" y="6441181"/>
              <a:ext cx="4175097" cy="1044897"/>
              <a:chOff x="16038791" y="5384506"/>
              <a:chExt cx="4175097" cy="1044897"/>
            </a:xfrm>
          </p:grpSpPr>
          <p:sp>
            <p:nvSpPr>
              <p:cNvPr id="58" name="Oval 57"/>
              <p:cNvSpPr/>
              <p:nvPr/>
            </p:nvSpPr>
            <p:spPr>
              <a:xfrm flipH="1">
                <a:off x="19168991" y="5384506"/>
                <a:ext cx="1044897" cy="1044897"/>
              </a:xfrm>
              <a:prstGeom prst="ellipse">
                <a:avLst/>
              </a:prstGeom>
              <a:solidFill>
                <a:schemeClr val="accent3"/>
              </a:solidFill>
              <a:ln w="88900">
                <a:solidFill>
                  <a:schemeClr val="accent1">
                    <a:lumMod val="75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rgbClr val="FFFFFF"/>
                    </a:solidFill>
                    <a:latin typeface="dt-business-03" panose="02000509000000000000" pitchFamily="49" charset="0"/>
                  </a:rPr>
                  <a:t>h</a:t>
                </a:r>
                <a:endParaRPr lang="en-US" sz="4000">
                  <a:solidFill>
                    <a:srgbClr val="FFFFFF"/>
                  </a:solidFill>
                  <a:latin typeface="dt-business-03" panose="02000509000000000000" pitchFamily="49" charset="0"/>
                </a:endParaRPr>
              </a:p>
            </p:txBody>
          </p:sp>
          <p:cxnSp>
            <p:nvCxnSpPr>
              <p:cNvPr id="59" name="Straight Connector 58"/>
              <p:cNvCxnSpPr>
                <a:stCxn id="58" idx="6"/>
              </p:cNvCxnSpPr>
              <p:nvPr/>
            </p:nvCxnSpPr>
            <p:spPr>
              <a:xfrm flipH="1">
                <a:off x="16038791" y="5906955"/>
                <a:ext cx="31302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 flipH="1">
              <a:off x="16645431" y="7270324"/>
              <a:ext cx="36049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2"/>
                  </a:solidFill>
                </a:rPr>
                <a:t>Analyze</a:t>
              </a:r>
              <a:endParaRPr lang="en-US" sz="2800">
                <a:solidFill>
                  <a:schemeClr val="bg2"/>
                </a:solidFill>
              </a:endParaRPr>
            </a:p>
            <a:p>
              <a:r>
                <a:rPr lang="en-US"/>
                <a:t>Aenean ac viverra neque. Maecenas ullamcorper turpis sed</a:t>
              </a:r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 flipH="1">
              <a:off x="16645431" y="5719624"/>
              <a:ext cx="1555233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j-lt"/>
                </a:rPr>
                <a:t>35%</a:t>
              </a:r>
              <a:endParaRPr lang="en-US" sz="5400" b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6412995" y="2051140"/>
            <a:ext cx="4353669" cy="2554046"/>
            <a:chOff x="16703562" y="61274"/>
            <a:chExt cx="4353669" cy="2554046"/>
          </a:xfrm>
        </p:grpSpPr>
        <p:cxnSp>
          <p:nvCxnSpPr>
            <p:cNvPr id="64" name="Straight Connector 63"/>
            <p:cNvCxnSpPr>
              <a:stCxn id="63" idx="6"/>
            </p:cNvCxnSpPr>
            <p:nvPr/>
          </p:nvCxnSpPr>
          <p:spPr>
            <a:xfrm flipH="1">
              <a:off x="16703562" y="1283366"/>
              <a:ext cx="310603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 flipH="1">
              <a:off x="19809596" y="760917"/>
              <a:ext cx="1044897" cy="1044897"/>
            </a:xfrm>
            <a:prstGeom prst="ellipse">
              <a:avLst/>
            </a:prstGeom>
            <a:solidFill>
              <a:schemeClr val="accent3"/>
            </a:solidFill>
            <a:ln w="8890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FFFF"/>
                  </a:solidFill>
                  <a:latin typeface="dt-business-03" panose="02000509000000000000" pitchFamily="49" charset="0"/>
                </a:rPr>
                <a:t>f</a:t>
              </a:r>
              <a:endParaRPr lang="en-US" sz="40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flipH="1">
              <a:off x="17636511" y="1538102"/>
              <a:ext cx="3420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2"/>
                  </a:solidFill>
                </a:rPr>
                <a:t>Market</a:t>
              </a:r>
              <a:endParaRPr lang="en-US" sz="2800">
                <a:solidFill>
                  <a:schemeClr val="bg2"/>
                </a:solidFill>
              </a:endParaRPr>
            </a:p>
            <a:p>
              <a:r>
                <a:rPr lang="en-US"/>
                <a:t>Aenean ac viverra neque. Maecenas ullamcorper turpis sed</a:t>
              </a:r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 flipH="1">
              <a:off x="17634697" y="61274"/>
              <a:ext cx="155523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j-lt"/>
                </a:rPr>
                <a:t>95%</a:t>
              </a:r>
              <a:endParaRPr lang="en-US" sz="5400" b="1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endParaRPr>
            </a:p>
          </p:txBody>
        </p:sp>
      </p:grpSp>
      <p:sp>
        <p:nvSpPr>
          <p:cNvPr id="74" name="Title 1"/>
          <p:cNvSpPr txBox="1"/>
          <p:nvPr/>
        </p:nvSpPr>
        <p:spPr>
          <a:xfrm>
            <a:off x="3883219" y="5042599"/>
            <a:ext cx="5939980" cy="145414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sz="18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With 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smooth animations to enhance your story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902369" y="7147213"/>
            <a:ext cx="5687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Maecenas facilisis facilisis odio id varius. Etiam congue egestas orci at bibendum. </a:t>
            </a:r>
            <a:endParaRPr lang="en-US"/>
          </a:p>
          <a:p>
            <a:r>
              <a:rPr lang="en-US"/>
              <a:t>Donec eget viverra nisi, non luctus arcu. Sed ipsum leo, volutpat id convallis vitae, mollis ac dui. </a:t>
            </a:r>
            <a:endParaRPr lang="en-US"/>
          </a:p>
        </p:txBody>
      </p:sp>
      <p:grpSp>
        <p:nvGrpSpPr>
          <p:cNvPr id="4125" name="Group 4124"/>
          <p:cNvGrpSpPr/>
          <p:nvPr/>
        </p:nvGrpSpPr>
        <p:grpSpPr>
          <a:xfrm>
            <a:off x="15587919" y="10953875"/>
            <a:ext cx="1760764" cy="2338584"/>
            <a:chOff x="13852205" y="10953875"/>
            <a:chExt cx="1760764" cy="2338584"/>
          </a:xfrm>
        </p:grpSpPr>
        <p:sp>
          <p:nvSpPr>
            <p:cNvPr id="4109" name="Freeform 39"/>
            <p:cNvSpPr/>
            <p:nvPr/>
          </p:nvSpPr>
          <p:spPr bwMode="auto">
            <a:xfrm>
              <a:off x="13852205" y="10953875"/>
              <a:ext cx="1760764" cy="2338584"/>
            </a:xfrm>
            <a:custGeom>
              <a:avLst/>
              <a:gdLst>
                <a:gd name="T0" fmla="*/ 110 w 220"/>
                <a:gd name="T1" fmla="*/ 40 h 294"/>
                <a:gd name="T2" fmla="*/ 71 w 220"/>
                <a:gd name="T3" fmla="*/ 0 h 294"/>
                <a:gd name="T4" fmla="*/ 31 w 220"/>
                <a:gd name="T5" fmla="*/ 40 h 294"/>
                <a:gd name="T6" fmla="*/ 0 w 220"/>
                <a:gd name="T7" fmla="*/ 25 h 294"/>
                <a:gd name="T8" fmla="*/ 110 w 220"/>
                <a:gd name="T9" fmla="*/ 294 h 294"/>
                <a:gd name="T10" fmla="*/ 220 w 220"/>
                <a:gd name="T11" fmla="*/ 25 h 294"/>
                <a:gd name="T12" fmla="*/ 189 w 220"/>
                <a:gd name="T13" fmla="*/ 40 h 294"/>
                <a:gd name="T14" fmla="*/ 150 w 220"/>
                <a:gd name="T15" fmla="*/ 0 h 294"/>
                <a:gd name="T16" fmla="*/ 110 w 220"/>
                <a:gd name="T17" fmla="*/ 4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294">
                  <a:moveTo>
                    <a:pt x="110" y="40"/>
                  </a:moveTo>
                  <a:cubicBezTo>
                    <a:pt x="88" y="40"/>
                    <a:pt x="71" y="22"/>
                    <a:pt x="71" y="0"/>
                  </a:cubicBezTo>
                  <a:cubicBezTo>
                    <a:pt x="71" y="22"/>
                    <a:pt x="53" y="40"/>
                    <a:pt x="31" y="40"/>
                  </a:cubicBezTo>
                  <a:cubicBezTo>
                    <a:pt x="19" y="40"/>
                    <a:pt x="7" y="34"/>
                    <a:pt x="0" y="25"/>
                  </a:cubicBezTo>
                  <a:cubicBezTo>
                    <a:pt x="110" y="294"/>
                    <a:pt x="110" y="294"/>
                    <a:pt x="110" y="294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13" y="34"/>
                    <a:pt x="202" y="40"/>
                    <a:pt x="189" y="40"/>
                  </a:cubicBezTo>
                  <a:cubicBezTo>
                    <a:pt x="167" y="40"/>
                    <a:pt x="150" y="22"/>
                    <a:pt x="150" y="0"/>
                  </a:cubicBezTo>
                  <a:cubicBezTo>
                    <a:pt x="150" y="22"/>
                    <a:pt x="132" y="40"/>
                    <a:pt x="110" y="40"/>
                  </a:cubicBezTo>
                  <a:close/>
                </a:path>
              </a:pathLst>
            </a:custGeom>
            <a:gradFill>
              <a:gsLst>
                <a:gs pos="100000">
                  <a:srgbClr val="A17859"/>
                </a:gs>
                <a:gs pos="48000">
                  <a:srgbClr val="E7C8B1"/>
                </a:gs>
              </a:gsLst>
              <a:path path="rect">
                <a:fillToRect t="100000" r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17"/>
            <p:cNvSpPr/>
            <p:nvPr/>
          </p:nvSpPr>
          <p:spPr bwMode="auto">
            <a:xfrm rot="16200000">
              <a:off x="14419919" y="12722532"/>
              <a:ext cx="625337" cy="514516"/>
            </a:xfrm>
            <a:custGeom>
              <a:avLst/>
              <a:gdLst>
                <a:gd name="T0" fmla="*/ 0 w 158"/>
                <a:gd name="T1" fmla="*/ 65 h 130"/>
                <a:gd name="T2" fmla="*/ 158 w 158"/>
                <a:gd name="T3" fmla="*/ 0 h 130"/>
                <a:gd name="T4" fmla="*/ 158 w 158"/>
                <a:gd name="T5" fmla="*/ 130 h 130"/>
                <a:gd name="T6" fmla="*/ 0 w 158"/>
                <a:gd name="T7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130">
                  <a:moveTo>
                    <a:pt x="0" y="65"/>
                  </a:moveTo>
                  <a:lnTo>
                    <a:pt x="158" y="0"/>
                  </a:lnTo>
                  <a:lnTo>
                    <a:pt x="158" y="130"/>
                  </a:lnTo>
                  <a:lnTo>
                    <a:pt x="0" y="65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272E3A"/>
                </a:gs>
                <a:gs pos="100000">
                  <a:srgbClr val="4D5B73"/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25" y="3360413"/>
            <a:ext cx="3657607" cy="6995174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1" dur="1500" fill="hold"/>
                                            <p:tgtEl>
                                              <p:spTgt spid="4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2" dur="1500" fill="hold"/>
                                            <p:tgtEl>
                                              <p:spTgt spid="4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3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3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4112" grpId="0" animBg="1"/>
          <p:bldP spid="5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4112" grpId="0" animBg="1"/>
          <p:bldP spid="5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007601" y="4967374"/>
            <a:ext cx="4089333" cy="4210320"/>
            <a:chOff x="4187826" y="2971801"/>
            <a:chExt cx="2146300" cy="2209800"/>
          </a:xfrm>
        </p:grpSpPr>
        <p:sp>
          <p:nvSpPr>
            <p:cNvPr id="3" name="Freeform 5"/>
            <p:cNvSpPr/>
            <p:nvPr/>
          </p:nvSpPr>
          <p:spPr bwMode="auto">
            <a:xfrm>
              <a:off x="4257676" y="3195639"/>
              <a:ext cx="1876425" cy="1885950"/>
            </a:xfrm>
            <a:custGeom>
              <a:avLst/>
              <a:gdLst>
                <a:gd name="T0" fmla="*/ 244 w 244"/>
                <a:gd name="T1" fmla="*/ 243 h 245"/>
                <a:gd name="T2" fmla="*/ 244 w 244"/>
                <a:gd name="T3" fmla="*/ 243 h 245"/>
                <a:gd name="T4" fmla="*/ 4 w 244"/>
                <a:gd name="T5" fmla="*/ 18 h 245"/>
                <a:gd name="T6" fmla="*/ 1 w 244"/>
                <a:gd name="T7" fmla="*/ 15 h 245"/>
                <a:gd name="T8" fmla="*/ 0 w 244"/>
                <a:gd name="T9" fmla="*/ 20 h 245"/>
                <a:gd name="T10" fmla="*/ 0 w 244"/>
                <a:gd name="T11" fmla="*/ 21 h 245"/>
                <a:gd name="T12" fmla="*/ 0 w 244"/>
                <a:gd name="T13" fmla="*/ 25 h 245"/>
                <a:gd name="T14" fmla="*/ 0 w 244"/>
                <a:gd name="T15" fmla="*/ 31 h 245"/>
                <a:gd name="T16" fmla="*/ 0 w 244"/>
                <a:gd name="T17" fmla="*/ 44 h 245"/>
                <a:gd name="T18" fmla="*/ 1 w 244"/>
                <a:gd name="T19" fmla="*/ 53 h 245"/>
                <a:gd name="T20" fmla="*/ 6 w 244"/>
                <a:gd name="T21" fmla="*/ 79 h 245"/>
                <a:gd name="T22" fmla="*/ 7 w 244"/>
                <a:gd name="T23" fmla="*/ 84 h 245"/>
                <a:gd name="T24" fmla="*/ 8 w 244"/>
                <a:gd name="T25" fmla="*/ 88 h 245"/>
                <a:gd name="T26" fmla="*/ 10 w 244"/>
                <a:gd name="T27" fmla="*/ 94 h 245"/>
                <a:gd name="T28" fmla="*/ 11 w 244"/>
                <a:gd name="T29" fmla="*/ 97 h 245"/>
                <a:gd name="T30" fmla="*/ 12 w 244"/>
                <a:gd name="T31" fmla="*/ 101 h 245"/>
                <a:gd name="T32" fmla="*/ 14 w 244"/>
                <a:gd name="T33" fmla="*/ 108 h 245"/>
                <a:gd name="T34" fmla="*/ 15 w 244"/>
                <a:gd name="T35" fmla="*/ 110 h 245"/>
                <a:gd name="T36" fmla="*/ 25 w 244"/>
                <a:gd name="T37" fmla="*/ 132 h 245"/>
                <a:gd name="T38" fmla="*/ 29 w 244"/>
                <a:gd name="T39" fmla="*/ 139 h 245"/>
                <a:gd name="T40" fmla="*/ 29 w 244"/>
                <a:gd name="T41" fmla="*/ 139 h 245"/>
                <a:gd name="T42" fmla="*/ 34 w 244"/>
                <a:gd name="T43" fmla="*/ 146 h 245"/>
                <a:gd name="T44" fmla="*/ 35 w 244"/>
                <a:gd name="T45" fmla="*/ 148 h 245"/>
                <a:gd name="T46" fmla="*/ 36 w 244"/>
                <a:gd name="T47" fmla="*/ 150 h 245"/>
                <a:gd name="T48" fmla="*/ 42 w 244"/>
                <a:gd name="T49" fmla="*/ 159 h 245"/>
                <a:gd name="T50" fmla="*/ 56 w 244"/>
                <a:gd name="T51" fmla="*/ 175 h 245"/>
                <a:gd name="T52" fmla="*/ 61 w 244"/>
                <a:gd name="T53" fmla="*/ 181 h 245"/>
                <a:gd name="T54" fmla="*/ 65 w 244"/>
                <a:gd name="T55" fmla="*/ 185 h 245"/>
                <a:gd name="T56" fmla="*/ 68 w 244"/>
                <a:gd name="T57" fmla="*/ 188 h 245"/>
                <a:gd name="T58" fmla="*/ 80 w 244"/>
                <a:gd name="T59" fmla="*/ 198 h 245"/>
                <a:gd name="T60" fmla="*/ 85 w 244"/>
                <a:gd name="T61" fmla="*/ 202 h 245"/>
                <a:gd name="T62" fmla="*/ 90 w 244"/>
                <a:gd name="T63" fmla="*/ 205 h 245"/>
                <a:gd name="T64" fmla="*/ 107 w 244"/>
                <a:gd name="T65" fmla="*/ 217 h 245"/>
                <a:gd name="T66" fmla="*/ 111 w 244"/>
                <a:gd name="T67" fmla="*/ 218 h 245"/>
                <a:gd name="T68" fmla="*/ 115 w 244"/>
                <a:gd name="T69" fmla="*/ 221 h 245"/>
                <a:gd name="T70" fmla="*/ 118 w 244"/>
                <a:gd name="T71" fmla="*/ 222 h 245"/>
                <a:gd name="T72" fmla="*/ 121 w 244"/>
                <a:gd name="T73" fmla="*/ 224 h 245"/>
                <a:gd name="T74" fmla="*/ 124 w 244"/>
                <a:gd name="T75" fmla="*/ 225 h 245"/>
                <a:gd name="T76" fmla="*/ 148 w 244"/>
                <a:gd name="T77" fmla="*/ 234 h 245"/>
                <a:gd name="T78" fmla="*/ 161 w 244"/>
                <a:gd name="T79" fmla="*/ 238 h 245"/>
                <a:gd name="T80" fmla="*/ 163 w 244"/>
                <a:gd name="T81" fmla="*/ 239 h 245"/>
                <a:gd name="T82" fmla="*/ 166 w 244"/>
                <a:gd name="T83" fmla="*/ 240 h 245"/>
                <a:gd name="T84" fmla="*/ 179 w 244"/>
                <a:gd name="T85" fmla="*/ 242 h 245"/>
                <a:gd name="T86" fmla="*/ 181 w 244"/>
                <a:gd name="T87" fmla="*/ 242 h 245"/>
                <a:gd name="T88" fmla="*/ 190 w 244"/>
                <a:gd name="T89" fmla="*/ 244 h 245"/>
                <a:gd name="T90" fmla="*/ 199 w 244"/>
                <a:gd name="T91" fmla="*/ 244 h 245"/>
                <a:gd name="T92" fmla="*/ 222 w 244"/>
                <a:gd name="T93" fmla="*/ 245 h 245"/>
                <a:gd name="T94" fmla="*/ 238 w 244"/>
                <a:gd name="T95" fmla="*/ 243 h 245"/>
                <a:gd name="T96" fmla="*/ 244 w 244"/>
                <a:gd name="T97" fmla="*/ 24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4" h="245">
                  <a:moveTo>
                    <a:pt x="244" y="243"/>
                  </a:moveTo>
                  <a:cubicBezTo>
                    <a:pt x="244" y="243"/>
                    <a:pt x="244" y="243"/>
                    <a:pt x="244" y="243"/>
                  </a:cubicBezTo>
                  <a:cubicBezTo>
                    <a:pt x="244" y="243"/>
                    <a:pt x="244" y="243"/>
                    <a:pt x="244" y="243"/>
                  </a:cubicBezTo>
                  <a:cubicBezTo>
                    <a:pt x="244" y="243"/>
                    <a:pt x="244" y="243"/>
                    <a:pt x="244" y="243"/>
                  </a:cubicBezTo>
                  <a:cubicBezTo>
                    <a:pt x="227" y="245"/>
                    <a:pt x="194" y="231"/>
                    <a:pt x="154" y="200"/>
                  </a:cubicBezTo>
                  <a:cubicBezTo>
                    <a:pt x="84" y="147"/>
                    <a:pt x="17" y="65"/>
                    <a:pt x="4" y="18"/>
                  </a:cubicBezTo>
                  <a:cubicBezTo>
                    <a:pt x="2" y="11"/>
                    <a:pt x="2" y="5"/>
                    <a:pt x="2" y="0"/>
                  </a:cubicBezTo>
                  <a:cubicBezTo>
                    <a:pt x="2" y="4"/>
                    <a:pt x="1" y="10"/>
                    <a:pt x="1" y="15"/>
                  </a:cubicBezTo>
                  <a:cubicBezTo>
                    <a:pt x="1" y="10"/>
                    <a:pt x="2" y="5"/>
                    <a:pt x="2" y="0"/>
                  </a:cubicBezTo>
                  <a:cubicBezTo>
                    <a:pt x="1" y="7"/>
                    <a:pt x="1" y="13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27"/>
                    <a:pt x="0" y="29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1" y="47"/>
                    <a:pt x="1" y="50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5"/>
                    <a:pt x="2" y="65"/>
                    <a:pt x="5" y="79"/>
                  </a:cubicBezTo>
                  <a:cubicBezTo>
                    <a:pt x="5" y="79"/>
                    <a:pt x="6" y="79"/>
                    <a:pt x="6" y="79"/>
                  </a:cubicBezTo>
                  <a:cubicBezTo>
                    <a:pt x="6" y="81"/>
                    <a:pt x="6" y="82"/>
                    <a:pt x="7" y="83"/>
                  </a:cubicBezTo>
                  <a:cubicBezTo>
                    <a:pt x="7" y="83"/>
                    <a:pt x="7" y="84"/>
                    <a:pt x="7" y="84"/>
                  </a:cubicBezTo>
                  <a:cubicBezTo>
                    <a:pt x="7" y="85"/>
                    <a:pt x="7" y="85"/>
                    <a:pt x="7" y="86"/>
                  </a:cubicBezTo>
                  <a:cubicBezTo>
                    <a:pt x="7" y="87"/>
                    <a:pt x="8" y="87"/>
                    <a:pt x="8" y="88"/>
                  </a:cubicBezTo>
                  <a:cubicBezTo>
                    <a:pt x="8" y="88"/>
                    <a:pt x="8" y="90"/>
                    <a:pt x="9" y="93"/>
                  </a:cubicBezTo>
                  <a:cubicBezTo>
                    <a:pt x="9" y="93"/>
                    <a:pt x="9" y="94"/>
                    <a:pt x="10" y="94"/>
                  </a:cubicBezTo>
                  <a:cubicBezTo>
                    <a:pt x="10" y="95"/>
                    <a:pt x="10" y="95"/>
                    <a:pt x="10" y="96"/>
                  </a:cubicBezTo>
                  <a:cubicBezTo>
                    <a:pt x="10" y="97"/>
                    <a:pt x="10" y="97"/>
                    <a:pt x="11" y="97"/>
                  </a:cubicBezTo>
                  <a:cubicBezTo>
                    <a:pt x="11" y="98"/>
                    <a:pt x="11" y="99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1"/>
                    <a:pt x="12" y="101"/>
                    <a:pt x="12" y="102"/>
                  </a:cubicBezTo>
                  <a:cubicBezTo>
                    <a:pt x="13" y="104"/>
                    <a:pt x="14" y="106"/>
                    <a:pt x="14" y="108"/>
                  </a:cubicBezTo>
                  <a:cubicBezTo>
                    <a:pt x="15" y="109"/>
                    <a:pt x="15" y="109"/>
                    <a:pt x="15" y="110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8" y="117"/>
                    <a:pt x="19" y="120"/>
                    <a:pt x="23" y="128"/>
                  </a:cubicBezTo>
                  <a:cubicBezTo>
                    <a:pt x="23" y="128"/>
                    <a:pt x="24" y="130"/>
                    <a:pt x="25" y="132"/>
                  </a:cubicBezTo>
                  <a:cubicBezTo>
                    <a:pt x="25" y="132"/>
                    <a:pt x="25" y="132"/>
                    <a:pt x="25" y="132"/>
                  </a:cubicBezTo>
                  <a:cubicBezTo>
                    <a:pt x="26" y="134"/>
                    <a:pt x="28" y="136"/>
                    <a:pt x="29" y="139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30" y="140"/>
                    <a:pt x="31" y="142"/>
                    <a:pt x="31" y="143"/>
                  </a:cubicBezTo>
                  <a:cubicBezTo>
                    <a:pt x="32" y="144"/>
                    <a:pt x="33" y="145"/>
                    <a:pt x="34" y="146"/>
                  </a:cubicBezTo>
                  <a:cubicBezTo>
                    <a:pt x="34" y="146"/>
                    <a:pt x="34" y="146"/>
                    <a:pt x="34" y="147"/>
                  </a:cubicBezTo>
                  <a:cubicBezTo>
                    <a:pt x="34" y="147"/>
                    <a:pt x="35" y="148"/>
                    <a:pt x="35" y="148"/>
                  </a:cubicBezTo>
                  <a:cubicBezTo>
                    <a:pt x="35" y="149"/>
                    <a:pt x="35" y="149"/>
                    <a:pt x="36" y="149"/>
                  </a:cubicBezTo>
                  <a:cubicBezTo>
                    <a:pt x="36" y="149"/>
                    <a:pt x="36" y="150"/>
                    <a:pt x="36" y="150"/>
                  </a:cubicBezTo>
                  <a:cubicBezTo>
                    <a:pt x="38" y="152"/>
                    <a:pt x="39" y="155"/>
                    <a:pt x="41" y="158"/>
                  </a:cubicBezTo>
                  <a:cubicBezTo>
                    <a:pt x="42" y="158"/>
                    <a:pt x="42" y="158"/>
                    <a:pt x="42" y="159"/>
                  </a:cubicBezTo>
                  <a:cubicBezTo>
                    <a:pt x="45" y="162"/>
                    <a:pt x="49" y="167"/>
                    <a:pt x="54" y="173"/>
                  </a:cubicBezTo>
                  <a:cubicBezTo>
                    <a:pt x="54" y="173"/>
                    <a:pt x="55" y="174"/>
                    <a:pt x="56" y="175"/>
                  </a:cubicBezTo>
                  <a:cubicBezTo>
                    <a:pt x="56" y="175"/>
                    <a:pt x="56" y="175"/>
                    <a:pt x="56" y="175"/>
                  </a:cubicBezTo>
                  <a:cubicBezTo>
                    <a:pt x="58" y="177"/>
                    <a:pt x="60" y="179"/>
                    <a:pt x="61" y="181"/>
                  </a:cubicBezTo>
                  <a:cubicBezTo>
                    <a:pt x="62" y="182"/>
                    <a:pt x="62" y="182"/>
                    <a:pt x="63" y="182"/>
                  </a:cubicBezTo>
                  <a:cubicBezTo>
                    <a:pt x="64" y="183"/>
                    <a:pt x="65" y="184"/>
                    <a:pt x="65" y="185"/>
                  </a:cubicBezTo>
                  <a:cubicBezTo>
                    <a:pt x="66" y="185"/>
                    <a:pt x="66" y="186"/>
                    <a:pt x="66" y="186"/>
                  </a:cubicBezTo>
                  <a:cubicBezTo>
                    <a:pt x="67" y="187"/>
                    <a:pt x="68" y="187"/>
                    <a:pt x="68" y="188"/>
                  </a:cubicBezTo>
                  <a:cubicBezTo>
                    <a:pt x="72" y="191"/>
                    <a:pt x="76" y="195"/>
                    <a:pt x="80" y="198"/>
                  </a:cubicBezTo>
                  <a:cubicBezTo>
                    <a:pt x="80" y="198"/>
                    <a:pt x="80" y="198"/>
                    <a:pt x="80" y="198"/>
                  </a:cubicBezTo>
                  <a:cubicBezTo>
                    <a:pt x="82" y="199"/>
                    <a:pt x="83" y="200"/>
                    <a:pt x="84" y="201"/>
                  </a:cubicBezTo>
                  <a:cubicBezTo>
                    <a:pt x="85" y="201"/>
                    <a:pt x="85" y="202"/>
                    <a:pt x="85" y="202"/>
                  </a:cubicBezTo>
                  <a:cubicBezTo>
                    <a:pt x="87" y="203"/>
                    <a:pt x="88" y="204"/>
                    <a:pt x="90" y="205"/>
                  </a:cubicBezTo>
                  <a:cubicBezTo>
                    <a:pt x="90" y="205"/>
                    <a:pt x="90" y="205"/>
                    <a:pt x="90" y="205"/>
                  </a:cubicBezTo>
                  <a:cubicBezTo>
                    <a:pt x="93" y="208"/>
                    <a:pt x="96" y="210"/>
                    <a:pt x="98" y="211"/>
                  </a:cubicBezTo>
                  <a:cubicBezTo>
                    <a:pt x="101" y="213"/>
                    <a:pt x="104" y="215"/>
                    <a:pt x="107" y="217"/>
                  </a:cubicBezTo>
                  <a:cubicBezTo>
                    <a:pt x="108" y="217"/>
                    <a:pt x="108" y="217"/>
                    <a:pt x="108" y="217"/>
                  </a:cubicBezTo>
                  <a:cubicBezTo>
                    <a:pt x="109" y="218"/>
                    <a:pt x="110" y="218"/>
                    <a:pt x="111" y="218"/>
                  </a:cubicBezTo>
                  <a:cubicBezTo>
                    <a:pt x="111" y="219"/>
                    <a:pt x="111" y="219"/>
                    <a:pt x="112" y="219"/>
                  </a:cubicBezTo>
                  <a:cubicBezTo>
                    <a:pt x="113" y="220"/>
                    <a:pt x="114" y="220"/>
                    <a:pt x="115" y="221"/>
                  </a:cubicBezTo>
                  <a:cubicBezTo>
                    <a:pt x="115" y="221"/>
                    <a:pt x="115" y="221"/>
                    <a:pt x="115" y="221"/>
                  </a:cubicBezTo>
                  <a:cubicBezTo>
                    <a:pt x="116" y="221"/>
                    <a:pt x="117" y="222"/>
                    <a:pt x="118" y="222"/>
                  </a:cubicBezTo>
                  <a:cubicBezTo>
                    <a:pt x="118" y="222"/>
                    <a:pt x="119" y="223"/>
                    <a:pt x="119" y="223"/>
                  </a:cubicBezTo>
                  <a:cubicBezTo>
                    <a:pt x="120" y="223"/>
                    <a:pt x="120" y="223"/>
                    <a:pt x="121" y="224"/>
                  </a:cubicBezTo>
                  <a:cubicBezTo>
                    <a:pt x="122" y="224"/>
                    <a:pt x="122" y="224"/>
                    <a:pt x="123" y="225"/>
                  </a:cubicBezTo>
                  <a:cubicBezTo>
                    <a:pt x="123" y="225"/>
                    <a:pt x="124" y="225"/>
                    <a:pt x="124" y="225"/>
                  </a:cubicBezTo>
                  <a:cubicBezTo>
                    <a:pt x="129" y="227"/>
                    <a:pt x="133" y="229"/>
                    <a:pt x="136" y="230"/>
                  </a:cubicBezTo>
                  <a:cubicBezTo>
                    <a:pt x="140" y="232"/>
                    <a:pt x="144" y="233"/>
                    <a:pt x="148" y="234"/>
                  </a:cubicBezTo>
                  <a:cubicBezTo>
                    <a:pt x="148" y="234"/>
                    <a:pt x="148" y="235"/>
                    <a:pt x="148" y="235"/>
                  </a:cubicBezTo>
                  <a:cubicBezTo>
                    <a:pt x="152" y="236"/>
                    <a:pt x="156" y="237"/>
                    <a:pt x="161" y="238"/>
                  </a:cubicBezTo>
                  <a:cubicBezTo>
                    <a:pt x="161" y="238"/>
                    <a:pt x="162" y="238"/>
                    <a:pt x="162" y="239"/>
                  </a:cubicBezTo>
                  <a:cubicBezTo>
                    <a:pt x="163" y="239"/>
                    <a:pt x="163" y="239"/>
                    <a:pt x="163" y="239"/>
                  </a:cubicBezTo>
                  <a:cubicBezTo>
                    <a:pt x="164" y="239"/>
                    <a:pt x="164" y="239"/>
                    <a:pt x="165" y="239"/>
                  </a:cubicBezTo>
                  <a:cubicBezTo>
                    <a:pt x="166" y="239"/>
                    <a:pt x="166" y="239"/>
                    <a:pt x="166" y="240"/>
                  </a:cubicBezTo>
                  <a:cubicBezTo>
                    <a:pt x="168" y="240"/>
                    <a:pt x="170" y="240"/>
                    <a:pt x="172" y="241"/>
                  </a:cubicBezTo>
                  <a:cubicBezTo>
                    <a:pt x="174" y="241"/>
                    <a:pt x="177" y="242"/>
                    <a:pt x="179" y="242"/>
                  </a:cubicBezTo>
                  <a:cubicBezTo>
                    <a:pt x="180" y="242"/>
                    <a:pt x="181" y="242"/>
                    <a:pt x="181" y="242"/>
                  </a:cubicBezTo>
                  <a:cubicBezTo>
                    <a:pt x="181" y="242"/>
                    <a:pt x="181" y="242"/>
                    <a:pt x="181" y="242"/>
                  </a:cubicBezTo>
                  <a:cubicBezTo>
                    <a:pt x="186" y="243"/>
                    <a:pt x="189" y="243"/>
                    <a:pt x="189" y="243"/>
                  </a:cubicBezTo>
                  <a:cubicBezTo>
                    <a:pt x="189" y="243"/>
                    <a:pt x="190" y="244"/>
                    <a:pt x="190" y="244"/>
                  </a:cubicBezTo>
                  <a:cubicBezTo>
                    <a:pt x="193" y="244"/>
                    <a:pt x="195" y="244"/>
                    <a:pt x="197" y="244"/>
                  </a:cubicBezTo>
                  <a:cubicBezTo>
                    <a:pt x="198" y="244"/>
                    <a:pt x="199" y="244"/>
                    <a:pt x="199" y="244"/>
                  </a:cubicBezTo>
                  <a:cubicBezTo>
                    <a:pt x="201" y="244"/>
                    <a:pt x="202" y="245"/>
                    <a:pt x="202" y="245"/>
                  </a:cubicBezTo>
                  <a:cubicBezTo>
                    <a:pt x="212" y="245"/>
                    <a:pt x="215" y="245"/>
                    <a:pt x="222" y="245"/>
                  </a:cubicBezTo>
                  <a:cubicBezTo>
                    <a:pt x="222" y="245"/>
                    <a:pt x="222" y="245"/>
                    <a:pt x="222" y="245"/>
                  </a:cubicBezTo>
                  <a:cubicBezTo>
                    <a:pt x="222" y="245"/>
                    <a:pt x="229" y="245"/>
                    <a:pt x="238" y="243"/>
                  </a:cubicBezTo>
                  <a:cubicBezTo>
                    <a:pt x="239" y="243"/>
                    <a:pt x="239" y="243"/>
                    <a:pt x="239" y="243"/>
                  </a:cubicBezTo>
                  <a:cubicBezTo>
                    <a:pt x="241" y="243"/>
                    <a:pt x="242" y="243"/>
                    <a:pt x="244" y="2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4187826" y="2971801"/>
              <a:ext cx="2146300" cy="2209800"/>
            </a:xfrm>
            <a:custGeom>
              <a:avLst/>
              <a:gdLst>
                <a:gd name="T0" fmla="*/ 266 w 279"/>
                <a:gd name="T1" fmla="*/ 239 h 287"/>
                <a:gd name="T2" fmla="*/ 163 w 279"/>
                <a:gd name="T3" fmla="*/ 229 h 287"/>
                <a:gd name="T4" fmla="*/ 13 w 279"/>
                <a:gd name="T5" fmla="*/ 47 h 287"/>
                <a:gd name="T6" fmla="*/ 116 w 279"/>
                <a:gd name="T7" fmla="*/ 58 h 287"/>
                <a:gd name="T8" fmla="*/ 266 w 279"/>
                <a:gd name="T9" fmla="*/ 23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287">
                  <a:moveTo>
                    <a:pt x="266" y="239"/>
                  </a:moveTo>
                  <a:cubicBezTo>
                    <a:pt x="279" y="287"/>
                    <a:pt x="233" y="282"/>
                    <a:pt x="163" y="229"/>
                  </a:cubicBezTo>
                  <a:cubicBezTo>
                    <a:pt x="93" y="176"/>
                    <a:pt x="26" y="94"/>
                    <a:pt x="13" y="47"/>
                  </a:cubicBezTo>
                  <a:cubicBezTo>
                    <a:pt x="0" y="0"/>
                    <a:pt x="46" y="5"/>
                    <a:pt x="116" y="58"/>
                  </a:cubicBezTo>
                  <a:cubicBezTo>
                    <a:pt x="186" y="111"/>
                    <a:pt x="253" y="192"/>
                    <a:pt x="266" y="2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945244" y="4014609"/>
            <a:ext cx="5323394" cy="5468576"/>
            <a:chOff x="4679951" y="2471739"/>
            <a:chExt cx="2794001" cy="2870200"/>
          </a:xfrm>
        </p:grpSpPr>
        <p:sp>
          <p:nvSpPr>
            <p:cNvPr id="6" name="Freeform 7"/>
            <p:cNvSpPr/>
            <p:nvPr/>
          </p:nvSpPr>
          <p:spPr bwMode="auto">
            <a:xfrm>
              <a:off x="4865689" y="2471739"/>
              <a:ext cx="2608263" cy="2686050"/>
            </a:xfrm>
            <a:custGeom>
              <a:avLst/>
              <a:gdLst>
                <a:gd name="T0" fmla="*/ 323 w 339"/>
                <a:gd name="T1" fmla="*/ 292 h 349"/>
                <a:gd name="T2" fmla="*/ 198 w 339"/>
                <a:gd name="T3" fmla="*/ 279 h 349"/>
                <a:gd name="T4" fmla="*/ 16 w 339"/>
                <a:gd name="T5" fmla="*/ 57 h 349"/>
                <a:gd name="T6" fmla="*/ 141 w 339"/>
                <a:gd name="T7" fmla="*/ 71 h 349"/>
                <a:gd name="T8" fmla="*/ 323 w 339"/>
                <a:gd name="T9" fmla="*/ 29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49">
                  <a:moveTo>
                    <a:pt x="323" y="292"/>
                  </a:moveTo>
                  <a:cubicBezTo>
                    <a:pt x="339" y="349"/>
                    <a:pt x="283" y="344"/>
                    <a:pt x="198" y="279"/>
                  </a:cubicBezTo>
                  <a:cubicBezTo>
                    <a:pt x="113" y="214"/>
                    <a:pt x="32" y="115"/>
                    <a:pt x="16" y="57"/>
                  </a:cubicBezTo>
                  <a:cubicBezTo>
                    <a:pt x="0" y="0"/>
                    <a:pt x="56" y="6"/>
                    <a:pt x="141" y="71"/>
                  </a:cubicBezTo>
                  <a:cubicBezTo>
                    <a:pt x="226" y="135"/>
                    <a:pt x="307" y="234"/>
                    <a:pt x="323" y="292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" name="Freeform 11"/>
            <p:cNvSpPr/>
            <p:nvPr/>
          </p:nvSpPr>
          <p:spPr bwMode="auto">
            <a:xfrm>
              <a:off x="4679951" y="2655889"/>
              <a:ext cx="2640013" cy="2686050"/>
            </a:xfrm>
            <a:custGeom>
              <a:avLst/>
              <a:gdLst>
                <a:gd name="T0" fmla="*/ 222 w 343"/>
                <a:gd name="T1" fmla="*/ 255 h 349"/>
                <a:gd name="T2" fmla="*/ 40 w 343"/>
                <a:gd name="T3" fmla="*/ 33 h 349"/>
                <a:gd name="T4" fmla="*/ 39 w 343"/>
                <a:gd name="T5" fmla="*/ 7 h 349"/>
                <a:gd name="T6" fmla="*/ 42 w 343"/>
                <a:gd name="T7" fmla="*/ 0 h 349"/>
                <a:gd name="T8" fmla="*/ 38 w 343"/>
                <a:gd name="T9" fmla="*/ 5 h 349"/>
                <a:gd name="T10" fmla="*/ 37 w 343"/>
                <a:gd name="T11" fmla="*/ 7 h 349"/>
                <a:gd name="T12" fmla="*/ 34 w 343"/>
                <a:gd name="T13" fmla="*/ 11 h 349"/>
                <a:gd name="T14" fmla="*/ 33 w 343"/>
                <a:gd name="T15" fmla="*/ 12 h 349"/>
                <a:gd name="T16" fmla="*/ 29 w 343"/>
                <a:gd name="T17" fmla="*/ 17 h 349"/>
                <a:gd name="T18" fmla="*/ 28 w 343"/>
                <a:gd name="T19" fmla="*/ 18 h 349"/>
                <a:gd name="T20" fmla="*/ 26 w 343"/>
                <a:gd name="T21" fmla="*/ 22 h 349"/>
                <a:gd name="T22" fmla="*/ 25 w 343"/>
                <a:gd name="T23" fmla="*/ 24 h 349"/>
                <a:gd name="T24" fmla="*/ 23 w 343"/>
                <a:gd name="T25" fmla="*/ 27 h 349"/>
                <a:gd name="T26" fmla="*/ 21 w 343"/>
                <a:gd name="T27" fmla="*/ 29 h 349"/>
                <a:gd name="T28" fmla="*/ 20 w 343"/>
                <a:gd name="T29" fmla="*/ 31 h 349"/>
                <a:gd name="T30" fmla="*/ 18 w 343"/>
                <a:gd name="T31" fmla="*/ 34 h 349"/>
                <a:gd name="T32" fmla="*/ 18 w 343"/>
                <a:gd name="T33" fmla="*/ 35 h 349"/>
                <a:gd name="T34" fmla="*/ 15 w 343"/>
                <a:gd name="T35" fmla="*/ 39 h 349"/>
                <a:gd name="T36" fmla="*/ 15 w 343"/>
                <a:gd name="T37" fmla="*/ 40 h 349"/>
                <a:gd name="T38" fmla="*/ 13 w 343"/>
                <a:gd name="T39" fmla="*/ 45 h 349"/>
                <a:gd name="T40" fmla="*/ 12 w 343"/>
                <a:gd name="T41" fmla="*/ 46 h 349"/>
                <a:gd name="T42" fmla="*/ 10 w 343"/>
                <a:gd name="T43" fmla="*/ 51 h 349"/>
                <a:gd name="T44" fmla="*/ 10 w 343"/>
                <a:gd name="T45" fmla="*/ 51 h 349"/>
                <a:gd name="T46" fmla="*/ 7 w 343"/>
                <a:gd name="T47" fmla="*/ 57 h 349"/>
                <a:gd name="T48" fmla="*/ 7 w 343"/>
                <a:gd name="T49" fmla="*/ 58 h 349"/>
                <a:gd name="T50" fmla="*/ 5 w 343"/>
                <a:gd name="T51" fmla="*/ 63 h 349"/>
                <a:gd name="T52" fmla="*/ 4 w 343"/>
                <a:gd name="T53" fmla="*/ 65 h 349"/>
                <a:gd name="T54" fmla="*/ 2 w 343"/>
                <a:gd name="T55" fmla="*/ 71 h 349"/>
                <a:gd name="T56" fmla="*/ 3 w 343"/>
                <a:gd name="T57" fmla="*/ 95 h 349"/>
                <a:gd name="T58" fmla="*/ 168 w 343"/>
                <a:gd name="T59" fmla="*/ 296 h 349"/>
                <a:gd name="T60" fmla="*/ 273 w 343"/>
                <a:gd name="T61" fmla="*/ 343 h 349"/>
                <a:gd name="T62" fmla="*/ 278 w 343"/>
                <a:gd name="T63" fmla="*/ 341 h 349"/>
                <a:gd name="T64" fmla="*/ 280 w 343"/>
                <a:gd name="T65" fmla="*/ 340 h 349"/>
                <a:gd name="T66" fmla="*/ 286 w 343"/>
                <a:gd name="T67" fmla="*/ 338 h 349"/>
                <a:gd name="T68" fmla="*/ 287 w 343"/>
                <a:gd name="T69" fmla="*/ 338 h 349"/>
                <a:gd name="T70" fmla="*/ 292 w 343"/>
                <a:gd name="T71" fmla="*/ 335 h 349"/>
                <a:gd name="T72" fmla="*/ 293 w 343"/>
                <a:gd name="T73" fmla="*/ 335 h 349"/>
                <a:gd name="T74" fmla="*/ 298 w 343"/>
                <a:gd name="T75" fmla="*/ 332 h 349"/>
                <a:gd name="T76" fmla="*/ 299 w 343"/>
                <a:gd name="T77" fmla="*/ 332 h 349"/>
                <a:gd name="T78" fmla="*/ 304 w 343"/>
                <a:gd name="T79" fmla="*/ 330 h 349"/>
                <a:gd name="T80" fmla="*/ 304 w 343"/>
                <a:gd name="T81" fmla="*/ 329 h 349"/>
                <a:gd name="T82" fmla="*/ 308 w 343"/>
                <a:gd name="T83" fmla="*/ 327 h 349"/>
                <a:gd name="T84" fmla="*/ 310 w 343"/>
                <a:gd name="T85" fmla="*/ 326 h 349"/>
                <a:gd name="T86" fmla="*/ 312 w 343"/>
                <a:gd name="T87" fmla="*/ 325 h 349"/>
                <a:gd name="T88" fmla="*/ 315 w 343"/>
                <a:gd name="T89" fmla="*/ 323 h 349"/>
                <a:gd name="T90" fmla="*/ 317 w 343"/>
                <a:gd name="T91" fmla="*/ 322 h 349"/>
                <a:gd name="T92" fmla="*/ 320 w 343"/>
                <a:gd name="T93" fmla="*/ 320 h 349"/>
                <a:gd name="T94" fmla="*/ 322 w 343"/>
                <a:gd name="T95" fmla="*/ 319 h 349"/>
                <a:gd name="T96" fmla="*/ 326 w 343"/>
                <a:gd name="T97" fmla="*/ 316 h 349"/>
                <a:gd name="T98" fmla="*/ 327 w 343"/>
                <a:gd name="T99" fmla="*/ 316 h 349"/>
                <a:gd name="T100" fmla="*/ 331 w 343"/>
                <a:gd name="T101" fmla="*/ 312 h 349"/>
                <a:gd name="T102" fmla="*/ 333 w 343"/>
                <a:gd name="T103" fmla="*/ 311 h 349"/>
                <a:gd name="T104" fmla="*/ 337 w 343"/>
                <a:gd name="T105" fmla="*/ 308 h 349"/>
                <a:gd name="T106" fmla="*/ 339 w 343"/>
                <a:gd name="T107" fmla="*/ 307 h 349"/>
                <a:gd name="T108" fmla="*/ 343 w 343"/>
                <a:gd name="T109" fmla="*/ 303 h 349"/>
                <a:gd name="T110" fmla="*/ 343 w 343"/>
                <a:gd name="T111" fmla="*/ 303 h 349"/>
                <a:gd name="T112" fmla="*/ 337 w 343"/>
                <a:gd name="T113" fmla="*/ 306 h 349"/>
                <a:gd name="T114" fmla="*/ 222 w 343"/>
                <a:gd name="T115" fmla="*/ 25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3" h="349">
                  <a:moveTo>
                    <a:pt x="222" y="255"/>
                  </a:moveTo>
                  <a:cubicBezTo>
                    <a:pt x="137" y="190"/>
                    <a:pt x="56" y="91"/>
                    <a:pt x="40" y="33"/>
                  </a:cubicBezTo>
                  <a:cubicBezTo>
                    <a:pt x="37" y="22"/>
                    <a:pt x="36" y="13"/>
                    <a:pt x="39" y="7"/>
                  </a:cubicBezTo>
                  <a:cubicBezTo>
                    <a:pt x="39" y="4"/>
                    <a:pt x="41" y="2"/>
                    <a:pt x="42" y="0"/>
                  </a:cubicBezTo>
                  <a:cubicBezTo>
                    <a:pt x="41" y="2"/>
                    <a:pt x="40" y="3"/>
                    <a:pt x="38" y="5"/>
                  </a:cubicBezTo>
                  <a:cubicBezTo>
                    <a:pt x="38" y="6"/>
                    <a:pt x="37" y="6"/>
                    <a:pt x="37" y="7"/>
                  </a:cubicBezTo>
                  <a:cubicBezTo>
                    <a:pt x="36" y="8"/>
                    <a:pt x="35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31" y="14"/>
                    <a:pt x="30" y="15"/>
                    <a:pt x="29" y="17"/>
                  </a:cubicBezTo>
                  <a:cubicBezTo>
                    <a:pt x="29" y="17"/>
                    <a:pt x="29" y="18"/>
                    <a:pt x="28" y="18"/>
                  </a:cubicBezTo>
                  <a:cubicBezTo>
                    <a:pt x="28" y="19"/>
                    <a:pt x="27" y="21"/>
                    <a:pt x="26" y="22"/>
                  </a:cubicBezTo>
                  <a:cubicBezTo>
                    <a:pt x="25" y="23"/>
                    <a:pt x="25" y="23"/>
                    <a:pt x="25" y="24"/>
                  </a:cubicBezTo>
                  <a:cubicBezTo>
                    <a:pt x="24" y="25"/>
                    <a:pt x="23" y="26"/>
                    <a:pt x="23" y="27"/>
                  </a:cubicBezTo>
                  <a:cubicBezTo>
                    <a:pt x="22" y="28"/>
                    <a:pt x="22" y="28"/>
                    <a:pt x="21" y="29"/>
                  </a:cubicBezTo>
                  <a:cubicBezTo>
                    <a:pt x="21" y="30"/>
                    <a:pt x="20" y="30"/>
                    <a:pt x="20" y="31"/>
                  </a:cubicBezTo>
                  <a:cubicBezTo>
                    <a:pt x="19" y="32"/>
                    <a:pt x="19" y="33"/>
                    <a:pt x="18" y="34"/>
                  </a:cubicBezTo>
                  <a:cubicBezTo>
                    <a:pt x="18" y="34"/>
                    <a:pt x="18" y="35"/>
                    <a:pt x="18" y="35"/>
                  </a:cubicBezTo>
                  <a:cubicBezTo>
                    <a:pt x="17" y="37"/>
                    <a:pt x="16" y="38"/>
                    <a:pt x="15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4" y="42"/>
                    <a:pt x="13" y="43"/>
                    <a:pt x="13" y="45"/>
                  </a:cubicBezTo>
                  <a:cubicBezTo>
                    <a:pt x="13" y="45"/>
                    <a:pt x="12" y="45"/>
                    <a:pt x="12" y="46"/>
                  </a:cubicBezTo>
                  <a:cubicBezTo>
                    <a:pt x="11" y="47"/>
                    <a:pt x="10" y="49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9" y="53"/>
                    <a:pt x="8" y="55"/>
                    <a:pt x="7" y="57"/>
                  </a:cubicBezTo>
                  <a:cubicBezTo>
                    <a:pt x="7" y="57"/>
                    <a:pt x="7" y="58"/>
                    <a:pt x="7" y="58"/>
                  </a:cubicBezTo>
                  <a:cubicBezTo>
                    <a:pt x="6" y="60"/>
                    <a:pt x="5" y="62"/>
                    <a:pt x="5" y="63"/>
                  </a:cubicBezTo>
                  <a:cubicBezTo>
                    <a:pt x="4" y="64"/>
                    <a:pt x="4" y="65"/>
                    <a:pt x="4" y="65"/>
                  </a:cubicBezTo>
                  <a:cubicBezTo>
                    <a:pt x="3" y="68"/>
                    <a:pt x="2" y="70"/>
                    <a:pt x="2" y="71"/>
                  </a:cubicBezTo>
                  <a:cubicBezTo>
                    <a:pt x="0" y="77"/>
                    <a:pt x="0" y="85"/>
                    <a:pt x="3" y="95"/>
                  </a:cubicBezTo>
                  <a:cubicBezTo>
                    <a:pt x="17" y="148"/>
                    <a:pt x="91" y="238"/>
                    <a:pt x="168" y="296"/>
                  </a:cubicBezTo>
                  <a:cubicBezTo>
                    <a:pt x="217" y="333"/>
                    <a:pt x="254" y="349"/>
                    <a:pt x="273" y="343"/>
                  </a:cubicBezTo>
                  <a:cubicBezTo>
                    <a:pt x="274" y="342"/>
                    <a:pt x="276" y="342"/>
                    <a:pt x="278" y="341"/>
                  </a:cubicBezTo>
                  <a:cubicBezTo>
                    <a:pt x="279" y="340"/>
                    <a:pt x="280" y="340"/>
                    <a:pt x="280" y="340"/>
                  </a:cubicBezTo>
                  <a:cubicBezTo>
                    <a:pt x="282" y="339"/>
                    <a:pt x="284" y="339"/>
                    <a:pt x="286" y="338"/>
                  </a:cubicBezTo>
                  <a:cubicBezTo>
                    <a:pt x="286" y="338"/>
                    <a:pt x="286" y="338"/>
                    <a:pt x="287" y="338"/>
                  </a:cubicBezTo>
                  <a:cubicBezTo>
                    <a:pt x="288" y="337"/>
                    <a:pt x="290" y="336"/>
                    <a:pt x="292" y="335"/>
                  </a:cubicBezTo>
                  <a:cubicBezTo>
                    <a:pt x="292" y="335"/>
                    <a:pt x="293" y="335"/>
                    <a:pt x="293" y="335"/>
                  </a:cubicBezTo>
                  <a:cubicBezTo>
                    <a:pt x="294" y="334"/>
                    <a:pt x="296" y="333"/>
                    <a:pt x="298" y="332"/>
                  </a:cubicBezTo>
                  <a:cubicBezTo>
                    <a:pt x="298" y="332"/>
                    <a:pt x="299" y="332"/>
                    <a:pt x="299" y="332"/>
                  </a:cubicBezTo>
                  <a:cubicBezTo>
                    <a:pt x="300" y="331"/>
                    <a:pt x="302" y="330"/>
                    <a:pt x="304" y="330"/>
                  </a:cubicBezTo>
                  <a:cubicBezTo>
                    <a:pt x="304" y="329"/>
                    <a:pt x="304" y="329"/>
                    <a:pt x="304" y="329"/>
                  </a:cubicBezTo>
                  <a:cubicBezTo>
                    <a:pt x="306" y="329"/>
                    <a:pt x="307" y="328"/>
                    <a:pt x="308" y="327"/>
                  </a:cubicBezTo>
                  <a:cubicBezTo>
                    <a:pt x="309" y="327"/>
                    <a:pt x="309" y="327"/>
                    <a:pt x="310" y="326"/>
                  </a:cubicBezTo>
                  <a:cubicBezTo>
                    <a:pt x="311" y="326"/>
                    <a:pt x="311" y="325"/>
                    <a:pt x="312" y="325"/>
                  </a:cubicBezTo>
                  <a:cubicBezTo>
                    <a:pt x="313" y="324"/>
                    <a:pt x="314" y="324"/>
                    <a:pt x="315" y="323"/>
                  </a:cubicBezTo>
                  <a:cubicBezTo>
                    <a:pt x="316" y="323"/>
                    <a:pt x="316" y="322"/>
                    <a:pt x="317" y="322"/>
                  </a:cubicBezTo>
                  <a:cubicBezTo>
                    <a:pt x="318" y="321"/>
                    <a:pt x="319" y="321"/>
                    <a:pt x="320" y="320"/>
                  </a:cubicBezTo>
                  <a:cubicBezTo>
                    <a:pt x="321" y="320"/>
                    <a:pt x="321" y="319"/>
                    <a:pt x="322" y="319"/>
                  </a:cubicBezTo>
                  <a:cubicBezTo>
                    <a:pt x="323" y="318"/>
                    <a:pt x="324" y="317"/>
                    <a:pt x="326" y="316"/>
                  </a:cubicBezTo>
                  <a:cubicBezTo>
                    <a:pt x="326" y="316"/>
                    <a:pt x="326" y="316"/>
                    <a:pt x="327" y="316"/>
                  </a:cubicBezTo>
                  <a:cubicBezTo>
                    <a:pt x="328" y="314"/>
                    <a:pt x="330" y="313"/>
                    <a:pt x="331" y="312"/>
                  </a:cubicBezTo>
                  <a:cubicBezTo>
                    <a:pt x="332" y="312"/>
                    <a:pt x="332" y="312"/>
                    <a:pt x="333" y="311"/>
                  </a:cubicBezTo>
                  <a:cubicBezTo>
                    <a:pt x="334" y="310"/>
                    <a:pt x="336" y="309"/>
                    <a:pt x="337" y="308"/>
                  </a:cubicBezTo>
                  <a:cubicBezTo>
                    <a:pt x="337" y="308"/>
                    <a:pt x="338" y="307"/>
                    <a:pt x="339" y="307"/>
                  </a:cubicBezTo>
                  <a:cubicBezTo>
                    <a:pt x="341" y="305"/>
                    <a:pt x="342" y="304"/>
                    <a:pt x="343" y="303"/>
                  </a:cubicBezTo>
                  <a:cubicBezTo>
                    <a:pt x="343" y="303"/>
                    <a:pt x="343" y="303"/>
                    <a:pt x="343" y="303"/>
                  </a:cubicBezTo>
                  <a:cubicBezTo>
                    <a:pt x="342" y="304"/>
                    <a:pt x="340" y="305"/>
                    <a:pt x="337" y="306"/>
                  </a:cubicBezTo>
                  <a:cubicBezTo>
                    <a:pt x="317" y="313"/>
                    <a:pt x="275" y="295"/>
                    <a:pt x="222" y="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196291" y="2517404"/>
            <a:ext cx="5335491" cy="5514789"/>
            <a:chOff x="4811714" y="1685926"/>
            <a:chExt cx="2800350" cy="2894455"/>
          </a:xfrm>
        </p:grpSpPr>
        <p:sp>
          <p:nvSpPr>
            <p:cNvPr id="9" name="Freeform 8"/>
            <p:cNvSpPr/>
            <p:nvPr/>
          </p:nvSpPr>
          <p:spPr bwMode="auto">
            <a:xfrm>
              <a:off x="5241926" y="1685926"/>
              <a:ext cx="2370138" cy="2439988"/>
            </a:xfrm>
            <a:custGeom>
              <a:avLst/>
              <a:gdLst>
                <a:gd name="T0" fmla="*/ 293 w 308"/>
                <a:gd name="T1" fmla="*/ 265 h 317"/>
                <a:gd name="T2" fmla="*/ 180 w 308"/>
                <a:gd name="T3" fmla="*/ 253 h 317"/>
                <a:gd name="T4" fmla="*/ 14 w 308"/>
                <a:gd name="T5" fmla="*/ 52 h 317"/>
                <a:gd name="T6" fmla="*/ 128 w 308"/>
                <a:gd name="T7" fmla="*/ 64 h 317"/>
                <a:gd name="T8" fmla="*/ 293 w 308"/>
                <a:gd name="T9" fmla="*/ 26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317">
                  <a:moveTo>
                    <a:pt x="293" y="265"/>
                  </a:moveTo>
                  <a:cubicBezTo>
                    <a:pt x="308" y="317"/>
                    <a:pt x="257" y="312"/>
                    <a:pt x="180" y="253"/>
                  </a:cubicBezTo>
                  <a:cubicBezTo>
                    <a:pt x="103" y="194"/>
                    <a:pt x="29" y="105"/>
                    <a:pt x="14" y="52"/>
                  </a:cubicBezTo>
                  <a:cubicBezTo>
                    <a:pt x="0" y="0"/>
                    <a:pt x="51" y="6"/>
                    <a:pt x="128" y="64"/>
                  </a:cubicBezTo>
                  <a:cubicBezTo>
                    <a:pt x="205" y="123"/>
                    <a:pt x="279" y="213"/>
                    <a:pt x="293" y="26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811714" y="1818131"/>
              <a:ext cx="2692400" cy="2762250"/>
            </a:xfrm>
            <a:custGeom>
              <a:avLst/>
              <a:gdLst>
                <a:gd name="T0" fmla="*/ 310 w 350"/>
                <a:gd name="T1" fmla="*/ 342 h 359"/>
                <a:gd name="T2" fmla="*/ 350 w 350"/>
                <a:gd name="T3" fmla="*/ 271 h 359"/>
                <a:gd name="T4" fmla="*/ 236 w 350"/>
                <a:gd name="T5" fmla="*/ 235 h 359"/>
                <a:gd name="T6" fmla="*/ 70 w 350"/>
                <a:gd name="T7" fmla="*/ 34 h 359"/>
                <a:gd name="T8" fmla="*/ 80 w 350"/>
                <a:gd name="T9" fmla="*/ 0 h 359"/>
                <a:gd name="T10" fmla="*/ 9 w 350"/>
                <a:gd name="T11" fmla="*/ 40 h 359"/>
                <a:gd name="T12" fmla="*/ 5 w 350"/>
                <a:gd name="T13" fmla="*/ 75 h 359"/>
                <a:gd name="T14" fmla="*/ 187 w 350"/>
                <a:gd name="T15" fmla="*/ 296 h 359"/>
                <a:gd name="T16" fmla="*/ 310 w 350"/>
                <a:gd name="T17" fmla="*/ 34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0" h="359">
                  <a:moveTo>
                    <a:pt x="310" y="342"/>
                  </a:moveTo>
                  <a:cubicBezTo>
                    <a:pt x="337" y="311"/>
                    <a:pt x="347" y="282"/>
                    <a:pt x="350" y="271"/>
                  </a:cubicBezTo>
                  <a:cubicBezTo>
                    <a:pt x="342" y="295"/>
                    <a:pt x="298" y="282"/>
                    <a:pt x="236" y="235"/>
                  </a:cubicBezTo>
                  <a:cubicBezTo>
                    <a:pt x="159" y="176"/>
                    <a:pt x="85" y="87"/>
                    <a:pt x="70" y="34"/>
                  </a:cubicBezTo>
                  <a:cubicBezTo>
                    <a:pt x="65" y="15"/>
                    <a:pt x="69" y="3"/>
                    <a:pt x="80" y="0"/>
                  </a:cubicBezTo>
                  <a:cubicBezTo>
                    <a:pt x="41" y="12"/>
                    <a:pt x="18" y="32"/>
                    <a:pt x="9" y="40"/>
                  </a:cubicBezTo>
                  <a:cubicBezTo>
                    <a:pt x="2" y="46"/>
                    <a:pt x="0" y="57"/>
                    <a:pt x="5" y="75"/>
                  </a:cubicBezTo>
                  <a:cubicBezTo>
                    <a:pt x="21" y="132"/>
                    <a:pt x="102" y="231"/>
                    <a:pt x="187" y="296"/>
                  </a:cubicBezTo>
                  <a:cubicBezTo>
                    <a:pt x="249" y="343"/>
                    <a:pt x="296" y="359"/>
                    <a:pt x="310" y="3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11" name="Freeform 12"/>
          <p:cNvSpPr/>
          <p:nvPr/>
        </p:nvSpPr>
        <p:spPr bwMode="auto">
          <a:xfrm>
            <a:off x="13982898" y="3195679"/>
            <a:ext cx="3853410" cy="3986495"/>
          </a:xfrm>
          <a:custGeom>
            <a:avLst/>
            <a:gdLst>
              <a:gd name="T0" fmla="*/ 260 w 263"/>
              <a:gd name="T1" fmla="*/ 246 h 272"/>
              <a:gd name="T2" fmla="*/ 262 w 263"/>
              <a:gd name="T3" fmla="*/ 201 h 272"/>
              <a:gd name="T4" fmla="*/ 259 w 263"/>
              <a:gd name="T5" fmla="*/ 181 h 272"/>
              <a:gd name="T6" fmla="*/ 257 w 263"/>
              <a:gd name="T7" fmla="*/ 167 h 272"/>
              <a:gd name="T8" fmla="*/ 254 w 263"/>
              <a:gd name="T9" fmla="*/ 157 h 272"/>
              <a:gd name="T10" fmla="*/ 243 w 263"/>
              <a:gd name="T11" fmla="*/ 125 h 272"/>
              <a:gd name="T12" fmla="*/ 227 w 263"/>
              <a:gd name="T13" fmla="*/ 97 h 272"/>
              <a:gd name="T14" fmla="*/ 204 w 263"/>
              <a:gd name="T15" fmla="*/ 68 h 272"/>
              <a:gd name="T16" fmla="*/ 178 w 263"/>
              <a:gd name="T17" fmla="*/ 44 h 272"/>
              <a:gd name="T18" fmla="*/ 103 w 263"/>
              <a:gd name="T19" fmla="*/ 8 h 272"/>
              <a:gd name="T20" fmla="*/ 61 w 263"/>
              <a:gd name="T21" fmla="*/ 1 h 272"/>
              <a:gd name="T22" fmla="*/ 39 w 263"/>
              <a:gd name="T23" fmla="*/ 1 h 272"/>
              <a:gd name="T24" fmla="*/ 28 w 263"/>
              <a:gd name="T25" fmla="*/ 2 h 272"/>
              <a:gd name="T26" fmla="*/ 18 w 263"/>
              <a:gd name="T27" fmla="*/ 3 h 272"/>
              <a:gd name="T28" fmla="*/ 6 w 263"/>
              <a:gd name="T29" fmla="*/ 35 h 272"/>
              <a:gd name="T30" fmla="*/ 155 w 263"/>
              <a:gd name="T31" fmla="*/ 217 h 272"/>
              <a:gd name="T32" fmla="*/ 260 w 263"/>
              <a:gd name="T33" fmla="*/ 246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3" h="272">
                <a:moveTo>
                  <a:pt x="260" y="246"/>
                </a:moveTo>
                <a:cubicBezTo>
                  <a:pt x="262" y="232"/>
                  <a:pt x="263" y="218"/>
                  <a:pt x="262" y="201"/>
                </a:cubicBezTo>
                <a:cubicBezTo>
                  <a:pt x="261" y="195"/>
                  <a:pt x="260" y="187"/>
                  <a:pt x="259" y="181"/>
                </a:cubicBezTo>
                <a:cubicBezTo>
                  <a:pt x="259" y="177"/>
                  <a:pt x="258" y="171"/>
                  <a:pt x="257" y="167"/>
                </a:cubicBezTo>
                <a:cubicBezTo>
                  <a:pt x="256" y="164"/>
                  <a:pt x="255" y="160"/>
                  <a:pt x="254" y="157"/>
                </a:cubicBezTo>
                <a:cubicBezTo>
                  <a:pt x="251" y="146"/>
                  <a:pt x="248" y="136"/>
                  <a:pt x="243" y="125"/>
                </a:cubicBezTo>
                <a:cubicBezTo>
                  <a:pt x="237" y="114"/>
                  <a:pt x="231" y="103"/>
                  <a:pt x="227" y="97"/>
                </a:cubicBezTo>
                <a:cubicBezTo>
                  <a:pt x="223" y="90"/>
                  <a:pt x="216" y="81"/>
                  <a:pt x="204" y="68"/>
                </a:cubicBezTo>
                <a:cubicBezTo>
                  <a:pt x="196" y="60"/>
                  <a:pt x="188" y="52"/>
                  <a:pt x="178" y="44"/>
                </a:cubicBezTo>
                <a:cubicBezTo>
                  <a:pt x="163" y="33"/>
                  <a:pt x="137" y="17"/>
                  <a:pt x="103" y="8"/>
                </a:cubicBezTo>
                <a:cubicBezTo>
                  <a:pt x="97" y="6"/>
                  <a:pt x="82" y="2"/>
                  <a:pt x="61" y="1"/>
                </a:cubicBezTo>
                <a:cubicBezTo>
                  <a:pt x="58" y="1"/>
                  <a:pt x="50" y="0"/>
                  <a:pt x="39" y="1"/>
                </a:cubicBezTo>
                <a:cubicBezTo>
                  <a:pt x="36" y="1"/>
                  <a:pt x="31" y="1"/>
                  <a:pt x="28" y="2"/>
                </a:cubicBezTo>
                <a:cubicBezTo>
                  <a:pt x="25" y="2"/>
                  <a:pt x="21" y="2"/>
                  <a:pt x="18" y="3"/>
                </a:cubicBezTo>
                <a:cubicBezTo>
                  <a:pt x="5" y="5"/>
                  <a:pt x="0" y="15"/>
                  <a:pt x="6" y="35"/>
                </a:cubicBezTo>
                <a:cubicBezTo>
                  <a:pt x="19" y="82"/>
                  <a:pt x="86" y="164"/>
                  <a:pt x="155" y="217"/>
                </a:cubicBezTo>
                <a:cubicBezTo>
                  <a:pt x="214" y="262"/>
                  <a:pt x="256" y="272"/>
                  <a:pt x="260" y="246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93175" y="3533094"/>
            <a:ext cx="4358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Your title in here</a:t>
            </a:r>
            <a:endParaRPr lang="en-US" sz="2800">
              <a:solidFill>
                <a:schemeClr val="accent1"/>
              </a:solidFill>
            </a:endParaRPr>
          </a:p>
          <a:p>
            <a:r>
              <a:rPr lang="en-US"/>
              <a:t>Aenean ac viverra neque. Maecenas ullamcorper turpis sed tellus</a:t>
            </a:r>
            <a:endParaRPr lang="en-US"/>
          </a:p>
        </p:txBody>
      </p:sp>
      <p:sp>
        <p:nvSpPr>
          <p:cNvPr id="16" name="Freeform 39"/>
          <p:cNvSpPr/>
          <p:nvPr/>
        </p:nvSpPr>
        <p:spPr>
          <a:xfrm>
            <a:off x="16950667" y="2989796"/>
            <a:ext cx="1603237" cy="94893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-1" fmla="*/ 0 w 3444240"/>
              <a:gd name="connsiteY0-2" fmla="*/ 568960 h 568960"/>
              <a:gd name="connsiteX1-3" fmla="*/ 1509383 w 3444240"/>
              <a:gd name="connsiteY1-4" fmla="*/ 0 h 568960"/>
              <a:gd name="connsiteX2-5" fmla="*/ 3444240 w 3444240"/>
              <a:gd name="connsiteY2-6" fmla="*/ 0 h 568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1509383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7" name="Group 16"/>
          <p:cNvGrpSpPr/>
          <p:nvPr/>
        </p:nvGrpSpPr>
        <p:grpSpPr>
          <a:xfrm>
            <a:off x="16703940" y="3685705"/>
            <a:ext cx="493455" cy="493455"/>
            <a:chOff x="15578660" y="4067175"/>
            <a:chExt cx="597081" cy="597081"/>
          </a:xfrm>
        </p:grpSpPr>
        <p:sp>
          <p:nvSpPr>
            <p:cNvPr id="18" name="Oval 17"/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>
            <a:off x="20056394" y="2451031"/>
            <a:ext cx="1044897" cy="10448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dt-medical-01" panose="02000609000000000000" pitchFamily="49" charset="0"/>
              </a:rPr>
              <a:t>V</a:t>
            </a:r>
            <a:endParaRPr lang="en-US" sz="3600">
              <a:solidFill>
                <a:schemeClr val="bg1"/>
              </a:solidFill>
              <a:latin typeface="dt-medical-01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40175" y="2619536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35%</a:t>
            </a:r>
            <a:endParaRPr lang="en-US" sz="4000"/>
          </a:p>
        </p:txBody>
      </p:sp>
      <p:sp>
        <p:nvSpPr>
          <p:cNvPr id="22" name="Freeform 39"/>
          <p:cNvSpPr/>
          <p:nvPr/>
        </p:nvSpPr>
        <p:spPr>
          <a:xfrm flipH="1">
            <a:off x="11155356" y="2815437"/>
            <a:ext cx="1344429" cy="91683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-1" fmla="*/ 0 w 3444240"/>
              <a:gd name="connsiteY0-2" fmla="*/ 568960 h 568960"/>
              <a:gd name="connsiteX1-3" fmla="*/ 1509383 w 3444240"/>
              <a:gd name="connsiteY1-4" fmla="*/ 0 h 568960"/>
              <a:gd name="connsiteX2-5" fmla="*/ 3444240 w 3444240"/>
              <a:gd name="connsiteY2-6" fmla="*/ 0 h 568960"/>
              <a:gd name="connsiteX0-7" fmla="*/ 0 w 6164884"/>
              <a:gd name="connsiteY0-8" fmla="*/ 132382 h 132382"/>
              <a:gd name="connsiteX1-9" fmla="*/ 4230027 w 6164884"/>
              <a:gd name="connsiteY1-10" fmla="*/ 0 h 132382"/>
              <a:gd name="connsiteX2-11" fmla="*/ 6164884 w 6164884"/>
              <a:gd name="connsiteY2-12" fmla="*/ 0 h 132382"/>
              <a:gd name="connsiteX0-13" fmla="*/ 0 w 4581963"/>
              <a:gd name="connsiteY0-14" fmla="*/ 332261 h 332261"/>
              <a:gd name="connsiteX1-15" fmla="*/ 2647106 w 4581963"/>
              <a:gd name="connsiteY1-16" fmla="*/ 0 h 332261"/>
              <a:gd name="connsiteX2-17" fmla="*/ 4581963 w 4581963"/>
              <a:gd name="connsiteY2-18" fmla="*/ 0 h 3322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581963" h="332261">
                <a:moveTo>
                  <a:pt x="0" y="332261"/>
                </a:moveTo>
                <a:lnTo>
                  <a:pt x="2647106" y="0"/>
                </a:lnTo>
                <a:lnTo>
                  <a:pt x="4581963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23" name="Group 22"/>
          <p:cNvGrpSpPr/>
          <p:nvPr/>
        </p:nvGrpSpPr>
        <p:grpSpPr>
          <a:xfrm>
            <a:off x="12256985" y="3478522"/>
            <a:ext cx="493455" cy="493455"/>
            <a:chOff x="15578660" y="4067175"/>
            <a:chExt cx="597081" cy="597081"/>
          </a:xfrm>
        </p:grpSpPr>
        <p:sp>
          <p:nvSpPr>
            <p:cNvPr id="24" name="Oval 23"/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2651" y="3513953"/>
            <a:ext cx="359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2"/>
                </a:solidFill>
              </a:rPr>
              <a:t>Your title in here</a:t>
            </a:r>
            <a:endParaRPr lang="en-US" sz="2800">
              <a:solidFill>
                <a:schemeClr val="bg2"/>
              </a:solidFill>
            </a:endParaRPr>
          </a:p>
          <a:p>
            <a:pPr algn="ctr"/>
            <a:r>
              <a:rPr lang="en-US"/>
              <a:t>Aenean ac viverra neque. Maecenas ullamcorper turpis sed tellus</a:t>
            </a: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627312" y="2309654"/>
            <a:ext cx="1044897" cy="10448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dt-medical-01" panose="02000609000000000000" pitchFamily="49" charset="0"/>
              </a:rPr>
              <a:t>!</a:t>
            </a:r>
            <a:endParaRPr lang="en-US" sz="3600" dirty="0">
              <a:solidFill>
                <a:schemeClr val="bg1"/>
              </a:solidFill>
              <a:latin typeface="dt-medical-01" panose="02000609000000000000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31146" y="2488164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45%</a:t>
            </a:r>
            <a:endParaRPr lang="en-US" sz="4000"/>
          </a:p>
        </p:txBody>
      </p:sp>
      <p:sp>
        <p:nvSpPr>
          <p:cNvPr id="29" name="Freeform 39"/>
          <p:cNvSpPr/>
          <p:nvPr/>
        </p:nvSpPr>
        <p:spPr>
          <a:xfrm flipV="1">
            <a:off x="15900198" y="9034652"/>
            <a:ext cx="1603237" cy="94893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-1" fmla="*/ 0 w 3444240"/>
              <a:gd name="connsiteY0-2" fmla="*/ 568960 h 568960"/>
              <a:gd name="connsiteX1-3" fmla="*/ 1509383 w 3444240"/>
              <a:gd name="connsiteY1-4" fmla="*/ 0 h 568960"/>
              <a:gd name="connsiteX2-5" fmla="*/ 3444240 w 3444240"/>
              <a:gd name="connsiteY2-6" fmla="*/ 0 h 568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1509383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30" name="Group 29"/>
          <p:cNvGrpSpPr/>
          <p:nvPr/>
        </p:nvGrpSpPr>
        <p:grpSpPr>
          <a:xfrm>
            <a:off x="15653471" y="8790355"/>
            <a:ext cx="493455" cy="493455"/>
            <a:chOff x="15578660" y="4067175"/>
            <a:chExt cx="597081" cy="597081"/>
          </a:xfrm>
        </p:grpSpPr>
        <p:sp>
          <p:nvSpPr>
            <p:cNvPr id="31" name="Oval 30"/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4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02107" y="10620400"/>
            <a:ext cx="375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Your title in here</a:t>
            </a:r>
            <a:endParaRPr lang="en-US" sz="2800">
              <a:solidFill>
                <a:schemeClr val="accent1"/>
              </a:solidFill>
            </a:endParaRPr>
          </a:p>
          <a:p>
            <a:r>
              <a:rPr lang="en-US"/>
              <a:t>Aenean ac viverra neque. Maecenas ullamcorper turpis sed tellus</a:t>
            </a: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8958925" y="9471285"/>
            <a:ext cx="1044897" cy="10448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dt-medical-01" panose="02000609000000000000" pitchFamily="49" charset="0"/>
              </a:rPr>
              <a:t>V</a:t>
            </a:r>
            <a:endParaRPr lang="en-US" sz="3600">
              <a:solidFill>
                <a:schemeClr val="bg1"/>
              </a:solidFill>
              <a:latin typeface="dt-medical-01" panose="02000609000000000000" pitchFamily="49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642706" y="9639790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65%</a:t>
            </a:r>
            <a:endParaRPr lang="en-US" sz="4000"/>
          </a:p>
        </p:txBody>
      </p:sp>
      <p:sp>
        <p:nvSpPr>
          <p:cNvPr id="36" name="Freeform 39"/>
          <p:cNvSpPr/>
          <p:nvPr/>
        </p:nvSpPr>
        <p:spPr>
          <a:xfrm flipH="1" flipV="1">
            <a:off x="10139356" y="7501540"/>
            <a:ext cx="1603237" cy="94893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-1" fmla="*/ 0 w 3444240"/>
              <a:gd name="connsiteY0-2" fmla="*/ 568960 h 568960"/>
              <a:gd name="connsiteX1-3" fmla="*/ 1509383 w 3444240"/>
              <a:gd name="connsiteY1-4" fmla="*/ 0 h 568960"/>
              <a:gd name="connsiteX2-5" fmla="*/ 3444240 w 3444240"/>
              <a:gd name="connsiteY2-6" fmla="*/ 0 h 568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1509383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37" name="Group 36"/>
          <p:cNvGrpSpPr/>
          <p:nvPr/>
        </p:nvGrpSpPr>
        <p:grpSpPr>
          <a:xfrm>
            <a:off x="11491323" y="7257243"/>
            <a:ext cx="493455" cy="493455"/>
            <a:chOff x="15578660" y="4067175"/>
            <a:chExt cx="597081" cy="597081"/>
          </a:xfrm>
        </p:grpSpPr>
        <p:sp>
          <p:nvSpPr>
            <p:cNvPr id="38" name="Oval 37"/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4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197843" y="9132325"/>
            <a:ext cx="359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Your title in here</a:t>
            </a:r>
            <a:endParaRPr lang="en-US" sz="2800">
              <a:solidFill>
                <a:schemeClr val="accent1"/>
              </a:solidFill>
            </a:endParaRPr>
          </a:p>
          <a:p>
            <a:pPr algn="ctr"/>
            <a:r>
              <a:rPr lang="en-US"/>
              <a:t>Aenean ac viverra neque. Maecenas ullamcorper turpis sed tellus</a:t>
            </a: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70752" y="7928026"/>
            <a:ext cx="1044897" cy="10448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dt-medical-01" panose="02000609000000000000" pitchFamily="49" charset="0"/>
              </a:rPr>
              <a:t>V</a:t>
            </a:r>
            <a:endParaRPr lang="en-US" sz="3600">
              <a:solidFill>
                <a:schemeClr val="bg1"/>
              </a:solidFill>
              <a:latin typeface="dt-medical-01" panose="02000609000000000000" pitchFamily="49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61024" y="8096531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25%</a:t>
            </a:r>
            <a:endParaRPr lang="en-US" sz="4000"/>
          </a:p>
        </p:txBody>
      </p:sp>
      <p:sp>
        <p:nvSpPr>
          <p:cNvPr id="57" name="TextBox 56"/>
          <p:cNvSpPr txBox="1"/>
          <p:nvPr/>
        </p:nvSpPr>
        <p:spPr>
          <a:xfrm>
            <a:off x="3214875" y="5908849"/>
            <a:ext cx="657859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40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sz="40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40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4000" dirty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29433" y="4967374"/>
            <a:ext cx="495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latin typeface="+mj-lt"/>
              </a:rPr>
              <a:t>Fusce tincidunt eget ligula vitae hendrerit. </a:t>
            </a:r>
            <a:endParaRPr lang="en-US">
              <a:latin typeface="+mj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5415">
            <a:off x="3442653" y="2085502"/>
            <a:ext cx="2409449" cy="3200407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73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73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grpId="0" nodeType="withEffect" p14:presetBounceEnd="73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ldLvl="0" animBg="1"/>
          <p:bldP spid="15" grpId="0"/>
          <p:bldP spid="16" grpId="0" animBg="1"/>
          <p:bldP spid="20" grpId="0" animBg="1"/>
          <p:bldP spid="21" grpId="0"/>
          <p:bldP spid="22" grpId="0" animBg="1"/>
          <p:bldP spid="26" grpId="0"/>
          <p:bldP spid="27" grpId="0" animBg="1"/>
          <p:bldP spid="28" grpId="0"/>
          <p:bldP spid="29" grpId="0" animBg="1"/>
          <p:bldP spid="33" grpId="0"/>
          <p:bldP spid="34" grpId="0" animBg="1"/>
          <p:bldP spid="35" grpId="0"/>
          <p:bldP spid="36" grpId="0" animBg="1"/>
          <p:bldP spid="40" grpId="0"/>
          <p:bldP spid="41" grpId="0" animBg="1"/>
          <p:bldP spid="4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ldLvl="0" animBg="1"/>
          <p:bldP spid="15" grpId="0"/>
          <p:bldP spid="16" grpId="0" animBg="1"/>
          <p:bldP spid="20" grpId="0" animBg="1"/>
          <p:bldP spid="21" grpId="0"/>
          <p:bldP spid="22" grpId="0" animBg="1"/>
          <p:bldP spid="26" grpId="0"/>
          <p:bldP spid="27" grpId="0" animBg="1"/>
          <p:bldP spid="28" grpId="0"/>
          <p:bldP spid="29" grpId="0" animBg="1"/>
          <p:bldP spid="33" grpId="0"/>
          <p:bldP spid="34" grpId="0" animBg="1"/>
          <p:bldP spid="35" grpId="0"/>
          <p:bldP spid="36" grpId="0" animBg="1"/>
          <p:bldP spid="40" grpId="0"/>
          <p:bldP spid="41" grpId="0" animBg="1"/>
          <p:bldP spid="4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90393" y="6775406"/>
            <a:ext cx="8807891" cy="4894514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6030649" y="9202648"/>
            <a:ext cx="6386138" cy="2743937"/>
            <a:chOff x="6329898" y="9723685"/>
            <a:chExt cx="6386138" cy="2743937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2193588" y="9723685"/>
              <a:ext cx="0" cy="219640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11671139" y="11422725"/>
              <a:ext cx="1044897" cy="1044897"/>
            </a:xfrm>
            <a:prstGeom prst="ellipse">
              <a:avLst/>
            </a:prstGeom>
            <a:solidFill>
              <a:schemeClr val="accent1"/>
            </a:solidFill>
            <a:ln w="8890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FFFF"/>
                  </a:solidFill>
                  <a:latin typeface="dt-business-02" panose="02000509000000000000" pitchFamily="49" charset="0"/>
                </a:rPr>
                <a:t>l</a:t>
              </a:r>
              <a:endParaRPr lang="en-US" sz="40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29898" y="11005683"/>
              <a:ext cx="50299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Work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</a:t>
              </a:r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201141" y="8127949"/>
            <a:ext cx="6494898" cy="1629422"/>
            <a:chOff x="3500390" y="8127949"/>
            <a:chExt cx="6494898" cy="1629422"/>
          </a:xfrm>
        </p:grpSpPr>
        <p:cxnSp>
          <p:nvCxnSpPr>
            <p:cNvPr id="158" name="Straight Connector 157"/>
            <p:cNvCxnSpPr/>
            <p:nvPr/>
          </p:nvCxnSpPr>
          <p:spPr>
            <a:xfrm flipV="1">
              <a:off x="7897256" y="8127949"/>
              <a:ext cx="2098032" cy="11189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/>
            <p:cNvSpPr/>
            <p:nvPr/>
          </p:nvSpPr>
          <p:spPr>
            <a:xfrm>
              <a:off x="7376552" y="8712474"/>
              <a:ext cx="1044897" cy="1044897"/>
            </a:xfrm>
            <a:prstGeom prst="ellipse">
              <a:avLst/>
            </a:prstGeom>
            <a:solidFill>
              <a:schemeClr val="accent1"/>
            </a:solidFill>
            <a:ln w="8890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FFFF"/>
                  </a:solidFill>
                  <a:latin typeface="dt-business-02" panose="02000509000000000000" pitchFamily="49" charset="0"/>
                </a:rPr>
                <a:t>v</a:t>
              </a:r>
              <a:endParaRPr lang="en-US" sz="40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500390" y="8627619"/>
              <a:ext cx="3747522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Opening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</a:t>
              </a:r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452017" y="1717543"/>
            <a:ext cx="4964770" cy="2957029"/>
            <a:chOff x="7751266" y="1665291"/>
            <a:chExt cx="4964770" cy="2957029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2193588" y="2425913"/>
              <a:ext cx="0" cy="219640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11671139" y="1928445"/>
              <a:ext cx="1044897" cy="1044897"/>
            </a:xfrm>
            <a:prstGeom prst="ellipse">
              <a:avLst/>
            </a:prstGeom>
            <a:solidFill>
              <a:schemeClr val="accent1"/>
            </a:solidFill>
            <a:ln w="8890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FFFF"/>
                  </a:solidFill>
                  <a:latin typeface="dt-business-02" panose="02000509000000000000" pitchFamily="49" charset="0"/>
                </a:rPr>
                <a:t>s</a:t>
              </a:r>
              <a:endParaRPr lang="en-US" sz="40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7751266" y="1665291"/>
              <a:ext cx="3608537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Contract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</a:t>
              </a:r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440756" y="3869682"/>
            <a:ext cx="5748413" cy="1435631"/>
            <a:chOff x="3740005" y="3869682"/>
            <a:chExt cx="5748413" cy="1435631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7897256" y="4476985"/>
              <a:ext cx="1591162" cy="8283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7751266" y="4132836"/>
              <a:ext cx="1044897" cy="1044897"/>
            </a:xfrm>
            <a:prstGeom prst="ellipse">
              <a:avLst/>
            </a:prstGeom>
            <a:solidFill>
              <a:schemeClr val="accent1"/>
            </a:solidFill>
            <a:ln w="8890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FFFF"/>
                  </a:solidFill>
                  <a:latin typeface="dt-business-02" panose="02000509000000000000" pitchFamily="49" charset="0"/>
                </a:rPr>
                <a:t>w</a:t>
              </a:r>
              <a:endParaRPr lang="en-US" sz="40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740005" y="3869682"/>
              <a:ext cx="3757761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Conference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</a:t>
              </a:r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020888" y="6239924"/>
            <a:ext cx="7898283" cy="1129752"/>
            <a:chOff x="1497565" y="4007220"/>
            <a:chExt cx="7898283" cy="1129752"/>
          </a:xfrm>
        </p:grpSpPr>
        <p:sp>
          <p:nvSpPr>
            <p:cNvPr id="133" name="Oval 132"/>
            <p:cNvSpPr/>
            <p:nvPr/>
          </p:nvSpPr>
          <p:spPr>
            <a:xfrm>
              <a:off x="5383966" y="4092075"/>
              <a:ext cx="1044897" cy="1044897"/>
            </a:xfrm>
            <a:prstGeom prst="ellipse">
              <a:avLst/>
            </a:prstGeom>
            <a:solidFill>
              <a:schemeClr val="accent1"/>
            </a:solidFill>
            <a:ln w="8890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FFFF"/>
                  </a:solidFill>
                  <a:latin typeface="dt-business-02" panose="02000509000000000000" pitchFamily="49" charset="0"/>
                </a:rPr>
                <a:t>E</a:t>
              </a:r>
              <a:endParaRPr lang="en-US" sz="40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cxnSp>
          <p:nvCxnSpPr>
            <p:cNvPr id="134" name="Straight Connector 133"/>
            <p:cNvCxnSpPr>
              <a:stCxn id="133" idx="6"/>
            </p:cNvCxnSpPr>
            <p:nvPr/>
          </p:nvCxnSpPr>
          <p:spPr>
            <a:xfrm>
              <a:off x="6428863" y="4614524"/>
              <a:ext cx="296698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1497565" y="4007220"/>
              <a:ext cx="3757761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Planing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</a:t>
              </a:r>
              <a:endParaRPr lang="en-US"/>
            </a:p>
          </p:txBody>
        </p:sp>
      </p:grpSp>
      <p:grpSp>
        <p:nvGrpSpPr>
          <p:cNvPr id="1074" name="Group 1073"/>
          <p:cNvGrpSpPr/>
          <p:nvPr/>
        </p:nvGrpSpPr>
        <p:grpSpPr>
          <a:xfrm>
            <a:off x="8427123" y="3388735"/>
            <a:ext cx="6934430" cy="6938531"/>
            <a:chOff x="8166893" y="2828925"/>
            <a:chExt cx="8053388" cy="8058151"/>
          </a:xfrm>
        </p:grpSpPr>
        <p:sp>
          <p:nvSpPr>
            <p:cNvPr id="1036" name="Oval 44"/>
            <p:cNvSpPr>
              <a:spLocks noChangeArrowheads="1"/>
            </p:cNvSpPr>
            <p:nvPr/>
          </p:nvSpPr>
          <p:spPr bwMode="auto">
            <a:xfrm>
              <a:off x="8166893" y="2828925"/>
              <a:ext cx="8053388" cy="80581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1037" name="Oval 45"/>
            <p:cNvSpPr>
              <a:spLocks noChangeArrowheads="1"/>
            </p:cNvSpPr>
            <p:nvPr/>
          </p:nvSpPr>
          <p:spPr bwMode="auto">
            <a:xfrm>
              <a:off x="8501855" y="3163888"/>
              <a:ext cx="7385050" cy="7388225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800979" y="3763273"/>
            <a:ext cx="6186720" cy="6189453"/>
            <a:chOff x="9100228" y="3763273"/>
            <a:chExt cx="6186720" cy="6189453"/>
          </a:xfrm>
        </p:grpSpPr>
        <p:sp>
          <p:nvSpPr>
            <p:cNvPr id="92" name="Freeform 46"/>
            <p:cNvSpPr/>
            <p:nvPr/>
          </p:nvSpPr>
          <p:spPr bwMode="auto">
            <a:xfrm>
              <a:off x="9100228" y="3763273"/>
              <a:ext cx="6186720" cy="6189453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126" name="Oval 125"/>
            <p:cNvSpPr/>
            <p:nvPr/>
          </p:nvSpPr>
          <p:spPr>
            <a:xfrm>
              <a:off x="12049130" y="6713543"/>
              <a:ext cx="288915" cy="288915"/>
            </a:xfrm>
            <a:prstGeom prst="ellipse">
              <a:avLst/>
            </a:prstGeom>
            <a:solidFill>
              <a:schemeClr val="bg2"/>
            </a:solidFill>
            <a:ln w="889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16383435" y="7094030"/>
            <a:ext cx="518116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/>
              <a:t>Maecenas facilisis facilisis odio id varius. Etiam congue egestas orci at bibendum. </a:t>
            </a:r>
            <a:endParaRPr lang="en-US"/>
          </a:p>
          <a:p>
            <a:r>
              <a:rPr lang="en-US"/>
              <a:t>Donec eget viverra nisi, non luctus arcu. Sed ipsum leo, volutpat id convallis vitae, mollis ac dui. </a:t>
            </a:r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8903124" y="3866786"/>
            <a:ext cx="5982428" cy="5982428"/>
            <a:chOff x="9202373" y="3866786"/>
            <a:chExt cx="5982428" cy="5982428"/>
          </a:xfrm>
        </p:grpSpPr>
        <p:grpSp>
          <p:nvGrpSpPr>
            <p:cNvPr id="1083" name="Group 1082"/>
            <p:cNvGrpSpPr/>
            <p:nvPr/>
          </p:nvGrpSpPr>
          <p:grpSpPr>
            <a:xfrm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82" name="Arrow: Pentagon 1081"/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4" name="Arrow: Pentagon 93"/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8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97" name="Arrow: Pentagon 96"/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8" name="Arrow: Pentagon 97"/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 rot="36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3" name="Arrow: Pentagon 102"/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4" name="Arrow: Pentagon 103"/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198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6" name="Arrow: Pentagon 105"/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7" name="Arrow: Pentagon 106"/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 rot="180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9" name="Arrow: Pentagon 108"/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10" name="Arrow: Pentagon 109"/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54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12" name="Arrow: Pentagon 111"/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13" name="Arrow: Pentagon 112"/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9189169" y="4109930"/>
            <a:ext cx="5448110" cy="5527155"/>
            <a:chOff x="9488418" y="4109930"/>
            <a:chExt cx="5448110" cy="5527155"/>
          </a:xfrm>
        </p:grpSpPr>
        <p:sp>
          <p:nvSpPr>
            <p:cNvPr id="1084" name="TextBox 1083"/>
            <p:cNvSpPr txBox="1"/>
            <p:nvPr/>
          </p:nvSpPr>
          <p:spPr>
            <a:xfrm>
              <a:off x="11779051" y="4109930"/>
              <a:ext cx="829073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12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3216254" y="4408292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442979" y="4408292"/>
              <a:ext cx="829073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11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4068681" y="5305313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810898" y="5305313"/>
              <a:ext cx="829073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10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4429658" y="6418731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3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9488418" y="6418731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068681" y="7743229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4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9840775" y="7743229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8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3216254" y="8522212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5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0604081" y="8522212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7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940153" y="8867644"/>
              <a:ext cx="50687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6</a:t>
              </a:r>
              <a:endParaRPr lang="en-US" sz="4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081" name="Group 1080"/>
          <p:cNvGrpSpPr/>
          <p:nvPr/>
        </p:nvGrpSpPr>
        <p:grpSpPr>
          <a:xfrm>
            <a:off x="8815267" y="3763273"/>
            <a:ext cx="6186720" cy="6189453"/>
            <a:chOff x="8601075" y="3263900"/>
            <a:chExt cx="7185025" cy="7188200"/>
          </a:xfrm>
        </p:grpSpPr>
        <p:sp>
          <p:nvSpPr>
            <p:cNvPr id="81" name="Freeform 46"/>
            <p:cNvSpPr/>
            <p:nvPr/>
          </p:nvSpPr>
          <p:spPr bwMode="auto">
            <a:xfrm>
              <a:off x="8601075" y="3263900"/>
              <a:ext cx="7185025" cy="7188200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grpSp>
          <p:nvGrpSpPr>
            <p:cNvPr id="1080" name="Group 1079"/>
            <p:cNvGrpSpPr/>
            <p:nvPr/>
          </p:nvGrpSpPr>
          <p:grpSpPr>
            <a:xfrm>
              <a:off x="12010230" y="4132263"/>
              <a:ext cx="368301" cy="2743200"/>
              <a:chOff x="12010230" y="4132263"/>
              <a:chExt cx="368301" cy="2743200"/>
            </a:xfrm>
          </p:grpSpPr>
          <p:sp>
            <p:nvSpPr>
              <p:cNvPr id="1067" name="Freeform 75"/>
              <p:cNvSpPr/>
              <p:nvPr/>
            </p:nvSpPr>
            <p:spPr bwMode="auto">
              <a:xfrm>
                <a:off x="12010230" y="4132263"/>
                <a:ext cx="166688" cy="2743200"/>
              </a:xfrm>
              <a:custGeom>
                <a:avLst/>
                <a:gdLst>
                  <a:gd name="T0" fmla="*/ 105 w 105"/>
                  <a:gd name="T1" fmla="*/ 1728 h 1728"/>
                  <a:gd name="T2" fmla="*/ 0 w 105"/>
                  <a:gd name="T3" fmla="*/ 1222 h 1728"/>
                  <a:gd name="T4" fmla="*/ 105 w 105"/>
                  <a:gd name="T5" fmla="*/ 0 h 1728"/>
                  <a:gd name="T6" fmla="*/ 105 w 105"/>
                  <a:gd name="T7" fmla="*/ 1728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728">
                    <a:moveTo>
                      <a:pt x="105" y="1728"/>
                    </a:moveTo>
                    <a:lnTo>
                      <a:pt x="0" y="1222"/>
                    </a:lnTo>
                    <a:lnTo>
                      <a:pt x="105" y="0"/>
                    </a:lnTo>
                    <a:lnTo>
                      <a:pt x="105" y="1728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400"/>
              </a:p>
            </p:txBody>
          </p:sp>
          <p:sp>
            <p:nvSpPr>
              <p:cNvPr id="1068" name="Freeform 76"/>
              <p:cNvSpPr/>
              <p:nvPr/>
            </p:nvSpPr>
            <p:spPr bwMode="auto">
              <a:xfrm>
                <a:off x="12176918" y="4132263"/>
                <a:ext cx="201613" cy="2743200"/>
              </a:xfrm>
              <a:custGeom>
                <a:avLst/>
                <a:gdLst>
                  <a:gd name="T0" fmla="*/ 0 w 127"/>
                  <a:gd name="T1" fmla="*/ 1728 h 1728"/>
                  <a:gd name="T2" fmla="*/ 127 w 127"/>
                  <a:gd name="T3" fmla="*/ 1222 h 1728"/>
                  <a:gd name="T4" fmla="*/ 0 w 127"/>
                  <a:gd name="T5" fmla="*/ 0 h 1728"/>
                  <a:gd name="T6" fmla="*/ 0 w 127"/>
                  <a:gd name="T7" fmla="*/ 1728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728">
                    <a:moveTo>
                      <a:pt x="0" y="1728"/>
                    </a:moveTo>
                    <a:lnTo>
                      <a:pt x="127" y="1222"/>
                    </a:lnTo>
                    <a:lnTo>
                      <a:pt x="0" y="0"/>
                    </a:lnTo>
                    <a:lnTo>
                      <a:pt x="0" y="17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400"/>
              </a:p>
            </p:txBody>
          </p:sp>
        </p:grpSp>
      </p:grpSp>
      <p:grpSp>
        <p:nvGrpSpPr>
          <p:cNvPr id="1078" name="Group 1077"/>
          <p:cNvGrpSpPr/>
          <p:nvPr/>
        </p:nvGrpSpPr>
        <p:grpSpPr>
          <a:xfrm rot="3600000">
            <a:off x="8822409" y="3778309"/>
            <a:ext cx="6186720" cy="6189453"/>
            <a:chOff x="8601868" y="3263900"/>
            <a:chExt cx="7185025" cy="7188200"/>
          </a:xfrm>
        </p:grpSpPr>
        <p:sp>
          <p:nvSpPr>
            <p:cNvPr id="1038" name="Freeform 46"/>
            <p:cNvSpPr/>
            <p:nvPr/>
          </p:nvSpPr>
          <p:spPr bwMode="auto">
            <a:xfrm>
              <a:off x="8601868" y="3263900"/>
              <a:ext cx="7185025" cy="7188200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grpSp>
          <p:nvGrpSpPr>
            <p:cNvPr id="1076" name="Group 1075"/>
            <p:cNvGrpSpPr/>
            <p:nvPr/>
          </p:nvGrpSpPr>
          <p:grpSpPr>
            <a:xfrm>
              <a:off x="12176918" y="6875463"/>
              <a:ext cx="1471613" cy="835025"/>
              <a:chOff x="12176918" y="6875463"/>
              <a:chExt cx="1471613" cy="835025"/>
            </a:xfrm>
          </p:grpSpPr>
          <p:sp>
            <p:nvSpPr>
              <p:cNvPr id="1069" name="Freeform 77"/>
              <p:cNvSpPr/>
              <p:nvPr/>
            </p:nvSpPr>
            <p:spPr bwMode="auto">
              <a:xfrm>
                <a:off x="12176918" y="6875463"/>
                <a:ext cx="1471613" cy="835025"/>
              </a:xfrm>
              <a:custGeom>
                <a:avLst/>
                <a:gdLst>
                  <a:gd name="T0" fmla="*/ 0 w 927"/>
                  <a:gd name="T1" fmla="*/ 0 h 526"/>
                  <a:gd name="T2" fmla="*/ 295 w 927"/>
                  <a:gd name="T3" fmla="*/ 273 h 526"/>
                  <a:gd name="T4" fmla="*/ 927 w 927"/>
                  <a:gd name="T5" fmla="*/ 526 h 526"/>
                  <a:gd name="T6" fmla="*/ 0 w 927"/>
                  <a:gd name="T7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7" h="526">
                    <a:moveTo>
                      <a:pt x="0" y="0"/>
                    </a:moveTo>
                    <a:lnTo>
                      <a:pt x="295" y="273"/>
                    </a:lnTo>
                    <a:lnTo>
                      <a:pt x="927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400"/>
              </a:p>
            </p:txBody>
          </p:sp>
          <p:sp>
            <p:nvSpPr>
              <p:cNvPr id="1070" name="Freeform 78"/>
              <p:cNvSpPr/>
              <p:nvPr/>
            </p:nvSpPr>
            <p:spPr bwMode="auto">
              <a:xfrm>
                <a:off x="12176918" y="6875463"/>
                <a:ext cx="1471613" cy="835025"/>
              </a:xfrm>
              <a:custGeom>
                <a:avLst/>
                <a:gdLst>
                  <a:gd name="T0" fmla="*/ 0 w 927"/>
                  <a:gd name="T1" fmla="*/ 0 h 526"/>
                  <a:gd name="T2" fmla="*/ 400 w 927"/>
                  <a:gd name="T3" fmla="*/ 84 h 526"/>
                  <a:gd name="T4" fmla="*/ 927 w 927"/>
                  <a:gd name="T5" fmla="*/ 526 h 526"/>
                  <a:gd name="T6" fmla="*/ 0 w 927"/>
                  <a:gd name="T7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7" h="526">
                    <a:moveTo>
                      <a:pt x="0" y="0"/>
                    </a:moveTo>
                    <a:lnTo>
                      <a:pt x="400" y="84"/>
                    </a:lnTo>
                    <a:lnTo>
                      <a:pt x="927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400"/>
              </a:p>
            </p:txBody>
          </p:sp>
        </p:grpSp>
      </p:grpSp>
      <p:sp>
        <p:nvSpPr>
          <p:cNvPr id="131" name="Title 1"/>
          <p:cNvSpPr txBox="1"/>
          <p:nvPr/>
        </p:nvSpPr>
        <p:spPr>
          <a:xfrm>
            <a:off x="16383435" y="5626108"/>
            <a:ext cx="5333498" cy="9292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b="1" dirty="0" smtClean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</a:t>
            </a:r>
            <a:r>
              <a:rPr lang="zh-CN" alt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墨若白</a:t>
            </a:r>
            <a:r>
              <a:rPr lang="en-US" altLang="zh-CN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b="1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6245" flipH="1">
            <a:off x="16919818" y="1692553"/>
            <a:ext cx="4641370" cy="464137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50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 p14:presetBounceEnd="79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79000">
                                          <p:cBhvr>
                                            <p:cTn id="52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81000">
                                          <p:cBhvr>
                                            <p:cTn id="59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 p14:bounceEnd="81000">
                                          <p:cBhvr>
                                            <p:cTn id="61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81000">
                                          <p:cBhvr>
                                            <p:cTn id="68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81000">
                                          <p:cBhvr>
                                            <p:cTn id="70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77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81000">
                                          <p:cBhvr>
                                            <p:cTn id="79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0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2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59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1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68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70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77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9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9904289" y="4568702"/>
            <a:ext cx="4578597" cy="4578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7284434" y="1948847"/>
            <a:ext cx="9818307" cy="9818307"/>
            <a:chOff x="7284434" y="1948847"/>
            <a:chExt cx="9818307" cy="9818307"/>
          </a:xfrm>
        </p:grpSpPr>
        <p:grpSp>
          <p:nvGrpSpPr>
            <p:cNvPr id="47" name="Group 46"/>
            <p:cNvGrpSpPr/>
            <p:nvPr/>
          </p:nvGrpSpPr>
          <p:grpSpPr>
            <a:xfrm>
              <a:off x="7284434" y="1948847"/>
              <a:ext cx="9818307" cy="9818307"/>
              <a:chOff x="7284434" y="1948847"/>
              <a:chExt cx="9818307" cy="9818307"/>
            </a:xfrm>
          </p:grpSpPr>
          <p:sp>
            <p:nvSpPr>
              <p:cNvPr id="20" name="Partial Circle 19"/>
              <p:cNvSpPr>
                <a:spLocks noChangeAspect="1"/>
              </p:cNvSpPr>
              <p:nvPr/>
            </p:nvSpPr>
            <p:spPr>
              <a:xfrm>
                <a:off x="7284434" y="1948847"/>
                <a:ext cx="9818307" cy="9818307"/>
              </a:xfrm>
              <a:prstGeom prst="pie">
                <a:avLst>
                  <a:gd name="adj1" fmla="val 1779985"/>
                  <a:gd name="adj2" fmla="val 5423525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4140644" y="8992742"/>
                <a:ext cx="1031051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>
                    <a:solidFill>
                      <a:srgbClr val="FFFFFF"/>
                    </a:solidFill>
                    <a:latin typeface="dt-commerce-02" panose="02000509000000000000" pitchFamily="49" charset="0"/>
                  </a:rPr>
                  <a:t>F</a:t>
                </a:r>
                <a:endParaRPr lang="en-US" sz="6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2695940" y="9937338"/>
              <a:ext cx="1063113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>
                  <a:solidFill>
                    <a:schemeClr val="tx1">
                      <a:alpha val="32000"/>
                    </a:schemeClr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03</a:t>
              </a:r>
              <a:endParaRPr lang="en-US" sz="6000">
                <a:solidFill>
                  <a:schemeClr val="tx1">
                    <a:alpha val="32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84434" y="1948847"/>
            <a:ext cx="9818307" cy="9818307"/>
            <a:chOff x="7284434" y="1948847"/>
            <a:chExt cx="9818307" cy="9818307"/>
          </a:xfrm>
        </p:grpSpPr>
        <p:grpSp>
          <p:nvGrpSpPr>
            <p:cNvPr id="46" name="Group 45"/>
            <p:cNvGrpSpPr/>
            <p:nvPr/>
          </p:nvGrpSpPr>
          <p:grpSpPr>
            <a:xfrm>
              <a:off x="7284434" y="1948847"/>
              <a:ext cx="9818307" cy="9818307"/>
              <a:chOff x="7284434" y="1948847"/>
              <a:chExt cx="9818307" cy="9818307"/>
            </a:xfrm>
          </p:grpSpPr>
          <p:sp>
            <p:nvSpPr>
              <p:cNvPr id="19" name="Partial Circle 18"/>
              <p:cNvSpPr>
                <a:spLocks noChangeAspect="1"/>
              </p:cNvSpPr>
              <p:nvPr/>
            </p:nvSpPr>
            <p:spPr>
              <a:xfrm>
                <a:off x="7284434" y="1948847"/>
                <a:ext cx="9818307" cy="9818307"/>
              </a:xfrm>
              <a:prstGeom prst="pie">
                <a:avLst>
                  <a:gd name="adj1" fmla="val 19763735"/>
                  <a:gd name="adj2" fmla="val 1796162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393165" y="5534756"/>
                <a:ext cx="1031051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600">
                    <a:solidFill>
                      <a:srgbClr val="FFFFFF"/>
                    </a:solidFill>
                    <a:latin typeface="dt-commerce-02" panose="02000509000000000000" pitchFamily="49" charset="0"/>
                  </a:rPr>
                  <a:t>h</a:t>
                </a:r>
                <a:endParaRPr lang="en-US" sz="6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5372582" y="7090895"/>
              <a:ext cx="1063113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>
                  <a:solidFill>
                    <a:schemeClr val="tx1">
                      <a:alpha val="32000"/>
                    </a:schemeClr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02</a:t>
              </a:r>
              <a:endParaRPr lang="en-US" sz="6000">
                <a:solidFill>
                  <a:schemeClr val="tx1">
                    <a:alpha val="32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284434" y="1948847"/>
            <a:ext cx="9818307" cy="9818307"/>
            <a:chOff x="7284434" y="1948847"/>
            <a:chExt cx="9818307" cy="9818307"/>
          </a:xfrm>
        </p:grpSpPr>
        <p:sp>
          <p:nvSpPr>
            <p:cNvPr id="21" name="Partial Circle 20"/>
            <p:cNvSpPr>
              <a:spLocks noChangeAspect="1"/>
            </p:cNvSpPr>
            <p:nvPr/>
          </p:nvSpPr>
          <p:spPr>
            <a:xfrm>
              <a:off x="7284434" y="1948847"/>
              <a:ext cx="9818307" cy="9818307"/>
            </a:xfrm>
            <a:prstGeom prst="pie">
              <a:avLst>
                <a:gd name="adj1" fmla="val 5348895"/>
                <a:gd name="adj2" fmla="val 901796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927074" y="9085075"/>
              <a:ext cx="1063113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>
                  <a:solidFill>
                    <a:schemeClr val="tx1">
                      <a:alpha val="32000"/>
                    </a:schemeClr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04</a:t>
              </a:r>
              <a:endParaRPr lang="en-US" sz="6000">
                <a:solidFill>
                  <a:schemeClr val="tx1">
                    <a:alpha val="32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459668" y="9910741"/>
              <a:ext cx="103105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FFFFFF"/>
                  </a:solidFill>
                  <a:latin typeface="dt-commerce-02" panose="02000509000000000000" pitchFamily="49" charset="0"/>
                </a:rPr>
                <a:t>T</a:t>
              </a:r>
              <a:endParaRPr lang="en-US" sz="660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84434" y="1948847"/>
            <a:ext cx="9818307" cy="9818307"/>
            <a:chOff x="7284434" y="1948847"/>
            <a:chExt cx="9818307" cy="9818307"/>
          </a:xfrm>
        </p:grpSpPr>
        <p:sp>
          <p:nvSpPr>
            <p:cNvPr id="15" name="Partial Circle 14"/>
            <p:cNvSpPr>
              <a:spLocks noChangeAspect="1"/>
            </p:cNvSpPr>
            <p:nvPr/>
          </p:nvSpPr>
          <p:spPr>
            <a:xfrm>
              <a:off x="7284434" y="1948847"/>
              <a:ext cx="9818307" cy="9818307"/>
            </a:xfrm>
            <a:prstGeom prst="pie">
              <a:avLst>
                <a:gd name="adj1" fmla="val 9010219"/>
                <a:gd name="adj2" fmla="val 1257838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51480" y="5331407"/>
              <a:ext cx="1063113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>
                  <a:solidFill>
                    <a:schemeClr val="tx1">
                      <a:alpha val="32000"/>
                    </a:schemeClr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05</a:t>
              </a:r>
              <a:endParaRPr lang="en-US" sz="6000">
                <a:solidFill>
                  <a:schemeClr val="tx1">
                    <a:alpha val="32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83006" y="6869312"/>
              <a:ext cx="103105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FFFFFF"/>
                  </a:solidFill>
                  <a:latin typeface="dt-commerce-02" panose="02000509000000000000" pitchFamily="49" charset="0"/>
                </a:rPr>
                <a:t>P</a:t>
              </a:r>
              <a:endParaRPr lang="en-US" sz="660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84434" y="1948847"/>
            <a:ext cx="9818307" cy="9818307"/>
            <a:chOff x="7284434" y="1948847"/>
            <a:chExt cx="9818307" cy="9818307"/>
          </a:xfrm>
        </p:grpSpPr>
        <p:sp>
          <p:nvSpPr>
            <p:cNvPr id="16" name="Partial Circle 15"/>
            <p:cNvSpPr>
              <a:spLocks noChangeAspect="1"/>
            </p:cNvSpPr>
            <p:nvPr/>
          </p:nvSpPr>
          <p:spPr>
            <a:xfrm>
              <a:off x="7284434" y="1948847"/>
              <a:ext cx="9818307" cy="9818307"/>
            </a:xfrm>
            <a:prstGeom prst="pie">
              <a:avLst>
                <a:gd name="adj1" fmla="val 12576914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97246" y="2712425"/>
              <a:ext cx="1063113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>
                  <a:solidFill>
                    <a:schemeClr val="tx1">
                      <a:alpha val="32000"/>
                    </a:schemeClr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06</a:t>
              </a:r>
              <a:endParaRPr lang="en-US" sz="6000">
                <a:solidFill>
                  <a:schemeClr val="tx1">
                    <a:alpha val="32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6471" y="3553037"/>
              <a:ext cx="103105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FFFFFF"/>
                  </a:solidFill>
                  <a:latin typeface="dt-commerce-02" panose="02000509000000000000" pitchFamily="49" charset="0"/>
                </a:rPr>
                <a:t>E</a:t>
              </a:r>
              <a:endParaRPr lang="en-US" sz="6600">
                <a:solidFill>
                  <a:srgbClr val="FFFFFF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84434" y="1948847"/>
            <a:ext cx="9818307" cy="9818307"/>
            <a:chOff x="7284434" y="1948847"/>
            <a:chExt cx="9818307" cy="9818307"/>
          </a:xfrm>
        </p:grpSpPr>
        <p:sp>
          <p:nvSpPr>
            <p:cNvPr id="17" name="Partial Circle 16"/>
            <p:cNvSpPr>
              <a:spLocks noChangeAspect="1"/>
            </p:cNvSpPr>
            <p:nvPr/>
          </p:nvSpPr>
          <p:spPr>
            <a:xfrm>
              <a:off x="7284434" y="1948847"/>
              <a:ext cx="9818307" cy="9818307"/>
            </a:xfrm>
            <a:prstGeom prst="pie">
              <a:avLst>
                <a:gd name="adj1" fmla="val 16178986"/>
                <a:gd name="adj2" fmla="val 1980129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695940" y="2719137"/>
              <a:ext cx="103105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FFFFFF"/>
                  </a:solidFill>
                  <a:latin typeface="dt-commerce-02" panose="02000509000000000000" pitchFamily="49" charset="0"/>
                </a:rPr>
                <a:t>r</a:t>
              </a:r>
              <a:endParaRPr lang="en-US" sz="6600">
                <a:solidFill>
                  <a:srgbClr val="FFFF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210006" y="3553037"/>
              <a:ext cx="1063112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>
                  <a:solidFill>
                    <a:schemeClr val="tx1">
                      <a:alpha val="32000"/>
                    </a:schemeClr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01</a:t>
              </a:r>
              <a:endParaRPr lang="en-US" sz="6000">
                <a:solidFill>
                  <a:schemeClr val="tx1">
                    <a:alpha val="32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904289" y="4568702"/>
            <a:ext cx="4578597" cy="4578597"/>
            <a:chOff x="9675359" y="4339772"/>
            <a:chExt cx="5036457" cy="5036457"/>
          </a:xfrm>
        </p:grpSpPr>
        <p:sp>
          <p:nvSpPr>
            <p:cNvPr id="12" name="Oval 11"/>
            <p:cNvSpPr/>
            <p:nvPr/>
          </p:nvSpPr>
          <p:spPr>
            <a:xfrm>
              <a:off x="9675359" y="4339772"/>
              <a:ext cx="5036457" cy="503645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5400000">
              <a:off x="13198954" y="5759606"/>
              <a:ext cx="228600" cy="219678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04289" y="4568702"/>
            <a:ext cx="4578597" cy="4578597"/>
            <a:chOff x="9675359" y="4339772"/>
            <a:chExt cx="5036457" cy="5036457"/>
          </a:xfrm>
        </p:grpSpPr>
        <p:sp>
          <p:nvSpPr>
            <p:cNvPr id="7" name="Oval 6"/>
            <p:cNvSpPr/>
            <p:nvPr/>
          </p:nvSpPr>
          <p:spPr>
            <a:xfrm>
              <a:off x="9675359" y="4339772"/>
              <a:ext cx="5036457" cy="5036457"/>
            </a:xfrm>
            <a:prstGeom prst="ellipse">
              <a:avLst/>
            </a:prstGeom>
            <a:noFill/>
            <a:ln w="111125">
              <a:solidFill>
                <a:schemeClr val="bg1">
                  <a:alpha val="1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12079287" y="5402432"/>
              <a:ext cx="228600" cy="129046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9510713" y="4173682"/>
            <a:ext cx="5365749" cy="5368636"/>
          </a:xfrm>
          <a:custGeom>
            <a:avLst/>
            <a:gdLst>
              <a:gd name="T0" fmla="*/ 293 w 585"/>
              <a:gd name="T1" fmla="*/ 0 h 585"/>
              <a:gd name="T2" fmla="*/ 0 w 585"/>
              <a:gd name="T3" fmla="*/ 292 h 585"/>
              <a:gd name="T4" fmla="*/ 293 w 585"/>
              <a:gd name="T5" fmla="*/ 585 h 585"/>
              <a:gd name="T6" fmla="*/ 585 w 585"/>
              <a:gd name="T7" fmla="*/ 292 h 585"/>
              <a:gd name="T8" fmla="*/ 293 w 585"/>
              <a:gd name="T9" fmla="*/ 0 h 585"/>
              <a:gd name="T10" fmla="*/ 429 w 585"/>
              <a:gd name="T11" fmla="*/ 519 h 585"/>
              <a:gd name="T12" fmla="*/ 411 w 585"/>
              <a:gd name="T13" fmla="*/ 498 h 585"/>
              <a:gd name="T14" fmla="*/ 421 w 585"/>
              <a:gd name="T15" fmla="*/ 524 h 585"/>
              <a:gd name="T16" fmla="*/ 297 w 585"/>
              <a:gd name="T17" fmla="*/ 557 h 585"/>
              <a:gd name="T18" fmla="*/ 293 w 585"/>
              <a:gd name="T19" fmla="*/ 529 h 585"/>
              <a:gd name="T20" fmla="*/ 288 w 585"/>
              <a:gd name="T21" fmla="*/ 557 h 585"/>
              <a:gd name="T22" fmla="*/ 164 w 585"/>
              <a:gd name="T23" fmla="*/ 524 h 585"/>
              <a:gd name="T24" fmla="*/ 174 w 585"/>
              <a:gd name="T25" fmla="*/ 498 h 585"/>
              <a:gd name="T26" fmla="*/ 156 w 585"/>
              <a:gd name="T27" fmla="*/ 519 h 585"/>
              <a:gd name="T28" fmla="*/ 66 w 585"/>
              <a:gd name="T29" fmla="*/ 429 h 585"/>
              <a:gd name="T30" fmla="*/ 88 w 585"/>
              <a:gd name="T31" fmla="*/ 411 h 585"/>
              <a:gd name="T32" fmla="*/ 61 w 585"/>
              <a:gd name="T33" fmla="*/ 421 h 585"/>
              <a:gd name="T34" fmla="*/ 28 w 585"/>
              <a:gd name="T35" fmla="*/ 297 h 585"/>
              <a:gd name="T36" fmla="*/ 56 w 585"/>
              <a:gd name="T37" fmla="*/ 292 h 585"/>
              <a:gd name="T38" fmla="*/ 28 w 585"/>
              <a:gd name="T39" fmla="*/ 288 h 585"/>
              <a:gd name="T40" fmla="*/ 61 w 585"/>
              <a:gd name="T41" fmla="*/ 164 h 585"/>
              <a:gd name="T42" fmla="*/ 88 w 585"/>
              <a:gd name="T43" fmla="*/ 174 h 585"/>
              <a:gd name="T44" fmla="*/ 66 w 585"/>
              <a:gd name="T45" fmla="*/ 156 h 585"/>
              <a:gd name="T46" fmla="*/ 156 w 585"/>
              <a:gd name="T47" fmla="*/ 66 h 585"/>
              <a:gd name="T48" fmla="*/ 174 w 585"/>
              <a:gd name="T49" fmla="*/ 87 h 585"/>
              <a:gd name="T50" fmla="*/ 164 w 585"/>
              <a:gd name="T51" fmla="*/ 61 h 585"/>
              <a:gd name="T52" fmla="*/ 288 w 585"/>
              <a:gd name="T53" fmla="*/ 28 h 585"/>
              <a:gd name="T54" fmla="*/ 293 w 585"/>
              <a:gd name="T55" fmla="*/ 56 h 585"/>
              <a:gd name="T56" fmla="*/ 297 w 585"/>
              <a:gd name="T57" fmla="*/ 28 h 585"/>
              <a:gd name="T58" fmla="*/ 421 w 585"/>
              <a:gd name="T59" fmla="*/ 61 h 585"/>
              <a:gd name="T60" fmla="*/ 411 w 585"/>
              <a:gd name="T61" fmla="*/ 87 h 585"/>
              <a:gd name="T62" fmla="*/ 429 w 585"/>
              <a:gd name="T63" fmla="*/ 66 h 585"/>
              <a:gd name="T64" fmla="*/ 520 w 585"/>
              <a:gd name="T65" fmla="*/ 156 h 585"/>
              <a:gd name="T66" fmla="*/ 498 w 585"/>
              <a:gd name="T67" fmla="*/ 174 h 585"/>
              <a:gd name="T68" fmla="*/ 524 w 585"/>
              <a:gd name="T69" fmla="*/ 164 h 585"/>
              <a:gd name="T70" fmla="*/ 557 w 585"/>
              <a:gd name="T71" fmla="*/ 288 h 585"/>
              <a:gd name="T72" fmla="*/ 530 w 585"/>
              <a:gd name="T73" fmla="*/ 292 h 585"/>
              <a:gd name="T74" fmla="*/ 557 w 585"/>
              <a:gd name="T75" fmla="*/ 297 h 585"/>
              <a:gd name="T76" fmla="*/ 524 w 585"/>
              <a:gd name="T77" fmla="*/ 421 h 585"/>
              <a:gd name="T78" fmla="*/ 498 w 585"/>
              <a:gd name="T79" fmla="*/ 411 h 585"/>
              <a:gd name="T80" fmla="*/ 520 w 585"/>
              <a:gd name="T81" fmla="*/ 429 h 585"/>
              <a:gd name="T82" fmla="*/ 429 w 585"/>
              <a:gd name="T83" fmla="*/ 519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85" h="585">
                <a:moveTo>
                  <a:pt x="293" y="0"/>
                </a:moveTo>
                <a:cubicBezTo>
                  <a:pt x="131" y="0"/>
                  <a:pt x="0" y="131"/>
                  <a:pt x="0" y="292"/>
                </a:cubicBezTo>
                <a:cubicBezTo>
                  <a:pt x="0" y="454"/>
                  <a:pt x="131" y="585"/>
                  <a:pt x="293" y="585"/>
                </a:cubicBezTo>
                <a:cubicBezTo>
                  <a:pt x="454" y="585"/>
                  <a:pt x="585" y="454"/>
                  <a:pt x="585" y="292"/>
                </a:cubicBezTo>
                <a:cubicBezTo>
                  <a:pt x="585" y="131"/>
                  <a:pt x="454" y="0"/>
                  <a:pt x="293" y="0"/>
                </a:cubicBezTo>
                <a:close/>
                <a:moveTo>
                  <a:pt x="429" y="519"/>
                </a:moveTo>
                <a:cubicBezTo>
                  <a:pt x="411" y="498"/>
                  <a:pt x="411" y="498"/>
                  <a:pt x="411" y="498"/>
                </a:cubicBezTo>
                <a:cubicBezTo>
                  <a:pt x="421" y="524"/>
                  <a:pt x="421" y="524"/>
                  <a:pt x="421" y="524"/>
                </a:cubicBezTo>
                <a:cubicBezTo>
                  <a:pt x="384" y="544"/>
                  <a:pt x="342" y="556"/>
                  <a:pt x="297" y="557"/>
                </a:cubicBezTo>
                <a:cubicBezTo>
                  <a:pt x="293" y="529"/>
                  <a:pt x="293" y="529"/>
                  <a:pt x="293" y="529"/>
                </a:cubicBezTo>
                <a:cubicBezTo>
                  <a:pt x="288" y="557"/>
                  <a:pt x="288" y="557"/>
                  <a:pt x="288" y="557"/>
                </a:cubicBezTo>
                <a:cubicBezTo>
                  <a:pt x="243" y="556"/>
                  <a:pt x="201" y="544"/>
                  <a:pt x="164" y="524"/>
                </a:cubicBezTo>
                <a:cubicBezTo>
                  <a:pt x="174" y="498"/>
                  <a:pt x="174" y="498"/>
                  <a:pt x="174" y="498"/>
                </a:cubicBezTo>
                <a:cubicBezTo>
                  <a:pt x="156" y="519"/>
                  <a:pt x="156" y="519"/>
                  <a:pt x="156" y="519"/>
                </a:cubicBezTo>
                <a:cubicBezTo>
                  <a:pt x="119" y="497"/>
                  <a:pt x="88" y="466"/>
                  <a:pt x="66" y="429"/>
                </a:cubicBezTo>
                <a:cubicBezTo>
                  <a:pt x="88" y="411"/>
                  <a:pt x="88" y="411"/>
                  <a:pt x="88" y="411"/>
                </a:cubicBezTo>
                <a:cubicBezTo>
                  <a:pt x="61" y="421"/>
                  <a:pt x="61" y="421"/>
                  <a:pt x="61" y="421"/>
                </a:cubicBezTo>
                <a:cubicBezTo>
                  <a:pt x="41" y="384"/>
                  <a:pt x="29" y="342"/>
                  <a:pt x="28" y="297"/>
                </a:cubicBezTo>
                <a:cubicBezTo>
                  <a:pt x="56" y="292"/>
                  <a:pt x="56" y="292"/>
                  <a:pt x="56" y="292"/>
                </a:cubicBezTo>
                <a:cubicBezTo>
                  <a:pt x="28" y="288"/>
                  <a:pt x="28" y="288"/>
                  <a:pt x="28" y="288"/>
                </a:cubicBezTo>
                <a:cubicBezTo>
                  <a:pt x="29" y="243"/>
                  <a:pt x="41" y="201"/>
                  <a:pt x="61" y="164"/>
                </a:cubicBezTo>
                <a:cubicBezTo>
                  <a:pt x="88" y="174"/>
                  <a:pt x="88" y="174"/>
                  <a:pt x="88" y="174"/>
                </a:cubicBezTo>
                <a:cubicBezTo>
                  <a:pt x="66" y="156"/>
                  <a:pt x="66" y="156"/>
                  <a:pt x="66" y="156"/>
                </a:cubicBezTo>
                <a:cubicBezTo>
                  <a:pt x="88" y="119"/>
                  <a:pt x="119" y="88"/>
                  <a:pt x="156" y="66"/>
                </a:cubicBezTo>
                <a:cubicBezTo>
                  <a:pt x="174" y="87"/>
                  <a:pt x="174" y="87"/>
                  <a:pt x="174" y="87"/>
                </a:cubicBezTo>
                <a:cubicBezTo>
                  <a:pt x="164" y="61"/>
                  <a:pt x="164" y="61"/>
                  <a:pt x="164" y="61"/>
                </a:cubicBezTo>
                <a:cubicBezTo>
                  <a:pt x="201" y="40"/>
                  <a:pt x="243" y="29"/>
                  <a:pt x="288" y="28"/>
                </a:cubicBezTo>
                <a:cubicBezTo>
                  <a:pt x="293" y="56"/>
                  <a:pt x="293" y="56"/>
                  <a:pt x="293" y="56"/>
                </a:cubicBezTo>
                <a:cubicBezTo>
                  <a:pt x="297" y="28"/>
                  <a:pt x="297" y="28"/>
                  <a:pt x="297" y="28"/>
                </a:cubicBezTo>
                <a:cubicBezTo>
                  <a:pt x="342" y="29"/>
                  <a:pt x="384" y="40"/>
                  <a:pt x="421" y="61"/>
                </a:cubicBezTo>
                <a:cubicBezTo>
                  <a:pt x="411" y="87"/>
                  <a:pt x="411" y="87"/>
                  <a:pt x="411" y="87"/>
                </a:cubicBezTo>
                <a:cubicBezTo>
                  <a:pt x="429" y="66"/>
                  <a:pt x="429" y="66"/>
                  <a:pt x="429" y="66"/>
                </a:cubicBezTo>
                <a:cubicBezTo>
                  <a:pt x="466" y="88"/>
                  <a:pt x="497" y="119"/>
                  <a:pt x="520" y="156"/>
                </a:cubicBezTo>
                <a:cubicBezTo>
                  <a:pt x="498" y="174"/>
                  <a:pt x="498" y="174"/>
                  <a:pt x="498" y="174"/>
                </a:cubicBezTo>
                <a:cubicBezTo>
                  <a:pt x="524" y="164"/>
                  <a:pt x="524" y="164"/>
                  <a:pt x="524" y="164"/>
                </a:cubicBezTo>
                <a:cubicBezTo>
                  <a:pt x="545" y="201"/>
                  <a:pt x="557" y="243"/>
                  <a:pt x="557" y="288"/>
                </a:cubicBezTo>
                <a:cubicBezTo>
                  <a:pt x="530" y="292"/>
                  <a:pt x="530" y="292"/>
                  <a:pt x="530" y="292"/>
                </a:cubicBezTo>
                <a:cubicBezTo>
                  <a:pt x="557" y="297"/>
                  <a:pt x="557" y="297"/>
                  <a:pt x="557" y="297"/>
                </a:cubicBezTo>
                <a:cubicBezTo>
                  <a:pt x="557" y="342"/>
                  <a:pt x="545" y="384"/>
                  <a:pt x="524" y="421"/>
                </a:cubicBezTo>
                <a:cubicBezTo>
                  <a:pt x="498" y="411"/>
                  <a:pt x="498" y="411"/>
                  <a:pt x="498" y="411"/>
                </a:cubicBezTo>
                <a:cubicBezTo>
                  <a:pt x="520" y="429"/>
                  <a:pt x="520" y="429"/>
                  <a:pt x="520" y="429"/>
                </a:cubicBezTo>
                <a:cubicBezTo>
                  <a:pt x="497" y="466"/>
                  <a:pt x="466" y="497"/>
                  <a:pt x="429" y="5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922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968748" y="6633161"/>
            <a:ext cx="449681" cy="449681"/>
          </a:xfrm>
          <a:prstGeom prst="ellipse">
            <a:avLst/>
          </a:prstGeom>
          <a:solidFill>
            <a:schemeClr val="bg1"/>
          </a:solidFill>
          <a:ln w="92075"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6316732" y="1691360"/>
            <a:ext cx="4455425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2800" dirty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quam dictum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ac </a:t>
            </a:r>
            <a:r>
              <a:rPr lang="en-US" dirty="0" err="1"/>
              <a:t>diam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7880433" y="6180890"/>
            <a:ext cx="4455425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2800" dirty="0">
                <a:solidFill>
                  <a:schemeClr val="accent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sz="2800" dirty="0">
                <a:solidFill>
                  <a:schemeClr val="accent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2800" dirty="0">
                <a:solidFill>
                  <a:schemeClr val="accent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2800" dirty="0">
              <a:solidFill>
                <a:schemeClr val="accent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quam dictum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ac </a:t>
            </a:r>
            <a:r>
              <a:rPr lang="en-US" dirty="0" err="1"/>
              <a:t>diam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086457" y="10670421"/>
            <a:ext cx="4455425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2800" dirty="0">
                <a:solidFill>
                  <a:schemeClr val="accent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sz="2800" dirty="0">
                <a:solidFill>
                  <a:schemeClr val="accent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2800" dirty="0">
                <a:solidFill>
                  <a:schemeClr val="accent5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2800" dirty="0">
              <a:solidFill>
                <a:schemeClr val="accent5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quam dictum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ac </a:t>
            </a:r>
            <a:r>
              <a:rPr lang="en-US" dirty="0" err="1"/>
              <a:t>diam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23784" y="10057537"/>
            <a:ext cx="4455425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2800" dirty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quam dictum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ac </a:t>
            </a:r>
            <a:r>
              <a:rPr lang="en-US" dirty="0" err="1"/>
              <a:t>diam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467896" y="6180890"/>
            <a:ext cx="4455425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28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2800" dirty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Maecenas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quam dictum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ac </a:t>
            </a:r>
            <a:r>
              <a:rPr lang="en-US" dirty="0" err="1"/>
              <a:t>diam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75286" y="1691360"/>
            <a:ext cx="4455425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800" dirty="0" smtClean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2800" dirty="0" smtClean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r>
              <a:rPr lang="zh-CN" altLang="en-US" sz="2800" dirty="0" smtClean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东方墨若白</a:t>
            </a:r>
            <a:r>
              <a:rPr lang="en-US" altLang="zh-CN" sz="2800" dirty="0" smtClean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2800" dirty="0" smtClean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dirty="0" err="1" smtClean="0"/>
              <a:t>Aenean</a:t>
            </a:r>
            <a:r>
              <a:rPr lang="en-US" dirty="0" smtClean="0"/>
              <a:t> ac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. Maecenas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vestibulum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quam dictum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ac </a:t>
            </a:r>
            <a:r>
              <a:rPr lang="en-US" dirty="0" err="1" smtClean="0"/>
              <a:t>diam</a:t>
            </a:r>
            <a:endParaRPr lang="en-US" dirty="0"/>
          </a:p>
        </p:txBody>
      </p:sp>
    </p:spTree>
  </p:cSld>
  <p:clrMapOvr>
    <a:masterClrMapping/>
  </p:clrMapOvr>
  <p:transition spd="slow" advTm="3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 p14:bounceEnd="81000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81000">
                                          <p:cBhvr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81000">
                                          <p:cBhvr>
                                            <p:cTn id="5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81000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6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81000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7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81000">
                                          <p:cBhvr>
                                            <p:cTn id="8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8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81000">
                                          <p:cBhvr>
                                            <p:cTn id="9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10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6" grpId="0" animBg="1"/>
          <p:bldP spid="8" grpId="0" animBg="1"/>
          <p:bldP spid="37" grpId="0"/>
          <p:bldP spid="38" grpId="0"/>
          <p:bldP spid="39" grpId="0"/>
          <p:bldP spid="40" grpId="0"/>
          <p:bldP spid="41" grpId="0"/>
          <p:bldP spid="4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6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7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8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10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6" grpId="0" animBg="1"/>
          <p:bldP spid="8" grpId="0" animBg="1"/>
          <p:bldP spid="37" grpId="0"/>
          <p:bldP spid="38" grpId="0"/>
          <p:bldP spid="39" grpId="0"/>
          <p:bldP spid="40" grpId="0"/>
          <p:bldP spid="41" grpId="0"/>
          <p:bldP spid="4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7408757" y="1920394"/>
            <a:ext cx="9569661" cy="10766179"/>
            <a:chOff x="12493926" y="1920394"/>
            <a:chExt cx="9569661" cy="1076617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183834" y="7792059"/>
              <a:ext cx="8807891" cy="489451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2493926" y="1920394"/>
              <a:ext cx="9569661" cy="9452099"/>
              <a:chOff x="12493926" y="1920394"/>
              <a:chExt cx="9569661" cy="9452099"/>
            </a:xfrm>
          </p:grpSpPr>
          <p:sp>
            <p:nvSpPr>
              <p:cNvPr id="2" name="Freeform 5"/>
              <p:cNvSpPr/>
              <p:nvPr/>
            </p:nvSpPr>
            <p:spPr bwMode="auto">
              <a:xfrm flipH="1">
                <a:off x="13111974" y="2437673"/>
                <a:ext cx="8951613" cy="8934820"/>
              </a:xfrm>
              <a:custGeom>
                <a:avLst/>
                <a:gdLst>
                  <a:gd name="T0" fmla="*/ 519 w 520"/>
                  <a:gd name="T1" fmla="*/ 245 h 519"/>
                  <a:gd name="T2" fmla="*/ 506 w 520"/>
                  <a:gd name="T3" fmla="*/ 236 h 519"/>
                  <a:gd name="T4" fmla="*/ 504 w 520"/>
                  <a:gd name="T5" fmla="*/ 235 h 519"/>
                  <a:gd name="T6" fmla="*/ 494 w 520"/>
                  <a:gd name="T7" fmla="*/ 222 h 519"/>
                  <a:gd name="T8" fmla="*/ 494 w 520"/>
                  <a:gd name="T9" fmla="*/ 222 h 519"/>
                  <a:gd name="T10" fmla="*/ 491 w 520"/>
                  <a:gd name="T11" fmla="*/ 220 h 519"/>
                  <a:gd name="T12" fmla="*/ 484 w 520"/>
                  <a:gd name="T13" fmla="*/ 217 h 519"/>
                  <a:gd name="T14" fmla="*/ 466 w 520"/>
                  <a:gd name="T15" fmla="*/ 212 h 519"/>
                  <a:gd name="T16" fmla="*/ 383 w 520"/>
                  <a:gd name="T17" fmla="*/ 190 h 519"/>
                  <a:gd name="T18" fmla="*/ 370 w 520"/>
                  <a:gd name="T19" fmla="*/ 169 h 519"/>
                  <a:gd name="T20" fmla="*/ 369 w 520"/>
                  <a:gd name="T21" fmla="*/ 164 h 519"/>
                  <a:gd name="T22" fmla="*/ 367 w 520"/>
                  <a:gd name="T23" fmla="*/ 137 h 519"/>
                  <a:gd name="T24" fmla="*/ 359 w 520"/>
                  <a:gd name="T25" fmla="*/ 109 h 519"/>
                  <a:gd name="T26" fmla="*/ 359 w 520"/>
                  <a:gd name="T27" fmla="*/ 101 h 519"/>
                  <a:gd name="T28" fmla="*/ 353 w 520"/>
                  <a:gd name="T29" fmla="*/ 83 h 519"/>
                  <a:gd name="T30" fmla="*/ 341 w 520"/>
                  <a:gd name="T31" fmla="*/ 58 h 519"/>
                  <a:gd name="T32" fmla="*/ 339 w 520"/>
                  <a:gd name="T33" fmla="*/ 46 h 519"/>
                  <a:gd name="T34" fmla="*/ 338 w 520"/>
                  <a:gd name="T35" fmla="*/ 39 h 519"/>
                  <a:gd name="T36" fmla="*/ 333 w 520"/>
                  <a:gd name="T37" fmla="*/ 32 h 519"/>
                  <a:gd name="T38" fmla="*/ 328 w 520"/>
                  <a:gd name="T39" fmla="*/ 25 h 519"/>
                  <a:gd name="T40" fmla="*/ 321 w 520"/>
                  <a:gd name="T41" fmla="*/ 21 h 519"/>
                  <a:gd name="T42" fmla="*/ 314 w 520"/>
                  <a:gd name="T43" fmla="*/ 14 h 519"/>
                  <a:gd name="T44" fmla="*/ 309 w 520"/>
                  <a:gd name="T45" fmla="*/ 7 h 519"/>
                  <a:gd name="T46" fmla="*/ 306 w 520"/>
                  <a:gd name="T47" fmla="*/ 4 h 519"/>
                  <a:gd name="T48" fmla="*/ 260 w 520"/>
                  <a:gd name="T49" fmla="*/ 0 h 519"/>
                  <a:gd name="T50" fmla="*/ 0 w 520"/>
                  <a:gd name="T51" fmla="*/ 260 h 519"/>
                  <a:gd name="T52" fmla="*/ 260 w 520"/>
                  <a:gd name="T53" fmla="*/ 519 h 519"/>
                  <a:gd name="T54" fmla="*/ 520 w 520"/>
                  <a:gd name="T55" fmla="*/ 260 h 519"/>
                  <a:gd name="T56" fmla="*/ 519 w 520"/>
                  <a:gd name="T57" fmla="*/ 245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0" h="519">
                    <a:moveTo>
                      <a:pt x="519" y="245"/>
                    </a:moveTo>
                    <a:cubicBezTo>
                      <a:pt x="514" y="245"/>
                      <a:pt x="509" y="242"/>
                      <a:pt x="506" y="236"/>
                    </a:cubicBezTo>
                    <a:cubicBezTo>
                      <a:pt x="505" y="236"/>
                      <a:pt x="505" y="235"/>
                      <a:pt x="504" y="235"/>
                    </a:cubicBezTo>
                    <a:cubicBezTo>
                      <a:pt x="500" y="231"/>
                      <a:pt x="497" y="226"/>
                      <a:pt x="494" y="222"/>
                    </a:cubicBezTo>
                    <a:cubicBezTo>
                      <a:pt x="494" y="222"/>
                      <a:pt x="494" y="222"/>
                      <a:pt x="494" y="222"/>
                    </a:cubicBezTo>
                    <a:cubicBezTo>
                      <a:pt x="492" y="221"/>
                      <a:pt x="493" y="221"/>
                      <a:pt x="491" y="220"/>
                    </a:cubicBezTo>
                    <a:cubicBezTo>
                      <a:pt x="484" y="218"/>
                      <a:pt x="485" y="218"/>
                      <a:pt x="484" y="217"/>
                    </a:cubicBezTo>
                    <a:cubicBezTo>
                      <a:pt x="477" y="219"/>
                      <a:pt x="470" y="216"/>
                      <a:pt x="466" y="212"/>
                    </a:cubicBezTo>
                    <a:cubicBezTo>
                      <a:pt x="438" y="206"/>
                      <a:pt x="410" y="198"/>
                      <a:pt x="383" y="190"/>
                    </a:cubicBezTo>
                    <a:cubicBezTo>
                      <a:pt x="372" y="187"/>
                      <a:pt x="368" y="177"/>
                      <a:pt x="370" y="169"/>
                    </a:cubicBezTo>
                    <a:cubicBezTo>
                      <a:pt x="369" y="167"/>
                      <a:pt x="369" y="166"/>
                      <a:pt x="369" y="164"/>
                    </a:cubicBezTo>
                    <a:cubicBezTo>
                      <a:pt x="367" y="154"/>
                      <a:pt x="370" y="146"/>
                      <a:pt x="367" y="137"/>
                    </a:cubicBezTo>
                    <a:cubicBezTo>
                      <a:pt x="363" y="128"/>
                      <a:pt x="359" y="119"/>
                      <a:pt x="359" y="109"/>
                    </a:cubicBezTo>
                    <a:cubicBezTo>
                      <a:pt x="358" y="106"/>
                      <a:pt x="359" y="103"/>
                      <a:pt x="359" y="101"/>
                    </a:cubicBezTo>
                    <a:cubicBezTo>
                      <a:pt x="357" y="95"/>
                      <a:pt x="355" y="89"/>
                      <a:pt x="353" y="83"/>
                    </a:cubicBezTo>
                    <a:cubicBezTo>
                      <a:pt x="342" y="81"/>
                      <a:pt x="337" y="68"/>
                      <a:pt x="341" y="58"/>
                    </a:cubicBezTo>
                    <a:cubicBezTo>
                      <a:pt x="339" y="54"/>
                      <a:pt x="338" y="50"/>
                      <a:pt x="339" y="46"/>
                    </a:cubicBezTo>
                    <a:cubicBezTo>
                      <a:pt x="338" y="44"/>
                      <a:pt x="338" y="42"/>
                      <a:pt x="338" y="39"/>
                    </a:cubicBezTo>
                    <a:cubicBezTo>
                      <a:pt x="336" y="37"/>
                      <a:pt x="334" y="35"/>
                      <a:pt x="333" y="32"/>
                    </a:cubicBezTo>
                    <a:cubicBezTo>
                      <a:pt x="331" y="30"/>
                      <a:pt x="329" y="28"/>
                      <a:pt x="328" y="25"/>
                    </a:cubicBezTo>
                    <a:cubicBezTo>
                      <a:pt x="326" y="24"/>
                      <a:pt x="323" y="22"/>
                      <a:pt x="321" y="21"/>
                    </a:cubicBezTo>
                    <a:cubicBezTo>
                      <a:pt x="318" y="19"/>
                      <a:pt x="315" y="16"/>
                      <a:pt x="314" y="14"/>
                    </a:cubicBezTo>
                    <a:cubicBezTo>
                      <a:pt x="312" y="12"/>
                      <a:pt x="310" y="10"/>
                      <a:pt x="309" y="7"/>
                    </a:cubicBezTo>
                    <a:cubicBezTo>
                      <a:pt x="308" y="7"/>
                      <a:pt x="307" y="5"/>
                      <a:pt x="306" y="4"/>
                    </a:cubicBezTo>
                    <a:cubicBezTo>
                      <a:pt x="291" y="1"/>
                      <a:pt x="276" y="0"/>
                      <a:pt x="260" y="0"/>
                    </a:cubicBezTo>
                    <a:cubicBezTo>
                      <a:pt x="117" y="0"/>
                      <a:pt x="0" y="116"/>
                      <a:pt x="0" y="260"/>
                    </a:cubicBezTo>
                    <a:cubicBezTo>
                      <a:pt x="0" y="403"/>
                      <a:pt x="117" y="519"/>
                      <a:pt x="260" y="519"/>
                    </a:cubicBezTo>
                    <a:cubicBezTo>
                      <a:pt x="404" y="519"/>
                      <a:pt x="520" y="403"/>
                      <a:pt x="520" y="260"/>
                    </a:cubicBezTo>
                    <a:cubicBezTo>
                      <a:pt x="520" y="255"/>
                      <a:pt x="520" y="250"/>
                      <a:pt x="519" y="24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 flipH="1">
                <a:off x="12493926" y="1920394"/>
                <a:ext cx="7745750" cy="6835474"/>
                <a:chOff x="3175483" y="1888863"/>
                <a:chExt cx="3660775" cy="3230563"/>
              </a:xfrm>
            </p:grpSpPr>
            <p:sp>
              <p:nvSpPr>
                <p:cNvPr id="4" name="Freeform 7"/>
                <p:cNvSpPr/>
                <p:nvPr/>
              </p:nvSpPr>
              <p:spPr bwMode="auto">
                <a:xfrm>
                  <a:off x="3175483" y="1888863"/>
                  <a:ext cx="2408237" cy="3051175"/>
                </a:xfrm>
                <a:custGeom>
                  <a:avLst/>
                  <a:gdLst>
                    <a:gd name="T0" fmla="*/ 138 w 296"/>
                    <a:gd name="T1" fmla="*/ 47 h 375"/>
                    <a:gd name="T2" fmla="*/ 8 w 296"/>
                    <a:gd name="T3" fmla="*/ 375 h 375"/>
                    <a:gd name="T4" fmla="*/ 10 w 296"/>
                    <a:gd name="T5" fmla="*/ 375 h 375"/>
                    <a:gd name="T6" fmla="*/ 296 w 296"/>
                    <a:gd name="T7" fmla="*/ 206 h 375"/>
                    <a:gd name="T8" fmla="*/ 138 w 296"/>
                    <a:gd name="T9" fmla="*/ 47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6" h="375">
                      <a:moveTo>
                        <a:pt x="138" y="47"/>
                      </a:moveTo>
                      <a:cubicBezTo>
                        <a:pt x="58" y="93"/>
                        <a:pt x="0" y="240"/>
                        <a:pt x="8" y="375"/>
                      </a:cubicBezTo>
                      <a:cubicBezTo>
                        <a:pt x="10" y="375"/>
                        <a:pt x="10" y="375"/>
                        <a:pt x="10" y="375"/>
                      </a:cubicBezTo>
                      <a:cubicBezTo>
                        <a:pt x="296" y="206"/>
                        <a:pt x="296" y="206"/>
                        <a:pt x="296" y="206"/>
                      </a:cubicBezTo>
                      <a:cubicBezTo>
                        <a:pt x="288" y="72"/>
                        <a:pt x="217" y="0"/>
                        <a:pt x="138" y="4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Source Sans Pro" charset="0"/>
                  </a:endParaRPr>
                </a:p>
              </p:txBody>
            </p:sp>
            <p:sp>
              <p:nvSpPr>
                <p:cNvPr id="5" name="Freeform 14"/>
                <p:cNvSpPr/>
                <p:nvPr/>
              </p:nvSpPr>
              <p:spPr bwMode="auto">
                <a:xfrm>
                  <a:off x="3240571" y="3565263"/>
                  <a:ext cx="3595687" cy="1554163"/>
                </a:xfrm>
                <a:custGeom>
                  <a:avLst/>
                  <a:gdLst>
                    <a:gd name="T0" fmla="*/ 362 w 442"/>
                    <a:gd name="T1" fmla="*/ 125 h 191"/>
                    <a:gd name="T2" fmla="*/ 0 w 442"/>
                    <a:gd name="T3" fmla="*/ 169 h 191"/>
                    <a:gd name="T4" fmla="*/ 288 w 442"/>
                    <a:gd name="T5" fmla="*/ 0 h 191"/>
                    <a:gd name="T6" fmla="*/ 362 w 442"/>
                    <a:gd name="T7" fmla="*/ 125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2" h="191">
                      <a:moveTo>
                        <a:pt x="362" y="125"/>
                      </a:moveTo>
                      <a:cubicBezTo>
                        <a:pt x="282" y="172"/>
                        <a:pt x="121" y="191"/>
                        <a:pt x="0" y="169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409" y="22"/>
                        <a:pt x="442" y="78"/>
                        <a:pt x="362" y="12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Source Sans Pro" charset="0"/>
                  </a:endParaRP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 flipH="1">
            <a:off x="8510494" y="2988542"/>
            <a:ext cx="6093144" cy="5370970"/>
            <a:chOff x="3435833" y="2393688"/>
            <a:chExt cx="2879725" cy="2538413"/>
          </a:xfrm>
          <a:solidFill>
            <a:schemeClr val="accent2">
              <a:lumMod val="75000"/>
            </a:schemeClr>
          </a:solidFill>
        </p:grpSpPr>
        <p:sp>
          <p:nvSpPr>
            <p:cNvPr id="7" name="Freeform 9"/>
            <p:cNvSpPr/>
            <p:nvPr/>
          </p:nvSpPr>
          <p:spPr bwMode="auto">
            <a:xfrm>
              <a:off x="3435833" y="2393688"/>
              <a:ext cx="1895475" cy="2408238"/>
            </a:xfrm>
            <a:custGeom>
              <a:avLst/>
              <a:gdLst>
                <a:gd name="T0" fmla="*/ 109 w 233"/>
                <a:gd name="T1" fmla="*/ 36 h 296"/>
                <a:gd name="T2" fmla="*/ 7 w 233"/>
                <a:gd name="T3" fmla="*/ 296 h 296"/>
                <a:gd name="T4" fmla="*/ 233 w 233"/>
                <a:gd name="T5" fmla="*/ 163 h 296"/>
                <a:gd name="T6" fmla="*/ 109 w 233"/>
                <a:gd name="T7" fmla="*/ 3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" h="296">
                  <a:moveTo>
                    <a:pt x="109" y="36"/>
                  </a:moveTo>
                  <a:cubicBezTo>
                    <a:pt x="46" y="73"/>
                    <a:pt x="0" y="190"/>
                    <a:pt x="7" y="296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27" y="57"/>
                    <a:pt x="171" y="0"/>
                    <a:pt x="109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" name="Freeform 16"/>
            <p:cNvSpPr/>
            <p:nvPr/>
          </p:nvSpPr>
          <p:spPr bwMode="auto">
            <a:xfrm>
              <a:off x="3492983" y="3711313"/>
              <a:ext cx="2822575" cy="1220788"/>
            </a:xfrm>
            <a:custGeom>
              <a:avLst/>
              <a:gdLst>
                <a:gd name="T0" fmla="*/ 284 w 347"/>
                <a:gd name="T1" fmla="*/ 99 h 150"/>
                <a:gd name="T2" fmla="*/ 0 w 347"/>
                <a:gd name="T3" fmla="*/ 133 h 150"/>
                <a:gd name="T4" fmla="*/ 226 w 347"/>
                <a:gd name="T5" fmla="*/ 0 h 150"/>
                <a:gd name="T6" fmla="*/ 284 w 347"/>
                <a:gd name="T7" fmla="*/ 9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150">
                  <a:moveTo>
                    <a:pt x="284" y="99"/>
                  </a:moveTo>
                  <a:cubicBezTo>
                    <a:pt x="221" y="136"/>
                    <a:pt x="95" y="150"/>
                    <a:pt x="0" y="133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321" y="17"/>
                    <a:pt x="347" y="62"/>
                    <a:pt x="284" y="9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9595438" y="4036536"/>
            <a:ext cx="4457332" cy="3943413"/>
            <a:chOff x="3696183" y="2888988"/>
            <a:chExt cx="2106612" cy="1863725"/>
          </a:xfrm>
        </p:grpSpPr>
        <p:sp>
          <p:nvSpPr>
            <p:cNvPr id="10" name="Freeform 11"/>
            <p:cNvSpPr/>
            <p:nvPr/>
          </p:nvSpPr>
          <p:spPr bwMode="auto">
            <a:xfrm>
              <a:off x="3696183" y="2888988"/>
              <a:ext cx="1392237" cy="1766888"/>
            </a:xfrm>
            <a:custGeom>
              <a:avLst/>
              <a:gdLst>
                <a:gd name="T0" fmla="*/ 80 w 171"/>
                <a:gd name="T1" fmla="*/ 27 h 217"/>
                <a:gd name="T2" fmla="*/ 5 w 171"/>
                <a:gd name="T3" fmla="*/ 217 h 217"/>
                <a:gd name="T4" fmla="*/ 171 w 171"/>
                <a:gd name="T5" fmla="*/ 119 h 217"/>
                <a:gd name="T6" fmla="*/ 80 w 171"/>
                <a:gd name="T7" fmla="*/ 2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217">
                  <a:moveTo>
                    <a:pt x="80" y="27"/>
                  </a:moveTo>
                  <a:cubicBezTo>
                    <a:pt x="34" y="54"/>
                    <a:pt x="0" y="139"/>
                    <a:pt x="5" y="217"/>
                  </a:cubicBezTo>
                  <a:cubicBezTo>
                    <a:pt x="171" y="119"/>
                    <a:pt x="171" y="119"/>
                    <a:pt x="171" y="119"/>
                  </a:cubicBezTo>
                  <a:cubicBezTo>
                    <a:pt x="166" y="42"/>
                    <a:pt x="125" y="0"/>
                    <a:pt x="80" y="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1" name="Freeform 18"/>
            <p:cNvSpPr/>
            <p:nvPr/>
          </p:nvSpPr>
          <p:spPr bwMode="auto">
            <a:xfrm>
              <a:off x="3737458" y="3857363"/>
              <a:ext cx="2065337" cy="895350"/>
            </a:xfrm>
            <a:custGeom>
              <a:avLst/>
              <a:gdLst>
                <a:gd name="T0" fmla="*/ 208 w 254"/>
                <a:gd name="T1" fmla="*/ 72 h 110"/>
                <a:gd name="T2" fmla="*/ 0 w 254"/>
                <a:gd name="T3" fmla="*/ 97 h 110"/>
                <a:gd name="T4" fmla="*/ 166 w 254"/>
                <a:gd name="T5" fmla="*/ 0 h 110"/>
                <a:gd name="T6" fmla="*/ 208 w 254"/>
                <a:gd name="T7" fmla="*/ 7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110">
                  <a:moveTo>
                    <a:pt x="208" y="72"/>
                  </a:moveTo>
                  <a:cubicBezTo>
                    <a:pt x="162" y="99"/>
                    <a:pt x="70" y="110"/>
                    <a:pt x="0" y="97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35" y="13"/>
                    <a:pt x="254" y="45"/>
                    <a:pt x="208" y="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10677021" y="5087889"/>
            <a:ext cx="2824880" cy="2495705"/>
            <a:chOff x="3956533" y="3385876"/>
            <a:chExt cx="1335087" cy="1179513"/>
          </a:xfrm>
          <a:solidFill>
            <a:schemeClr val="tx2">
              <a:lumMod val="75000"/>
            </a:schemeClr>
          </a:solidFill>
        </p:grpSpPr>
        <p:sp>
          <p:nvSpPr>
            <p:cNvPr id="13" name="Freeform 12"/>
            <p:cNvSpPr/>
            <p:nvPr/>
          </p:nvSpPr>
          <p:spPr bwMode="auto">
            <a:xfrm>
              <a:off x="3956533" y="3385876"/>
              <a:ext cx="879475" cy="1122363"/>
            </a:xfrm>
            <a:custGeom>
              <a:avLst/>
              <a:gdLst>
                <a:gd name="T0" fmla="*/ 51 w 108"/>
                <a:gd name="T1" fmla="*/ 17 h 138"/>
                <a:gd name="T2" fmla="*/ 3 w 108"/>
                <a:gd name="T3" fmla="*/ 138 h 138"/>
                <a:gd name="T4" fmla="*/ 108 w 108"/>
                <a:gd name="T5" fmla="*/ 77 h 138"/>
                <a:gd name="T6" fmla="*/ 51 w 108"/>
                <a:gd name="T7" fmla="*/ 1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38">
                  <a:moveTo>
                    <a:pt x="51" y="17"/>
                  </a:moveTo>
                  <a:cubicBezTo>
                    <a:pt x="22" y="34"/>
                    <a:pt x="0" y="89"/>
                    <a:pt x="3" y="138"/>
                  </a:cubicBezTo>
                  <a:cubicBezTo>
                    <a:pt x="108" y="77"/>
                    <a:pt x="108" y="77"/>
                    <a:pt x="108" y="77"/>
                  </a:cubicBezTo>
                  <a:cubicBezTo>
                    <a:pt x="106" y="28"/>
                    <a:pt x="80" y="0"/>
                    <a:pt x="51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9"/>
            <p:cNvSpPr/>
            <p:nvPr/>
          </p:nvSpPr>
          <p:spPr bwMode="auto">
            <a:xfrm>
              <a:off x="3981933" y="4005001"/>
              <a:ext cx="1309687" cy="560388"/>
            </a:xfrm>
            <a:custGeom>
              <a:avLst/>
              <a:gdLst>
                <a:gd name="T0" fmla="*/ 132 w 161"/>
                <a:gd name="T1" fmla="*/ 46 h 69"/>
                <a:gd name="T2" fmla="*/ 0 w 161"/>
                <a:gd name="T3" fmla="*/ 61 h 69"/>
                <a:gd name="T4" fmla="*/ 105 w 161"/>
                <a:gd name="T5" fmla="*/ 0 h 69"/>
                <a:gd name="T6" fmla="*/ 132 w 161"/>
                <a:gd name="T7" fmla="*/ 4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69">
                  <a:moveTo>
                    <a:pt x="132" y="46"/>
                  </a:moveTo>
                  <a:cubicBezTo>
                    <a:pt x="103" y="63"/>
                    <a:pt x="44" y="69"/>
                    <a:pt x="0" y="61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50" y="8"/>
                    <a:pt x="161" y="29"/>
                    <a:pt x="132" y="4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993877" y="2381974"/>
            <a:ext cx="5121707" cy="1117738"/>
            <a:chOff x="8079046" y="2381974"/>
            <a:chExt cx="5121707" cy="1117738"/>
          </a:xfrm>
        </p:grpSpPr>
        <p:sp>
          <p:nvSpPr>
            <p:cNvPr id="19" name="TextBox 18"/>
            <p:cNvSpPr txBox="1"/>
            <p:nvPr/>
          </p:nvSpPr>
          <p:spPr>
            <a:xfrm>
              <a:off x="8079046" y="2381974"/>
              <a:ext cx="3769459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One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 tellus</a:t>
              </a: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155856" y="2454815"/>
              <a:ext cx="1044897" cy="10448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dt-technology-01" panose="02000509000000000000" pitchFamily="49" charset="0"/>
                </a:rPr>
                <a:t>1</a:t>
              </a:r>
              <a:endParaRPr lang="en-US" sz="3600" dirty="0">
                <a:solidFill>
                  <a:schemeClr val="bg1"/>
                </a:solidFill>
                <a:latin typeface="dt-medical-01" panose="02000609000000000000" pitchFamily="49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8422934" y="2988542"/>
            <a:ext cx="2365821" cy="608453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3875748" y="4618314"/>
            <a:ext cx="5006122" cy="1117738"/>
            <a:chOff x="3526579" y="4618314"/>
            <a:chExt cx="5006122" cy="1117738"/>
          </a:xfrm>
        </p:grpSpPr>
        <p:sp>
          <p:nvSpPr>
            <p:cNvPr id="30" name="TextBox 29"/>
            <p:cNvSpPr txBox="1"/>
            <p:nvPr/>
          </p:nvSpPr>
          <p:spPr>
            <a:xfrm>
              <a:off x="3526579" y="4618314"/>
              <a:ext cx="3653875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Two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 tellus</a:t>
              </a: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487804" y="4691155"/>
              <a:ext cx="1044897" cy="10448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dt-technology-01" panose="02000509000000000000" pitchFamily="49" charset="0"/>
                </a:rPr>
                <a:t>2</a:t>
              </a:r>
              <a:endParaRPr lang="en-US" sz="3600" dirty="0">
                <a:solidFill>
                  <a:schemeClr val="bg1"/>
                </a:solidFill>
                <a:latin typeface="dt-medical-01" panose="02000609000000000000" pitchFamily="49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9138831" y="5210596"/>
            <a:ext cx="1791809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705671" y="6523892"/>
            <a:ext cx="4691483" cy="882498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403930" y="7006024"/>
            <a:ext cx="5006123" cy="1117738"/>
            <a:chOff x="7139261" y="6735271"/>
            <a:chExt cx="5006123" cy="1117738"/>
          </a:xfrm>
        </p:grpSpPr>
        <p:sp>
          <p:nvSpPr>
            <p:cNvPr id="36" name="TextBox 35"/>
            <p:cNvSpPr txBox="1"/>
            <p:nvPr/>
          </p:nvSpPr>
          <p:spPr>
            <a:xfrm>
              <a:off x="7139261" y="6735271"/>
              <a:ext cx="3653876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Three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 tellus</a:t>
              </a: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1100487" y="6808112"/>
              <a:ext cx="1044897" cy="10448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dt-technology-02" panose="02000509000000000000" pitchFamily="49" charset="0"/>
                </a:rPr>
                <a:t>3</a:t>
              </a:r>
              <a:endParaRPr lang="en-US" sz="3600" dirty="0">
                <a:solidFill>
                  <a:schemeClr val="bg1"/>
                </a:solidFill>
                <a:latin typeface="dt-medical-01" panose="02000609000000000000" pitchFamily="49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504371" y="9172130"/>
            <a:ext cx="5006123" cy="1117738"/>
            <a:chOff x="4425171" y="10254755"/>
            <a:chExt cx="5006123" cy="1117738"/>
          </a:xfrm>
        </p:grpSpPr>
        <p:sp>
          <p:nvSpPr>
            <p:cNvPr id="40" name="TextBox 39"/>
            <p:cNvSpPr txBox="1"/>
            <p:nvPr/>
          </p:nvSpPr>
          <p:spPr>
            <a:xfrm>
              <a:off x="4425171" y="10254755"/>
              <a:ext cx="3653876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800">
                  <a:solidFill>
                    <a:schemeClr val="bg2"/>
                  </a:solidFill>
                </a:rPr>
                <a:t>Four</a:t>
              </a:r>
              <a:endParaRPr lang="en-US" sz="2800">
                <a:solidFill>
                  <a:schemeClr val="bg2"/>
                </a:solidFill>
              </a:endParaRPr>
            </a:p>
            <a:p>
              <a:pPr algn="ctr"/>
              <a:r>
                <a:rPr lang="en-US"/>
                <a:t>Aenean ac viverra neque. Maecenas ullamcorper turpis sed tellus</a:t>
              </a: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386397" y="10327596"/>
              <a:ext cx="1044897" cy="10448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dt-technology-02" panose="02000509000000000000" pitchFamily="49" charset="0"/>
                </a:rPr>
                <a:t>4</a:t>
              </a:r>
              <a:endParaRPr lang="en-US" sz="3600" dirty="0">
                <a:solidFill>
                  <a:schemeClr val="bg1"/>
                </a:solidFill>
                <a:latin typeface="dt-medical-01" panose="02000609000000000000" pitchFamily="49" charset="0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 flipV="1">
            <a:off x="8761004" y="7583594"/>
            <a:ext cx="3970258" cy="1894663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437429" y="2913459"/>
            <a:ext cx="5260346" cy="15696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48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48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4800" b="1" dirty="0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zh-CN" altLang="en-US" sz="48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</a:t>
            </a:r>
            <a:r>
              <a:rPr lang="zh-CN" altLang="en-US" sz="48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墨若白</a:t>
            </a:r>
            <a:r>
              <a:rPr lang="en-US" altLang="zh-CN" sz="48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48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229990" y="4637008"/>
            <a:ext cx="4467785" cy="0"/>
            <a:chOff x="16620565" y="4448175"/>
            <a:chExt cx="4467785" cy="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6620565" y="4448175"/>
              <a:ext cx="44677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620565" y="4448175"/>
              <a:ext cx="111498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21824921" y="4483119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01</a:t>
            </a:r>
            <a:endParaRPr lang="en-US" sz="1400" b="1"/>
          </a:p>
        </p:txBody>
      </p:sp>
      <p:sp>
        <p:nvSpPr>
          <p:cNvPr id="47" name="TextBox 46"/>
          <p:cNvSpPr txBox="1"/>
          <p:nvPr/>
        </p:nvSpPr>
        <p:spPr>
          <a:xfrm>
            <a:off x="17622191" y="4790896"/>
            <a:ext cx="407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Donec vitae dolor sed urna laoreet consectetur et a odio.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7229990" y="6237447"/>
            <a:ext cx="4467785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草本类植物</a:t>
            </a:r>
            <a:endParaRPr lang="en-US" altLang="zh-CN" sz="3200" b="1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8344975" y="6976111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824921" y="6822222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02</a:t>
            </a:r>
            <a:endParaRPr lang="en-US" sz="1400" b="1"/>
          </a:p>
        </p:txBody>
      </p:sp>
      <p:sp>
        <p:nvSpPr>
          <p:cNvPr id="55" name="TextBox 54"/>
          <p:cNvSpPr txBox="1"/>
          <p:nvPr/>
        </p:nvSpPr>
        <p:spPr>
          <a:xfrm>
            <a:off x="17622191" y="7129999"/>
            <a:ext cx="407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Donec vitae dolor sed urna laoreet</a:t>
            </a:r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7229990" y="8566018"/>
            <a:ext cx="4467785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草本类植物</a:t>
            </a:r>
            <a:endParaRPr lang="en-US" altLang="zh-CN" sz="3200" b="1" dirty="0">
              <a:solidFill>
                <a:schemeClr val="tx1">
                  <a:lumMod val="90000"/>
                  <a:lumOff val="1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7485034" y="9304682"/>
            <a:ext cx="4212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824921" y="9150793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03</a:t>
            </a:r>
            <a:endParaRPr lang="en-US" sz="1400" b="1"/>
          </a:p>
        </p:txBody>
      </p:sp>
      <p:sp>
        <p:nvSpPr>
          <p:cNvPr id="59" name="TextBox 58"/>
          <p:cNvSpPr txBox="1"/>
          <p:nvPr/>
        </p:nvSpPr>
        <p:spPr>
          <a:xfrm>
            <a:off x="17622191" y="9458570"/>
            <a:ext cx="407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Donec vitae dolor sed urna laoreet</a:t>
            </a:r>
            <a:endParaRPr lang="en-US"/>
          </a:p>
        </p:txBody>
      </p:sp>
    </p:spTree>
  </p:cSld>
  <p:clrMapOvr>
    <a:masterClrMapping/>
  </p:clrMapOvr>
  <p:transition spd="slow" advTm="3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6" grpId="0"/>
          <p:bldP spid="47" grpId="0"/>
          <p:bldP spid="48" grpId="0"/>
          <p:bldP spid="50" grpId="0"/>
          <p:bldP spid="55" grpId="0"/>
          <p:bldP spid="56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6" grpId="0"/>
          <p:bldP spid="47" grpId="0"/>
          <p:bldP spid="48" grpId="0"/>
          <p:bldP spid="50" grpId="0"/>
          <p:bldP spid="55" grpId="0"/>
          <p:bldP spid="56" grpId="0"/>
          <p:bldP spid="58" grpId="0"/>
          <p:bldP spid="5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13" l="9992" r="93146">
                        <a14:foregroundMark x1="57391" y1="16533" x2="71759" y2="26130"/>
                        <a14:foregroundMark x1="62799" y1="47183" x2="73328" y2="60805"/>
                        <a14:foregroundMark x1="66020" y1="44520" x2="71924" y2="47183"/>
                        <a14:foregroundMark x1="58960" y1="38080" x2="69818" y2="51269"/>
                        <a14:foregroundMark x1="73493" y1="30898" x2="73658" y2="36409"/>
                        <a14:foregroundMark x1="50537" y1="17214" x2="59785" y2="19133"/>
                        <a14:foregroundMark x1="73328" y1="27307" x2="74773" y2="30650"/>
                        <a14:foregroundMark x1="30099" y1="1424" x2="26259" y2="20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3" y="-65314"/>
            <a:ext cx="20459155" cy="13636105"/>
          </a:xfrm>
          <a:prstGeom prst="rect">
            <a:avLst/>
          </a:prstGeom>
        </p:spPr>
      </p:pic>
      <p:pic>
        <p:nvPicPr>
          <p:cNvPr id="19" name="PA_PicturePlaceholder 18"/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609"/>
          <a:stretch>
            <a:fillRect/>
          </a:stretch>
        </p:blipFill>
        <p:spPr/>
      </p:pic>
      <p:sp>
        <p:nvSpPr>
          <p:cNvPr id="4" name="PA_文本框 3"/>
          <p:cNvSpPr txBox="1"/>
          <p:nvPr>
            <p:custDataLst>
              <p:tags r:id="rId6"/>
            </p:custDataLst>
          </p:nvPr>
        </p:nvSpPr>
        <p:spPr>
          <a:xfrm>
            <a:off x="6467609" y="4115944"/>
            <a:ext cx="4601260" cy="7453323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28700" dirty="0" smtClean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再会</a:t>
            </a:r>
            <a:endParaRPr lang="en-US" sz="28700" dirty="0">
              <a:solidFill>
                <a:schemeClr val="accent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PA_文本框 4"/>
          <p:cNvSpPr txBox="1"/>
          <p:nvPr>
            <p:custDataLst>
              <p:tags r:id="rId7"/>
            </p:custDataLst>
          </p:nvPr>
        </p:nvSpPr>
        <p:spPr>
          <a:xfrm rot="5400000">
            <a:off x="2519097" y="8215652"/>
            <a:ext cx="7897023" cy="589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It's useful for you to write something special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1" y="4910492"/>
            <a:ext cx="7199391" cy="7199391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10588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2020888" y="1295400"/>
            <a:ext cx="21031200" cy="11049000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/>
          <p:cNvSpPr/>
          <p:nvPr/>
        </p:nvSpPr>
        <p:spPr>
          <a:xfrm rot="2700000">
            <a:off x="8451680" y="2966025"/>
            <a:ext cx="7483815" cy="7783950"/>
          </a:xfrm>
          <a:prstGeom prst="roundRect">
            <a:avLst>
              <a:gd name="adj" fmla="val 20267"/>
            </a:avLst>
          </a:prstGeom>
          <a:noFill/>
          <a:ln w="190500">
            <a:solidFill>
              <a:schemeClr val="tx1">
                <a:lumMod val="90000"/>
                <a:lumOff val="10000"/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45331" y="5014452"/>
            <a:ext cx="94965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800" dirty="0" smtClean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草本类植物</a:t>
            </a:r>
            <a:r>
              <a:rPr lang="en-US" sz="13800" dirty="0" smtClean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sz="13800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939256" y="2810494"/>
            <a:ext cx="2508663" cy="1694213"/>
            <a:chOff x="4498415" y="6150909"/>
            <a:chExt cx="2073275" cy="1400176"/>
          </a:xfrm>
          <a:solidFill>
            <a:schemeClr val="bg1"/>
          </a:solidFill>
        </p:grpSpPr>
        <p:sp>
          <p:nvSpPr>
            <p:cNvPr id="13" name="Freeform 607"/>
            <p:cNvSpPr>
              <a:spLocks noEditPoints="1"/>
            </p:cNvSpPr>
            <p:nvPr/>
          </p:nvSpPr>
          <p:spPr bwMode="auto">
            <a:xfrm>
              <a:off x="4498415" y="6155672"/>
              <a:ext cx="542925" cy="436563"/>
            </a:xfrm>
            <a:custGeom>
              <a:avLst/>
              <a:gdLst>
                <a:gd name="T0" fmla="*/ 121 w 133"/>
                <a:gd name="T1" fmla="*/ 64 h 107"/>
                <a:gd name="T2" fmla="*/ 124 w 133"/>
                <a:gd name="T3" fmla="*/ 64 h 107"/>
                <a:gd name="T4" fmla="*/ 105 w 133"/>
                <a:gd name="T5" fmla="*/ 72 h 107"/>
                <a:gd name="T6" fmla="*/ 101 w 133"/>
                <a:gd name="T7" fmla="*/ 89 h 107"/>
                <a:gd name="T8" fmla="*/ 84 w 133"/>
                <a:gd name="T9" fmla="*/ 105 h 107"/>
                <a:gd name="T10" fmla="*/ 79 w 133"/>
                <a:gd name="T11" fmla="*/ 98 h 107"/>
                <a:gd name="T12" fmla="*/ 85 w 133"/>
                <a:gd name="T13" fmla="*/ 61 h 107"/>
                <a:gd name="T14" fmla="*/ 60 w 133"/>
                <a:gd name="T15" fmla="*/ 60 h 107"/>
                <a:gd name="T16" fmla="*/ 8 w 133"/>
                <a:gd name="T17" fmla="*/ 86 h 107"/>
                <a:gd name="T18" fmla="*/ 19 w 133"/>
                <a:gd name="T19" fmla="*/ 94 h 107"/>
                <a:gd name="T20" fmla="*/ 22 w 133"/>
                <a:gd name="T21" fmla="*/ 87 h 107"/>
                <a:gd name="T22" fmla="*/ 19 w 133"/>
                <a:gd name="T23" fmla="*/ 86 h 107"/>
                <a:gd name="T24" fmla="*/ 19 w 133"/>
                <a:gd name="T25" fmla="*/ 86 h 107"/>
                <a:gd name="T26" fmla="*/ 14 w 133"/>
                <a:gd name="T27" fmla="*/ 86 h 107"/>
                <a:gd name="T28" fmla="*/ 15 w 133"/>
                <a:gd name="T29" fmla="*/ 82 h 107"/>
                <a:gd name="T30" fmla="*/ 21 w 133"/>
                <a:gd name="T31" fmla="*/ 83 h 107"/>
                <a:gd name="T32" fmla="*/ 24 w 133"/>
                <a:gd name="T33" fmla="*/ 86 h 107"/>
                <a:gd name="T34" fmla="*/ 20 w 133"/>
                <a:gd name="T35" fmla="*/ 96 h 107"/>
                <a:gd name="T36" fmla="*/ 6 w 133"/>
                <a:gd name="T37" fmla="*/ 87 h 107"/>
                <a:gd name="T38" fmla="*/ 58 w 133"/>
                <a:gd name="T39" fmla="*/ 58 h 107"/>
                <a:gd name="T40" fmla="*/ 60 w 133"/>
                <a:gd name="T41" fmla="*/ 49 h 107"/>
                <a:gd name="T42" fmla="*/ 68 w 133"/>
                <a:gd name="T43" fmla="*/ 50 h 107"/>
                <a:gd name="T44" fmla="*/ 64 w 133"/>
                <a:gd name="T45" fmla="*/ 58 h 107"/>
                <a:gd name="T46" fmla="*/ 62 w 133"/>
                <a:gd name="T47" fmla="*/ 59 h 107"/>
                <a:gd name="T48" fmla="*/ 86 w 133"/>
                <a:gd name="T49" fmla="*/ 56 h 107"/>
                <a:gd name="T50" fmla="*/ 116 w 133"/>
                <a:gd name="T51" fmla="*/ 6 h 107"/>
                <a:gd name="T52" fmla="*/ 129 w 133"/>
                <a:gd name="T53" fmla="*/ 7 h 107"/>
                <a:gd name="T54" fmla="*/ 97 w 133"/>
                <a:gd name="T55" fmla="*/ 61 h 107"/>
                <a:gd name="T56" fmla="*/ 108 w 133"/>
                <a:gd name="T57" fmla="*/ 71 h 107"/>
                <a:gd name="T58" fmla="*/ 110 w 133"/>
                <a:gd name="T59" fmla="*/ 74 h 107"/>
                <a:gd name="T60" fmla="*/ 121 w 133"/>
                <a:gd name="T61" fmla="*/ 64 h 107"/>
                <a:gd name="T62" fmla="*/ 61 w 133"/>
                <a:gd name="T63" fmla="*/ 57 h 107"/>
                <a:gd name="T64" fmla="*/ 63 w 133"/>
                <a:gd name="T65" fmla="*/ 56 h 107"/>
                <a:gd name="T66" fmla="*/ 62 w 133"/>
                <a:gd name="T67" fmla="*/ 50 h 107"/>
                <a:gd name="T68" fmla="*/ 61 w 133"/>
                <a:gd name="T69" fmla="*/ 57 h 107"/>
                <a:gd name="T70" fmla="*/ 95 w 133"/>
                <a:gd name="T71" fmla="*/ 64 h 107"/>
                <a:gd name="T72" fmla="*/ 87 w 133"/>
                <a:gd name="T73" fmla="*/ 96 h 107"/>
                <a:gd name="T74" fmla="*/ 90 w 133"/>
                <a:gd name="T75" fmla="*/ 98 h 107"/>
                <a:gd name="T76" fmla="*/ 95 w 133"/>
                <a:gd name="T77" fmla="*/ 64 h 107"/>
                <a:gd name="T78" fmla="*/ 98 w 133"/>
                <a:gd name="T79" fmla="*/ 55 h 107"/>
                <a:gd name="T80" fmla="*/ 124 w 133"/>
                <a:gd name="T81" fmla="*/ 14 h 107"/>
                <a:gd name="T82" fmla="*/ 126 w 133"/>
                <a:gd name="T83" fmla="*/ 9 h 107"/>
                <a:gd name="T84" fmla="*/ 122 w 133"/>
                <a:gd name="T85" fmla="*/ 8 h 107"/>
                <a:gd name="T86" fmla="*/ 102 w 133"/>
                <a:gd name="T87" fmla="*/ 43 h 107"/>
                <a:gd name="T88" fmla="*/ 98 w 133"/>
                <a:gd name="T89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107">
                  <a:moveTo>
                    <a:pt x="121" y="64"/>
                  </a:moveTo>
                  <a:cubicBezTo>
                    <a:pt x="124" y="64"/>
                    <a:pt x="124" y="64"/>
                    <a:pt x="124" y="64"/>
                  </a:cubicBezTo>
                  <a:cubicBezTo>
                    <a:pt x="124" y="64"/>
                    <a:pt x="116" y="93"/>
                    <a:pt x="105" y="72"/>
                  </a:cubicBezTo>
                  <a:cubicBezTo>
                    <a:pt x="106" y="77"/>
                    <a:pt x="104" y="83"/>
                    <a:pt x="101" y="89"/>
                  </a:cubicBezTo>
                  <a:cubicBezTo>
                    <a:pt x="99" y="95"/>
                    <a:pt x="93" y="107"/>
                    <a:pt x="84" y="105"/>
                  </a:cubicBezTo>
                  <a:cubicBezTo>
                    <a:pt x="81" y="105"/>
                    <a:pt x="80" y="101"/>
                    <a:pt x="79" y="98"/>
                  </a:cubicBezTo>
                  <a:cubicBezTo>
                    <a:pt x="78" y="92"/>
                    <a:pt x="80" y="78"/>
                    <a:pt x="85" y="61"/>
                  </a:cubicBezTo>
                  <a:cubicBezTo>
                    <a:pt x="77" y="67"/>
                    <a:pt x="67" y="68"/>
                    <a:pt x="60" y="60"/>
                  </a:cubicBezTo>
                  <a:cubicBezTo>
                    <a:pt x="48" y="63"/>
                    <a:pt x="1" y="62"/>
                    <a:pt x="8" y="86"/>
                  </a:cubicBezTo>
                  <a:cubicBezTo>
                    <a:pt x="10" y="90"/>
                    <a:pt x="14" y="96"/>
                    <a:pt x="19" y="94"/>
                  </a:cubicBezTo>
                  <a:cubicBezTo>
                    <a:pt x="21" y="93"/>
                    <a:pt x="24" y="90"/>
                    <a:pt x="22" y="87"/>
                  </a:cubicBezTo>
                  <a:cubicBezTo>
                    <a:pt x="21" y="86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7" y="87"/>
                    <a:pt x="15" y="87"/>
                    <a:pt x="14" y="86"/>
                  </a:cubicBezTo>
                  <a:cubicBezTo>
                    <a:pt x="13" y="85"/>
                    <a:pt x="14" y="83"/>
                    <a:pt x="15" y="82"/>
                  </a:cubicBezTo>
                  <a:cubicBezTo>
                    <a:pt x="17" y="81"/>
                    <a:pt x="19" y="82"/>
                    <a:pt x="21" y="83"/>
                  </a:cubicBezTo>
                  <a:cubicBezTo>
                    <a:pt x="22" y="84"/>
                    <a:pt x="23" y="85"/>
                    <a:pt x="24" y="86"/>
                  </a:cubicBezTo>
                  <a:cubicBezTo>
                    <a:pt x="27" y="89"/>
                    <a:pt x="24" y="94"/>
                    <a:pt x="20" y="96"/>
                  </a:cubicBezTo>
                  <a:cubicBezTo>
                    <a:pt x="14" y="99"/>
                    <a:pt x="7" y="93"/>
                    <a:pt x="6" y="87"/>
                  </a:cubicBezTo>
                  <a:cubicBezTo>
                    <a:pt x="0" y="59"/>
                    <a:pt x="46" y="60"/>
                    <a:pt x="58" y="58"/>
                  </a:cubicBezTo>
                  <a:cubicBezTo>
                    <a:pt x="57" y="55"/>
                    <a:pt x="58" y="51"/>
                    <a:pt x="60" y="49"/>
                  </a:cubicBezTo>
                  <a:cubicBezTo>
                    <a:pt x="63" y="47"/>
                    <a:pt x="67" y="47"/>
                    <a:pt x="68" y="50"/>
                  </a:cubicBezTo>
                  <a:cubicBezTo>
                    <a:pt x="69" y="53"/>
                    <a:pt x="67" y="56"/>
                    <a:pt x="64" y="58"/>
                  </a:cubicBezTo>
                  <a:cubicBezTo>
                    <a:pt x="63" y="58"/>
                    <a:pt x="63" y="59"/>
                    <a:pt x="62" y="59"/>
                  </a:cubicBezTo>
                  <a:cubicBezTo>
                    <a:pt x="69" y="66"/>
                    <a:pt x="80" y="63"/>
                    <a:pt x="86" y="56"/>
                  </a:cubicBezTo>
                  <a:cubicBezTo>
                    <a:pt x="93" y="37"/>
                    <a:pt x="103" y="17"/>
                    <a:pt x="116" y="6"/>
                  </a:cubicBezTo>
                  <a:cubicBezTo>
                    <a:pt x="120" y="3"/>
                    <a:pt x="128" y="0"/>
                    <a:pt x="129" y="7"/>
                  </a:cubicBezTo>
                  <a:cubicBezTo>
                    <a:pt x="133" y="14"/>
                    <a:pt x="107" y="50"/>
                    <a:pt x="97" y="61"/>
                  </a:cubicBezTo>
                  <a:cubicBezTo>
                    <a:pt x="97" y="61"/>
                    <a:pt x="103" y="63"/>
                    <a:pt x="108" y="71"/>
                  </a:cubicBezTo>
                  <a:cubicBezTo>
                    <a:pt x="108" y="72"/>
                    <a:pt x="109" y="73"/>
                    <a:pt x="110" y="74"/>
                  </a:cubicBezTo>
                  <a:cubicBezTo>
                    <a:pt x="113" y="78"/>
                    <a:pt x="116" y="78"/>
                    <a:pt x="121" y="64"/>
                  </a:cubicBezTo>
                  <a:close/>
                  <a:moveTo>
                    <a:pt x="61" y="57"/>
                  </a:moveTo>
                  <a:cubicBezTo>
                    <a:pt x="62" y="57"/>
                    <a:pt x="62" y="57"/>
                    <a:pt x="63" y="56"/>
                  </a:cubicBezTo>
                  <a:cubicBezTo>
                    <a:pt x="68" y="53"/>
                    <a:pt x="66" y="47"/>
                    <a:pt x="62" y="50"/>
                  </a:cubicBezTo>
                  <a:cubicBezTo>
                    <a:pt x="60" y="52"/>
                    <a:pt x="59" y="55"/>
                    <a:pt x="61" y="57"/>
                  </a:cubicBezTo>
                  <a:close/>
                  <a:moveTo>
                    <a:pt x="95" y="64"/>
                  </a:moveTo>
                  <a:cubicBezTo>
                    <a:pt x="92" y="73"/>
                    <a:pt x="87" y="85"/>
                    <a:pt x="87" y="96"/>
                  </a:cubicBezTo>
                  <a:cubicBezTo>
                    <a:pt x="87" y="96"/>
                    <a:pt x="88" y="100"/>
                    <a:pt x="90" y="98"/>
                  </a:cubicBezTo>
                  <a:cubicBezTo>
                    <a:pt x="93" y="96"/>
                    <a:pt x="108" y="70"/>
                    <a:pt x="95" y="64"/>
                  </a:cubicBezTo>
                  <a:close/>
                  <a:moveTo>
                    <a:pt x="98" y="55"/>
                  </a:moveTo>
                  <a:cubicBezTo>
                    <a:pt x="107" y="44"/>
                    <a:pt x="118" y="28"/>
                    <a:pt x="124" y="14"/>
                  </a:cubicBezTo>
                  <a:cubicBezTo>
                    <a:pt x="125" y="13"/>
                    <a:pt x="126" y="10"/>
                    <a:pt x="126" y="9"/>
                  </a:cubicBezTo>
                  <a:cubicBezTo>
                    <a:pt x="126" y="8"/>
                    <a:pt x="124" y="7"/>
                    <a:pt x="122" y="8"/>
                  </a:cubicBezTo>
                  <a:cubicBezTo>
                    <a:pt x="113" y="12"/>
                    <a:pt x="106" y="33"/>
                    <a:pt x="102" y="43"/>
                  </a:cubicBezTo>
                  <a:lnTo>
                    <a:pt x="9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608"/>
            <p:cNvSpPr/>
            <p:nvPr/>
          </p:nvSpPr>
          <p:spPr bwMode="auto">
            <a:xfrm>
              <a:off x="4952440" y="6319184"/>
              <a:ext cx="290513" cy="273050"/>
            </a:xfrm>
            <a:custGeom>
              <a:avLst/>
              <a:gdLst>
                <a:gd name="T0" fmla="*/ 71 w 71"/>
                <a:gd name="T1" fmla="*/ 26 h 67"/>
                <a:gd name="T2" fmla="*/ 38 w 71"/>
                <a:gd name="T3" fmla="*/ 65 h 67"/>
                <a:gd name="T4" fmla="*/ 33 w 71"/>
                <a:gd name="T5" fmla="*/ 64 h 67"/>
                <a:gd name="T6" fmla="*/ 30 w 71"/>
                <a:gd name="T7" fmla="*/ 44 h 67"/>
                <a:gd name="T8" fmla="*/ 21 w 71"/>
                <a:gd name="T9" fmla="*/ 54 h 67"/>
                <a:gd name="T10" fmla="*/ 4 w 71"/>
                <a:gd name="T11" fmla="*/ 53 h 67"/>
                <a:gd name="T12" fmla="*/ 32 w 71"/>
                <a:gd name="T13" fmla="*/ 12 h 67"/>
                <a:gd name="T14" fmla="*/ 31 w 71"/>
                <a:gd name="T15" fmla="*/ 15 h 67"/>
                <a:gd name="T16" fmla="*/ 28 w 71"/>
                <a:gd name="T17" fmla="*/ 14 h 67"/>
                <a:gd name="T18" fmla="*/ 10 w 71"/>
                <a:gd name="T19" fmla="*/ 49 h 67"/>
                <a:gd name="T20" fmla="*/ 15 w 71"/>
                <a:gd name="T21" fmla="*/ 54 h 67"/>
                <a:gd name="T22" fmla="*/ 34 w 71"/>
                <a:gd name="T23" fmla="*/ 30 h 67"/>
                <a:gd name="T24" fmla="*/ 35 w 71"/>
                <a:gd name="T25" fmla="*/ 26 h 67"/>
                <a:gd name="T26" fmla="*/ 41 w 71"/>
                <a:gd name="T27" fmla="*/ 10 h 67"/>
                <a:gd name="T28" fmla="*/ 47 w 71"/>
                <a:gd name="T29" fmla="*/ 8 h 67"/>
                <a:gd name="T30" fmla="*/ 50 w 71"/>
                <a:gd name="T31" fmla="*/ 13 h 67"/>
                <a:gd name="T32" fmla="*/ 40 w 71"/>
                <a:gd name="T33" fmla="*/ 44 h 67"/>
                <a:gd name="T34" fmla="*/ 41 w 71"/>
                <a:gd name="T35" fmla="*/ 58 h 67"/>
                <a:gd name="T36" fmla="*/ 48 w 71"/>
                <a:gd name="T37" fmla="*/ 58 h 67"/>
                <a:gd name="T38" fmla="*/ 61 w 71"/>
                <a:gd name="T39" fmla="*/ 40 h 67"/>
                <a:gd name="T40" fmla="*/ 68 w 71"/>
                <a:gd name="T41" fmla="*/ 26 h 67"/>
                <a:gd name="T42" fmla="*/ 71 w 71"/>
                <a:gd name="T43" fmla="*/ 2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7">
                  <a:moveTo>
                    <a:pt x="71" y="26"/>
                  </a:moveTo>
                  <a:cubicBezTo>
                    <a:pt x="64" y="42"/>
                    <a:pt x="52" y="67"/>
                    <a:pt x="38" y="65"/>
                  </a:cubicBezTo>
                  <a:cubicBezTo>
                    <a:pt x="36" y="65"/>
                    <a:pt x="35" y="64"/>
                    <a:pt x="33" y="64"/>
                  </a:cubicBezTo>
                  <a:cubicBezTo>
                    <a:pt x="27" y="59"/>
                    <a:pt x="29" y="48"/>
                    <a:pt x="30" y="44"/>
                  </a:cubicBezTo>
                  <a:cubicBezTo>
                    <a:pt x="28" y="47"/>
                    <a:pt x="24" y="51"/>
                    <a:pt x="21" y="54"/>
                  </a:cubicBezTo>
                  <a:cubicBezTo>
                    <a:pt x="16" y="58"/>
                    <a:pt x="6" y="59"/>
                    <a:pt x="4" y="53"/>
                  </a:cubicBezTo>
                  <a:cubicBezTo>
                    <a:pt x="0" y="38"/>
                    <a:pt x="18" y="0"/>
                    <a:pt x="32" y="12"/>
                  </a:cubicBezTo>
                  <a:cubicBezTo>
                    <a:pt x="34" y="13"/>
                    <a:pt x="34" y="16"/>
                    <a:pt x="31" y="15"/>
                  </a:cubicBezTo>
                  <a:cubicBezTo>
                    <a:pt x="30" y="14"/>
                    <a:pt x="29" y="13"/>
                    <a:pt x="28" y="14"/>
                  </a:cubicBezTo>
                  <a:cubicBezTo>
                    <a:pt x="21" y="18"/>
                    <a:pt x="10" y="39"/>
                    <a:pt x="10" y="49"/>
                  </a:cubicBezTo>
                  <a:cubicBezTo>
                    <a:pt x="9" y="56"/>
                    <a:pt x="14" y="55"/>
                    <a:pt x="15" y="54"/>
                  </a:cubicBezTo>
                  <a:cubicBezTo>
                    <a:pt x="24" y="50"/>
                    <a:pt x="32" y="34"/>
                    <a:pt x="34" y="30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3" y="7"/>
                    <a:pt x="47" y="8"/>
                  </a:cubicBezTo>
                  <a:cubicBezTo>
                    <a:pt x="51" y="8"/>
                    <a:pt x="50" y="13"/>
                    <a:pt x="50" y="13"/>
                  </a:cubicBezTo>
                  <a:cubicBezTo>
                    <a:pt x="44" y="29"/>
                    <a:pt x="42" y="38"/>
                    <a:pt x="40" y="44"/>
                  </a:cubicBezTo>
                  <a:cubicBezTo>
                    <a:pt x="39" y="46"/>
                    <a:pt x="37" y="54"/>
                    <a:pt x="41" y="58"/>
                  </a:cubicBezTo>
                  <a:cubicBezTo>
                    <a:pt x="41" y="58"/>
                    <a:pt x="44" y="61"/>
                    <a:pt x="48" y="58"/>
                  </a:cubicBezTo>
                  <a:cubicBezTo>
                    <a:pt x="53" y="55"/>
                    <a:pt x="58" y="47"/>
                    <a:pt x="61" y="40"/>
                  </a:cubicBezTo>
                  <a:cubicBezTo>
                    <a:pt x="64" y="36"/>
                    <a:pt x="66" y="31"/>
                    <a:pt x="68" y="26"/>
                  </a:cubicBezTo>
                  <a:lnTo>
                    <a:pt x="7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609"/>
            <p:cNvSpPr>
              <a:spLocks noEditPoints="1"/>
            </p:cNvSpPr>
            <p:nvPr/>
          </p:nvSpPr>
          <p:spPr bwMode="auto">
            <a:xfrm>
              <a:off x="5209615" y="6301722"/>
              <a:ext cx="246063" cy="303213"/>
            </a:xfrm>
            <a:custGeom>
              <a:avLst/>
              <a:gdLst>
                <a:gd name="T0" fmla="*/ 60 w 60"/>
                <a:gd name="T1" fmla="*/ 30 h 74"/>
                <a:gd name="T2" fmla="*/ 43 w 60"/>
                <a:gd name="T3" fmla="*/ 57 h 74"/>
                <a:gd name="T4" fmla="*/ 31 w 60"/>
                <a:gd name="T5" fmla="*/ 60 h 74"/>
                <a:gd name="T6" fmla="*/ 1 w 60"/>
                <a:gd name="T7" fmla="*/ 62 h 74"/>
                <a:gd name="T8" fmla="*/ 1 w 60"/>
                <a:gd name="T9" fmla="*/ 62 h 74"/>
                <a:gd name="T10" fmla="*/ 2 w 60"/>
                <a:gd name="T11" fmla="*/ 50 h 74"/>
                <a:gd name="T12" fmla="*/ 11 w 60"/>
                <a:gd name="T13" fmla="*/ 41 h 74"/>
                <a:gd name="T14" fmla="*/ 24 w 60"/>
                <a:gd name="T15" fmla="*/ 50 h 74"/>
                <a:gd name="T16" fmla="*/ 21 w 60"/>
                <a:gd name="T17" fmla="*/ 4 h 74"/>
                <a:gd name="T18" fmla="*/ 12 w 60"/>
                <a:gd name="T19" fmla="*/ 17 h 74"/>
                <a:gd name="T20" fmla="*/ 5 w 60"/>
                <a:gd name="T21" fmla="*/ 37 h 74"/>
                <a:gd name="T22" fmla="*/ 2 w 60"/>
                <a:gd name="T23" fmla="*/ 36 h 74"/>
                <a:gd name="T24" fmla="*/ 9 w 60"/>
                <a:gd name="T25" fmla="*/ 18 h 74"/>
                <a:gd name="T26" fmla="*/ 21 w 60"/>
                <a:gd name="T27" fmla="*/ 1 h 74"/>
                <a:gd name="T28" fmla="*/ 33 w 60"/>
                <a:gd name="T29" fmla="*/ 3 h 74"/>
                <a:gd name="T30" fmla="*/ 36 w 60"/>
                <a:gd name="T31" fmla="*/ 17 h 74"/>
                <a:gd name="T32" fmla="*/ 35 w 60"/>
                <a:gd name="T33" fmla="*/ 16 h 74"/>
                <a:gd name="T34" fmla="*/ 35 w 60"/>
                <a:gd name="T35" fmla="*/ 11 h 74"/>
                <a:gd name="T36" fmla="*/ 27 w 60"/>
                <a:gd name="T37" fmla="*/ 17 h 74"/>
                <a:gd name="T38" fmla="*/ 32 w 60"/>
                <a:gd name="T39" fmla="*/ 57 h 74"/>
                <a:gd name="T40" fmla="*/ 51 w 60"/>
                <a:gd name="T41" fmla="*/ 42 h 74"/>
                <a:gd name="T42" fmla="*/ 57 w 60"/>
                <a:gd name="T43" fmla="*/ 30 h 74"/>
                <a:gd name="T44" fmla="*/ 60 w 60"/>
                <a:gd name="T45" fmla="*/ 30 h 74"/>
                <a:gd name="T46" fmla="*/ 23 w 60"/>
                <a:gd name="T47" fmla="*/ 55 h 74"/>
                <a:gd name="T48" fmla="*/ 14 w 60"/>
                <a:gd name="T49" fmla="*/ 44 h 74"/>
                <a:gd name="T50" fmla="*/ 7 w 60"/>
                <a:gd name="T51" fmla="*/ 53 h 74"/>
                <a:gd name="T52" fmla="*/ 14 w 60"/>
                <a:gd name="T53" fmla="*/ 62 h 74"/>
                <a:gd name="T54" fmla="*/ 23 w 60"/>
                <a:gd name="T55" fmla="*/ 5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0" h="74">
                  <a:moveTo>
                    <a:pt x="60" y="30"/>
                  </a:moveTo>
                  <a:cubicBezTo>
                    <a:pt x="51" y="49"/>
                    <a:pt x="43" y="57"/>
                    <a:pt x="43" y="57"/>
                  </a:cubicBezTo>
                  <a:cubicBezTo>
                    <a:pt x="38" y="60"/>
                    <a:pt x="34" y="60"/>
                    <a:pt x="31" y="60"/>
                  </a:cubicBezTo>
                  <a:cubicBezTo>
                    <a:pt x="25" y="71"/>
                    <a:pt x="6" y="74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8"/>
                    <a:pt x="0" y="54"/>
                    <a:pt x="2" y="50"/>
                  </a:cubicBezTo>
                  <a:cubicBezTo>
                    <a:pt x="3" y="48"/>
                    <a:pt x="6" y="43"/>
                    <a:pt x="11" y="41"/>
                  </a:cubicBezTo>
                  <a:cubicBezTo>
                    <a:pt x="17" y="39"/>
                    <a:pt x="22" y="45"/>
                    <a:pt x="24" y="50"/>
                  </a:cubicBezTo>
                  <a:cubicBezTo>
                    <a:pt x="25" y="35"/>
                    <a:pt x="10" y="18"/>
                    <a:pt x="21" y="4"/>
                  </a:cubicBezTo>
                  <a:cubicBezTo>
                    <a:pt x="15" y="7"/>
                    <a:pt x="13" y="14"/>
                    <a:pt x="12" y="17"/>
                  </a:cubicBezTo>
                  <a:cubicBezTo>
                    <a:pt x="10" y="25"/>
                    <a:pt x="8" y="30"/>
                    <a:pt x="5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7" y="28"/>
                    <a:pt x="9" y="18"/>
                  </a:cubicBezTo>
                  <a:cubicBezTo>
                    <a:pt x="10" y="11"/>
                    <a:pt x="15" y="3"/>
                    <a:pt x="21" y="1"/>
                  </a:cubicBezTo>
                  <a:cubicBezTo>
                    <a:pt x="25" y="0"/>
                    <a:pt x="30" y="0"/>
                    <a:pt x="33" y="3"/>
                  </a:cubicBezTo>
                  <a:cubicBezTo>
                    <a:pt x="38" y="9"/>
                    <a:pt x="37" y="16"/>
                    <a:pt x="36" y="17"/>
                  </a:cubicBezTo>
                  <a:cubicBezTo>
                    <a:pt x="35" y="17"/>
                    <a:pt x="35" y="16"/>
                    <a:pt x="35" y="16"/>
                  </a:cubicBezTo>
                  <a:cubicBezTo>
                    <a:pt x="35" y="14"/>
                    <a:pt x="35" y="12"/>
                    <a:pt x="35" y="11"/>
                  </a:cubicBezTo>
                  <a:cubicBezTo>
                    <a:pt x="33" y="1"/>
                    <a:pt x="20" y="6"/>
                    <a:pt x="27" y="17"/>
                  </a:cubicBezTo>
                  <a:cubicBezTo>
                    <a:pt x="32" y="28"/>
                    <a:pt x="38" y="45"/>
                    <a:pt x="32" y="57"/>
                  </a:cubicBezTo>
                  <a:cubicBezTo>
                    <a:pt x="35" y="58"/>
                    <a:pt x="42" y="58"/>
                    <a:pt x="51" y="42"/>
                  </a:cubicBezTo>
                  <a:cubicBezTo>
                    <a:pt x="55" y="36"/>
                    <a:pt x="57" y="30"/>
                    <a:pt x="57" y="30"/>
                  </a:cubicBezTo>
                  <a:lnTo>
                    <a:pt x="60" y="30"/>
                  </a:lnTo>
                  <a:close/>
                  <a:moveTo>
                    <a:pt x="23" y="55"/>
                  </a:moveTo>
                  <a:cubicBezTo>
                    <a:pt x="21" y="52"/>
                    <a:pt x="19" y="44"/>
                    <a:pt x="14" y="44"/>
                  </a:cubicBezTo>
                  <a:cubicBezTo>
                    <a:pt x="10" y="44"/>
                    <a:pt x="8" y="49"/>
                    <a:pt x="7" y="53"/>
                  </a:cubicBezTo>
                  <a:cubicBezTo>
                    <a:pt x="6" y="57"/>
                    <a:pt x="8" y="62"/>
                    <a:pt x="14" y="62"/>
                  </a:cubicBezTo>
                  <a:cubicBezTo>
                    <a:pt x="17" y="61"/>
                    <a:pt x="22" y="59"/>
                    <a:pt x="23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610"/>
            <p:cNvSpPr>
              <a:spLocks noEditPoints="1"/>
            </p:cNvSpPr>
            <p:nvPr/>
          </p:nvSpPr>
          <p:spPr bwMode="auto">
            <a:xfrm>
              <a:off x="5422340" y="6150909"/>
              <a:ext cx="233363" cy="441325"/>
            </a:xfrm>
            <a:custGeom>
              <a:avLst/>
              <a:gdLst>
                <a:gd name="T0" fmla="*/ 57 w 57"/>
                <a:gd name="T1" fmla="*/ 67 h 108"/>
                <a:gd name="T2" fmla="*/ 25 w 57"/>
                <a:gd name="T3" fmla="*/ 106 h 108"/>
                <a:gd name="T4" fmla="*/ 21 w 57"/>
                <a:gd name="T5" fmla="*/ 101 h 108"/>
                <a:gd name="T6" fmla="*/ 33 w 57"/>
                <a:gd name="T7" fmla="*/ 66 h 108"/>
                <a:gd name="T8" fmla="*/ 31 w 57"/>
                <a:gd name="T9" fmla="*/ 66 h 108"/>
                <a:gd name="T10" fmla="*/ 12 w 57"/>
                <a:gd name="T11" fmla="*/ 93 h 108"/>
                <a:gd name="T12" fmla="*/ 5 w 57"/>
                <a:gd name="T13" fmla="*/ 103 h 108"/>
                <a:gd name="T14" fmla="*/ 0 w 57"/>
                <a:gd name="T15" fmla="*/ 98 h 108"/>
                <a:gd name="T16" fmla="*/ 29 w 57"/>
                <a:gd name="T17" fmla="*/ 14 h 108"/>
                <a:gd name="T18" fmla="*/ 48 w 57"/>
                <a:gd name="T19" fmla="*/ 2 h 108"/>
                <a:gd name="T20" fmla="*/ 51 w 57"/>
                <a:gd name="T21" fmla="*/ 7 h 108"/>
                <a:gd name="T22" fmla="*/ 17 w 57"/>
                <a:gd name="T23" fmla="*/ 60 h 108"/>
                <a:gd name="T24" fmla="*/ 12 w 57"/>
                <a:gd name="T25" fmla="*/ 78 h 108"/>
                <a:gd name="T26" fmla="*/ 13 w 57"/>
                <a:gd name="T27" fmla="*/ 80 h 108"/>
                <a:gd name="T28" fmla="*/ 36 w 57"/>
                <a:gd name="T29" fmla="*/ 62 h 108"/>
                <a:gd name="T30" fmla="*/ 37 w 57"/>
                <a:gd name="T31" fmla="*/ 81 h 108"/>
                <a:gd name="T32" fmla="*/ 32 w 57"/>
                <a:gd name="T33" fmla="*/ 99 h 108"/>
                <a:gd name="T34" fmla="*/ 55 w 57"/>
                <a:gd name="T35" fmla="*/ 67 h 108"/>
                <a:gd name="T36" fmla="*/ 57 w 57"/>
                <a:gd name="T37" fmla="*/ 67 h 108"/>
                <a:gd name="T38" fmla="*/ 20 w 57"/>
                <a:gd name="T39" fmla="*/ 51 h 108"/>
                <a:gd name="T40" fmla="*/ 46 w 57"/>
                <a:gd name="T41" fmla="*/ 13 h 108"/>
                <a:gd name="T42" fmla="*/ 37 w 57"/>
                <a:gd name="T43" fmla="*/ 14 h 108"/>
                <a:gd name="T44" fmla="*/ 20 w 57"/>
                <a:gd name="T45" fmla="*/ 5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" h="108">
                  <a:moveTo>
                    <a:pt x="57" y="67"/>
                  </a:moveTo>
                  <a:cubicBezTo>
                    <a:pt x="52" y="80"/>
                    <a:pt x="39" y="103"/>
                    <a:pt x="25" y="106"/>
                  </a:cubicBezTo>
                  <a:cubicBezTo>
                    <a:pt x="20" y="108"/>
                    <a:pt x="21" y="101"/>
                    <a:pt x="21" y="101"/>
                  </a:cubicBezTo>
                  <a:cubicBezTo>
                    <a:pt x="32" y="69"/>
                    <a:pt x="33" y="66"/>
                    <a:pt x="33" y="66"/>
                  </a:cubicBezTo>
                  <a:cubicBezTo>
                    <a:pt x="32" y="65"/>
                    <a:pt x="32" y="65"/>
                    <a:pt x="31" y="66"/>
                  </a:cubicBezTo>
                  <a:cubicBezTo>
                    <a:pt x="23" y="72"/>
                    <a:pt x="12" y="93"/>
                    <a:pt x="12" y="93"/>
                  </a:cubicBezTo>
                  <a:cubicBezTo>
                    <a:pt x="9" y="99"/>
                    <a:pt x="7" y="102"/>
                    <a:pt x="5" y="103"/>
                  </a:cubicBezTo>
                  <a:cubicBezTo>
                    <a:pt x="2" y="105"/>
                    <a:pt x="0" y="103"/>
                    <a:pt x="0" y="98"/>
                  </a:cubicBezTo>
                  <a:cubicBezTo>
                    <a:pt x="0" y="73"/>
                    <a:pt x="12" y="34"/>
                    <a:pt x="29" y="14"/>
                  </a:cubicBezTo>
                  <a:cubicBezTo>
                    <a:pt x="32" y="9"/>
                    <a:pt x="41" y="0"/>
                    <a:pt x="48" y="2"/>
                  </a:cubicBezTo>
                  <a:cubicBezTo>
                    <a:pt x="50" y="4"/>
                    <a:pt x="51" y="5"/>
                    <a:pt x="51" y="7"/>
                  </a:cubicBezTo>
                  <a:cubicBezTo>
                    <a:pt x="53" y="13"/>
                    <a:pt x="42" y="29"/>
                    <a:pt x="17" y="60"/>
                  </a:cubicBezTo>
                  <a:cubicBezTo>
                    <a:pt x="15" y="69"/>
                    <a:pt x="13" y="74"/>
                    <a:pt x="12" y="78"/>
                  </a:cubicBezTo>
                  <a:cubicBezTo>
                    <a:pt x="12" y="78"/>
                    <a:pt x="11" y="83"/>
                    <a:pt x="13" y="80"/>
                  </a:cubicBezTo>
                  <a:cubicBezTo>
                    <a:pt x="18" y="72"/>
                    <a:pt x="27" y="60"/>
                    <a:pt x="36" y="62"/>
                  </a:cubicBezTo>
                  <a:cubicBezTo>
                    <a:pt x="39" y="62"/>
                    <a:pt x="41" y="66"/>
                    <a:pt x="37" y="81"/>
                  </a:cubicBezTo>
                  <a:cubicBezTo>
                    <a:pt x="31" y="99"/>
                    <a:pt x="31" y="100"/>
                    <a:pt x="32" y="99"/>
                  </a:cubicBezTo>
                  <a:cubicBezTo>
                    <a:pt x="42" y="93"/>
                    <a:pt x="50" y="77"/>
                    <a:pt x="55" y="67"/>
                  </a:cubicBezTo>
                  <a:lnTo>
                    <a:pt x="57" y="67"/>
                  </a:lnTo>
                  <a:close/>
                  <a:moveTo>
                    <a:pt x="20" y="51"/>
                  </a:moveTo>
                  <a:cubicBezTo>
                    <a:pt x="30" y="39"/>
                    <a:pt x="39" y="27"/>
                    <a:pt x="46" y="13"/>
                  </a:cubicBezTo>
                  <a:cubicBezTo>
                    <a:pt x="50" y="3"/>
                    <a:pt x="42" y="5"/>
                    <a:pt x="37" y="14"/>
                  </a:cubicBezTo>
                  <a:cubicBezTo>
                    <a:pt x="32" y="23"/>
                    <a:pt x="27" y="33"/>
                    <a:pt x="2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611"/>
            <p:cNvSpPr>
              <a:spLocks noEditPoints="1"/>
            </p:cNvSpPr>
            <p:nvPr/>
          </p:nvSpPr>
          <p:spPr bwMode="auto">
            <a:xfrm>
              <a:off x="5622365" y="6301722"/>
              <a:ext cx="147638" cy="311150"/>
            </a:xfrm>
            <a:custGeom>
              <a:avLst/>
              <a:gdLst>
                <a:gd name="T0" fmla="*/ 36 w 36"/>
                <a:gd name="T1" fmla="*/ 31 h 76"/>
                <a:gd name="T2" fmla="*/ 4 w 36"/>
                <a:gd name="T3" fmla="*/ 68 h 76"/>
                <a:gd name="T4" fmla="*/ 0 w 36"/>
                <a:gd name="T5" fmla="*/ 59 h 76"/>
                <a:gd name="T6" fmla="*/ 4 w 36"/>
                <a:gd name="T7" fmla="*/ 35 h 76"/>
                <a:gd name="T8" fmla="*/ 9 w 36"/>
                <a:gd name="T9" fmla="*/ 18 h 76"/>
                <a:gd name="T10" fmla="*/ 17 w 36"/>
                <a:gd name="T11" fmla="*/ 15 h 76"/>
                <a:gd name="T12" fmla="*/ 18 w 36"/>
                <a:gd name="T13" fmla="*/ 21 h 76"/>
                <a:gd name="T14" fmla="*/ 9 w 36"/>
                <a:gd name="T15" fmla="*/ 58 h 76"/>
                <a:gd name="T16" fmla="*/ 12 w 36"/>
                <a:gd name="T17" fmla="*/ 65 h 76"/>
                <a:gd name="T18" fmla="*/ 34 w 36"/>
                <a:gd name="T19" fmla="*/ 30 h 76"/>
                <a:gd name="T20" fmla="*/ 36 w 36"/>
                <a:gd name="T21" fmla="*/ 31 h 76"/>
                <a:gd name="T22" fmla="*/ 12 w 36"/>
                <a:gd name="T23" fmla="*/ 5 h 76"/>
                <a:gd name="T24" fmla="*/ 20 w 36"/>
                <a:gd name="T25" fmla="*/ 0 h 76"/>
                <a:gd name="T26" fmla="*/ 24 w 36"/>
                <a:gd name="T27" fmla="*/ 5 h 76"/>
                <a:gd name="T28" fmla="*/ 16 w 36"/>
                <a:gd name="T29" fmla="*/ 11 h 76"/>
                <a:gd name="T30" fmla="*/ 12 w 36"/>
                <a:gd name="T31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76">
                  <a:moveTo>
                    <a:pt x="36" y="31"/>
                  </a:moveTo>
                  <a:cubicBezTo>
                    <a:pt x="31" y="44"/>
                    <a:pt x="17" y="76"/>
                    <a:pt x="4" y="68"/>
                  </a:cubicBezTo>
                  <a:cubicBezTo>
                    <a:pt x="1" y="67"/>
                    <a:pt x="1" y="63"/>
                    <a:pt x="0" y="59"/>
                  </a:cubicBezTo>
                  <a:cubicBezTo>
                    <a:pt x="0" y="52"/>
                    <a:pt x="2" y="42"/>
                    <a:pt x="4" y="35"/>
                  </a:cubicBezTo>
                  <a:cubicBezTo>
                    <a:pt x="7" y="27"/>
                    <a:pt x="6" y="27"/>
                    <a:pt x="9" y="18"/>
                  </a:cubicBezTo>
                  <a:cubicBezTo>
                    <a:pt x="11" y="14"/>
                    <a:pt x="15" y="14"/>
                    <a:pt x="17" y="15"/>
                  </a:cubicBezTo>
                  <a:cubicBezTo>
                    <a:pt x="19" y="16"/>
                    <a:pt x="19" y="19"/>
                    <a:pt x="18" y="21"/>
                  </a:cubicBezTo>
                  <a:cubicBezTo>
                    <a:pt x="14" y="38"/>
                    <a:pt x="11" y="41"/>
                    <a:pt x="9" y="58"/>
                  </a:cubicBezTo>
                  <a:cubicBezTo>
                    <a:pt x="9" y="58"/>
                    <a:pt x="8" y="65"/>
                    <a:pt x="12" y="65"/>
                  </a:cubicBezTo>
                  <a:cubicBezTo>
                    <a:pt x="19" y="62"/>
                    <a:pt x="31" y="38"/>
                    <a:pt x="34" y="30"/>
                  </a:cubicBezTo>
                  <a:lnTo>
                    <a:pt x="36" y="31"/>
                  </a:lnTo>
                  <a:close/>
                  <a:moveTo>
                    <a:pt x="12" y="5"/>
                  </a:moveTo>
                  <a:cubicBezTo>
                    <a:pt x="13" y="2"/>
                    <a:pt x="17" y="0"/>
                    <a:pt x="20" y="0"/>
                  </a:cubicBezTo>
                  <a:cubicBezTo>
                    <a:pt x="23" y="0"/>
                    <a:pt x="25" y="2"/>
                    <a:pt x="24" y="5"/>
                  </a:cubicBezTo>
                  <a:cubicBezTo>
                    <a:pt x="23" y="9"/>
                    <a:pt x="19" y="11"/>
                    <a:pt x="16" y="11"/>
                  </a:cubicBezTo>
                  <a:cubicBezTo>
                    <a:pt x="13" y="11"/>
                    <a:pt x="11" y="9"/>
                    <a:pt x="1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612"/>
            <p:cNvSpPr>
              <a:spLocks noEditPoints="1"/>
            </p:cNvSpPr>
            <p:nvPr/>
          </p:nvSpPr>
          <p:spPr bwMode="auto">
            <a:xfrm>
              <a:off x="5704915" y="6339822"/>
              <a:ext cx="274638" cy="249238"/>
            </a:xfrm>
            <a:custGeom>
              <a:avLst/>
              <a:gdLst>
                <a:gd name="T0" fmla="*/ 67 w 67"/>
                <a:gd name="T1" fmla="*/ 21 h 61"/>
                <a:gd name="T2" fmla="*/ 49 w 67"/>
                <a:gd name="T3" fmla="*/ 49 h 61"/>
                <a:gd name="T4" fmla="*/ 38 w 67"/>
                <a:gd name="T5" fmla="*/ 49 h 61"/>
                <a:gd name="T6" fmla="*/ 18 w 67"/>
                <a:gd name="T7" fmla="*/ 60 h 61"/>
                <a:gd name="T8" fmla="*/ 7 w 67"/>
                <a:gd name="T9" fmla="*/ 33 h 61"/>
                <a:gd name="T10" fmla="*/ 24 w 67"/>
                <a:gd name="T11" fmla="*/ 8 h 61"/>
                <a:gd name="T12" fmla="*/ 30 w 67"/>
                <a:gd name="T13" fmla="*/ 10 h 61"/>
                <a:gd name="T14" fmla="*/ 19 w 67"/>
                <a:gd name="T15" fmla="*/ 54 h 61"/>
                <a:gd name="T16" fmla="*/ 35 w 67"/>
                <a:gd name="T17" fmla="*/ 46 h 61"/>
                <a:gd name="T18" fmla="*/ 32 w 67"/>
                <a:gd name="T19" fmla="*/ 18 h 61"/>
                <a:gd name="T20" fmla="*/ 49 w 67"/>
                <a:gd name="T21" fmla="*/ 15 h 61"/>
                <a:gd name="T22" fmla="*/ 39 w 67"/>
                <a:gd name="T23" fmla="*/ 46 h 61"/>
                <a:gd name="T24" fmla="*/ 40 w 67"/>
                <a:gd name="T25" fmla="*/ 47 h 61"/>
                <a:gd name="T26" fmla="*/ 64 w 67"/>
                <a:gd name="T27" fmla="*/ 21 h 61"/>
                <a:gd name="T28" fmla="*/ 67 w 67"/>
                <a:gd name="T29" fmla="*/ 21 h 61"/>
                <a:gd name="T30" fmla="*/ 44 w 67"/>
                <a:gd name="T31" fmla="*/ 25 h 61"/>
                <a:gd name="T32" fmla="*/ 41 w 67"/>
                <a:gd name="T33" fmla="*/ 11 h 61"/>
                <a:gd name="T34" fmla="*/ 38 w 67"/>
                <a:gd name="T35" fmla="*/ 13 h 61"/>
                <a:gd name="T36" fmla="*/ 37 w 67"/>
                <a:gd name="T37" fmla="*/ 43 h 61"/>
                <a:gd name="T38" fmla="*/ 44 w 67"/>
                <a:gd name="T39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1">
                  <a:moveTo>
                    <a:pt x="67" y="21"/>
                  </a:moveTo>
                  <a:cubicBezTo>
                    <a:pt x="67" y="21"/>
                    <a:pt x="59" y="42"/>
                    <a:pt x="49" y="49"/>
                  </a:cubicBezTo>
                  <a:cubicBezTo>
                    <a:pt x="45" y="51"/>
                    <a:pt x="41" y="51"/>
                    <a:pt x="38" y="49"/>
                  </a:cubicBezTo>
                  <a:cubicBezTo>
                    <a:pt x="32" y="57"/>
                    <a:pt x="25" y="61"/>
                    <a:pt x="18" y="60"/>
                  </a:cubicBezTo>
                  <a:cubicBezTo>
                    <a:pt x="0" y="59"/>
                    <a:pt x="7" y="33"/>
                    <a:pt x="7" y="33"/>
                  </a:cubicBezTo>
                  <a:cubicBezTo>
                    <a:pt x="9" y="26"/>
                    <a:pt x="15" y="15"/>
                    <a:pt x="24" y="8"/>
                  </a:cubicBezTo>
                  <a:cubicBezTo>
                    <a:pt x="26" y="7"/>
                    <a:pt x="30" y="7"/>
                    <a:pt x="30" y="10"/>
                  </a:cubicBezTo>
                  <a:cubicBezTo>
                    <a:pt x="30" y="12"/>
                    <a:pt x="5" y="41"/>
                    <a:pt x="19" y="54"/>
                  </a:cubicBezTo>
                  <a:cubicBezTo>
                    <a:pt x="19" y="54"/>
                    <a:pt x="24" y="59"/>
                    <a:pt x="35" y="46"/>
                  </a:cubicBezTo>
                  <a:cubicBezTo>
                    <a:pt x="25" y="33"/>
                    <a:pt x="32" y="18"/>
                    <a:pt x="32" y="18"/>
                  </a:cubicBezTo>
                  <a:cubicBezTo>
                    <a:pt x="35" y="9"/>
                    <a:pt x="45" y="0"/>
                    <a:pt x="49" y="15"/>
                  </a:cubicBezTo>
                  <a:cubicBezTo>
                    <a:pt x="51" y="25"/>
                    <a:pt x="46" y="36"/>
                    <a:pt x="39" y="46"/>
                  </a:cubicBezTo>
                  <a:cubicBezTo>
                    <a:pt x="40" y="46"/>
                    <a:pt x="40" y="46"/>
                    <a:pt x="40" y="47"/>
                  </a:cubicBezTo>
                  <a:cubicBezTo>
                    <a:pt x="43" y="48"/>
                    <a:pt x="52" y="51"/>
                    <a:pt x="64" y="21"/>
                  </a:cubicBezTo>
                  <a:lnTo>
                    <a:pt x="67" y="21"/>
                  </a:lnTo>
                  <a:close/>
                  <a:moveTo>
                    <a:pt x="44" y="25"/>
                  </a:moveTo>
                  <a:cubicBezTo>
                    <a:pt x="45" y="20"/>
                    <a:pt x="47" y="12"/>
                    <a:pt x="41" y="11"/>
                  </a:cubicBezTo>
                  <a:cubicBezTo>
                    <a:pt x="40" y="11"/>
                    <a:pt x="39" y="12"/>
                    <a:pt x="38" y="13"/>
                  </a:cubicBezTo>
                  <a:cubicBezTo>
                    <a:pt x="27" y="29"/>
                    <a:pt x="37" y="43"/>
                    <a:pt x="37" y="43"/>
                  </a:cubicBezTo>
                  <a:cubicBezTo>
                    <a:pt x="40" y="40"/>
                    <a:pt x="43" y="30"/>
                    <a:pt x="4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613"/>
            <p:cNvSpPr>
              <a:spLocks noEditPoints="1"/>
            </p:cNvSpPr>
            <p:nvPr/>
          </p:nvSpPr>
          <p:spPr bwMode="auto">
            <a:xfrm>
              <a:off x="5946215" y="6244572"/>
              <a:ext cx="625475" cy="347663"/>
            </a:xfrm>
            <a:custGeom>
              <a:avLst/>
              <a:gdLst>
                <a:gd name="T0" fmla="*/ 150 w 153"/>
                <a:gd name="T1" fmla="*/ 20 h 85"/>
                <a:gd name="T2" fmla="*/ 126 w 153"/>
                <a:gd name="T3" fmla="*/ 37 h 85"/>
                <a:gd name="T4" fmla="*/ 96 w 153"/>
                <a:gd name="T5" fmla="*/ 39 h 85"/>
                <a:gd name="T6" fmla="*/ 94 w 153"/>
                <a:gd name="T7" fmla="*/ 48 h 85"/>
                <a:gd name="T8" fmla="*/ 86 w 153"/>
                <a:gd name="T9" fmla="*/ 46 h 85"/>
                <a:gd name="T10" fmla="*/ 93 w 153"/>
                <a:gd name="T11" fmla="*/ 38 h 85"/>
                <a:gd name="T12" fmla="*/ 64 w 153"/>
                <a:gd name="T13" fmla="*/ 46 h 85"/>
                <a:gd name="T14" fmla="*/ 32 w 153"/>
                <a:gd name="T15" fmla="*/ 83 h 85"/>
                <a:gd name="T16" fmla="*/ 24 w 153"/>
                <a:gd name="T17" fmla="*/ 78 h 85"/>
                <a:gd name="T18" fmla="*/ 26 w 153"/>
                <a:gd name="T19" fmla="*/ 54 h 85"/>
                <a:gd name="T20" fmla="*/ 26 w 153"/>
                <a:gd name="T21" fmla="*/ 54 h 85"/>
                <a:gd name="T22" fmla="*/ 36 w 153"/>
                <a:gd name="T23" fmla="*/ 24 h 85"/>
                <a:gd name="T24" fmla="*/ 35 w 153"/>
                <a:gd name="T25" fmla="*/ 22 h 85"/>
                <a:gd name="T26" fmla="*/ 33 w 153"/>
                <a:gd name="T27" fmla="*/ 23 h 85"/>
                <a:gd name="T28" fmla="*/ 28 w 153"/>
                <a:gd name="T29" fmla="*/ 31 h 85"/>
                <a:gd name="T30" fmla="*/ 8 w 153"/>
                <a:gd name="T31" fmla="*/ 62 h 85"/>
                <a:gd name="T32" fmla="*/ 3 w 153"/>
                <a:gd name="T33" fmla="*/ 64 h 85"/>
                <a:gd name="T34" fmla="*/ 0 w 153"/>
                <a:gd name="T35" fmla="*/ 60 h 85"/>
                <a:gd name="T36" fmla="*/ 1 w 153"/>
                <a:gd name="T37" fmla="*/ 54 h 85"/>
                <a:gd name="T38" fmla="*/ 8 w 153"/>
                <a:gd name="T39" fmla="*/ 32 h 85"/>
                <a:gd name="T40" fmla="*/ 10 w 153"/>
                <a:gd name="T41" fmla="*/ 31 h 85"/>
                <a:gd name="T42" fmla="*/ 17 w 153"/>
                <a:gd name="T43" fmla="*/ 30 h 85"/>
                <a:gd name="T44" fmla="*/ 17 w 153"/>
                <a:gd name="T45" fmla="*/ 35 h 85"/>
                <a:gd name="T46" fmla="*/ 13 w 153"/>
                <a:gd name="T47" fmla="*/ 48 h 85"/>
                <a:gd name="T48" fmla="*/ 13 w 153"/>
                <a:gd name="T49" fmla="*/ 48 h 85"/>
                <a:gd name="T50" fmla="*/ 32 w 153"/>
                <a:gd name="T51" fmla="*/ 20 h 85"/>
                <a:gd name="T52" fmla="*/ 46 w 153"/>
                <a:gd name="T53" fmla="*/ 17 h 85"/>
                <a:gd name="T54" fmla="*/ 46 w 153"/>
                <a:gd name="T55" fmla="*/ 24 h 85"/>
                <a:gd name="T56" fmla="*/ 34 w 153"/>
                <a:gd name="T57" fmla="*/ 62 h 85"/>
                <a:gd name="T58" fmla="*/ 35 w 153"/>
                <a:gd name="T59" fmla="*/ 76 h 85"/>
                <a:gd name="T60" fmla="*/ 55 w 153"/>
                <a:gd name="T61" fmla="*/ 58 h 85"/>
                <a:gd name="T62" fmla="*/ 62 w 153"/>
                <a:gd name="T63" fmla="*/ 44 h 85"/>
                <a:gd name="T64" fmla="*/ 95 w 153"/>
                <a:gd name="T65" fmla="*/ 37 h 85"/>
                <a:gd name="T66" fmla="*/ 126 w 153"/>
                <a:gd name="T67" fmla="*/ 35 h 85"/>
                <a:gd name="T68" fmla="*/ 148 w 153"/>
                <a:gd name="T69" fmla="*/ 20 h 85"/>
                <a:gd name="T70" fmla="*/ 138 w 153"/>
                <a:gd name="T71" fmla="*/ 6 h 85"/>
                <a:gd name="T72" fmla="*/ 134 w 153"/>
                <a:gd name="T73" fmla="*/ 12 h 85"/>
                <a:gd name="T74" fmla="*/ 138 w 153"/>
                <a:gd name="T75" fmla="*/ 13 h 85"/>
                <a:gd name="T76" fmla="*/ 138 w 153"/>
                <a:gd name="T77" fmla="*/ 13 h 85"/>
                <a:gd name="T78" fmla="*/ 142 w 153"/>
                <a:gd name="T79" fmla="*/ 14 h 85"/>
                <a:gd name="T80" fmla="*/ 141 w 153"/>
                <a:gd name="T81" fmla="*/ 18 h 85"/>
                <a:gd name="T82" fmla="*/ 135 w 153"/>
                <a:gd name="T83" fmla="*/ 17 h 85"/>
                <a:gd name="T84" fmla="*/ 132 w 153"/>
                <a:gd name="T85" fmla="*/ 14 h 85"/>
                <a:gd name="T86" fmla="*/ 137 w 153"/>
                <a:gd name="T87" fmla="*/ 4 h 85"/>
                <a:gd name="T88" fmla="*/ 150 w 153"/>
                <a:gd name="T89" fmla="*/ 20 h 85"/>
                <a:gd name="T90" fmla="*/ 94 w 153"/>
                <a:gd name="T91" fmla="*/ 40 h 85"/>
                <a:gd name="T92" fmla="*/ 88 w 153"/>
                <a:gd name="T93" fmla="*/ 44 h 85"/>
                <a:gd name="T94" fmla="*/ 93 w 153"/>
                <a:gd name="T95" fmla="*/ 47 h 85"/>
                <a:gd name="T96" fmla="*/ 94 w 153"/>
                <a:gd name="T97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85">
                  <a:moveTo>
                    <a:pt x="150" y="20"/>
                  </a:moveTo>
                  <a:cubicBezTo>
                    <a:pt x="147" y="31"/>
                    <a:pt x="136" y="35"/>
                    <a:pt x="126" y="37"/>
                  </a:cubicBezTo>
                  <a:cubicBezTo>
                    <a:pt x="116" y="38"/>
                    <a:pt x="106" y="38"/>
                    <a:pt x="96" y="39"/>
                  </a:cubicBezTo>
                  <a:cubicBezTo>
                    <a:pt x="97" y="42"/>
                    <a:pt x="97" y="46"/>
                    <a:pt x="94" y="48"/>
                  </a:cubicBezTo>
                  <a:cubicBezTo>
                    <a:pt x="91" y="50"/>
                    <a:pt x="87" y="50"/>
                    <a:pt x="86" y="46"/>
                  </a:cubicBezTo>
                  <a:cubicBezTo>
                    <a:pt x="86" y="42"/>
                    <a:pt x="89" y="39"/>
                    <a:pt x="93" y="38"/>
                  </a:cubicBezTo>
                  <a:cubicBezTo>
                    <a:pt x="84" y="28"/>
                    <a:pt x="69" y="35"/>
                    <a:pt x="64" y="46"/>
                  </a:cubicBezTo>
                  <a:cubicBezTo>
                    <a:pt x="57" y="61"/>
                    <a:pt x="45" y="85"/>
                    <a:pt x="32" y="83"/>
                  </a:cubicBezTo>
                  <a:cubicBezTo>
                    <a:pt x="29" y="83"/>
                    <a:pt x="26" y="81"/>
                    <a:pt x="24" y="78"/>
                  </a:cubicBezTo>
                  <a:cubicBezTo>
                    <a:pt x="20" y="70"/>
                    <a:pt x="25" y="56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6" y="22"/>
                    <a:pt x="35" y="22"/>
                  </a:cubicBezTo>
                  <a:cubicBezTo>
                    <a:pt x="35" y="22"/>
                    <a:pt x="34" y="23"/>
                    <a:pt x="33" y="23"/>
                  </a:cubicBezTo>
                  <a:cubicBezTo>
                    <a:pt x="32" y="25"/>
                    <a:pt x="31" y="26"/>
                    <a:pt x="28" y="31"/>
                  </a:cubicBezTo>
                  <a:cubicBezTo>
                    <a:pt x="19" y="46"/>
                    <a:pt x="13" y="56"/>
                    <a:pt x="8" y="62"/>
                  </a:cubicBezTo>
                  <a:cubicBezTo>
                    <a:pt x="7" y="64"/>
                    <a:pt x="5" y="65"/>
                    <a:pt x="3" y="64"/>
                  </a:cubicBezTo>
                  <a:cubicBezTo>
                    <a:pt x="1" y="63"/>
                    <a:pt x="1" y="62"/>
                    <a:pt x="0" y="60"/>
                  </a:cubicBezTo>
                  <a:cubicBezTo>
                    <a:pt x="0" y="57"/>
                    <a:pt x="1" y="54"/>
                    <a:pt x="1" y="54"/>
                  </a:cubicBezTo>
                  <a:cubicBezTo>
                    <a:pt x="1" y="54"/>
                    <a:pt x="5" y="42"/>
                    <a:pt x="8" y="32"/>
                  </a:cubicBezTo>
                  <a:cubicBezTo>
                    <a:pt x="8" y="32"/>
                    <a:pt x="9" y="31"/>
                    <a:pt x="10" y="31"/>
                  </a:cubicBezTo>
                  <a:cubicBezTo>
                    <a:pt x="10" y="30"/>
                    <a:pt x="11" y="30"/>
                    <a:pt x="17" y="30"/>
                  </a:cubicBezTo>
                  <a:cubicBezTo>
                    <a:pt x="19" y="30"/>
                    <a:pt x="17" y="34"/>
                    <a:pt x="17" y="35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8"/>
                    <a:pt x="12" y="49"/>
                    <a:pt x="13" y="48"/>
                  </a:cubicBezTo>
                  <a:cubicBezTo>
                    <a:pt x="13" y="48"/>
                    <a:pt x="13" y="48"/>
                    <a:pt x="32" y="20"/>
                  </a:cubicBezTo>
                  <a:cubicBezTo>
                    <a:pt x="35" y="15"/>
                    <a:pt x="42" y="12"/>
                    <a:pt x="46" y="17"/>
                  </a:cubicBezTo>
                  <a:cubicBezTo>
                    <a:pt x="47" y="20"/>
                    <a:pt x="47" y="22"/>
                    <a:pt x="46" y="24"/>
                  </a:cubicBezTo>
                  <a:cubicBezTo>
                    <a:pt x="39" y="45"/>
                    <a:pt x="36" y="56"/>
                    <a:pt x="34" y="62"/>
                  </a:cubicBezTo>
                  <a:cubicBezTo>
                    <a:pt x="33" y="64"/>
                    <a:pt x="31" y="72"/>
                    <a:pt x="35" y="76"/>
                  </a:cubicBezTo>
                  <a:cubicBezTo>
                    <a:pt x="44" y="80"/>
                    <a:pt x="51" y="67"/>
                    <a:pt x="55" y="58"/>
                  </a:cubicBezTo>
                  <a:cubicBezTo>
                    <a:pt x="58" y="54"/>
                    <a:pt x="60" y="49"/>
                    <a:pt x="62" y="44"/>
                  </a:cubicBezTo>
                  <a:cubicBezTo>
                    <a:pt x="67" y="32"/>
                    <a:pt x="86" y="24"/>
                    <a:pt x="95" y="37"/>
                  </a:cubicBezTo>
                  <a:cubicBezTo>
                    <a:pt x="105" y="36"/>
                    <a:pt x="115" y="36"/>
                    <a:pt x="126" y="35"/>
                  </a:cubicBezTo>
                  <a:cubicBezTo>
                    <a:pt x="135" y="33"/>
                    <a:pt x="145" y="30"/>
                    <a:pt x="148" y="20"/>
                  </a:cubicBezTo>
                  <a:cubicBezTo>
                    <a:pt x="150" y="14"/>
                    <a:pt x="145" y="3"/>
                    <a:pt x="138" y="6"/>
                  </a:cubicBezTo>
                  <a:cubicBezTo>
                    <a:pt x="135" y="7"/>
                    <a:pt x="132" y="9"/>
                    <a:pt x="134" y="12"/>
                  </a:cubicBezTo>
                  <a:cubicBezTo>
                    <a:pt x="135" y="13"/>
                    <a:pt x="136" y="14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9" y="12"/>
                    <a:pt x="141" y="12"/>
                    <a:pt x="142" y="14"/>
                  </a:cubicBezTo>
                  <a:cubicBezTo>
                    <a:pt x="143" y="15"/>
                    <a:pt x="142" y="17"/>
                    <a:pt x="141" y="18"/>
                  </a:cubicBezTo>
                  <a:cubicBezTo>
                    <a:pt x="139" y="19"/>
                    <a:pt x="137" y="18"/>
                    <a:pt x="135" y="17"/>
                  </a:cubicBezTo>
                  <a:cubicBezTo>
                    <a:pt x="134" y="16"/>
                    <a:pt x="133" y="15"/>
                    <a:pt x="132" y="14"/>
                  </a:cubicBezTo>
                  <a:cubicBezTo>
                    <a:pt x="129" y="10"/>
                    <a:pt x="133" y="5"/>
                    <a:pt x="137" y="4"/>
                  </a:cubicBezTo>
                  <a:cubicBezTo>
                    <a:pt x="146" y="0"/>
                    <a:pt x="153" y="12"/>
                    <a:pt x="150" y="20"/>
                  </a:cubicBezTo>
                  <a:close/>
                  <a:moveTo>
                    <a:pt x="94" y="40"/>
                  </a:moveTo>
                  <a:cubicBezTo>
                    <a:pt x="92" y="40"/>
                    <a:pt x="89" y="42"/>
                    <a:pt x="88" y="44"/>
                  </a:cubicBezTo>
                  <a:cubicBezTo>
                    <a:pt x="88" y="47"/>
                    <a:pt x="90" y="48"/>
                    <a:pt x="93" y="47"/>
                  </a:cubicBezTo>
                  <a:cubicBezTo>
                    <a:pt x="94" y="45"/>
                    <a:pt x="95" y="41"/>
                    <a:pt x="9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614"/>
            <p:cNvSpPr/>
            <p:nvPr/>
          </p:nvSpPr>
          <p:spPr bwMode="auto">
            <a:xfrm>
              <a:off x="4817503" y="6703359"/>
              <a:ext cx="293688" cy="438150"/>
            </a:xfrm>
            <a:custGeom>
              <a:avLst/>
              <a:gdLst>
                <a:gd name="T0" fmla="*/ 72 w 72"/>
                <a:gd name="T1" fmla="*/ 84 h 107"/>
                <a:gd name="T2" fmla="*/ 72 w 72"/>
                <a:gd name="T3" fmla="*/ 104 h 107"/>
                <a:gd name="T4" fmla="*/ 70 w 72"/>
                <a:gd name="T5" fmla="*/ 107 h 107"/>
                <a:gd name="T6" fmla="*/ 2 w 72"/>
                <a:gd name="T7" fmla="*/ 107 h 107"/>
                <a:gd name="T8" fmla="*/ 0 w 72"/>
                <a:gd name="T9" fmla="*/ 104 h 107"/>
                <a:gd name="T10" fmla="*/ 2 w 72"/>
                <a:gd name="T11" fmla="*/ 102 h 107"/>
                <a:gd name="T12" fmla="*/ 8 w 72"/>
                <a:gd name="T13" fmla="*/ 102 h 107"/>
                <a:gd name="T14" fmla="*/ 8 w 72"/>
                <a:gd name="T15" fmla="*/ 4 h 107"/>
                <a:gd name="T16" fmla="*/ 3 w 72"/>
                <a:gd name="T17" fmla="*/ 4 h 107"/>
                <a:gd name="T18" fmla="*/ 1 w 72"/>
                <a:gd name="T19" fmla="*/ 2 h 107"/>
                <a:gd name="T20" fmla="*/ 3 w 72"/>
                <a:gd name="T21" fmla="*/ 0 h 107"/>
                <a:gd name="T22" fmla="*/ 40 w 72"/>
                <a:gd name="T23" fmla="*/ 0 h 107"/>
                <a:gd name="T24" fmla="*/ 42 w 72"/>
                <a:gd name="T25" fmla="*/ 2 h 107"/>
                <a:gd name="T26" fmla="*/ 40 w 72"/>
                <a:gd name="T27" fmla="*/ 4 h 107"/>
                <a:gd name="T28" fmla="*/ 32 w 72"/>
                <a:gd name="T29" fmla="*/ 4 h 107"/>
                <a:gd name="T30" fmla="*/ 32 w 72"/>
                <a:gd name="T31" fmla="*/ 102 h 107"/>
                <a:gd name="T32" fmla="*/ 68 w 72"/>
                <a:gd name="T33" fmla="*/ 102 h 107"/>
                <a:gd name="T34" fmla="*/ 68 w 72"/>
                <a:gd name="T35" fmla="*/ 84 h 107"/>
                <a:gd name="T36" fmla="*/ 70 w 72"/>
                <a:gd name="T37" fmla="*/ 82 h 107"/>
                <a:gd name="T38" fmla="*/ 72 w 72"/>
                <a:gd name="T39" fmla="*/ 8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107">
                  <a:moveTo>
                    <a:pt x="72" y="84"/>
                  </a:moveTo>
                  <a:cubicBezTo>
                    <a:pt x="72" y="104"/>
                    <a:pt x="72" y="104"/>
                    <a:pt x="72" y="104"/>
                  </a:cubicBezTo>
                  <a:cubicBezTo>
                    <a:pt x="72" y="106"/>
                    <a:pt x="71" y="107"/>
                    <a:pt x="70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1" y="107"/>
                    <a:pt x="0" y="106"/>
                    <a:pt x="0" y="104"/>
                  </a:cubicBezTo>
                  <a:cubicBezTo>
                    <a:pt x="0" y="103"/>
                    <a:pt x="1" y="102"/>
                    <a:pt x="2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3"/>
                    <a:pt x="41" y="4"/>
                    <a:pt x="40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3"/>
                    <a:pt x="69" y="82"/>
                    <a:pt x="70" y="82"/>
                  </a:cubicBezTo>
                  <a:cubicBezTo>
                    <a:pt x="71" y="82"/>
                    <a:pt x="72" y="83"/>
                    <a:pt x="72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615"/>
            <p:cNvSpPr/>
            <p:nvPr/>
          </p:nvSpPr>
          <p:spPr bwMode="auto">
            <a:xfrm>
              <a:off x="5139765" y="6703359"/>
              <a:ext cx="184150" cy="438150"/>
            </a:xfrm>
            <a:custGeom>
              <a:avLst/>
              <a:gdLst>
                <a:gd name="T0" fmla="*/ 45 w 45"/>
                <a:gd name="T1" fmla="*/ 104 h 107"/>
                <a:gd name="T2" fmla="*/ 43 w 45"/>
                <a:gd name="T3" fmla="*/ 107 h 107"/>
                <a:gd name="T4" fmla="*/ 2 w 45"/>
                <a:gd name="T5" fmla="*/ 107 h 107"/>
                <a:gd name="T6" fmla="*/ 0 w 45"/>
                <a:gd name="T7" fmla="*/ 104 h 107"/>
                <a:gd name="T8" fmla="*/ 2 w 45"/>
                <a:gd name="T9" fmla="*/ 102 h 107"/>
                <a:gd name="T10" fmla="*/ 10 w 45"/>
                <a:gd name="T11" fmla="*/ 102 h 107"/>
                <a:gd name="T12" fmla="*/ 10 w 45"/>
                <a:gd name="T13" fmla="*/ 4 h 107"/>
                <a:gd name="T14" fmla="*/ 3 w 45"/>
                <a:gd name="T15" fmla="*/ 4 h 107"/>
                <a:gd name="T16" fmla="*/ 1 w 45"/>
                <a:gd name="T17" fmla="*/ 2 h 107"/>
                <a:gd name="T18" fmla="*/ 3 w 45"/>
                <a:gd name="T19" fmla="*/ 0 h 107"/>
                <a:gd name="T20" fmla="*/ 42 w 45"/>
                <a:gd name="T21" fmla="*/ 0 h 107"/>
                <a:gd name="T22" fmla="*/ 44 w 45"/>
                <a:gd name="T23" fmla="*/ 2 h 107"/>
                <a:gd name="T24" fmla="*/ 42 w 45"/>
                <a:gd name="T25" fmla="*/ 4 h 107"/>
                <a:gd name="T26" fmla="*/ 34 w 45"/>
                <a:gd name="T27" fmla="*/ 4 h 107"/>
                <a:gd name="T28" fmla="*/ 34 w 45"/>
                <a:gd name="T29" fmla="*/ 102 h 107"/>
                <a:gd name="T30" fmla="*/ 43 w 45"/>
                <a:gd name="T31" fmla="*/ 102 h 107"/>
                <a:gd name="T32" fmla="*/ 45 w 45"/>
                <a:gd name="T33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107">
                  <a:moveTo>
                    <a:pt x="45" y="104"/>
                  </a:moveTo>
                  <a:cubicBezTo>
                    <a:pt x="45" y="106"/>
                    <a:pt x="45" y="107"/>
                    <a:pt x="43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1" y="107"/>
                    <a:pt x="0" y="106"/>
                    <a:pt x="0" y="104"/>
                  </a:cubicBezTo>
                  <a:cubicBezTo>
                    <a:pt x="0" y="103"/>
                    <a:pt x="1" y="102"/>
                    <a:pt x="2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5" y="102"/>
                    <a:pt x="45" y="103"/>
                    <a:pt x="45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616"/>
            <p:cNvSpPr/>
            <p:nvPr/>
          </p:nvSpPr>
          <p:spPr bwMode="auto">
            <a:xfrm>
              <a:off x="5365190" y="6703359"/>
              <a:ext cx="433388" cy="446088"/>
            </a:xfrm>
            <a:custGeom>
              <a:avLst/>
              <a:gdLst>
                <a:gd name="T0" fmla="*/ 106 w 106"/>
                <a:gd name="T1" fmla="*/ 2 h 109"/>
                <a:gd name="T2" fmla="*/ 104 w 106"/>
                <a:gd name="T3" fmla="*/ 4 h 109"/>
                <a:gd name="T4" fmla="*/ 95 w 106"/>
                <a:gd name="T5" fmla="*/ 4 h 109"/>
                <a:gd name="T6" fmla="*/ 55 w 106"/>
                <a:gd name="T7" fmla="*/ 107 h 109"/>
                <a:gd name="T8" fmla="*/ 53 w 106"/>
                <a:gd name="T9" fmla="*/ 109 h 109"/>
                <a:gd name="T10" fmla="*/ 51 w 106"/>
                <a:gd name="T11" fmla="*/ 107 h 109"/>
                <a:gd name="T12" fmla="*/ 8 w 106"/>
                <a:gd name="T13" fmla="*/ 4 h 109"/>
                <a:gd name="T14" fmla="*/ 2 w 106"/>
                <a:gd name="T15" fmla="*/ 4 h 109"/>
                <a:gd name="T16" fmla="*/ 0 w 106"/>
                <a:gd name="T17" fmla="*/ 2 h 109"/>
                <a:gd name="T18" fmla="*/ 2 w 106"/>
                <a:gd name="T19" fmla="*/ 0 h 109"/>
                <a:gd name="T20" fmla="*/ 41 w 106"/>
                <a:gd name="T21" fmla="*/ 0 h 109"/>
                <a:gd name="T22" fmla="*/ 43 w 106"/>
                <a:gd name="T23" fmla="*/ 2 h 109"/>
                <a:gd name="T24" fmla="*/ 41 w 106"/>
                <a:gd name="T25" fmla="*/ 4 h 109"/>
                <a:gd name="T26" fmla="*/ 35 w 106"/>
                <a:gd name="T27" fmla="*/ 4 h 109"/>
                <a:gd name="T28" fmla="*/ 63 w 106"/>
                <a:gd name="T29" fmla="*/ 73 h 109"/>
                <a:gd name="T30" fmla="*/ 91 w 106"/>
                <a:gd name="T31" fmla="*/ 4 h 109"/>
                <a:gd name="T32" fmla="*/ 80 w 106"/>
                <a:gd name="T33" fmla="*/ 4 h 109"/>
                <a:gd name="T34" fmla="*/ 78 w 106"/>
                <a:gd name="T35" fmla="*/ 2 h 109"/>
                <a:gd name="T36" fmla="*/ 80 w 106"/>
                <a:gd name="T37" fmla="*/ 0 h 109"/>
                <a:gd name="T38" fmla="*/ 104 w 106"/>
                <a:gd name="T39" fmla="*/ 0 h 109"/>
                <a:gd name="T40" fmla="*/ 106 w 106"/>
                <a:gd name="T41" fmla="*/ 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9">
                  <a:moveTo>
                    <a:pt x="106" y="2"/>
                  </a:moveTo>
                  <a:cubicBezTo>
                    <a:pt x="106" y="3"/>
                    <a:pt x="105" y="4"/>
                    <a:pt x="104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8"/>
                    <a:pt x="54" y="109"/>
                    <a:pt x="53" y="109"/>
                  </a:cubicBezTo>
                  <a:cubicBezTo>
                    <a:pt x="52" y="109"/>
                    <a:pt x="51" y="108"/>
                    <a:pt x="51" y="10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3" y="1"/>
                    <a:pt x="43" y="2"/>
                  </a:cubicBezTo>
                  <a:cubicBezTo>
                    <a:pt x="43" y="3"/>
                    <a:pt x="42" y="4"/>
                    <a:pt x="4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9" y="4"/>
                    <a:pt x="78" y="3"/>
                    <a:pt x="78" y="2"/>
                  </a:cubicBezTo>
                  <a:cubicBezTo>
                    <a:pt x="78" y="1"/>
                    <a:pt x="79" y="0"/>
                    <a:pt x="80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0"/>
                    <a:pt x="106" y="1"/>
                    <a:pt x="10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617"/>
            <p:cNvSpPr/>
            <p:nvPr/>
          </p:nvSpPr>
          <p:spPr bwMode="auto">
            <a:xfrm>
              <a:off x="5835090" y="6703359"/>
              <a:ext cx="298450" cy="438150"/>
            </a:xfrm>
            <a:custGeom>
              <a:avLst/>
              <a:gdLst>
                <a:gd name="T0" fmla="*/ 73 w 73"/>
                <a:gd name="T1" fmla="*/ 85 h 107"/>
                <a:gd name="T2" fmla="*/ 73 w 73"/>
                <a:gd name="T3" fmla="*/ 104 h 107"/>
                <a:gd name="T4" fmla="*/ 71 w 73"/>
                <a:gd name="T5" fmla="*/ 107 h 107"/>
                <a:gd name="T6" fmla="*/ 2 w 73"/>
                <a:gd name="T7" fmla="*/ 107 h 107"/>
                <a:gd name="T8" fmla="*/ 0 w 73"/>
                <a:gd name="T9" fmla="*/ 104 h 107"/>
                <a:gd name="T10" fmla="*/ 2 w 73"/>
                <a:gd name="T11" fmla="*/ 102 h 107"/>
                <a:gd name="T12" fmla="*/ 9 w 73"/>
                <a:gd name="T13" fmla="*/ 102 h 107"/>
                <a:gd name="T14" fmla="*/ 9 w 73"/>
                <a:gd name="T15" fmla="*/ 4 h 107"/>
                <a:gd name="T16" fmla="*/ 3 w 73"/>
                <a:gd name="T17" fmla="*/ 4 h 107"/>
                <a:gd name="T18" fmla="*/ 1 w 73"/>
                <a:gd name="T19" fmla="*/ 2 h 107"/>
                <a:gd name="T20" fmla="*/ 3 w 73"/>
                <a:gd name="T21" fmla="*/ 0 h 107"/>
                <a:gd name="T22" fmla="*/ 70 w 73"/>
                <a:gd name="T23" fmla="*/ 0 h 107"/>
                <a:gd name="T24" fmla="*/ 72 w 73"/>
                <a:gd name="T25" fmla="*/ 2 h 107"/>
                <a:gd name="T26" fmla="*/ 72 w 73"/>
                <a:gd name="T27" fmla="*/ 19 h 107"/>
                <a:gd name="T28" fmla="*/ 70 w 73"/>
                <a:gd name="T29" fmla="*/ 22 h 107"/>
                <a:gd name="T30" fmla="*/ 68 w 73"/>
                <a:gd name="T31" fmla="*/ 19 h 107"/>
                <a:gd name="T32" fmla="*/ 68 w 73"/>
                <a:gd name="T33" fmla="*/ 4 h 107"/>
                <a:gd name="T34" fmla="*/ 33 w 73"/>
                <a:gd name="T35" fmla="*/ 4 h 107"/>
                <a:gd name="T36" fmla="*/ 33 w 73"/>
                <a:gd name="T37" fmla="*/ 49 h 107"/>
                <a:gd name="T38" fmla="*/ 63 w 73"/>
                <a:gd name="T39" fmla="*/ 49 h 107"/>
                <a:gd name="T40" fmla="*/ 63 w 73"/>
                <a:gd name="T41" fmla="*/ 41 h 107"/>
                <a:gd name="T42" fmla="*/ 66 w 73"/>
                <a:gd name="T43" fmla="*/ 38 h 107"/>
                <a:gd name="T44" fmla="*/ 68 w 73"/>
                <a:gd name="T45" fmla="*/ 41 h 107"/>
                <a:gd name="T46" fmla="*/ 68 w 73"/>
                <a:gd name="T47" fmla="*/ 61 h 107"/>
                <a:gd name="T48" fmla="*/ 66 w 73"/>
                <a:gd name="T49" fmla="*/ 63 h 107"/>
                <a:gd name="T50" fmla="*/ 63 w 73"/>
                <a:gd name="T51" fmla="*/ 61 h 107"/>
                <a:gd name="T52" fmla="*/ 63 w 73"/>
                <a:gd name="T53" fmla="*/ 53 h 107"/>
                <a:gd name="T54" fmla="*/ 33 w 73"/>
                <a:gd name="T55" fmla="*/ 53 h 107"/>
                <a:gd name="T56" fmla="*/ 33 w 73"/>
                <a:gd name="T57" fmla="*/ 102 h 107"/>
                <a:gd name="T58" fmla="*/ 69 w 73"/>
                <a:gd name="T59" fmla="*/ 102 h 107"/>
                <a:gd name="T60" fmla="*/ 69 w 73"/>
                <a:gd name="T61" fmla="*/ 85 h 107"/>
                <a:gd name="T62" fmla="*/ 71 w 73"/>
                <a:gd name="T63" fmla="*/ 82 h 107"/>
                <a:gd name="T64" fmla="*/ 73 w 73"/>
                <a:gd name="T65" fmla="*/ 8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07">
                  <a:moveTo>
                    <a:pt x="73" y="85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3" y="106"/>
                    <a:pt x="72" y="107"/>
                    <a:pt x="71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1" y="107"/>
                    <a:pt x="0" y="106"/>
                    <a:pt x="0" y="104"/>
                  </a:cubicBezTo>
                  <a:cubicBezTo>
                    <a:pt x="0" y="103"/>
                    <a:pt x="1" y="102"/>
                    <a:pt x="2" y="102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2" y="1"/>
                    <a:pt x="72" y="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21"/>
                    <a:pt x="71" y="22"/>
                    <a:pt x="70" y="22"/>
                  </a:cubicBezTo>
                  <a:cubicBezTo>
                    <a:pt x="69" y="22"/>
                    <a:pt x="68" y="21"/>
                    <a:pt x="68" y="1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39"/>
                    <a:pt x="65" y="38"/>
                    <a:pt x="66" y="38"/>
                  </a:cubicBezTo>
                  <a:cubicBezTo>
                    <a:pt x="67" y="38"/>
                    <a:pt x="68" y="39"/>
                    <a:pt x="68" y="4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2"/>
                    <a:pt x="67" y="63"/>
                    <a:pt x="66" y="63"/>
                  </a:cubicBezTo>
                  <a:cubicBezTo>
                    <a:pt x="65" y="63"/>
                    <a:pt x="63" y="62"/>
                    <a:pt x="63" y="61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3"/>
                    <a:pt x="70" y="82"/>
                    <a:pt x="71" y="82"/>
                  </a:cubicBezTo>
                  <a:cubicBezTo>
                    <a:pt x="72" y="82"/>
                    <a:pt x="73" y="83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618"/>
            <p:cNvSpPr/>
            <p:nvPr/>
          </p:nvSpPr>
          <p:spPr bwMode="auto">
            <a:xfrm>
              <a:off x="4812740" y="7276447"/>
              <a:ext cx="163513" cy="274638"/>
            </a:xfrm>
            <a:custGeom>
              <a:avLst/>
              <a:gdLst>
                <a:gd name="T0" fmla="*/ 0 w 40"/>
                <a:gd name="T1" fmla="*/ 61 h 67"/>
                <a:gd name="T2" fmla="*/ 0 w 40"/>
                <a:gd name="T3" fmla="*/ 54 h 67"/>
                <a:gd name="T4" fmla="*/ 1 w 40"/>
                <a:gd name="T5" fmla="*/ 54 h 67"/>
                <a:gd name="T6" fmla="*/ 20 w 40"/>
                <a:gd name="T7" fmla="*/ 61 h 67"/>
                <a:gd name="T8" fmla="*/ 34 w 40"/>
                <a:gd name="T9" fmla="*/ 50 h 67"/>
                <a:gd name="T10" fmla="*/ 20 w 40"/>
                <a:gd name="T11" fmla="*/ 36 h 67"/>
                <a:gd name="T12" fmla="*/ 1 w 40"/>
                <a:gd name="T13" fmla="*/ 17 h 67"/>
                <a:gd name="T14" fmla="*/ 21 w 40"/>
                <a:gd name="T15" fmla="*/ 0 h 67"/>
                <a:gd name="T16" fmla="*/ 38 w 40"/>
                <a:gd name="T17" fmla="*/ 4 h 67"/>
                <a:gd name="T18" fmla="*/ 36 w 40"/>
                <a:gd name="T19" fmla="*/ 11 h 67"/>
                <a:gd name="T20" fmla="*/ 35 w 40"/>
                <a:gd name="T21" fmla="*/ 11 h 67"/>
                <a:gd name="T22" fmla="*/ 20 w 40"/>
                <a:gd name="T23" fmla="*/ 5 h 67"/>
                <a:gd name="T24" fmla="*/ 8 w 40"/>
                <a:gd name="T25" fmla="*/ 16 h 67"/>
                <a:gd name="T26" fmla="*/ 21 w 40"/>
                <a:gd name="T27" fmla="*/ 29 h 67"/>
                <a:gd name="T28" fmla="*/ 40 w 40"/>
                <a:gd name="T29" fmla="*/ 49 h 67"/>
                <a:gd name="T30" fmla="*/ 19 w 40"/>
                <a:gd name="T31" fmla="*/ 67 h 67"/>
                <a:gd name="T32" fmla="*/ 0 w 40"/>
                <a:gd name="T33" fmla="*/ 6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67">
                  <a:moveTo>
                    <a:pt x="0" y="61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6" y="58"/>
                    <a:pt x="12" y="61"/>
                    <a:pt x="20" y="61"/>
                  </a:cubicBezTo>
                  <a:cubicBezTo>
                    <a:pt x="28" y="61"/>
                    <a:pt x="34" y="57"/>
                    <a:pt x="34" y="50"/>
                  </a:cubicBezTo>
                  <a:cubicBezTo>
                    <a:pt x="34" y="43"/>
                    <a:pt x="30" y="40"/>
                    <a:pt x="20" y="36"/>
                  </a:cubicBezTo>
                  <a:cubicBezTo>
                    <a:pt x="12" y="32"/>
                    <a:pt x="1" y="29"/>
                    <a:pt x="1" y="17"/>
                  </a:cubicBezTo>
                  <a:cubicBezTo>
                    <a:pt x="1" y="7"/>
                    <a:pt x="9" y="0"/>
                    <a:pt x="21" y="0"/>
                  </a:cubicBezTo>
                  <a:cubicBezTo>
                    <a:pt x="26" y="0"/>
                    <a:pt x="33" y="1"/>
                    <a:pt x="38" y="4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0" y="7"/>
                    <a:pt x="24" y="5"/>
                    <a:pt x="20" y="5"/>
                  </a:cubicBezTo>
                  <a:cubicBezTo>
                    <a:pt x="11" y="5"/>
                    <a:pt x="8" y="11"/>
                    <a:pt x="8" y="16"/>
                  </a:cubicBezTo>
                  <a:cubicBezTo>
                    <a:pt x="8" y="22"/>
                    <a:pt x="12" y="25"/>
                    <a:pt x="21" y="29"/>
                  </a:cubicBezTo>
                  <a:cubicBezTo>
                    <a:pt x="30" y="33"/>
                    <a:pt x="40" y="37"/>
                    <a:pt x="40" y="49"/>
                  </a:cubicBezTo>
                  <a:cubicBezTo>
                    <a:pt x="40" y="59"/>
                    <a:pt x="32" y="67"/>
                    <a:pt x="19" y="67"/>
                  </a:cubicBezTo>
                  <a:cubicBezTo>
                    <a:pt x="11" y="67"/>
                    <a:pt x="4" y="64"/>
                    <a:pt x="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619"/>
            <p:cNvSpPr/>
            <p:nvPr/>
          </p:nvSpPr>
          <p:spPr bwMode="auto">
            <a:xfrm>
              <a:off x="5095315" y="7281209"/>
              <a:ext cx="184150" cy="265113"/>
            </a:xfrm>
            <a:custGeom>
              <a:avLst/>
              <a:gdLst>
                <a:gd name="T0" fmla="*/ 113 w 116"/>
                <a:gd name="T1" fmla="*/ 15 h 167"/>
                <a:gd name="T2" fmla="*/ 64 w 116"/>
                <a:gd name="T3" fmla="*/ 15 h 167"/>
                <a:gd name="T4" fmla="*/ 64 w 116"/>
                <a:gd name="T5" fmla="*/ 167 h 167"/>
                <a:gd name="T6" fmla="*/ 49 w 116"/>
                <a:gd name="T7" fmla="*/ 167 h 167"/>
                <a:gd name="T8" fmla="*/ 49 w 116"/>
                <a:gd name="T9" fmla="*/ 15 h 167"/>
                <a:gd name="T10" fmla="*/ 0 w 116"/>
                <a:gd name="T11" fmla="*/ 15 h 167"/>
                <a:gd name="T12" fmla="*/ 0 w 116"/>
                <a:gd name="T13" fmla="*/ 0 h 167"/>
                <a:gd name="T14" fmla="*/ 116 w 116"/>
                <a:gd name="T15" fmla="*/ 0 h 167"/>
                <a:gd name="T16" fmla="*/ 113 w 116"/>
                <a:gd name="T17" fmla="*/ 1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67">
                  <a:moveTo>
                    <a:pt x="113" y="15"/>
                  </a:moveTo>
                  <a:lnTo>
                    <a:pt x="64" y="15"/>
                  </a:lnTo>
                  <a:lnTo>
                    <a:pt x="64" y="167"/>
                  </a:lnTo>
                  <a:lnTo>
                    <a:pt x="49" y="167"/>
                  </a:lnTo>
                  <a:lnTo>
                    <a:pt x="49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3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620"/>
            <p:cNvSpPr/>
            <p:nvPr/>
          </p:nvSpPr>
          <p:spPr bwMode="auto">
            <a:xfrm>
              <a:off x="5381065" y="7281209"/>
              <a:ext cx="196850" cy="265113"/>
            </a:xfrm>
            <a:custGeom>
              <a:avLst/>
              <a:gdLst>
                <a:gd name="T0" fmla="*/ 70 w 124"/>
                <a:gd name="T1" fmla="*/ 103 h 167"/>
                <a:gd name="T2" fmla="*/ 70 w 124"/>
                <a:gd name="T3" fmla="*/ 167 h 167"/>
                <a:gd name="T4" fmla="*/ 54 w 124"/>
                <a:gd name="T5" fmla="*/ 167 h 167"/>
                <a:gd name="T6" fmla="*/ 54 w 124"/>
                <a:gd name="T7" fmla="*/ 103 h 167"/>
                <a:gd name="T8" fmla="*/ 0 w 124"/>
                <a:gd name="T9" fmla="*/ 0 h 167"/>
                <a:gd name="T10" fmla="*/ 18 w 124"/>
                <a:gd name="T11" fmla="*/ 0 h 167"/>
                <a:gd name="T12" fmla="*/ 57 w 124"/>
                <a:gd name="T13" fmla="*/ 74 h 167"/>
                <a:gd name="T14" fmla="*/ 62 w 124"/>
                <a:gd name="T15" fmla="*/ 90 h 167"/>
                <a:gd name="T16" fmla="*/ 70 w 124"/>
                <a:gd name="T17" fmla="*/ 74 h 167"/>
                <a:gd name="T18" fmla="*/ 106 w 124"/>
                <a:gd name="T19" fmla="*/ 0 h 167"/>
                <a:gd name="T20" fmla="*/ 124 w 124"/>
                <a:gd name="T21" fmla="*/ 0 h 167"/>
                <a:gd name="T22" fmla="*/ 70 w 124"/>
                <a:gd name="T23" fmla="*/ 10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67">
                  <a:moveTo>
                    <a:pt x="70" y="103"/>
                  </a:moveTo>
                  <a:lnTo>
                    <a:pt x="70" y="167"/>
                  </a:lnTo>
                  <a:lnTo>
                    <a:pt x="54" y="167"/>
                  </a:lnTo>
                  <a:lnTo>
                    <a:pt x="54" y="10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57" y="74"/>
                  </a:lnTo>
                  <a:lnTo>
                    <a:pt x="62" y="90"/>
                  </a:lnTo>
                  <a:lnTo>
                    <a:pt x="70" y="74"/>
                  </a:lnTo>
                  <a:lnTo>
                    <a:pt x="106" y="0"/>
                  </a:lnTo>
                  <a:lnTo>
                    <a:pt x="124" y="0"/>
                  </a:lnTo>
                  <a:lnTo>
                    <a:pt x="70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621"/>
            <p:cNvSpPr/>
            <p:nvPr/>
          </p:nvSpPr>
          <p:spPr bwMode="auto">
            <a:xfrm>
              <a:off x="5720790" y="7281209"/>
              <a:ext cx="139700" cy="265113"/>
            </a:xfrm>
            <a:custGeom>
              <a:avLst/>
              <a:gdLst>
                <a:gd name="T0" fmla="*/ 88 w 88"/>
                <a:gd name="T1" fmla="*/ 152 h 167"/>
                <a:gd name="T2" fmla="*/ 88 w 88"/>
                <a:gd name="T3" fmla="*/ 167 h 167"/>
                <a:gd name="T4" fmla="*/ 0 w 88"/>
                <a:gd name="T5" fmla="*/ 167 h 167"/>
                <a:gd name="T6" fmla="*/ 0 w 88"/>
                <a:gd name="T7" fmla="*/ 0 h 167"/>
                <a:gd name="T8" fmla="*/ 16 w 88"/>
                <a:gd name="T9" fmla="*/ 0 h 167"/>
                <a:gd name="T10" fmla="*/ 16 w 88"/>
                <a:gd name="T11" fmla="*/ 152 h 167"/>
                <a:gd name="T12" fmla="*/ 88 w 88"/>
                <a:gd name="T13" fmla="*/ 15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67">
                  <a:moveTo>
                    <a:pt x="88" y="152"/>
                  </a:moveTo>
                  <a:lnTo>
                    <a:pt x="88" y="167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52"/>
                  </a:lnTo>
                  <a:lnTo>
                    <a:pt x="88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622"/>
            <p:cNvSpPr/>
            <p:nvPr/>
          </p:nvSpPr>
          <p:spPr bwMode="auto">
            <a:xfrm>
              <a:off x="5995428" y="7281209"/>
              <a:ext cx="142875" cy="265113"/>
            </a:xfrm>
            <a:custGeom>
              <a:avLst/>
              <a:gdLst>
                <a:gd name="T0" fmla="*/ 90 w 90"/>
                <a:gd name="T1" fmla="*/ 152 h 167"/>
                <a:gd name="T2" fmla="*/ 90 w 90"/>
                <a:gd name="T3" fmla="*/ 167 h 167"/>
                <a:gd name="T4" fmla="*/ 0 w 90"/>
                <a:gd name="T5" fmla="*/ 167 h 167"/>
                <a:gd name="T6" fmla="*/ 0 w 90"/>
                <a:gd name="T7" fmla="*/ 0 h 167"/>
                <a:gd name="T8" fmla="*/ 90 w 90"/>
                <a:gd name="T9" fmla="*/ 0 h 167"/>
                <a:gd name="T10" fmla="*/ 90 w 90"/>
                <a:gd name="T11" fmla="*/ 15 h 167"/>
                <a:gd name="T12" fmla="*/ 18 w 90"/>
                <a:gd name="T13" fmla="*/ 15 h 167"/>
                <a:gd name="T14" fmla="*/ 18 w 90"/>
                <a:gd name="T15" fmla="*/ 72 h 167"/>
                <a:gd name="T16" fmla="*/ 80 w 90"/>
                <a:gd name="T17" fmla="*/ 72 h 167"/>
                <a:gd name="T18" fmla="*/ 77 w 90"/>
                <a:gd name="T19" fmla="*/ 87 h 167"/>
                <a:gd name="T20" fmla="*/ 18 w 90"/>
                <a:gd name="T21" fmla="*/ 87 h 167"/>
                <a:gd name="T22" fmla="*/ 18 w 90"/>
                <a:gd name="T23" fmla="*/ 152 h 167"/>
                <a:gd name="T24" fmla="*/ 90 w 90"/>
                <a:gd name="T25" fmla="*/ 15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67">
                  <a:moveTo>
                    <a:pt x="90" y="152"/>
                  </a:moveTo>
                  <a:lnTo>
                    <a:pt x="90" y="167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5"/>
                  </a:lnTo>
                  <a:lnTo>
                    <a:pt x="18" y="15"/>
                  </a:lnTo>
                  <a:lnTo>
                    <a:pt x="18" y="72"/>
                  </a:lnTo>
                  <a:lnTo>
                    <a:pt x="80" y="72"/>
                  </a:lnTo>
                  <a:lnTo>
                    <a:pt x="77" y="87"/>
                  </a:lnTo>
                  <a:lnTo>
                    <a:pt x="18" y="87"/>
                  </a:lnTo>
                  <a:lnTo>
                    <a:pt x="18" y="152"/>
                  </a:lnTo>
                  <a:lnTo>
                    <a:pt x="9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952610" y="7728173"/>
            <a:ext cx="10481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Sed</a:t>
            </a:r>
            <a:r>
              <a:rPr lang="en-US" sz="2000" dirty="0">
                <a:solidFill>
                  <a:schemeClr val="bg1"/>
                </a:solidFill>
              </a:rPr>
              <a:t> ipsum </a:t>
            </a:r>
            <a:r>
              <a:rPr lang="en-US" sz="2000" dirty="0" err="1">
                <a:solidFill>
                  <a:schemeClr val="bg1"/>
                </a:solidFill>
              </a:rPr>
              <a:t>leo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volutpat</a:t>
            </a:r>
            <a:r>
              <a:rPr lang="en-US" sz="2000" dirty="0">
                <a:solidFill>
                  <a:schemeClr val="bg1"/>
                </a:solidFill>
              </a:rPr>
              <a:t> id convallis vitae, </a:t>
            </a:r>
            <a:r>
              <a:rPr lang="en-US" sz="2000" dirty="0" err="1">
                <a:solidFill>
                  <a:schemeClr val="bg1"/>
                </a:solidFill>
              </a:rPr>
              <a:t>mollis</a:t>
            </a:r>
            <a:r>
              <a:rPr lang="en-US" sz="2000" dirty="0">
                <a:solidFill>
                  <a:schemeClr val="bg1"/>
                </a:solidFill>
              </a:rPr>
              <a:t> ac dui. Cum </a:t>
            </a:r>
            <a:r>
              <a:rPr lang="en-US" sz="2000" dirty="0" err="1">
                <a:solidFill>
                  <a:schemeClr val="bg1"/>
                </a:solidFill>
              </a:rPr>
              <a:t>sociis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natoque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penatibus</a:t>
            </a:r>
            <a:r>
              <a:rPr lang="en-US" sz="2000" dirty="0">
                <a:solidFill>
                  <a:schemeClr val="bg1"/>
                </a:solidFill>
              </a:rPr>
              <a:t> et </a:t>
            </a:r>
            <a:r>
              <a:rPr lang="en-US" sz="2000" dirty="0" err="1">
                <a:solidFill>
                  <a:schemeClr val="bg1"/>
                </a:solidFill>
              </a:rPr>
              <a:t>magnis</a:t>
            </a:r>
            <a:r>
              <a:rPr lang="en-US" sz="2000" dirty="0">
                <a:solidFill>
                  <a:schemeClr val="bg1"/>
                </a:solidFill>
              </a:rPr>
              <a:t> dis parturient </a:t>
            </a:r>
            <a:r>
              <a:rPr lang="en-US" sz="2000" dirty="0" err="1">
                <a:solidFill>
                  <a:schemeClr val="bg1"/>
                </a:solidFill>
              </a:rPr>
              <a:t>montes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nascetur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ridiculus</a:t>
            </a:r>
            <a:r>
              <a:rPr lang="en-US" sz="2000" dirty="0">
                <a:solidFill>
                  <a:schemeClr val="bg1"/>
                </a:solidFill>
              </a:rPr>
              <a:t> mus. </a:t>
            </a:r>
            <a:r>
              <a:rPr lang="en-US" sz="2000" dirty="0" err="1">
                <a:solidFill>
                  <a:schemeClr val="bg1"/>
                </a:solidFill>
              </a:rPr>
              <a:t>Nulla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luctus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dapibus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metus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nec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mollis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Etiam</a:t>
            </a:r>
            <a:r>
              <a:rPr lang="en-US" sz="2000" dirty="0">
                <a:solidFill>
                  <a:schemeClr val="bg1"/>
                </a:solidFill>
              </a:rPr>
              <a:t> lacus </a:t>
            </a:r>
            <a:r>
              <a:rPr lang="en-US" sz="2000" dirty="0" err="1">
                <a:solidFill>
                  <a:schemeClr val="bg1"/>
                </a:solidFill>
              </a:rPr>
              <a:t>nulla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bibendum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egestas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suscipit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ut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sollicitudin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massa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1111587" y="10451498"/>
            <a:ext cx="2164001" cy="408623"/>
            <a:chOff x="6464326" y="8365949"/>
            <a:chExt cx="2164001" cy="408623"/>
          </a:xfrm>
        </p:grpSpPr>
        <p:sp>
          <p:nvSpPr>
            <p:cNvPr id="30" name="Rectangle 29"/>
            <p:cNvSpPr/>
            <p:nvPr/>
          </p:nvSpPr>
          <p:spPr>
            <a:xfrm>
              <a:off x="6464326" y="8365949"/>
              <a:ext cx="1677637" cy="408623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VISIT WEBSITE</a:t>
              </a:r>
              <a:endParaRPr lang="en-US" sz="14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141963" y="8365949"/>
              <a:ext cx="486364" cy="408623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alf Frame 31"/>
            <p:cNvSpPr/>
            <p:nvPr/>
          </p:nvSpPr>
          <p:spPr>
            <a:xfrm rot="2700000" flipH="1">
              <a:off x="8240196" y="8480081"/>
              <a:ext cx="180358" cy="180358"/>
            </a:xfrm>
            <a:prstGeom prst="halfFrame">
              <a:avLst>
                <a:gd name="adj1" fmla="val 6739"/>
                <a:gd name="adj2" fmla="val 716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26" y="10557773"/>
            <a:ext cx="21857462" cy="302014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 rot="18900000">
            <a:off x="16086618" y="-1600070"/>
            <a:ext cx="11161865" cy="11161865"/>
          </a:xfrm>
          <a:prstGeom prst="roundRect">
            <a:avLst>
              <a:gd name="adj" fmla="val 2337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 rot="18900000">
            <a:off x="16086618" y="-900563"/>
            <a:ext cx="11161865" cy="11161865"/>
          </a:xfrm>
          <a:prstGeom prst="roundRect">
            <a:avLst>
              <a:gd name="adj" fmla="val 233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3932298" y="2657615"/>
            <a:ext cx="9264278" cy="1862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15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一年生草本</a:t>
            </a:r>
            <a:r>
              <a:rPr lang="en-US" sz="115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sz="115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298" y="4865911"/>
            <a:ext cx="7897023" cy="6718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2"/>
                </a:solidFill>
              </a:rPr>
              <a:t>It's useful for you to write something special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32298" y="7812679"/>
            <a:ext cx="5481519" cy="3551819"/>
            <a:chOff x="3932298" y="7812679"/>
            <a:chExt cx="5481519" cy="3551819"/>
          </a:xfrm>
        </p:grpSpPr>
        <p:sp>
          <p:nvSpPr>
            <p:cNvPr id="12" name="Rectangle 11"/>
            <p:cNvSpPr/>
            <p:nvPr/>
          </p:nvSpPr>
          <p:spPr>
            <a:xfrm>
              <a:off x="3932299" y="7812679"/>
              <a:ext cx="80021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dirty="0" smtClean="0">
                  <a:latin typeface="dt-line-people-01" panose="02000509000000000000" pitchFamily="49" charset="0"/>
                  <a:cs typeface="Arial" panose="020B0604020202020204" pitchFamily="34" charset="0"/>
                </a:rPr>
                <a:t>1</a:t>
              </a:r>
              <a:endParaRPr lang="en-US" sz="8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32299" y="9136118"/>
              <a:ext cx="5060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草本植物 </a:t>
              </a:r>
              <a:r>
                <a:rPr lang="en-US" sz="3600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&gt;</a:t>
              </a:r>
              <a:endParaRPr lang="en-US" sz="36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32298" y="9887170"/>
              <a:ext cx="5481519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Awesome notepad app. It gives you a quick and simple notepad editing experience when you write notes.</a:t>
              </a:r>
              <a:endParaRPr lang="en-US" sz="200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284593" y="7812679"/>
            <a:ext cx="5481519" cy="3551819"/>
            <a:chOff x="10284593" y="7812679"/>
            <a:chExt cx="5481519" cy="3551819"/>
          </a:xfrm>
        </p:grpSpPr>
        <p:sp>
          <p:nvSpPr>
            <p:cNvPr id="15" name="Rectangle 14"/>
            <p:cNvSpPr/>
            <p:nvPr/>
          </p:nvSpPr>
          <p:spPr>
            <a:xfrm>
              <a:off x="10284594" y="7812679"/>
              <a:ext cx="80021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dirty="0" smtClean="0">
                  <a:latin typeface="dt-line-transportation-01" panose="02000509000000000000" pitchFamily="49" charset="0"/>
                  <a:cs typeface="Arial" panose="020B0604020202020204" pitchFamily="34" charset="0"/>
                </a:rPr>
                <a:t>2</a:t>
              </a:r>
              <a:endParaRPr lang="en-US" sz="8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84594" y="9136118"/>
              <a:ext cx="5060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草本植物 </a:t>
              </a:r>
              <a:r>
                <a:rPr lang="en-US" sz="3600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&gt;</a:t>
              </a:r>
              <a:endParaRPr lang="en-US" sz="36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84593" y="9887170"/>
              <a:ext cx="5481519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Quick chat helps you to Keep in touch with your friends and colleagues while working. It has a unique responsive design.</a:t>
              </a:r>
              <a:endParaRPr lang="en-US" sz="2400" dirty="0"/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 rot="18900000">
            <a:off x="3646785" y="1277068"/>
            <a:ext cx="11161865" cy="11161865"/>
          </a:xfrm>
          <a:prstGeom prst="roundRect">
            <a:avLst>
              <a:gd name="adj" fmla="val 2337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 rot="18900000">
            <a:off x="9578524" y="1277069"/>
            <a:ext cx="11161865" cy="11161865"/>
          </a:xfrm>
          <a:prstGeom prst="roundRect">
            <a:avLst>
              <a:gd name="adj" fmla="val 233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87140" y="5457616"/>
            <a:ext cx="99446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3800" b="1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二年生草本</a:t>
            </a:r>
            <a:endParaRPr lang="en-US" sz="13800" b="1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84058" y="1949824"/>
            <a:ext cx="18019059" cy="9816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3" b="10673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32" y="9618598"/>
            <a:ext cx="17877060" cy="30201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672" y="2501294"/>
            <a:ext cx="50838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如果一种产品</a:t>
            </a:r>
            <a:r>
              <a:rPr lang="zh-CN" altLang="en-US" sz="6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使用了</a:t>
            </a:r>
            <a:endParaRPr lang="en-US" altLang="zh-CN" sz="6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altLang="zh-CN" sz="6000" dirty="0" smtClean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"</a:t>
            </a:r>
            <a:r>
              <a:rPr lang="zh-CN" altLang="en-US" sz="6000" dirty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天然</a:t>
            </a:r>
            <a:r>
              <a:rPr lang="en-US" altLang="zh-CN" sz="6000" dirty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"</a:t>
            </a:r>
            <a:r>
              <a:rPr lang="zh-CN" altLang="en-US" sz="6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</a:t>
            </a:r>
            <a:r>
              <a:rPr lang="en-US" altLang="zh-CN" sz="6000" dirty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"</a:t>
            </a:r>
            <a:r>
              <a:rPr lang="zh-CN" altLang="en-US" sz="6000" dirty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</a:t>
            </a:r>
            <a:r>
              <a:rPr lang="en-US" altLang="zh-CN" sz="6000" dirty="0">
                <a:solidFill>
                  <a:schemeClr val="accent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"</a:t>
            </a:r>
            <a:r>
              <a:rPr lang="zh-CN" altLang="en-US" sz="6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等字眼</a:t>
            </a:r>
            <a:r>
              <a:rPr lang="zh-CN" altLang="en-US" sz="6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endParaRPr lang="en-US" altLang="zh-CN" sz="6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6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它</a:t>
            </a:r>
            <a:r>
              <a:rPr lang="zh-CN" altLang="en-US" sz="6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似乎让人感觉安全。</a:t>
            </a:r>
            <a:endParaRPr lang="en-US" sz="6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903254" y="7353677"/>
            <a:ext cx="5481519" cy="3551819"/>
            <a:chOff x="14903254" y="7353677"/>
            <a:chExt cx="5481519" cy="3551819"/>
          </a:xfrm>
        </p:grpSpPr>
        <p:sp>
          <p:nvSpPr>
            <p:cNvPr id="12" name="Rectangle 11"/>
            <p:cNvSpPr/>
            <p:nvPr/>
          </p:nvSpPr>
          <p:spPr>
            <a:xfrm>
              <a:off x="19174185" y="7353677"/>
              <a:ext cx="121058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0" dirty="0">
                  <a:solidFill>
                    <a:srgbClr val="FFFFFF"/>
                  </a:solidFill>
                  <a:latin typeface="dt-line-people-01" panose="02000509000000000000" pitchFamily="49" charset="0"/>
                  <a:cs typeface="Arial" panose="020B0604020202020204" pitchFamily="34" charset="0"/>
                </a:rPr>
                <a:t>a</a:t>
              </a:r>
              <a:endParaRPr lang="en-US" sz="8000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23879" y="8677116"/>
              <a:ext cx="5060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36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草本植物 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&gt;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03254" y="9428168"/>
              <a:ext cx="5481519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000">
                  <a:solidFill>
                    <a:srgbClr val="FFFFFF"/>
                  </a:solidFill>
                </a:rPr>
                <a:t>Awesome notepad app. It gives you a quick and simple notepad editing experience when you write notes.</a:t>
              </a:r>
              <a:endParaRPr lang="en-US" sz="20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 rot="2247267">
            <a:off x="3633702" y="3474561"/>
            <a:ext cx="6905793" cy="6905793"/>
          </a:xfrm>
          <a:prstGeom prst="roundRect">
            <a:avLst>
              <a:gd name="adj" fmla="val 254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 rot="2700000">
            <a:off x="3947601" y="3719000"/>
            <a:ext cx="6277994" cy="6277994"/>
          </a:xfrm>
          <a:prstGeom prst="roundRect">
            <a:avLst>
              <a:gd name="adj" fmla="val 2545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513335" y="3733800"/>
            <a:ext cx="7960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百草无期盼</a:t>
            </a:r>
            <a:r>
              <a:rPr lang="en-US" altLang="zh-CN" sz="7200" dirty="0" smtClean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,</a:t>
            </a:r>
            <a:endParaRPr lang="en-US" altLang="zh-CN" sz="7200" dirty="0" smtClean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7200" dirty="0" smtClean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东方</a:t>
            </a:r>
            <a:r>
              <a:rPr lang="zh-CN" altLang="en-US" sz="72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墨若白</a:t>
            </a:r>
            <a:r>
              <a:rPr lang="en-US" sz="7200" dirty="0" smtClean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sz="7200" dirty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3335" y="6455504"/>
            <a:ext cx="6516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Cras</a:t>
            </a:r>
            <a:r>
              <a:rPr lang="en-US" sz="2000" dirty="0"/>
              <a:t> dictum </a:t>
            </a:r>
            <a:r>
              <a:rPr lang="en-US" sz="2000" dirty="0" err="1"/>
              <a:t>suscipit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, convallis </a:t>
            </a:r>
            <a:r>
              <a:rPr lang="en-US" sz="2000" dirty="0" err="1"/>
              <a:t>vehicula</a:t>
            </a:r>
            <a:r>
              <a:rPr lang="en-US" sz="2000" dirty="0"/>
              <a:t> ex </a:t>
            </a:r>
            <a:r>
              <a:rPr lang="en-US" sz="2000" dirty="0" err="1"/>
              <a:t>dapibus</a:t>
            </a:r>
            <a:r>
              <a:rPr lang="en-US" sz="2000" dirty="0"/>
              <a:t> id.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neque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, </a:t>
            </a:r>
            <a:r>
              <a:rPr lang="en-US" sz="2000" b="1" dirty="0" err="1"/>
              <a:t>faucibus</a:t>
            </a:r>
            <a:r>
              <a:rPr lang="en-US" sz="2000" b="1" dirty="0"/>
              <a:t> </a:t>
            </a:r>
            <a:r>
              <a:rPr lang="en-US" sz="2000" b="1" dirty="0" err="1"/>
              <a:t>eget</a:t>
            </a:r>
            <a:r>
              <a:rPr lang="en-US" sz="2000" b="1" dirty="0"/>
              <a:t> </a:t>
            </a:r>
            <a:r>
              <a:rPr lang="en-US" sz="2000" b="1" dirty="0" err="1"/>
              <a:t>vulputate</a:t>
            </a:r>
            <a:r>
              <a:rPr lang="en-US" sz="2000" b="1" dirty="0"/>
              <a:t> a, </a:t>
            </a:r>
            <a:r>
              <a:rPr lang="en-US" sz="2000" b="1" dirty="0" err="1"/>
              <a:t>viverra</a:t>
            </a:r>
            <a:r>
              <a:rPr lang="en-US" sz="2000" b="1" dirty="0"/>
              <a:t> et diam. Maecenas </a:t>
            </a:r>
            <a:r>
              <a:rPr lang="en-US" sz="2000" b="1" dirty="0" err="1"/>
              <a:t>facilisis</a:t>
            </a:r>
            <a:r>
              <a:rPr lang="en-US" sz="2000" b="1" dirty="0"/>
              <a:t> </a:t>
            </a:r>
            <a:r>
              <a:rPr lang="en-US" sz="2000" b="1" dirty="0" err="1"/>
              <a:t>facilisis</a:t>
            </a:r>
            <a:r>
              <a:rPr lang="en-US" sz="2000" b="1" dirty="0"/>
              <a:t> </a:t>
            </a:r>
            <a:r>
              <a:rPr lang="en-US" sz="2000" b="1" dirty="0" err="1"/>
              <a:t>odio</a:t>
            </a:r>
            <a:r>
              <a:rPr lang="en-US" sz="2000" b="1" dirty="0"/>
              <a:t> id </a:t>
            </a:r>
            <a:r>
              <a:rPr lang="en-US" sz="2000" b="1" dirty="0" err="1"/>
              <a:t>varius</a:t>
            </a:r>
            <a:r>
              <a:rPr lang="en-US" sz="2000" dirty="0"/>
              <a:t>. </a:t>
            </a:r>
            <a:r>
              <a:rPr lang="en-US" sz="2000" dirty="0" err="1"/>
              <a:t>Etiam</a:t>
            </a:r>
            <a:r>
              <a:rPr lang="en-US" sz="2000" dirty="0"/>
              <a:t> </a:t>
            </a:r>
            <a:r>
              <a:rPr lang="en-US" sz="2000" dirty="0" err="1"/>
              <a:t>congue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</a:t>
            </a:r>
            <a:r>
              <a:rPr lang="en-US" sz="2000" dirty="0" err="1"/>
              <a:t>orci</a:t>
            </a:r>
            <a:r>
              <a:rPr lang="en-US" sz="2000" dirty="0"/>
              <a:t> at </a:t>
            </a:r>
            <a:r>
              <a:rPr lang="en-US" sz="2000" dirty="0" err="1"/>
              <a:t>bibendum</a:t>
            </a:r>
            <a:r>
              <a:rPr lang="en-US" sz="2000" dirty="0"/>
              <a:t>. </a:t>
            </a:r>
            <a:endParaRPr lang="en-US" sz="2000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13513335" y="8969801"/>
            <a:ext cx="3047618" cy="84147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Discover All Features &gt;</a:t>
            </a:r>
            <a:endParaRPr lang="en-US" sz="2000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/>
          <p:cNvSpPr/>
          <p:nvPr/>
        </p:nvSpPr>
        <p:spPr>
          <a:xfrm rot="2700000">
            <a:off x="2536973" y="3257792"/>
            <a:ext cx="19926594" cy="19926594"/>
          </a:xfrm>
          <a:prstGeom prst="roundRect">
            <a:avLst>
              <a:gd name="adj" fmla="val 2837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914400" dist="482600" dir="18900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 rot="2700000">
            <a:off x="2536973" y="4126934"/>
            <a:ext cx="19926594" cy="19926594"/>
          </a:xfrm>
          <a:prstGeom prst="roundRect">
            <a:avLst>
              <a:gd name="adj" fmla="val 28378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>
            <a:outerShdw blurRad="914400" dist="482600" dir="18900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 rot="2700000">
            <a:off x="8553993" y="7038681"/>
            <a:ext cx="7733790" cy="2316191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787400" dist="3048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 rot="2700000">
            <a:off x="3378466" y="5027552"/>
            <a:ext cx="7733790" cy="2316191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787400" dist="3048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 rot="2700000">
            <a:off x="5293877" y="2991105"/>
            <a:ext cx="7733790" cy="7733790"/>
          </a:xfrm>
          <a:prstGeom prst="roundRect">
            <a:avLst>
              <a:gd name="adj" fmla="val 28378"/>
            </a:avLst>
          </a:prstGeom>
          <a:ln>
            <a:noFill/>
          </a:ln>
          <a:effectLst>
            <a:outerShdw blurRad="787400" dist="3048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170716" y="4822720"/>
            <a:ext cx="6884894" cy="4916133"/>
            <a:chOff x="6170716" y="4822720"/>
            <a:chExt cx="6884894" cy="4916133"/>
          </a:xfrm>
        </p:grpSpPr>
        <p:sp>
          <p:nvSpPr>
            <p:cNvPr id="15" name="TextBox 14"/>
            <p:cNvSpPr txBox="1"/>
            <p:nvPr/>
          </p:nvSpPr>
          <p:spPr>
            <a:xfrm>
              <a:off x="6170716" y="4822720"/>
              <a:ext cx="688489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b="1" dirty="0">
                  <a:solidFill>
                    <a:srgbClr val="FFFFFF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百草无期盼</a:t>
              </a:r>
              <a:r>
                <a:rPr lang="en-US" altLang="zh-CN" sz="8000" b="1" dirty="0">
                  <a:solidFill>
                    <a:srgbClr val="FFFFFF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,</a:t>
              </a:r>
              <a:r>
                <a:rPr lang="zh-CN" altLang="en-US" sz="8000" b="1" dirty="0">
                  <a:solidFill>
                    <a:srgbClr val="FFFFFF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东方墨若白</a:t>
              </a:r>
              <a:r>
                <a:rPr lang="en-US" sz="8000" dirty="0" smtClean="0">
                  <a:solidFill>
                    <a:srgbClr val="FFFFFF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!</a:t>
              </a:r>
              <a:endParaRPr lang="en-US" sz="8000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70716" y="7239759"/>
              <a:ext cx="6250172" cy="1143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rgbClr val="FFFFFF"/>
                  </a:solidFill>
                </a:rPr>
                <a:t>Creating inspiring ideas and building brands that truly matter to people.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7748438" y="8910694"/>
              <a:ext cx="2765232" cy="82815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  <a:effectLst>
              <a:outerShdw blurRad="787400" dist="3048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GET MORE INFO</a:t>
              </a:r>
              <a:endParaRPr lang="en-US" sz="2400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359063" y="9144000"/>
            <a:ext cx="6028112" cy="4572000"/>
            <a:chOff x="18359063" y="9144000"/>
            <a:chExt cx="6028112" cy="4572000"/>
          </a:xfrm>
        </p:grpSpPr>
        <p:sp>
          <p:nvSpPr>
            <p:cNvPr id="11" name="Rectangle 10"/>
            <p:cNvSpPr/>
            <p:nvPr/>
          </p:nvSpPr>
          <p:spPr>
            <a:xfrm>
              <a:off x="18359063" y="9144000"/>
              <a:ext cx="6028112" cy="45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8632359" y="9669271"/>
              <a:ext cx="5481519" cy="3551819"/>
              <a:chOff x="3222248" y="14600321"/>
              <a:chExt cx="5481519" cy="355181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222249" y="14600321"/>
                <a:ext cx="18473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8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22249" y="15923760"/>
                <a:ext cx="50608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</a:rPr>
                  <a:t>Brain Design &gt;</a:t>
                </a:r>
                <a:endParaRPr lang="en-US" sz="3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222248" y="16674812"/>
                <a:ext cx="5481519" cy="14773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FFFFFF"/>
                    </a:solidFill>
                  </a:rPr>
                  <a:t>Awesome notepad app. It gives you a quick and simple notepad editing experience when you write notes.</a:t>
                </a:r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18359063" y="4572000"/>
            <a:ext cx="6028112" cy="4572000"/>
            <a:chOff x="18359063" y="4572000"/>
            <a:chExt cx="6028112" cy="4572000"/>
          </a:xfrm>
        </p:grpSpPr>
        <p:sp>
          <p:nvSpPr>
            <p:cNvPr id="10" name="Rectangle 9"/>
            <p:cNvSpPr/>
            <p:nvPr/>
          </p:nvSpPr>
          <p:spPr>
            <a:xfrm>
              <a:off x="18359063" y="4572000"/>
              <a:ext cx="6028112" cy="4572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8632359" y="5132082"/>
              <a:ext cx="5481519" cy="3551819"/>
              <a:chOff x="9574543" y="14600321"/>
              <a:chExt cx="5481519" cy="355181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574544" y="14600321"/>
                <a:ext cx="18473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8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574544" y="15923760"/>
                <a:ext cx="50608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</a:rPr>
                  <a:t>Pictoral Design &gt;</a:t>
                </a:r>
                <a:endParaRPr lang="en-US" sz="3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574543" y="16674812"/>
                <a:ext cx="5481519" cy="14773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FFFFFF"/>
                    </a:solidFill>
                  </a:rPr>
                  <a:t>Quick chat helps you to Keep in touch with your friends and colleagues while working. It has a unique responsive design.</a:t>
                </a: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8359063" y="0"/>
            <a:ext cx="6028112" cy="4572000"/>
            <a:chOff x="18359063" y="0"/>
            <a:chExt cx="6028112" cy="4572000"/>
          </a:xfrm>
        </p:grpSpPr>
        <p:sp>
          <p:nvSpPr>
            <p:cNvPr id="9" name="Rectangle 8"/>
            <p:cNvSpPr/>
            <p:nvPr/>
          </p:nvSpPr>
          <p:spPr>
            <a:xfrm>
              <a:off x="18359063" y="0"/>
              <a:ext cx="602811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8632359" y="480593"/>
              <a:ext cx="5481519" cy="3551819"/>
              <a:chOff x="15926839" y="14600321"/>
              <a:chExt cx="5481519" cy="355181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5926840" y="14600321"/>
                <a:ext cx="18473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8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926840" y="15923760"/>
                <a:ext cx="50608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</a:rPr>
                  <a:t>Cluster &gt;</a:t>
                </a:r>
                <a:endParaRPr lang="en-US" sz="3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5926839" y="16674812"/>
                <a:ext cx="5481519" cy="14773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FFFFFF"/>
                    </a:solidFill>
                  </a:rPr>
                  <a:t>This is a very young collection of charts, with the goal of keeping these components very customizable.</a:t>
                </a: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126" y="-598204"/>
            <a:ext cx="4243361" cy="42433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247" y="3592789"/>
            <a:ext cx="4603359" cy="46033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280" y="8901312"/>
            <a:ext cx="3412765" cy="341276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7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r="4495"/>
          <a:stretch>
            <a:fillRect/>
          </a:stretch>
        </p:blipFill>
        <p:spPr/>
      </p:pic>
      <p:sp useBgFill="1">
        <p:nvSpPr>
          <p:cNvPr id="5" name="Freeform: Shape 4"/>
          <p:cNvSpPr/>
          <p:nvPr/>
        </p:nvSpPr>
        <p:spPr>
          <a:xfrm rot="18900000">
            <a:off x="2020889" y="-3163708"/>
            <a:ext cx="20043416" cy="2004341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437429" y="3652122"/>
            <a:ext cx="526034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48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一年生草本</a:t>
            </a:r>
            <a:r>
              <a:rPr lang="en-US" altLang="zh-CN" sz="48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48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229990" y="4637008"/>
            <a:ext cx="4467785" cy="0"/>
            <a:chOff x="16620565" y="4448175"/>
            <a:chExt cx="4467785" cy="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620565" y="4448175"/>
              <a:ext cx="44677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620565" y="4448175"/>
              <a:ext cx="111498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1824921" y="4483119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01</a:t>
            </a:r>
            <a:endParaRPr lang="en-US" sz="1400" b="1"/>
          </a:p>
        </p:txBody>
      </p:sp>
      <p:sp>
        <p:nvSpPr>
          <p:cNvPr id="22" name="TextBox 21"/>
          <p:cNvSpPr txBox="1"/>
          <p:nvPr/>
        </p:nvSpPr>
        <p:spPr>
          <a:xfrm>
            <a:off x="17622191" y="4790896"/>
            <a:ext cx="407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Donec vitae dolor sed urna laoreet consectetur et a odio.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229990" y="6237447"/>
            <a:ext cx="4467785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32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二</a:t>
            </a:r>
            <a:r>
              <a:rPr lang="zh-CN" altLang="en-US" sz="32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年生</a:t>
            </a:r>
            <a:r>
              <a:rPr lang="zh-CN" altLang="en-US" sz="32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</a:t>
            </a:r>
            <a:r>
              <a:rPr lang="en-US" altLang="zh-CN" sz="32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32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8344975" y="6976111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824921" y="6822222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02</a:t>
            </a:r>
            <a:endParaRPr lang="en-US" sz="1400" b="1"/>
          </a:p>
        </p:txBody>
      </p:sp>
      <p:sp>
        <p:nvSpPr>
          <p:cNvPr id="28" name="TextBox 27"/>
          <p:cNvSpPr txBox="1"/>
          <p:nvPr/>
        </p:nvSpPr>
        <p:spPr>
          <a:xfrm>
            <a:off x="17622191" y="7129999"/>
            <a:ext cx="407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Donec vitae dolor sed urna laoreet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7229990" y="8566018"/>
            <a:ext cx="4467785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32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多年生</a:t>
            </a:r>
            <a:r>
              <a:rPr lang="zh-CN" altLang="en-US" sz="32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草本</a:t>
            </a:r>
            <a:r>
              <a:rPr lang="en-US" altLang="zh-CN" sz="32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endParaRPr lang="en-US" altLang="zh-CN" sz="32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7485034" y="9304682"/>
            <a:ext cx="4212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824921" y="9150793"/>
            <a:ext cx="495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03</a:t>
            </a:r>
            <a:endParaRPr lang="en-US" sz="1400" b="1"/>
          </a:p>
        </p:txBody>
      </p:sp>
      <p:sp>
        <p:nvSpPr>
          <p:cNvPr id="32" name="TextBox 31"/>
          <p:cNvSpPr txBox="1"/>
          <p:nvPr/>
        </p:nvSpPr>
        <p:spPr>
          <a:xfrm>
            <a:off x="17622191" y="9458570"/>
            <a:ext cx="407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Donec vitae dolor sed urna laoreet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192425" y="6127100"/>
            <a:ext cx="4921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Etiam lacus nulla, bibendum egestas suscipit ut, sollicitudin eu massa. Phasellus semper quam justo, vel aliquam magna lobortis at. </a:t>
            </a:r>
            <a:endParaRPr lang="en-US" sz="200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21" grpId="0"/>
      <p:bldP spid="22" grpId="0"/>
      <p:bldP spid="23" grpId="0"/>
      <p:bldP spid="27" grpId="0"/>
      <p:bldP spid="28" grpId="0"/>
      <p:bldP spid="29" grpId="0"/>
      <p:bldP spid="31" grpId="0"/>
      <p:bldP spid="32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ISPRING_ULTRA_SCORM_COURSE_ID" val="56452B99-7F34-4485-AB54-4FC2DBA64D2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9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Nova - Blue - Light">
      <a:dk1>
        <a:srgbClr val="0D1220"/>
      </a:dk1>
      <a:lt1>
        <a:srgbClr val="FFFFFF"/>
      </a:lt1>
      <a:dk2>
        <a:srgbClr val="377DFF"/>
      </a:dk2>
      <a:lt2>
        <a:srgbClr val="377DFF"/>
      </a:lt2>
      <a:accent1>
        <a:srgbClr val="377DFF"/>
      </a:accent1>
      <a:accent2>
        <a:srgbClr val="377DFF"/>
      </a:accent2>
      <a:accent3>
        <a:srgbClr val="377DFF"/>
      </a:accent3>
      <a:accent4>
        <a:srgbClr val="377DFF"/>
      </a:accent4>
      <a:accent5>
        <a:srgbClr val="377DFF"/>
      </a:accent5>
      <a:accent6>
        <a:srgbClr val="377DFF"/>
      </a:accent6>
      <a:hlink>
        <a:srgbClr val="2F8299"/>
      </a:hlink>
      <a:folHlink>
        <a:srgbClr val="8C8C8C"/>
      </a:folHlink>
    </a:clrScheme>
    <a:fontScheme name="Nova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主题">
  <a:themeElements>
    <a:clrScheme name="自定义 27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54C4D0"/>
      </a:accent1>
      <a:accent2>
        <a:srgbClr val="5AB1AF"/>
      </a:accent2>
      <a:accent3>
        <a:srgbClr val="BADBDC"/>
      </a:accent3>
      <a:accent4>
        <a:srgbClr val="97CECD"/>
      </a:accent4>
      <a:accent5>
        <a:srgbClr val="9BDDDA"/>
      </a:accent5>
      <a:accent6>
        <a:srgbClr val="75CFD9"/>
      </a:accent6>
      <a:hlink>
        <a:srgbClr val="FFFFFF"/>
      </a:hlink>
      <a:folHlink>
        <a:srgbClr val="595959"/>
      </a:folHlink>
    </a:clrScheme>
    <a:fontScheme name="Nova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9302</Words>
  <Application>WPS 演示</Application>
  <PresentationFormat>自定义</PresentationFormat>
  <Paragraphs>610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4" baseType="lpstr">
      <vt:lpstr>Arial</vt:lpstr>
      <vt:lpstr>宋体</vt:lpstr>
      <vt:lpstr>Wingdings</vt:lpstr>
      <vt:lpstr>方正清刻本悦宋简体</vt:lpstr>
      <vt:lpstr>dt-line-people-01</vt:lpstr>
      <vt:lpstr>dt-line-transportation-01</vt:lpstr>
      <vt:lpstr>Calibri</vt:lpstr>
      <vt:lpstr>微软雅黑</vt:lpstr>
      <vt:lpstr>Arial Unicode MS</vt:lpstr>
      <vt:lpstr>等线</vt:lpstr>
      <vt:lpstr>Open Sans Bold</vt:lpstr>
      <vt:lpstr>dt-line-business-01</vt:lpstr>
      <vt:lpstr>dt-line-industry-01</vt:lpstr>
      <vt:lpstr>dt-line-technology-01</vt:lpstr>
      <vt:lpstr>dt-business-02</vt:lpstr>
      <vt:lpstr>MV Boli</vt:lpstr>
      <vt:lpstr>dt-business-03</vt:lpstr>
      <vt:lpstr>Yu Gothic UI Semibold</vt:lpstr>
      <vt:lpstr>Source Sans Pro</vt:lpstr>
      <vt:lpstr>dt-medical-01</vt:lpstr>
      <vt:lpstr>Segoe Print</vt:lpstr>
      <vt:lpstr>dt-commerce-02</vt:lpstr>
      <vt:lpstr>dt-technology-01</vt:lpstr>
      <vt:lpstr>dt-technology-02</vt:lpstr>
      <vt:lpstr>Century Gothic</vt:lpstr>
      <vt:lpstr>Office 主题</vt:lpstr>
      <vt:lpstr>Office主题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</dc:title>
  <dc:creator>ochgerel enkhbulag</dc:creator>
  <cp:lastModifiedBy>一颗苹果</cp:lastModifiedBy>
  <cp:revision>247</cp:revision>
  <dcterms:created xsi:type="dcterms:W3CDTF">2018-01-04T15:58:00Z</dcterms:created>
  <dcterms:modified xsi:type="dcterms:W3CDTF">2021-09-14T10:10:13Z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FFAE29FEDFA34E5EBAD5FAB002342D4A</vt:lpwstr>
  </property>
  <property fmtid="{D5CDD505-2E9C-101B-9397-08002B2CF9AE}" pid="3" name="KSOProductBuildVer">
    <vt:lpwstr>2052-11.1.0.10700</vt:lpwstr>
  </property>
</Properties>
</file>