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256" r:id="rId3"/>
    <p:sldId id="257" r:id="rId5"/>
    <p:sldId id="259" r:id="rId6"/>
    <p:sldId id="280" r:id="rId7"/>
    <p:sldId id="281" r:id="rId8"/>
    <p:sldId id="265" r:id="rId9"/>
    <p:sldId id="263" r:id="rId10"/>
    <p:sldId id="271" r:id="rId11"/>
    <p:sldId id="264" r:id="rId12"/>
    <p:sldId id="274" r:id="rId13"/>
    <p:sldId id="260" r:id="rId14"/>
    <p:sldId id="282" r:id="rId15"/>
    <p:sldId id="283" r:id="rId16"/>
    <p:sldId id="284" r:id="rId17"/>
    <p:sldId id="277" r:id="rId18"/>
    <p:sldId id="279" r:id="rId19"/>
    <p:sldId id="278" r:id="rId20"/>
    <p:sldId id="272" r:id="rId21"/>
    <p:sldId id="275" r:id="rId22"/>
    <p:sldId id="261" r:id="rId23"/>
    <p:sldId id="270" r:id="rId24"/>
    <p:sldId id="269" r:id="rId25"/>
    <p:sldId id="268" r:id="rId26"/>
    <p:sldId id="273" r:id="rId27"/>
    <p:sldId id="258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D7B"/>
    <a:srgbClr val="FBEEE3"/>
    <a:srgbClr val="A2D2D0"/>
    <a:srgbClr val="9CC1DA"/>
    <a:srgbClr val="96C580"/>
    <a:srgbClr val="91B9CD"/>
    <a:srgbClr val="9DB8C9"/>
    <a:srgbClr val="A0C2D4"/>
    <a:srgbClr val="EFDF62"/>
    <a:srgbClr val="8EB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8" autoAdjust="0"/>
    <p:restoredTop sz="94414" autoAdjust="0"/>
  </p:normalViewPr>
  <p:slideViewPr>
    <p:cSldViewPr snapToGrid="0">
      <p:cViewPr varScale="1">
        <p:scale>
          <a:sx n="107" d="100"/>
          <a:sy n="107" d="100"/>
        </p:scale>
        <p:origin x="1458" y="120"/>
      </p:cViewPr>
      <p:guideLst>
        <p:guide orient="horz" pos="2250"/>
        <p:guide pos="38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1EBE2-D654-4C3D-BCA4-D850954AA0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77F0A-7D0A-4FC1-A3DD-558C658FA0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5F23-255A-4C4F-95DF-9AA04E925A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E057-EFBE-4A05-8307-FA645D6278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叶根友圆趣卡通08" panose="02010601030101010101" pitchFamily="2" charset="-122"/>
              </a:defRPr>
            </a:lvl1pPr>
          </a:lstStyle>
          <a:p>
            <a:fld id="{B2075F23-255A-4C4F-95DF-9AA04E925AF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叶根友圆趣卡通08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叶根友圆趣卡通08" panose="02010601030101010101" pitchFamily="2" charset="-122"/>
              </a:defRPr>
            </a:lvl1pPr>
          </a:lstStyle>
          <a:p>
            <a:fld id="{E48CE057-EFBE-4A05-8307-FA645D6278C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叶根友圆趣卡通08" panose="02010601030101010101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叶根友圆趣卡通08" panose="02010601030101010101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叶根友圆趣卡通08" panose="02010601030101010101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叶根友圆趣卡通08" panose="02010601030101010101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叶根友圆趣卡通08" panose="02010601030101010101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叶根友圆趣卡通08" panose="02010601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.xml"/><Relationship Id="rId16" Type="http://schemas.microsoft.com/office/2007/relationships/hdphoto" Target="../media/image6.wdp"/><Relationship Id="rId15" Type="http://schemas.openxmlformats.org/officeDocument/2006/relationships/image" Target="../media/image5.png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48.png"/><Relationship Id="rId7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51.png"/><Relationship Id="rId13" Type="http://schemas.openxmlformats.org/officeDocument/2006/relationships/tags" Target="../tags/tag18.xml"/><Relationship Id="rId12" Type="http://schemas.openxmlformats.org/officeDocument/2006/relationships/image" Target="../media/image50.png"/><Relationship Id="rId11" Type="http://schemas.openxmlformats.org/officeDocument/2006/relationships/tags" Target="../tags/tag17.xml"/><Relationship Id="rId10" Type="http://schemas.openxmlformats.org/officeDocument/2006/relationships/image" Target="../media/image49.png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tags" Target="../tags/tag19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png"/><Relationship Id="rId2" Type="http://schemas.openxmlformats.org/officeDocument/2006/relationships/tags" Target="../tags/tag20.xml"/><Relationship Id="rId1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63.png"/><Relationship Id="rId7" Type="http://schemas.openxmlformats.org/officeDocument/2006/relationships/image" Target="../media/image44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78.wdp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5" Type="http://schemas.openxmlformats.org/officeDocument/2006/relationships/notesSlide" Target="../notesSlides/notesSlide17.xml"/><Relationship Id="rId14" Type="http://schemas.openxmlformats.org/officeDocument/2006/relationships/slideLayout" Target="../slideLayouts/slideLayout2.xml"/><Relationship Id="rId13" Type="http://schemas.microsoft.com/office/2007/relationships/hdphoto" Target="../media/image82.wdp"/><Relationship Id="rId12" Type="http://schemas.openxmlformats.org/officeDocument/2006/relationships/image" Target="../media/image81.png"/><Relationship Id="rId11" Type="http://schemas.openxmlformats.org/officeDocument/2006/relationships/image" Target="../media/image80.png"/><Relationship Id="rId10" Type="http://schemas.openxmlformats.org/officeDocument/2006/relationships/image" Target="../media/image79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63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31.png"/><Relationship Id="rId2" Type="http://schemas.openxmlformats.org/officeDocument/2006/relationships/image" Target="../media/image83.png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microsoft.com/office/2007/relationships/hdphoto" Target="../media/image6.wdp"/><Relationship Id="rId11" Type="http://schemas.openxmlformats.org/officeDocument/2006/relationships/image" Target="../media/image5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tags" Target="../tags/tag21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image" Target="../media/image85.png"/><Relationship Id="rId7" Type="http://schemas.openxmlformats.org/officeDocument/2006/relationships/image" Target="../media/image92.png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microsoft.com/office/2007/relationships/hdphoto" Target="../media/image89.wdp"/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87.png"/><Relationship Id="rId7" Type="http://schemas.microsoft.com/office/2007/relationships/hdphoto" Target="../media/image98.wdp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microsoft.com/office/2007/relationships/hdphoto" Target="../media/image89.wdp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microsoft.com/office/2007/relationships/hdphoto" Target="../media/image89.wdp"/><Relationship Id="rId2" Type="http://schemas.openxmlformats.org/officeDocument/2006/relationships/image" Target="../media/image88.png"/><Relationship Id="rId1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image" Target="../media/image105.png"/><Relationship Id="rId7" Type="http://schemas.openxmlformats.org/officeDocument/2006/relationships/image" Target="../media/image104.png"/><Relationship Id="rId6" Type="http://schemas.microsoft.com/office/2007/relationships/hdphoto" Target="../media/image98.wdp"/><Relationship Id="rId5" Type="http://schemas.openxmlformats.org/officeDocument/2006/relationships/image" Target="../media/image97.png"/><Relationship Id="rId4" Type="http://schemas.openxmlformats.org/officeDocument/2006/relationships/image" Target="../media/image99.png"/><Relationship Id="rId3" Type="http://schemas.microsoft.com/office/2007/relationships/hdphoto" Target="../media/image89.wdp"/><Relationship Id="rId2" Type="http://schemas.openxmlformats.org/officeDocument/2006/relationships/image" Target="../media/image88.png"/><Relationship Id="rId12" Type="http://schemas.openxmlformats.org/officeDocument/2006/relationships/notesSlide" Target="../notesSlides/notesSlide2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6.png"/><Relationship Id="rId1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tags" Target="../tags/tag11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microsoft.com/office/2007/relationships/hdphoto" Target="../media/image42.wdp"/><Relationship Id="rId6" Type="http://schemas.openxmlformats.org/officeDocument/2006/relationships/image" Target="../media/image41.png"/><Relationship Id="rId5" Type="http://schemas.microsoft.com/office/2007/relationships/hdphoto" Target="../media/image40.wdp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7.png"/><Relationship Id="rId7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矩形 4"/>
          <p:cNvSpPr/>
          <p:nvPr>
            <p:custDataLst>
              <p:tags r:id="rId1"/>
            </p:custDataLst>
          </p:nvPr>
        </p:nvSpPr>
        <p:spPr>
          <a:xfrm>
            <a:off x="0" y="3184516"/>
            <a:ext cx="12192000" cy="3552092"/>
          </a:xfrm>
          <a:prstGeom prst="rect">
            <a:avLst/>
          </a:prstGeom>
          <a:solidFill>
            <a:srgbClr val="A2D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叶根友圆趣卡通08" panose="02010601030101010101" pitchFamily="2" charset="-122"/>
            </a:endParaRPr>
          </a:p>
        </p:txBody>
      </p:sp>
      <p:pic>
        <p:nvPicPr>
          <p:cNvPr id="9" name="PA_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61" y="1114729"/>
            <a:ext cx="4905190" cy="3674819"/>
          </a:xfrm>
          <a:prstGeom prst="rect">
            <a:avLst/>
          </a:prstGeom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04" y="2289551"/>
            <a:ext cx="5076117" cy="4549928"/>
          </a:xfrm>
          <a:prstGeom prst="rect">
            <a:avLst/>
          </a:prstGeom>
        </p:spPr>
      </p:pic>
      <p:sp>
        <p:nvSpPr>
          <p:cNvPr id="2" name="PA_文本框 1"/>
          <p:cNvSpPr txBox="1"/>
          <p:nvPr>
            <p:custDataLst>
              <p:tags r:id="rId6"/>
            </p:custDataLst>
          </p:nvPr>
        </p:nvSpPr>
        <p:spPr>
          <a:xfrm>
            <a:off x="3942771" y="1732381"/>
            <a:ext cx="400438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solidFill>
                  <a:schemeClr val="bg1"/>
                </a:solidFill>
                <a:latin typeface="方正琥珀简体" panose="03000509000000000000" pitchFamily="65" charset="-122"/>
                <a:ea typeface="方正琥珀简体" panose="03000509000000000000" pitchFamily="65" charset="-122"/>
              </a:rPr>
              <a:t>小兔子乖乖</a:t>
            </a:r>
            <a:endParaRPr lang="zh-CN" altLang="en-US" sz="6000" dirty="0">
              <a:solidFill>
                <a:schemeClr val="bg1"/>
              </a:solidFill>
              <a:latin typeface="方正琥珀简体" panose="03000509000000000000" pitchFamily="65" charset="-122"/>
              <a:ea typeface="方正琥珀简体" panose="03000509000000000000" pitchFamily="65" charset="-122"/>
            </a:endParaRPr>
          </a:p>
        </p:txBody>
      </p:sp>
      <p:pic>
        <p:nvPicPr>
          <p:cNvPr id="10" name="PA_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43" y="55"/>
            <a:ext cx="2290296" cy="3989780"/>
          </a:xfrm>
          <a:prstGeom prst="rect">
            <a:avLst/>
          </a:prstGeom>
        </p:spPr>
      </p:pic>
      <p:pic>
        <p:nvPicPr>
          <p:cNvPr id="13" name="PA_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1" y="-305"/>
            <a:ext cx="2140270" cy="3727356"/>
          </a:xfrm>
          <a:prstGeom prst="rect">
            <a:avLst/>
          </a:prstGeom>
        </p:spPr>
      </p:pic>
      <p:sp>
        <p:nvSpPr>
          <p:cNvPr id="18" name="PA_文本框 17"/>
          <p:cNvSpPr txBox="1"/>
          <p:nvPr>
            <p:custDataLst>
              <p:tags r:id="rId11"/>
            </p:custDataLst>
          </p:nvPr>
        </p:nvSpPr>
        <p:spPr>
          <a:xfrm>
            <a:off x="5563396" y="2687695"/>
            <a:ext cx="11649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卡通兔</a:t>
            </a:r>
            <a:endParaRPr lang="zh-CN" altLang="en-US" sz="2400" b="1" dirty="0">
              <a:solidFill>
                <a:schemeClr val="bg1"/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cxnSp>
        <p:nvCxnSpPr>
          <p:cNvPr id="22" name="PA_直接连接符 21"/>
          <p:cNvCxnSpPr/>
          <p:nvPr>
            <p:custDataLst>
              <p:tags r:id="rId12"/>
            </p:custDataLst>
          </p:nvPr>
        </p:nvCxnSpPr>
        <p:spPr>
          <a:xfrm>
            <a:off x="4858529" y="2918528"/>
            <a:ext cx="6982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A_直接连接符 22"/>
          <p:cNvCxnSpPr/>
          <p:nvPr>
            <p:custDataLst>
              <p:tags r:id="rId13"/>
            </p:custDataLst>
          </p:nvPr>
        </p:nvCxnSpPr>
        <p:spPr>
          <a:xfrm>
            <a:off x="6477347" y="2918528"/>
            <a:ext cx="6982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A_图片 1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343884" y="-171601"/>
            <a:ext cx="12979509" cy="1164437"/>
          </a:xfrm>
          <a:prstGeom prst="rect">
            <a:avLst/>
          </a:prstGeom>
        </p:spPr>
      </p:pic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-0.17199 L -0.04961 -0.17106 C -0.05742 -0.1544 -0.05494 -0.16342 -0.0582 -0.14583 L -0.05924 -0.14004 L -0.06028 -0.13379 C -0.06067 -0.13032 -0.06093 -0.12616 -0.06133 -0.12222 C -0.06172 -0.11898 -0.06237 -0.11574 -0.06237 -0.11227 C -0.06237 -0.10208 -0.06185 -0.09166 -0.06133 -0.08148 C -0.06106 -0.07546 -0.0608 -0.06967 -0.06028 -0.06366 C -0.06002 -0.05995 -0.05885 -0.05069 -0.0582 -0.04629 C -0.05781 -0.04444 -0.05768 -0.04213 -0.05703 -0.04028 C -0.05586 -0.03634 -0.05364 -0.0331 -0.05273 -0.02847 L -0.05065 -0.01666 C -0.05026 -0.01481 -0.05039 -0.01227 -0.04961 -0.01111 L -0.04635 -0.00694 C -0.0444 0.00371 -0.04635 -0.00602 -0.0431 0.0044 C -0.03672 0.0257 -0.04726 -0.0044 -0.03672 0.02408 L -0.03242 0.03611 C -0.03177 0.03773 -0.03125 0.03982 -0.03034 0.0419 C -0.02643 0.04884 -0.02526 0.05139 -0.0207 0.05764 C -0.01901 0.05949 -0.01718 0.06134 -0.01536 0.06343 C -0.0125 0.06597 -0.00963 0.06875 -0.0069 0.07107 C -0.00338 0.07384 -0.00143 0.07477 0.00183 0.07685 L 0.00821 0.08472 C 0.00938 0.08588 0.01029 0.0875 0.01146 0.08866 C 0.01576 0.09259 0.02032 0.0956 0.02435 0.1 C 0.02644 0.10278 0.02852 0.10463 0.03073 0.10787 C 0.0349 0.11551 0.03256 0.11204 0.03711 0.11759 C 0.03789 0.11991 0.03828 0.12222 0.03933 0.12361 C 0.04024 0.12477 0.04154 0.12477 0.04258 0.12547 C 0.04466 0.12778 0.04688 0.12917 0.04883 0.13125 C 0.05117 0.1338 0.05287 0.13797 0.05534 0.13935 C 0.06133 0.14283 0.05599 0.13935 0.06185 0.14491 C 0.06315 0.14653 0.06485 0.14699 0.06615 0.14908 C 0.07644 0.16366 0.06849 0.15787 0.07578 0.1625 C 0.07683 0.16482 0.08099 0.17408 0.08216 0.17801 C 0.08269 0.1794 0.08269 0.18195 0.08321 0.1838 C 0.08386 0.18588 0.08477 0.18727 0.08542 0.18959 C 0.08581 0.19144 0.08594 0.19375 0.08646 0.19537 C 0.08698 0.19746 0.08802 0.19908 0.08854 0.20116 C 0.08946 0.20509 0.08998 0.20903 0.09076 0.2132 C 0.09232 0.22246 0.09154 0.2169 0.09284 0.22824 C 0.09323 0.23727 0.09349 0.24584 0.09388 0.25417 C 0.09414 0.25949 0.09414 0.26459 0.09506 0.26968 C 0.09597 0.27454 0.09792 0.27894 0.09935 0.28357 C 0.09896 0.29375 0.09922 0.3044 0.09818 0.31459 C 0.09805 0.31644 0.09388 0.32778 0.09284 0.33033 C 0.09037 0.34422 0.09258 0.34005 0.0875 0.34607 C 0.08646 0.35185 0.08659 0.35301 0.08425 0.3581 C 0.08295 0.36042 0.08125 0.36273 0.07995 0.36551 C 0.0737 0.38033 0.07995 0.37153 0.07357 0.37917 C 0.07292 0.38125 0.07227 0.38334 0.07149 0.38519 C 0.06888 0.39005 0.06589 0.39352 0.06394 0.39884 C 0.06328 0.40093 0.06276 0.40301 0.06185 0.40463 C 0.06081 0.40625 0.05951 0.40718 0.0586 0.40857 C 0.05599 0.41297 0.05365 0.41783 0.05104 0.42246 C 0.04961 0.425 0.04857 0.42801 0.04675 0.43056 C 0.03529 0.44329 0.04024 0.43681 0.02852 0.45371 C 0.02683 0.45648 0.02448 0.45787 0.02331 0.46158 C 0.02188 0.46551 0.01498 0.48449 0.01354 0.48704 C 0.0125 0.48889 0.01133 0.49074 0.01042 0.49283 C 0.00925 0.49537 0.00821 0.49792 0.00716 0.5007 C 0.00638 0.50255 0.00599 0.50486 0.00508 0.50648 C 0.00417 0.5081 0.00287 0.50903 0.00183 0.51019 C 0.00039 0.51435 -0.00169 0.51783 -0.00247 0.52222 C -0.0039 0.53033 -0.00286 0.52616 -0.00573 0.5338 C -0.00638 0.53843 -0.00703 0.54329 -0.00781 0.54769 C -0.0082 0.54954 -0.00885 0.55162 -0.00885 0.55324 C -0.00885 0.56968 -0.00924 0.58634 -0.00781 0.60232 C -0.00742 0.60718 -0.00351 0.61412 -0.00351 0.61435 C -0.00312 0.6169 -0.00286 0.61968 -0.00247 0.62199 C -0.00078 0.63357 -0.00195 0.62199 -0.00026 0.63588 C 0.00039 0.64121 0.00117 0.65255 0.00287 0.65741 L 0.00508 0.66297 C 0.00508 0.66389 0.00664 0.67547 0.00716 0.67685 C 0.00899 0.68125 0.01341 0.68935 0.0168 0.69259 C 0.01784 0.69352 0.01901 0.69375 0.02006 0.69445 C 0.02045 0.6963 0.02123 0.69884 0.02214 0.70047 C 0.02305 0.70232 0.02448 0.70255 0.02539 0.70417 C 0.03308 0.72084 0.02448 0.70903 0.03177 0.71806 C 0.03321 0.72547 0.03386 0.73056 0.03711 0.73727 C 0.03789 0.73889 0.03933 0.73843 0.04037 0.73935 C 0.04141 0.74537 0.04128 0.74607 0.04362 0.75139 C 0.04597 0.75648 0.0474 0.75648 0.04883 0.76273 C 0.04987 0.76667 0.04987 0.7713 0.05104 0.77454 C 0.05391 0.78264 0.05391 0.78102 0.05534 0.79213 C 0.05612 0.79746 0.05664 0.80301 0.05756 0.8081 C 0.05782 0.80996 0.05808 0.81181 0.0586 0.81389 C 0.05912 0.81597 0.06003 0.81736 0.06068 0.81968 C 0.06042 0.83264 0.06029 0.8456 0.05964 0.8588 C 0.05951 0.86088 0.05886 0.8625 0.0586 0.86482 C 0.0569 0.87755 0.05964 0.87871 0.05534 0.87431 L 0.05534 0.87477 L 0.05638 0.87246 " pathEditMode="relative" rAng="0" ptsTypes="AAAAAAAAAAAAAAAAAAAAAAAAAAAAAAAAAAAAAAAAAAAAAAAAAAAAAAAAAAAAAAAAAAAAAAAAAAAAAAAAAAAAAAAAAAAAAA">
                                      <p:cBhvr>
                                        <p:cTn id="33" dur="4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5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-0.05069 L -0.0569 -0.05046 C -0.05664 -0.03148 -0.05651 -0.0125 -0.05586 0.00649 C -0.05573 0.01227 -0.05325 0.01528 -0.05156 0.01991 C -0.04232 0.04653 -0.06302 -0.00439 -0.0431 0.04306 C -0.04193 0.04561 -0.04141 0.04908 -0.03984 0.05047 L -0.03555 0.05417 C -0.03138 0.06343 -0.03073 0.06644 -0.02487 0.07315 C -0.02383 0.07431 -0.02266 0.07454 -0.02161 0.07524 L -0.01198 0.09237 L -0.00872 0.09792 C -0.0069 0.10764 -0.00885 0.10047 -0.00443 0.1095 C -0.00325 0.11181 -0.00247 0.11482 -0.0013 0.11713 C 0.00078 0.12084 0.0026 0.12153 0.00521 0.12269 C 0.00729 0.12686 0.00912 0.13125 0.01159 0.13426 C 0.01263 0.13565 0.01393 0.13658 0.01484 0.1382 C 0.01706 0.1419 0.01888 0.1463 0.02122 0.14977 C 0.0276 0.15857 0.02474 0.1551 0.02982 0.16112 C 0.03086 0.16343 0.03177 0.16667 0.03307 0.16852 C 0.03711 0.17547 0.04596 0.1875 0.04596 0.18774 C 0.04727 0.19213 0.04831 0.19676 0.05026 0.20093 C 0.05117 0.20301 0.05247 0.20463 0.05339 0.20649 C 0.05495 0.20973 0.05625 0.21297 0.05768 0.21644 C 0.05807 0.21899 0.05846 0.2213 0.05872 0.22385 C 0.05951 0.22963 0.06003 0.23519 0.06094 0.24098 C 0.06146 0.24468 0.06263 0.24838 0.06302 0.25232 C 0.06432 0.26412 0.06354 0.25903 0.06524 0.26783 C 0.0651 0.27061 0.0651 0.30741 0.06302 0.32084 C 0.0625 0.32477 0.06003 0.33426 0.05872 0.33797 C 0.05807 0.33982 0.05716 0.34144 0.05664 0.34352 C 0.05612 0.34537 0.05612 0.34746 0.0556 0.34931 C 0.053 0.35695 0.05195 0.35741 0.04805 0.3625 C 0.04688 0.36575 0.04401 0.37362 0.04271 0.37593 C 0.0418 0.37755 0.0405 0.37825 0.03945 0.37963 C 0.03828 0.38149 0.03724 0.38334 0.03633 0.38542 C 0.03542 0.38727 0.03516 0.38982 0.03412 0.39121 C 0.03294 0.3926 0.03125 0.39237 0.02982 0.39306 C 0.0263 0.39676 0.0224 0.4 0.01914 0.4044 C 0.01732 0.40695 0.0138 0.41181 0.01159 0.41389 C 0.01029 0.41551 0.00859 0.41621 0.00729 0.41783 C 0.00573 0.41991 0.00469 0.42338 0.003 0.42547 C 0.00182 0.42709 0.00013 0.42778 -0.0013 0.42917 C -0.00312 0.43102 -0.00482 0.43311 -0.00664 0.43496 C -0.00768 0.4375 -0.00846 0.44051 -0.00976 0.4426 C -0.01107 0.44445 -0.01276 0.44491 -0.01406 0.4463 C -0.01562 0.44815 -0.01693 0.45024 -0.01836 0.45209 C -0.01914 0.45463 -0.01966 0.45741 -0.02057 0.45973 C -0.02135 0.46181 -0.02279 0.46343 -0.0237 0.46551 C -0.02461 0.46713 -0.02526 0.46922 -0.02591 0.47107 C -0.02695 0.47431 -0.02812 0.47732 -0.02917 0.48056 C -0.02956 0.48241 -0.02969 0.48473 -0.03021 0.48635 C -0.03073 0.48843 -0.03164 0.49005 -0.03229 0.49213 C -0.03646 0.50394 -0.03516 0.49977 -0.03763 0.51297 L -0.0388 0.51875 C -0.03919 0.52477 -0.04088 0.54491 -0.04088 0.54931 C -0.04088 0.55301 -0.0401 0.55695 -0.03984 0.56065 C -0.03945 0.56644 -0.03971 0.57987 -0.03763 0.5875 C -0.03711 0.58936 -0.03607 0.59121 -0.03555 0.59306 C -0.03503 0.59514 -0.03503 0.597 -0.0345 0.59885 C -0.0332 0.60278 -0.03164 0.60649 -0.03021 0.61019 L -0.02799 0.61644 C -0.02552 0.6294 -0.02904 0.6132 -0.0237 0.62755 C -0.02318 0.62894 -0.02318 0.63149 -0.02266 0.63311 C -0.02083 0.63889 -0.01875 0.6419 -0.01628 0.64653 C -0.01588 0.64838 -0.01575 0.65047 -0.01523 0.65209 C -0.01185 0.66158 -0.00443 0.67917 -0.00443 0.6794 C -0.00234 0.69028 -0.00482 0.67917 -0.00013 0.69213 C 0.00065 0.69445 0.00091 0.69792 0.00195 0.69977 C 0.00417 0.70463 0.00755 0.70787 0.00951 0.71297 C 0.01563 0.7294 0.00599 0.70487 0.02344 0.73588 C 0.02448 0.73797 0.02539 0.74005 0.02656 0.7419 C 0.03685 0.75602 0.03646 0.75487 0.04596 0.76459 C 0.05859 0.8007 0.04375 0.75996 0.05768 0.79329 C 0.05899 0.79607 0.05964 0.79977 0.06094 0.80255 C 0.06302 0.80718 0.07018 0.81968 0.07383 0.82362 C 0.07474 0.82454 0.07591 0.82477 0.07695 0.82593 C 0.08047 0.83218 0.08073 0.83334 0.08451 0.83727 C 0.08776 0.84028 0.09128 0.84213 0.09414 0.84653 C 0.09688 0.85093 0.10169 0.85973 0.10169 0.85996 C 0.1043 0.87871 0.10104 0.8551 0.10378 0.87732 C 0.10586 0.89399 0.10378 0.87362 0.10599 0.89607 C 0.10417 0.93866 0.10651 0.91112 0.10378 0.92825 C 0.10339 0.93102 0.10143 0.947 0.10052 0.94746 L 0.0974 0.94931 C 0.09701 0.95116 0.09714 0.95348 0.09622 0.9551 C 0.0944 0.95834 0.09206 0.96019 0.08984 0.96274 L 0.08659 0.96644 L 0.08346 0.97014 L 0.08021 0.97408 C 0.07982 0.97593 0.07969 0.97801 0.07917 0.97987 C 0.07487 0.99329 0.07604 0.98959 0.06953 0.997 C 0.06836 0.99815 0.06745 0.99977 0.06628 1.0007 C 0.06524 1.00162 0.06406 1.00162 0.06302 1.00255 C 0.06185 1.00371 0.06107 1.00556 0.0599 1.00649 C 0.05156 1.0132 0.05534 1.00695 0.05234 1.01204 " pathEditMode="relative" rAng="0" ptsTypes="AAAAAAAAAAAAAAAAAAAAAAAAAAAAAAAAAAAAAAAAAAAAAAAAAAAAAAAAAAAAAAAAAAAAAAAAAAAAAAAAAAAAAAAAAAAAAAA">
                                      <p:cBhvr>
                                        <p:cTn id="36" dur="4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5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67641" y="5155475"/>
            <a:ext cx="12760892" cy="3023541"/>
            <a:chOff x="-150496" y="5382805"/>
            <a:chExt cx="12760892" cy="302354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496" y="5455078"/>
              <a:ext cx="6346209" cy="2822724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697" y="5382805"/>
              <a:ext cx="6797699" cy="3023541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501913" y="252318"/>
            <a:ext cx="5663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5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896777">
            <a:off x="119927" y="123703"/>
            <a:ext cx="1365798" cy="1112036"/>
            <a:chOff x="49101" y="210927"/>
            <a:chExt cx="1365798" cy="1112036"/>
          </a:xfrm>
        </p:grpSpPr>
        <p:grpSp>
          <p:nvGrpSpPr>
            <p:cNvPr id="5" name="组合 4"/>
            <p:cNvGrpSpPr/>
            <p:nvPr/>
          </p:nvGrpSpPr>
          <p:grpSpPr>
            <a:xfrm rot="20326640">
              <a:off x="79674" y="210927"/>
              <a:ext cx="1335225" cy="906663"/>
              <a:chOff x="157673" y="263973"/>
              <a:chExt cx="1335225" cy="906663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57673" y="263973"/>
                <a:ext cx="1164541" cy="828323"/>
                <a:chOff x="6456543" y="5178339"/>
                <a:chExt cx="1788135" cy="1246310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6456543" y="5178339"/>
                  <a:ext cx="1471299" cy="1246310"/>
                  <a:chOff x="6399500" y="3492708"/>
                  <a:chExt cx="1471299" cy="1246310"/>
                </a:xfrm>
              </p:grpSpPr>
              <p:pic>
                <p:nvPicPr>
                  <p:cNvPr id="10" name="图片 9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aturation sat="6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964594">
                    <a:off x="6399500" y="3608125"/>
                    <a:ext cx="1130893" cy="1130893"/>
                  </a:xfrm>
                  <a:prstGeom prst="rect">
                    <a:avLst/>
                  </a:prstGeom>
                </p:spPr>
              </p:pic>
              <p:pic>
                <p:nvPicPr>
                  <p:cNvPr id="11" name="图片 10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aturation sat="6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9386612">
                    <a:off x="6739906" y="3492708"/>
                    <a:ext cx="1130893" cy="113089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8761">
                  <a:off x="7113785" y="5218149"/>
                  <a:ext cx="1130893" cy="1130893"/>
                </a:xfrm>
                <a:prstGeom prst="rect">
                  <a:avLst/>
                </a:prstGeom>
              </p:spPr>
            </p:pic>
          </p:grpSp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27379">
                <a:off x="730426" y="408164"/>
                <a:ext cx="762472" cy="762472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108206">
              <a:off x="49101" y="560491"/>
              <a:ext cx="762472" cy="762472"/>
            </a:xfrm>
            <a:prstGeom prst="rect">
              <a:avLst/>
            </a:prstGeom>
          </p:spPr>
        </p:pic>
      </p:grpSp>
      <p:pic>
        <p:nvPicPr>
          <p:cNvPr id="18" name="PA_库_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18" y="1719619"/>
            <a:ext cx="3304485" cy="5138382"/>
          </a:xfrm>
          <a:prstGeom prst="rect">
            <a:avLst/>
          </a:prstGeom>
        </p:spPr>
      </p:pic>
      <p:sp>
        <p:nvSpPr>
          <p:cNvPr id="19" name="淘宝网Chenying0907出品 90"/>
          <p:cNvSpPr/>
          <p:nvPr/>
        </p:nvSpPr>
        <p:spPr>
          <a:xfrm>
            <a:off x="0" y="3773290"/>
            <a:ext cx="7939593" cy="934171"/>
          </a:xfrm>
          <a:custGeom>
            <a:avLst/>
            <a:gdLst>
              <a:gd name="connsiteX0" fmla="*/ 0 w 2985796"/>
              <a:gd name="connsiteY0" fmla="*/ 339457 h 959424"/>
              <a:gd name="connsiteX1" fmla="*/ 1091682 w 2985796"/>
              <a:gd name="connsiteY1" fmla="*/ 955278 h 959424"/>
              <a:gd name="connsiteX2" fmla="*/ 2444621 w 2985796"/>
              <a:gd name="connsiteY2" fmla="*/ 68870 h 959424"/>
              <a:gd name="connsiteX3" fmla="*/ 2985796 w 2985796"/>
              <a:gd name="connsiteY3" fmla="*/ 124853 h 95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96" h="959424">
                <a:moveTo>
                  <a:pt x="0" y="339457"/>
                </a:moveTo>
                <a:cubicBezTo>
                  <a:pt x="342122" y="669916"/>
                  <a:pt x="684245" y="1000376"/>
                  <a:pt x="1091682" y="955278"/>
                </a:cubicBezTo>
                <a:cubicBezTo>
                  <a:pt x="1499119" y="910180"/>
                  <a:pt x="2128935" y="207274"/>
                  <a:pt x="2444621" y="68870"/>
                </a:cubicBezTo>
                <a:cubicBezTo>
                  <a:pt x="2760307" y="-69534"/>
                  <a:pt x="2873051" y="27659"/>
                  <a:pt x="2985796" y="124853"/>
                </a:cubicBezTo>
              </a:path>
            </a:pathLst>
          </a:custGeom>
          <a:noFill/>
          <a:ln>
            <a:solidFill>
              <a:srgbClr val="9CC1D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37D7B"/>
              </a:solidFill>
              <a:cs typeface="+mn-ea"/>
              <a:sym typeface="+mn-lt"/>
            </a:endParaRPr>
          </a:p>
        </p:txBody>
      </p:sp>
      <p:pic>
        <p:nvPicPr>
          <p:cNvPr id="20" name="PA_库_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89" y="2959414"/>
            <a:ext cx="850873" cy="1748047"/>
          </a:xfrm>
          <a:prstGeom prst="rect">
            <a:avLst/>
          </a:prstGeom>
        </p:spPr>
      </p:pic>
      <p:pic>
        <p:nvPicPr>
          <p:cNvPr id="21" name="PA_库_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76">
            <a:off x="3952972" y="3814702"/>
            <a:ext cx="497561" cy="1022197"/>
          </a:xfrm>
          <a:prstGeom prst="rect">
            <a:avLst/>
          </a:prstGeom>
        </p:spPr>
      </p:pic>
      <p:pic>
        <p:nvPicPr>
          <p:cNvPr id="22" name="PA_库_图片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1755" flipH="1">
            <a:off x="893378" y="3953309"/>
            <a:ext cx="509575" cy="1046878"/>
          </a:xfrm>
          <a:prstGeom prst="rect">
            <a:avLst/>
          </a:prstGeom>
        </p:spPr>
      </p:pic>
      <p:sp>
        <p:nvSpPr>
          <p:cNvPr id="24" name="原创设计师QQ：178119980 喵小姐"/>
          <p:cNvSpPr/>
          <p:nvPr/>
        </p:nvSpPr>
        <p:spPr>
          <a:xfrm>
            <a:off x="6047064" y="4848376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0" name="原创设计师QQ：178119980 喵小姐"/>
          <p:cNvSpPr/>
          <p:nvPr/>
        </p:nvSpPr>
        <p:spPr>
          <a:xfrm>
            <a:off x="2056430" y="1934037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1" name="原创设计师QQ：178119980 喵小姐"/>
          <p:cNvSpPr/>
          <p:nvPr/>
        </p:nvSpPr>
        <p:spPr>
          <a:xfrm>
            <a:off x="1533344" y="4894089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1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5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99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4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新月形 14"/>
          <p:cNvSpPr/>
          <p:nvPr/>
        </p:nvSpPr>
        <p:spPr>
          <a:xfrm rot="16381281">
            <a:off x="2590103" y="5194908"/>
            <a:ext cx="620359" cy="2692909"/>
          </a:xfrm>
          <a:prstGeom prst="moon">
            <a:avLst/>
          </a:prstGeom>
          <a:solidFill>
            <a:srgbClr val="F7F3E7"/>
          </a:solidFill>
          <a:ln>
            <a:solidFill>
              <a:srgbClr val="F7F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叶根友圆趣卡通08" panose="02010601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42" y="2632536"/>
            <a:ext cx="2212408" cy="3908826"/>
          </a:xfrm>
          <a:prstGeom prst="rect">
            <a:avLst/>
          </a:prstGeom>
        </p:spPr>
      </p:pic>
      <p:pic>
        <p:nvPicPr>
          <p:cNvPr id="21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538">
            <a:off x="4270518" y="1476069"/>
            <a:ext cx="5870275" cy="4163731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445186" y="2724873"/>
            <a:ext cx="2448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第二部分</a:t>
            </a:r>
            <a:endParaRPr lang="zh-CN" altLang="en-US" sz="4400" b="1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24" name="原创设计师QQ：178119980 喵小姐"/>
          <p:cNvSpPr/>
          <p:nvPr/>
        </p:nvSpPr>
        <p:spPr>
          <a:xfrm>
            <a:off x="6652709" y="3500649"/>
            <a:ext cx="2033060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20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</a:t>
            </a:r>
            <a:endParaRPr lang="en-US" altLang="zh-CN" sz="20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343884" y="-171601"/>
            <a:ext cx="12979509" cy="1164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 invX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6" y="1583140"/>
            <a:ext cx="3173104" cy="31731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4652" y="2969637"/>
            <a:ext cx="370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rgbClr val="F29E9D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卡通可爱兔子</a:t>
            </a:r>
            <a:endParaRPr lang="zh-CN" altLang="en-US" sz="2000" dirty="0">
              <a:solidFill>
                <a:srgbClr val="F29E9D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6537" y="3369747"/>
            <a:ext cx="197892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300" dirty="0">
                <a:solidFill>
                  <a:srgbClr val="152850"/>
                </a:solidFill>
              </a:rPr>
              <a:t>输入文本内容</a:t>
            </a:r>
            <a:endParaRPr lang="zh-CN" altLang="en-US" sz="1200" spc="300" dirty="0" smtClean="0">
              <a:solidFill>
                <a:srgbClr val="15285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98" y="1583140"/>
            <a:ext cx="3173104" cy="317310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83784" y="2969637"/>
            <a:ext cx="370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rgbClr val="F29E9D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卡通可爱兔子</a:t>
            </a:r>
            <a:endParaRPr lang="zh-CN" altLang="en-US" sz="2000" dirty="0">
              <a:solidFill>
                <a:srgbClr val="F29E9D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05669" y="3369747"/>
            <a:ext cx="197892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300" dirty="0">
                <a:solidFill>
                  <a:srgbClr val="152850"/>
                </a:solidFill>
              </a:rPr>
              <a:t>输入文本内容</a:t>
            </a:r>
            <a:endParaRPr lang="zh-CN" altLang="en-US" sz="1200" spc="300" dirty="0" smtClean="0">
              <a:solidFill>
                <a:srgbClr val="15285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73" y="1583140"/>
            <a:ext cx="3173104" cy="317310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910759" y="2969637"/>
            <a:ext cx="370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rgbClr val="F29E9D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卡通可爱兔子</a:t>
            </a:r>
            <a:endParaRPr lang="zh-CN" altLang="en-US" sz="2000" dirty="0">
              <a:solidFill>
                <a:srgbClr val="F29E9D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32644" y="3369747"/>
            <a:ext cx="197892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300" dirty="0">
                <a:solidFill>
                  <a:srgbClr val="152850"/>
                </a:solidFill>
              </a:rPr>
              <a:t>输入文本内容</a:t>
            </a:r>
            <a:endParaRPr lang="zh-CN" altLang="en-US" sz="1200" spc="300" dirty="0" smtClean="0">
              <a:solidFill>
                <a:srgbClr val="15285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05932" y="987107"/>
            <a:ext cx="378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37D7B"/>
                </a:solidFill>
                <a:cs typeface="+mn-ea"/>
                <a:sym typeface="+mn-lt"/>
              </a:rPr>
              <a:t>YOU </a:t>
            </a:r>
            <a:r>
              <a:rPr lang="en-US" altLang="zh-CN" sz="2400" dirty="0" smtClean="0">
                <a:solidFill>
                  <a:srgbClr val="F37D7B"/>
                </a:solidFill>
                <a:cs typeface="+mn-ea"/>
                <a:sym typeface="+mn-lt"/>
              </a:rPr>
              <a:t>TITLE </a:t>
            </a:r>
            <a:r>
              <a:rPr lang="en-US" altLang="zh-CN" sz="2400" dirty="0">
                <a:solidFill>
                  <a:srgbClr val="F37D7B"/>
                </a:solidFill>
                <a:cs typeface="+mn-ea"/>
                <a:sym typeface="+mn-lt"/>
              </a:rPr>
              <a:t>HERE</a:t>
            </a:r>
            <a:endParaRPr lang="zh-CN" altLang="en-US" sz="2400" dirty="0">
              <a:solidFill>
                <a:srgbClr val="F37D7B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21331" y="389032"/>
            <a:ext cx="378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6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  <a:cs typeface="+mn-ea"/>
                <a:sym typeface="+mn-lt"/>
              </a:rPr>
              <a:t>请输入您的标题</a:t>
            </a:r>
            <a:endParaRPr lang="zh-CN" altLang="en-US" sz="3200" spc="6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269047" y="4200744"/>
            <a:ext cx="12760892" cy="3023541"/>
            <a:chOff x="-150496" y="5382805"/>
            <a:chExt cx="12760892" cy="302354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496" y="5455078"/>
              <a:ext cx="6346209" cy="282272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697" y="5382805"/>
              <a:ext cx="6797699" cy="30235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75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7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25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25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0431" y="0"/>
            <a:ext cx="7692574" cy="64044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>
            <a:fillRect/>
          </a:stretch>
        </p:blipFill>
        <p:spPr>
          <a:xfrm>
            <a:off x="-631594" y="329633"/>
            <a:ext cx="5372100" cy="619873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74866" y="2753119"/>
            <a:ext cx="370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 smtClean="0">
                <a:solidFill>
                  <a:srgbClr val="F29E9D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卡通可爱兔子</a:t>
            </a:r>
            <a:endParaRPr lang="zh-CN" altLang="en-US" dirty="0">
              <a:solidFill>
                <a:srgbClr val="F29E9D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7686" y="3380800"/>
            <a:ext cx="354349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300" dirty="0">
                <a:solidFill>
                  <a:srgbClr val="152850"/>
                </a:solidFill>
              </a:rPr>
              <a:t>输入文本内容 输入文本内容 </a:t>
            </a:r>
            <a:endParaRPr lang="zh-CN" altLang="en-US" sz="1400" spc="300" dirty="0" smtClean="0">
              <a:solidFill>
                <a:srgbClr val="15285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8 L -4.79167E-6 -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8038531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217517" y="4063304"/>
            <a:ext cx="370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 smtClean="0">
                <a:solidFill>
                  <a:srgbClr val="F29E9D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卡通可爱兔子</a:t>
            </a:r>
            <a:endParaRPr lang="zh-CN" altLang="en-US" dirty="0">
              <a:solidFill>
                <a:srgbClr val="F29E9D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7517" y="4927761"/>
            <a:ext cx="61649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pc="300" dirty="0">
                <a:solidFill>
                  <a:srgbClr val="152850"/>
                </a:solidFill>
              </a:rPr>
              <a:t>输入文本内容 </a:t>
            </a:r>
            <a:endParaRPr lang="en-US" altLang="zh-CN" sz="1400" spc="300" dirty="0" smtClean="0">
              <a:solidFill>
                <a:srgbClr val="152850"/>
              </a:solidFill>
            </a:endParaRPr>
          </a:p>
          <a:p>
            <a:r>
              <a:rPr lang="en-US" altLang="zh-CN" sz="1400" spc="300" dirty="0">
                <a:solidFill>
                  <a:srgbClr val="152850"/>
                </a:solidFill>
              </a:rPr>
              <a:t>输入文本内容 </a:t>
            </a:r>
            <a:endParaRPr lang="zh-CN" altLang="en-US" sz="1400" spc="300" dirty="0" smtClean="0">
              <a:solidFill>
                <a:srgbClr val="152850"/>
              </a:solidFill>
            </a:endParaRPr>
          </a:p>
        </p:txBody>
      </p:sp>
      <p:pic>
        <p:nvPicPr>
          <p:cNvPr id="6" name="PA_库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26" y="100960"/>
            <a:ext cx="3458587" cy="67570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9" y="1779061"/>
            <a:ext cx="3633573" cy="413119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30" y="731941"/>
            <a:ext cx="6405831" cy="64058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37755" y="257278"/>
            <a:ext cx="5798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1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3890327" y="3228927"/>
            <a:ext cx="5327328" cy="2621026"/>
            <a:chOff x="3890609" y="3451747"/>
            <a:chExt cx="5327328" cy="262102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09800">
              <a:off x="7269833" y="3174043"/>
              <a:ext cx="1670400" cy="222580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609" y="3647036"/>
              <a:ext cx="1820440" cy="2425737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58" y="1214137"/>
            <a:ext cx="1245273" cy="165932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630" y="1052171"/>
            <a:ext cx="1633490" cy="2176625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657318" y="2202783"/>
            <a:ext cx="255839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zh-CN" alt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  <a:sym typeface="+mn-ea"/>
              </a:rPr>
              <a:t>输入文本内容</a:t>
            </a:r>
            <a:endParaRPr lang="zh-CN" altLang="en-US" sz="2400" dirty="0" smtClean="0">
              <a:solidFill>
                <a:schemeClr val="accent5">
                  <a:lumMod val="60000"/>
                  <a:lumOff val="40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endParaRPr lang="en-US" altLang="zh-CN" sz="2400" dirty="0" smtClean="0">
              <a:solidFill>
                <a:srgbClr val="F37D7B"/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114578" y="2180190"/>
            <a:ext cx="294640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 startAt="2"/>
            </a:pPr>
            <a:r>
              <a:rPr altLang="zh-CN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</a:rPr>
              <a:t>输入文本内容</a:t>
            </a:r>
            <a:endParaRPr altLang="zh-CN" sz="2400" dirty="0">
              <a:solidFill>
                <a:schemeClr val="accent5">
                  <a:lumMod val="60000"/>
                  <a:lumOff val="40000"/>
                </a:schemeClr>
              </a:solidFill>
              <a:latin typeface="叶根友圆趣卡通08" panose="02010601030101010101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8787">
            <a:off x="7111799" y="-3073469"/>
            <a:ext cx="6587270" cy="439151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540">
            <a:off x="281876" y="56858"/>
            <a:ext cx="589498" cy="1277246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-150496" y="5437397"/>
            <a:ext cx="12760892" cy="3023541"/>
            <a:chOff x="-150496" y="5382805"/>
            <a:chExt cx="12760892" cy="302354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496" y="5455078"/>
              <a:ext cx="6346209" cy="282272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697" y="5382805"/>
              <a:ext cx="6797699" cy="30235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3867609" y="3143959"/>
            <a:ext cx="19706639" cy="7098634"/>
            <a:chOff x="-2874591" y="6801878"/>
            <a:chExt cx="19706639" cy="7098634"/>
          </a:xfrm>
        </p:grpSpPr>
        <p:grpSp>
          <p:nvGrpSpPr>
            <p:cNvPr id="35" name="组合 34"/>
            <p:cNvGrpSpPr/>
            <p:nvPr/>
          </p:nvGrpSpPr>
          <p:grpSpPr>
            <a:xfrm rot="21337513">
              <a:off x="1823696" y="6801878"/>
              <a:ext cx="10452522" cy="7098634"/>
              <a:chOff x="-3199610" y="6750186"/>
              <a:chExt cx="10452521" cy="7098635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136775">
                <a:off x="-3199610" y="6750186"/>
                <a:ext cx="6587270" cy="4391513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39772">
                <a:off x="665641" y="9457308"/>
                <a:ext cx="6587270" cy="4391513"/>
              </a:xfrm>
              <a:prstGeom prst="rect">
                <a:avLst/>
              </a:prstGeom>
            </p:spPr>
          </p:pic>
        </p:grpSp>
        <p:grpSp>
          <p:nvGrpSpPr>
            <p:cNvPr id="36" name="组合 35"/>
            <p:cNvGrpSpPr/>
            <p:nvPr/>
          </p:nvGrpSpPr>
          <p:grpSpPr>
            <a:xfrm>
              <a:off x="-2874591" y="6829909"/>
              <a:ext cx="19706639" cy="7025679"/>
              <a:chOff x="-2734603" y="2870804"/>
              <a:chExt cx="19706639" cy="7025679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-2734603" y="2870804"/>
                <a:ext cx="10560555" cy="6933234"/>
                <a:chOff x="-2734603" y="2870804"/>
                <a:chExt cx="10560555" cy="6933234"/>
              </a:xfrm>
            </p:grpSpPr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136775">
                  <a:off x="-2734603" y="2870804"/>
                  <a:ext cx="6587270" cy="4391513"/>
                </a:xfrm>
                <a:prstGeom prst="rect">
                  <a:avLst/>
                </a:prstGeom>
              </p:spPr>
            </p:pic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001297">
                  <a:off x="1238682" y="5412525"/>
                  <a:ext cx="6587270" cy="4391513"/>
                </a:xfrm>
                <a:prstGeom prst="rect">
                  <a:avLst/>
                </a:prstGeom>
              </p:spPr>
            </p:pic>
          </p:grpSp>
          <p:grpSp>
            <p:nvGrpSpPr>
              <p:cNvPr id="38" name="组合 37"/>
              <p:cNvGrpSpPr/>
              <p:nvPr/>
            </p:nvGrpSpPr>
            <p:grpSpPr>
              <a:xfrm rot="21337513">
                <a:off x="6574935" y="2920048"/>
                <a:ext cx="10397101" cy="6976435"/>
                <a:chOff x="-2719313" y="2853535"/>
                <a:chExt cx="10397099" cy="6976437"/>
              </a:xfrm>
            </p:grpSpPr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136775">
                  <a:off x="-2719313" y="2853535"/>
                  <a:ext cx="6587270" cy="4391513"/>
                </a:xfrm>
                <a:prstGeom prst="rect">
                  <a:avLst/>
                </a:prstGeom>
              </p:spPr>
            </p:pic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239772">
                  <a:off x="1090516" y="5438459"/>
                  <a:ext cx="6587270" cy="439151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24" y="3182843"/>
            <a:ext cx="1074346" cy="10737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87" y="3186892"/>
            <a:ext cx="1137490" cy="11403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95" y="3115882"/>
            <a:ext cx="1212605" cy="120768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35677" y="329241"/>
            <a:ext cx="4164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2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25542" y="171597"/>
            <a:ext cx="733983" cy="1381042"/>
            <a:chOff x="2195285" y="1831422"/>
            <a:chExt cx="733983" cy="138104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43565">
              <a:off x="2339770" y="1831422"/>
              <a:ext cx="589498" cy="127724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9477">
              <a:off x="2195285" y="1935218"/>
              <a:ext cx="589498" cy="1277246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07" y="1438369"/>
            <a:ext cx="1433050" cy="20170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93" y="1457395"/>
            <a:ext cx="1380392" cy="20408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757" y="1457395"/>
            <a:ext cx="1390196" cy="20553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401">
            <a:off x="8838785" y="-395054"/>
            <a:ext cx="3249677" cy="1646503"/>
          </a:xfrm>
          <a:prstGeom prst="rect">
            <a:avLst/>
          </a:prstGeom>
        </p:spPr>
      </p:pic>
      <p:sp>
        <p:nvSpPr>
          <p:cNvPr id="27" name="原创设计师QQ：178119980 喵小姐"/>
          <p:cNvSpPr/>
          <p:nvPr/>
        </p:nvSpPr>
        <p:spPr>
          <a:xfrm>
            <a:off x="1447755" y="3918240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28" name="原创设计师QQ：178119980 喵小姐"/>
          <p:cNvSpPr/>
          <p:nvPr/>
        </p:nvSpPr>
        <p:spPr>
          <a:xfrm>
            <a:off x="5106236" y="4634520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29" name="原创设计师QQ：178119980 喵小姐"/>
          <p:cNvSpPr/>
          <p:nvPr/>
        </p:nvSpPr>
        <p:spPr>
          <a:xfrm>
            <a:off x="8698103" y="3763521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29583 0.0009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4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995 L -0.3069 -0.0104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52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50"/>
                            </p:stCondLst>
                            <p:childTnLst>
                              <p:par>
                                <p:cTn id="1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100"/>
                            </p:stCondLst>
                            <p:childTnLst>
                              <p:par>
                                <p:cTn id="1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-3867609" y="3143959"/>
            <a:ext cx="19706639" cy="7098634"/>
            <a:chOff x="-2874591" y="6801878"/>
            <a:chExt cx="19706639" cy="7098634"/>
          </a:xfrm>
        </p:grpSpPr>
        <p:grpSp>
          <p:nvGrpSpPr>
            <p:cNvPr id="75" name="组合 74"/>
            <p:cNvGrpSpPr/>
            <p:nvPr/>
          </p:nvGrpSpPr>
          <p:grpSpPr>
            <a:xfrm rot="21337513">
              <a:off x="1823696" y="6801878"/>
              <a:ext cx="10452522" cy="7098634"/>
              <a:chOff x="-3199610" y="6750186"/>
              <a:chExt cx="10452521" cy="7098635"/>
            </a:xfrm>
          </p:grpSpPr>
          <p:pic>
            <p:nvPicPr>
              <p:cNvPr id="76" name="图片 75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136775">
                <a:off x="-3199610" y="6750186"/>
                <a:ext cx="6587270" cy="4391513"/>
              </a:xfrm>
              <a:prstGeom prst="rect">
                <a:avLst/>
              </a:prstGeom>
            </p:spPr>
          </p:pic>
          <p:pic>
            <p:nvPicPr>
              <p:cNvPr id="77" name="图片 7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39772">
                <a:off x="665641" y="9457308"/>
                <a:ext cx="6587270" cy="4391513"/>
              </a:xfrm>
              <a:prstGeom prst="rect">
                <a:avLst/>
              </a:prstGeom>
            </p:spPr>
          </p:pic>
        </p:grpSp>
        <p:grpSp>
          <p:nvGrpSpPr>
            <p:cNvPr id="82" name="组合 81"/>
            <p:cNvGrpSpPr/>
            <p:nvPr/>
          </p:nvGrpSpPr>
          <p:grpSpPr>
            <a:xfrm>
              <a:off x="-2874591" y="6829909"/>
              <a:ext cx="19706639" cy="7025679"/>
              <a:chOff x="-2734603" y="2870804"/>
              <a:chExt cx="19706639" cy="7025679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-2734603" y="2870804"/>
                <a:ext cx="10560555" cy="6933234"/>
                <a:chOff x="-2734603" y="2870804"/>
                <a:chExt cx="10560555" cy="6933234"/>
              </a:xfrm>
            </p:grpSpPr>
            <p:pic>
              <p:nvPicPr>
                <p:cNvPr id="68" name="图片 67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136775">
                  <a:off x="-2734603" y="2870804"/>
                  <a:ext cx="6587270" cy="4391513"/>
                </a:xfrm>
                <a:prstGeom prst="rect">
                  <a:avLst/>
                </a:prstGeom>
              </p:spPr>
            </p:pic>
            <p:pic>
              <p:nvPicPr>
                <p:cNvPr id="73" name="图片 72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001297">
                  <a:off x="1238682" y="5412525"/>
                  <a:ext cx="6587270" cy="4391513"/>
                </a:xfrm>
                <a:prstGeom prst="rect">
                  <a:avLst/>
                </a:prstGeom>
              </p:spPr>
            </p:pic>
          </p:grpSp>
          <p:grpSp>
            <p:nvGrpSpPr>
              <p:cNvPr id="79" name="组合 78"/>
              <p:cNvGrpSpPr/>
              <p:nvPr/>
            </p:nvGrpSpPr>
            <p:grpSpPr>
              <a:xfrm rot="21337513">
                <a:off x="6574935" y="2920048"/>
                <a:ext cx="10397101" cy="6976435"/>
                <a:chOff x="-2719313" y="2853535"/>
                <a:chExt cx="10397099" cy="6976437"/>
              </a:xfrm>
            </p:grpSpPr>
            <p:pic>
              <p:nvPicPr>
                <p:cNvPr id="80" name="图片 79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136775">
                  <a:off x="-2719313" y="2853535"/>
                  <a:ext cx="6587270" cy="4391513"/>
                </a:xfrm>
                <a:prstGeom prst="rect">
                  <a:avLst/>
                </a:prstGeom>
              </p:spPr>
            </p:pic>
            <p:pic>
              <p:nvPicPr>
                <p:cNvPr id="81" name="图片 80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239772">
                  <a:off x="1090516" y="5438459"/>
                  <a:ext cx="6587270" cy="439151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66" name="图片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048" y="1923431"/>
            <a:ext cx="2292301" cy="3054491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-75793" y="-311374"/>
            <a:ext cx="12438761" cy="3023692"/>
            <a:chOff x="515049" y="-409662"/>
            <a:chExt cx="12438761" cy="3023692"/>
          </a:xfrm>
        </p:grpSpPr>
        <p:grpSp>
          <p:nvGrpSpPr>
            <p:cNvPr id="65" name="组合 64"/>
            <p:cNvGrpSpPr/>
            <p:nvPr/>
          </p:nvGrpSpPr>
          <p:grpSpPr>
            <a:xfrm>
              <a:off x="515049" y="-409662"/>
              <a:ext cx="9291193" cy="3023692"/>
              <a:chOff x="452237" y="-635842"/>
              <a:chExt cx="12906770" cy="4425207"/>
            </a:xfrm>
          </p:grpSpPr>
          <p:pic>
            <p:nvPicPr>
              <p:cNvPr id="69" name="图片 6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73254">
                <a:off x="452237" y="-635842"/>
                <a:ext cx="5518809" cy="2789556"/>
              </a:xfrm>
              <a:prstGeom prst="rect">
                <a:avLst/>
              </a:prstGeom>
            </p:spPr>
          </p:pic>
          <p:pic>
            <p:nvPicPr>
              <p:cNvPr id="70" name="图片 6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76553">
                <a:off x="4592378" y="-316287"/>
                <a:ext cx="8766629" cy="4105652"/>
              </a:xfrm>
              <a:prstGeom prst="rect">
                <a:avLst/>
              </a:prstGeom>
            </p:spPr>
          </p:pic>
        </p:grp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1257">
              <a:off x="8980986" y="-330745"/>
              <a:ext cx="3972824" cy="1906072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89" y="2268456"/>
            <a:ext cx="1309173" cy="1744473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524" y="2760677"/>
            <a:ext cx="2292301" cy="3054491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3520815" y="569939"/>
            <a:ext cx="1813875" cy="2607482"/>
            <a:chOff x="3520815" y="274519"/>
            <a:chExt cx="1813875" cy="2607482"/>
          </a:xfrm>
        </p:grpSpPr>
        <p:grpSp>
          <p:nvGrpSpPr>
            <p:cNvPr id="46" name="组合 45"/>
            <p:cNvGrpSpPr/>
            <p:nvPr/>
          </p:nvGrpSpPr>
          <p:grpSpPr>
            <a:xfrm>
              <a:off x="3520815" y="1493200"/>
              <a:ext cx="1813875" cy="1388801"/>
              <a:chOff x="710684" y="4846316"/>
              <a:chExt cx="1813875" cy="1388801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710684" y="4846316"/>
                <a:ext cx="1813875" cy="1388801"/>
                <a:chOff x="710684" y="4846316"/>
                <a:chExt cx="1813875" cy="1388801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710684" y="4846316"/>
                  <a:ext cx="1813875" cy="1388801"/>
                </a:xfrm>
                <a:prstGeom prst="rect">
                  <a:avLst/>
                </a:prstGeom>
                <a:solidFill>
                  <a:srgbClr val="FDD9DD"/>
                </a:solidFill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>
                  <a:off x="744715" y="5823504"/>
                  <a:ext cx="1745811" cy="376641"/>
                </a:xfrm>
                <a:prstGeom prst="rect">
                  <a:avLst/>
                </a:prstGeom>
                <a:solidFill>
                  <a:srgbClr val="FEF8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latin typeface="叶根友圆趣卡通08" panose="02010601030101010101" pitchFamily="2" charset="-122"/>
                  </a:endParaRPr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1063605" y="4992190"/>
                <a:ext cx="1108029" cy="900753"/>
                <a:chOff x="1124687" y="4992189"/>
                <a:chExt cx="1108029" cy="900753"/>
              </a:xfrm>
            </p:grpSpPr>
            <p:pic>
              <p:nvPicPr>
                <p:cNvPr id="30" name="图片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0484" y="5004032"/>
                  <a:ext cx="720844" cy="877069"/>
                </a:xfrm>
                <a:prstGeom prst="rect">
                  <a:avLst/>
                </a:prstGeom>
              </p:spPr>
            </p:pic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chemeClr val="bg1">
                      <a:lumMod val="50000"/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4687" y="4992189"/>
                  <a:ext cx="1108029" cy="900753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0" name="直接连接符 19"/>
            <p:cNvCxnSpPr/>
            <p:nvPr/>
          </p:nvCxnSpPr>
          <p:spPr>
            <a:xfrm>
              <a:off x="4532318" y="274519"/>
              <a:ext cx="21025" cy="124693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组合 84"/>
          <p:cNvGrpSpPr/>
          <p:nvPr/>
        </p:nvGrpSpPr>
        <p:grpSpPr>
          <a:xfrm>
            <a:off x="1767119" y="369609"/>
            <a:ext cx="1813875" cy="5071743"/>
            <a:chOff x="1767119" y="369609"/>
            <a:chExt cx="1813875" cy="5071743"/>
          </a:xfrm>
        </p:grpSpPr>
        <p:grpSp>
          <p:nvGrpSpPr>
            <p:cNvPr id="36" name="组合 35"/>
            <p:cNvGrpSpPr/>
            <p:nvPr/>
          </p:nvGrpSpPr>
          <p:grpSpPr>
            <a:xfrm>
              <a:off x="1767119" y="3904836"/>
              <a:ext cx="1813875" cy="1536516"/>
              <a:chOff x="2950654" y="1897915"/>
              <a:chExt cx="1813875" cy="1536516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950654" y="1984255"/>
                <a:ext cx="1813875" cy="1243906"/>
              </a:xfrm>
              <a:prstGeom prst="rect">
                <a:avLst/>
              </a:prstGeom>
              <a:solidFill>
                <a:srgbClr val="92CBBC"/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叶根友圆趣卡通08" panose="02010601030101010101" pitchFamily="2" charset="-122"/>
                </a:endParaRPr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5454" y="1897915"/>
                <a:ext cx="1153108" cy="1536516"/>
              </a:xfrm>
              <a:prstGeom prst="rect">
                <a:avLst/>
              </a:prstGeom>
            </p:spPr>
          </p:pic>
        </p:grpSp>
        <p:cxnSp>
          <p:nvCxnSpPr>
            <p:cNvPr id="50" name="直接连接符 49"/>
            <p:cNvCxnSpPr/>
            <p:nvPr/>
          </p:nvCxnSpPr>
          <p:spPr>
            <a:xfrm>
              <a:off x="2637472" y="369609"/>
              <a:ext cx="33812" cy="360460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组合 83"/>
          <p:cNvGrpSpPr/>
          <p:nvPr/>
        </p:nvGrpSpPr>
        <p:grpSpPr>
          <a:xfrm>
            <a:off x="610794" y="683664"/>
            <a:ext cx="1119292" cy="2423379"/>
            <a:chOff x="664909" y="720580"/>
            <a:chExt cx="1119292" cy="2423379"/>
          </a:xfrm>
        </p:grpSpPr>
        <p:grpSp>
          <p:nvGrpSpPr>
            <p:cNvPr id="71" name="组合 70"/>
            <p:cNvGrpSpPr/>
            <p:nvPr/>
          </p:nvGrpSpPr>
          <p:grpSpPr>
            <a:xfrm>
              <a:off x="664909" y="1692531"/>
              <a:ext cx="1119292" cy="1451428"/>
              <a:chOff x="664909" y="1692531"/>
              <a:chExt cx="1119292" cy="1451428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64909" y="1692531"/>
                <a:ext cx="1119292" cy="1451428"/>
              </a:xfrm>
              <a:prstGeom prst="rect">
                <a:avLst/>
              </a:prstGeom>
              <a:solidFill>
                <a:srgbClr val="B8CECF"/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叶根友圆趣卡通08" panose="02010601030101010101" pitchFamily="2" charset="-122"/>
                </a:endParaRPr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6194" y="1744991"/>
                <a:ext cx="953648" cy="1270736"/>
              </a:xfrm>
              <a:prstGeom prst="rect">
                <a:avLst/>
              </a:prstGeom>
            </p:spPr>
          </p:pic>
        </p:grpSp>
        <p:cxnSp>
          <p:nvCxnSpPr>
            <p:cNvPr id="5" name="直接连接符 4"/>
            <p:cNvCxnSpPr>
              <a:endCxn id="6" idx="0"/>
            </p:cNvCxnSpPr>
            <p:nvPr/>
          </p:nvCxnSpPr>
          <p:spPr>
            <a:xfrm flipH="1">
              <a:off x="1224555" y="720580"/>
              <a:ext cx="16488" cy="9719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组合 86"/>
          <p:cNvGrpSpPr/>
          <p:nvPr/>
        </p:nvGrpSpPr>
        <p:grpSpPr>
          <a:xfrm>
            <a:off x="5998178" y="641661"/>
            <a:ext cx="1813875" cy="4925871"/>
            <a:chOff x="5998178" y="641661"/>
            <a:chExt cx="1813875" cy="4925871"/>
          </a:xfrm>
        </p:grpSpPr>
        <p:grpSp>
          <p:nvGrpSpPr>
            <p:cNvPr id="48" name="组合 47"/>
            <p:cNvGrpSpPr/>
            <p:nvPr/>
          </p:nvGrpSpPr>
          <p:grpSpPr>
            <a:xfrm>
              <a:off x="5998178" y="3381897"/>
              <a:ext cx="1813875" cy="2185635"/>
              <a:chOff x="6503782" y="2056675"/>
              <a:chExt cx="1813875" cy="2185635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6503782" y="2056675"/>
                <a:ext cx="1813875" cy="2185635"/>
              </a:xfrm>
              <a:prstGeom prst="rect">
                <a:avLst/>
              </a:prstGeom>
              <a:solidFill>
                <a:srgbClr val="DBDBDB"/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叶根友圆趣卡通08" panose="02010601030101010101" pitchFamily="2" charset="-122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2941" y="2354620"/>
                <a:ext cx="1145990" cy="1846576"/>
              </a:xfrm>
              <a:prstGeom prst="rect">
                <a:avLst/>
              </a:prstGeom>
            </p:spPr>
          </p:pic>
        </p:grpSp>
        <p:cxnSp>
          <p:nvCxnSpPr>
            <p:cNvPr id="33" name="直接连接符 32"/>
            <p:cNvCxnSpPr/>
            <p:nvPr/>
          </p:nvCxnSpPr>
          <p:spPr>
            <a:xfrm>
              <a:off x="6740537" y="641661"/>
              <a:ext cx="10878" cy="274023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87"/>
          <p:cNvGrpSpPr/>
          <p:nvPr/>
        </p:nvGrpSpPr>
        <p:grpSpPr>
          <a:xfrm>
            <a:off x="8889567" y="1193404"/>
            <a:ext cx="2516780" cy="2908627"/>
            <a:chOff x="8889567" y="1193404"/>
            <a:chExt cx="2516780" cy="2908627"/>
          </a:xfrm>
        </p:grpSpPr>
        <p:grpSp>
          <p:nvGrpSpPr>
            <p:cNvPr id="60" name="组合 59"/>
            <p:cNvGrpSpPr/>
            <p:nvPr/>
          </p:nvGrpSpPr>
          <p:grpSpPr>
            <a:xfrm>
              <a:off x="8889567" y="2302027"/>
              <a:ext cx="2516780" cy="1800004"/>
              <a:chOff x="9235055" y="2346439"/>
              <a:chExt cx="2516780" cy="1800004"/>
            </a:xfrm>
          </p:grpSpPr>
          <p:sp>
            <p:nvSpPr>
              <p:cNvPr id="58" name="矩形 57"/>
              <p:cNvSpPr/>
              <p:nvPr/>
            </p:nvSpPr>
            <p:spPr>
              <a:xfrm>
                <a:off x="9235055" y="2346439"/>
                <a:ext cx="2516780" cy="1800004"/>
              </a:xfrm>
              <a:prstGeom prst="rect">
                <a:avLst/>
              </a:prstGeom>
              <a:solidFill>
                <a:srgbClr val="F29D98"/>
              </a:solidFill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叶根友圆趣卡通08" panose="02010601030101010101" pitchFamily="2" charset="-122"/>
                </a:endParaRPr>
              </a:p>
            </p:txBody>
          </p:sp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307" b="100000" l="1125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2184" y="2471028"/>
                <a:ext cx="1732790" cy="1637486"/>
              </a:xfrm>
              <a:prstGeom prst="rect">
                <a:avLst/>
              </a:prstGeom>
            </p:spPr>
          </p:pic>
        </p:grpSp>
        <p:cxnSp>
          <p:nvCxnSpPr>
            <p:cNvPr id="62" name="直接连接符 61"/>
            <p:cNvCxnSpPr/>
            <p:nvPr/>
          </p:nvCxnSpPr>
          <p:spPr>
            <a:xfrm flipH="1">
              <a:off x="10124291" y="1193404"/>
              <a:ext cx="23666" cy="112350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" name="图片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777" y="78912"/>
            <a:ext cx="1309173" cy="1744473"/>
          </a:xfrm>
          <a:prstGeom prst="rect">
            <a:avLst/>
          </a:prstGeom>
        </p:spPr>
      </p:pic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-3867609" y="3143959"/>
            <a:ext cx="19706639" cy="7098634"/>
            <a:chOff x="-2874591" y="6801878"/>
            <a:chExt cx="19706639" cy="7098634"/>
          </a:xfrm>
        </p:grpSpPr>
        <p:grpSp>
          <p:nvGrpSpPr>
            <p:cNvPr id="40" name="组合 39"/>
            <p:cNvGrpSpPr/>
            <p:nvPr/>
          </p:nvGrpSpPr>
          <p:grpSpPr>
            <a:xfrm rot="21337513">
              <a:off x="1823696" y="6801878"/>
              <a:ext cx="10452522" cy="7098634"/>
              <a:chOff x="-3199610" y="6750186"/>
              <a:chExt cx="10452521" cy="7098635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136775">
                <a:off x="-3199610" y="6750186"/>
                <a:ext cx="6587270" cy="4391513"/>
              </a:xfrm>
              <a:prstGeom prst="rect">
                <a:avLst/>
              </a:prstGeom>
            </p:spPr>
          </p:pic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39772">
                <a:off x="665641" y="9457308"/>
                <a:ext cx="6587270" cy="4391513"/>
              </a:xfrm>
              <a:prstGeom prst="rect">
                <a:avLst/>
              </a:prstGeom>
            </p:spPr>
          </p:pic>
        </p:grpSp>
        <p:grpSp>
          <p:nvGrpSpPr>
            <p:cNvPr id="41" name="组合 40"/>
            <p:cNvGrpSpPr/>
            <p:nvPr/>
          </p:nvGrpSpPr>
          <p:grpSpPr>
            <a:xfrm>
              <a:off x="-2874591" y="6829909"/>
              <a:ext cx="19706639" cy="7025679"/>
              <a:chOff x="-2734603" y="2870804"/>
              <a:chExt cx="19706639" cy="7025679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2734603" y="2870804"/>
                <a:ext cx="10560555" cy="6933234"/>
                <a:chOff x="-2734603" y="2870804"/>
                <a:chExt cx="10560555" cy="6933234"/>
              </a:xfrm>
            </p:grpSpPr>
            <p:pic>
              <p:nvPicPr>
                <p:cNvPr id="46" name="图片 45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136775">
                  <a:off x="-2734603" y="2870804"/>
                  <a:ext cx="6587270" cy="4391513"/>
                </a:xfrm>
                <a:prstGeom prst="rect">
                  <a:avLst/>
                </a:prstGeom>
              </p:spPr>
            </p:pic>
            <p:pic>
              <p:nvPicPr>
                <p:cNvPr id="47" name="图片 46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001297">
                  <a:off x="1238682" y="5412525"/>
                  <a:ext cx="6587270" cy="4391513"/>
                </a:xfrm>
                <a:prstGeom prst="rect">
                  <a:avLst/>
                </a:prstGeom>
              </p:spPr>
            </p:pic>
          </p:grpSp>
          <p:grpSp>
            <p:nvGrpSpPr>
              <p:cNvPr id="43" name="组合 42"/>
              <p:cNvGrpSpPr/>
              <p:nvPr/>
            </p:nvGrpSpPr>
            <p:grpSpPr>
              <a:xfrm rot="21337513">
                <a:off x="6574935" y="2920048"/>
                <a:ext cx="10397101" cy="6976435"/>
                <a:chOff x="-2719313" y="2853535"/>
                <a:chExt cx="10397099" cy="6976437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136775">
                  <a:off x="-2719313" y="2853535"/>
                  <a:ext cx="6587270" cy="4391513"/>
                </a:xfrm>
                <a:prstGeom prst="rect">
                  <a:avLst/>
                </a:prstGeom>
              </p:spPr>
            </p:pic>
            <p:pic>
              <p:nvPicPr>
                <p:cNvPr id="45" name="图片 44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239772">
                  <a:off x="1090516" y="5438459"/>
                  <a:ext cx="6587270" cy="439151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文本框 3"/>
          <p:cNvSpPr txBox="1"/>
          <p:nvPr/>
        </p:nvSpPr>
        <p:spPr>
          <a:xfrm>
            <a:off x="1364401" y="299774"/>
            <a:ext cx="5334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3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19734666">
            <a:off x="401073" y="97820"/>
            <a:ext cx="766611" cy="1393928"/>
            <a:chOff x="1185064" y="2134880"/>
            <a:chExt cx="766611" cy="1393928"/>
          </a:xfrm>
        </p:grpSpPr>
        <p:grpSp>
          <p:nvGrpSpPr>
            <p:cNvPr id="7" name="组合 6"/>
            <p:cNvGrpSpPr/>
            <p:nvPr/>
          </p:nvGrpSpPr>
          <p:grpSpPr>
            <a:xfrm rot="1506081">
              <a:off x="1185064" y="2134880"/>
              <a:ext cx="657377" cy="1393928"/>
              <a:chOff x="535209" y="2134390"/>
              <a:chExt cx="657377" cy="1393928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8540">
                <a:off x="603088" y="2134390"/>
                <a:ext cx="589498" cy="12772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335173">
                <a:off x="535209" y="2251072"/>
                <a:ext cx="589498" cy="1277246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1044">
              <a:off x="1362177" y="2247825"/>
              <a:ext cx="589498" cy="1277246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4501661" y="6858000"/>
            <a:ext cx="10449841" cy="4973051"/>
            <a:chOff x="4721447" y="2876721"/>
            <a:chExt cx="8573008" cy="3981279"/>
          </a:xfrm>
        </p:grpSpPr>
        <p:sp>
          <p:nvSpPr>
            <p:cNvPr id="26" name="任意多边形 25"/>
            <p:cNvSpPr/>
            <p:nvPr/>
          </p:nvSpPr>
          <p:spPr>
            <a:xfrm flipH="1">
              <a:off x="6506552" y="4053386"/>
              <a:ext cx="182878" cy="1889196"/>
            </a:xfrm>
            <a:custGeom>
              <a:avLst/>
              <a:gdLst>
                <a:gd name="connsiteX0" fmla="*/ 0 w 313898"/>
                <a:gd name="connsiteY0" fmla="*/ 0 h 1856095"/>
                <a:gd name="connsiteX1" fmla="*/ 313898 w 313898"/>
                <a:gd name="connsiteY1" fmla="*/ 1856095 h 1856095"/>
                <a:gd name="connsiteX2" fmla="*/ 313898 w 313898"/>
                <a:gd name="connsiteY2" fmla="*/ 1856095 h 185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898" h="1856095">
                  <a:moveTo>
                    <a:pt x="0" y="0"/>
                  </a:moveTo>
                  <a:lnTo>
                    <a:pt x="313898" y="1856095"/>
                  </a:lnTo>
                  <a:lnTo>
                    <a:pt x="313898" y="1856095"/>
                  </a:lnTo>
                </a:path>
              </a:pathLst>
            </a:custGeom>
            <a:noFill/>
            <a:ln>
              <a:solidFill>
                <a:srgbClr val="A2A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flipH="1">
              <a:off x="5949314" y="4223871"/>
              <a:ext cx="45719" cy="2038166"/>
            </a:xfrm>
            <a:custGeom>
              <a:avLst/>
              <a:gdLst>
                <a:gd name="connsiteX0" fmla="*/ 0 w 313898"/>
                <a:gd name="connsiteY0" fmla="*/ 0 h 1856095"/>
                <a:gd name="connsiteX1" fmla="*/ 313898 w 313898"/>
                <a:gd name="connsiteY1" fmla="*/ 1856095 h 1856095"/>
                <a:gd name="connsiteX2" fmla="*/ 313898 w 313898"/>
                <a:gd name="connsiteY2" fmla="*/ 1856095 h 185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898" h="1856095">
                  <a:moveTo>
                    <a:pt x="0" y="0"/>
                  </a:moveTo>
                  <a:lnTo>
                    <a:pt x="313898" y="1856095"/>
                  </a:lnTo>
                  <a:lnTo>
                    <a:pt x="313898" y="1856095"/>
                  </a:lnTo>
                </a:path>
              </a:pathLst>
            </a:custGeom>
            <a:noFill/>
            <a:ln>
              <a:solidFill>
                <a:srgbClr val="A2A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153880" y="4053386"/>
              <a:ext cx="202003" cy="1856095"/>
            </a:xfrm>
            <a:custGeom>
              <a:avLst/>
              <a:gdLst>
                <a:gd name="connsiteX0" fmla="*/ 0 w 313898"/>
                <a:gd name="connsiteY0" fmla="*/ 0 h 1856095"/>
                <a:gd name="connsiteX1" fmla="*/ 313898 w 313898"/>
                <a:gd name="connsiteY1" fmla="*/ 1856095 h 1856095"/>
                <a:gd name="connsiteX2" fmla="*/ 313898 w 313898"/>
                <a:gd name="connsiteY2" fmla="*/ 1856095 h 185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898" h="1856095">
                  <a:moveTo>
                    <a:pt x="0" y="0"/>
                  </a:moveTo>
                  <a:lnTo>
                    <a:pt x="313898" y="1856095"/>
                  </a:lnTo>
                  <a:lnTo>
                    <a:pt x="313898" y="1856095"/>
                  </a:lnTo>
                </a:path>
              </a:pathLst>
            </a:custGeom>
            <a:noFill/>
            <a:ln>
              <a:solidFill>
                <a:srgbClr val="A2A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0406" y="2968786"/>
              <a:ext cx="1431305" cy="1425493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1895823" y="3465513"/>
              <a:ext cx="1398632" cy="516232"/>
            </a:xfrm>
            <a:prstGeom prst="rect">
              <a:avLst/>
            </a:prstGeom>
            <a:solidFill>
              <a:srgbClr val="F7F3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776" y="5325105"/>
              <a:ext cx="1750448" cy="153289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447" y="2876721"/>
              <a:ext cx="1374553" cy="137799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776" y="3139194"/>
              <a:ext cx="1548514" cy="1547665"/>
            </a:xfrm>
            <a:prstGeom prst="rect">
              <a:avLst/>
            </a:prstGeom>
          </p:spPr>
        </p:pic>
      </p:grpSp>
      <p:sp>
        <p:nvSpPr>
          <p:cNvPr id="33" name="原创设计师QQ：178119980 喵小姐"/>
          <p:cNvSpPr/>
          <p:nvPr/>
        </p:nvSpPr>
        <p:spPr>
          <a:xfrm>
            <a:off x="2056430" y="1934037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4" name="原创设计师QQ：178119980 喵小姐"/>
          <p:cNvSpPr/>
          <p:nvPr/>
        </p:nvSpPr>
        <p:spPr>
          <a:xfrm>
            <a:off x="2115366" y="4393308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5" name="原创设计师QQ：178119980 喵小姐"/>
          <p:cNvSpPr/>
          <p:nvPr/>
        </p:nvSpPr>
        <p:spPr>
          <a:xfrm>
            <a:off x="8526180" y="1811974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6" name="原创设计师QQ：178119980 喵小姐"/>
          <p:cNvSpPr/>
          <p:nvPr/>
        </p:nvSpPr>
        <p:spPr>
          <a:xfrm>
            <a:off x="8585116" y="4271245"/>
            <a:ext cx="2145322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小标题</a:t>
            </a:r>
            <a:endParaRPr lang="en-US" altLang="zh-CN" sz="1400" dirty="0">
              <a:solidFill>
                <a:srgbClr val="F37D7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195 -0.81065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5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1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149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64401" y="299774"/>
            <a:ext cx="4774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4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460701">
            <a:off x="406874" y="11092"/>
            <a:ext cx="908272" cy="1456461"/>
            <a:chOff x="2331850" y="1777324"/>
            <a:chExt cx="908272" cy="1456461"/>
          </a:xfrm>
        </p:grpSpPr>
        <p:grpSp>
          <p:nvGrpSpPr>
            <p:cNvPr id="6" name="组合 5"/>
            <p:cNvGrpSpPr/>
            <p:nvPr/>
          </p:nvGrpSpPr>
          <p:grpSpPr>
            <a:xfrm>
              <a:off x="2473511" y="1777324"/>
              <a:ext cx="766611" cy="1393928"/>
              <a:chOff x="1185064" y="2134880"/>
              <a:chExt cx="766611" cy="1393928"/>
            </a:xfrm>
          </p:grpSpPr>
          <p:grpSp>
            <p:nvGrpSpPr>
              <p:cNvPr id="8" name="组合 7"/>
              <p:cNvGrpSpPr/>
              <p:nvPr/>
            </p:nvGrpSpPr>
            <p:grpSpPr>
              <a:xfrm rot="1506081">
                <a:off x="1185064" y="2134880"/>
                <a:ext cx="657377" cy="1393928"/>
                <a:chOff x="535209" y="2134390"/>
                <a:chExt cx="657377" cy="1393928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1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628540">
                  <a:off x="603088" y="2134390"/>
                  <a:ext cx="589498" cy="1277246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1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335173">
                  <a:off x="535209" y="2251072"/>
                  <a:ext cx="589498" cy="1277246"/>
                </a:xfrm>
                <a:prstGeom prst="rect">
                  <a:avLst/>
                </a:prstGeom>
              </p:spPr>
            </p:pic>
          </p:grp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21044">
                <a:off x="1362177" y="2247825"/>
                <a:ext cx="589498" cy="1277246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1768">
              <a:off x="2331850" y="1956539"/>
              <a:ext cx="589498" cy="1277246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18" y="299774"/>
            <a:ext cx="6319343" cy="604745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69" y="208967"/>
            <a:ext cx="3581991" cy="14182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138729" y="4589876"/>
            <a:ext cx="4361719" cy="2160379"/>
            <a:chOff x="6507225" y="4589876"/>
            <a:chExt cx="4361719" cy="216037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225" y="4898729"/>
              <a:ext cx="4361719" cy="185152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797" y="4589876"/>
              <a:ext cx="3150614" cy="1460822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80" y="1869263"/>
            <a:ext cx="2914958" cy="395522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350143" y="1509843"/>
            <a:ext cx="393889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zh-CN" alt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  <a:sym typeface="+mn-ea"/>
              </a:rPr>
              <a:t>输入文本内容</a:t>
            </a:r>
            <a:endParaRPr lang="en-US" altLang="zh-CN" sz="2400" dirty="0" smtClean="0">
              <a:solidFill>
                <a:schemeClr val="bg1"/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350142" y="2972858"/>
            <a:ext cx="415030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 startAt="2"/>
            </a:pPr>
            <a:r>
              <a:rPr lang="zh-CN" alt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  <a:sym typeface="+mn-ea"/>
              </a:rPr>
              <a:t>输入文本内容</a:t>
            </a:r>
            <a:endParaRPr lang="zh-CN" altLang="en-US" sz="2400" dirty="0" smtClean="0">
              <a:solidFill>
                <a:schemeClr val="accent5">
                  <a:lumMod val="60000"/>
                  <a:lumOff val="40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endParaRPr lang="zh-CN" altLang="en-US" sz="2400" dirty="0">
              <a:solidFill>
                <a:schemeClr val="bg1"/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49244" y="5625248"/>
            <a:ext cx="11929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Youth</a:t>
            </a:r>
            <a:endParaRPr lang="zh-CN" altLang="en-US" sz="2400" b="1" dirty="0">
              <a:solidFill>
                <a:schemeClr val="bg1"/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7171114" y="5847720"/>
            <a:ext cx="6982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789932" y="5847720"/>
            <a:ext cx="6982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/>
          <a:stretch>
            <a:fillRect/>
          </a:stretch>
        </p:blipFill>
        <p:spPr>
          <a:xfrm>
            <a:off x="1083692" y="3091543"/>
            <a:ext cx="3704019" cy="104366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764609" y="1826481"/>
            <a:ext cx="437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Part 1</a:t>
            </a:r>
            <a:r>
              <a:rPr lang="zh-CN" altLang="en-US" sz="3200" b="1" dirty="0" smtClean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 Add Your Title 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40200" y="3414095"/>
            <a:ext cx="4443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Part 2</a:t>
            </a:r>
            <a:r>
              <a:rPr lang="zh-CN" altLang="en-US" sz="3200" b="1" dirty="0" smtClean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 Add Your Title 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764609" y="5153875"/>
            <a:ext cx="4530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Part 3</a:t>
            </a:r>
            <a:r>
              <a:rPr lang="zh-CN" altLang="en-US" sz="3200" b="1" dirty="0" smtClean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 Add Your Title 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74" y="4094691"/>
            <a:ext cx="2225290" cy="25856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63" y="4135205"/>
            <a:ext cx="4063512" cy="2392265"/>
          </a:xfrm>
          <a:prstGeom prst="rect">
            <a:avLst/>
          </a:prstGeom>
        </p:spPr>
      </p:pic>
      <p:sp>
        <p:nvSpPr>
          <p:cNvPr id="6" name="新月形 5"/>
          <p:cNvSpPr/>
          <p:nvPr/>
        </p:nvSpPr>
        <p:spPr>
          <a:xfrm rot="16381281">
            <a:off x="2590103" y="5194908"/>
            <a:ext cx="620359" cy="2692909"/>
          </a:xfrm>
          <a:prstGeom prst="moon">
            <a:avLst/>
          </a:prstGeom>
          <a:solidFill>
            <a:srgbClr val="F7F3E7"/>
          </a:solidFill>
          <a:ln>
            <a:solidFill>
              <a:srgbClr val="F7F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50000"/>
                </a:schemeClr>
              </a:solidFill>
              <a:latin typeface="叶根友圆趣卡通08" panose="02010601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ADC6C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65">
            <a:off x="6051394" y="1557496"/>
            <a:ext cx="642932" cy="1422628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 rot="21440544">
            <a:off x="5723599" y="4817115"/>
            <a:ext cx="972902" cy="1579729"/>
            <a:chOff x="6168552" y="3144746"/>
            <a:chExt cx="972902" cy="1579729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ADC6C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5926">
              <a:off x="6482079" y="3265462"/>
              <a:ext cx="659375" cy="1459013"/>
            </a:xfrm>
            <a:prstGeom prst="rect">
              <a:avLst/>
            </a:prstGeom>
          </p:spPr>
        </p:pic>
        <p:grpSp>
          <p:nvGrpSpPr>
            <p:cNvPr id="42" name="组合 41"/>
            <p:cNvGrpSpPr/>
            <p:nvPr/>
          </p:nvGrpSpPr>
          <p:grpSpPr>
            <a:xfrm rot="836822">
              <a:off x="6168552" y="3144746"/>
              <a:ext cx="832000" cy="1497523"/>
              <a:chOff x="6788940" y="3590181"/>
              <a:chExt cx="832000" cy="1497523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8940" y="3590181"/>
                <a:ext cx="832000" cy="1448958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1804" y="4392494"/>
                <a:ext cx="283884" cy="695210"/>
              </a:xfrm>
              <a:prstGeom prst="rect">
                <a:avLst/>
              </a:prstGeom>
            </p:spPr>
          </p:pic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9862" y="4271050"/>
                <a:ext cx="283884" cy="695210"/>
              </a:xfrm>
              <a:prstGeom prst="rect">
                <a:avLst/>
              </a:prstGeom>
            </p:spPr>
          </p:pic>
        </p:grpSp>
      </p:grpSp>
      <p:grpSp>
        <p:nvGrpSpPr>
          <p:cNvPr id="46" name="组合 45"/>
          <p:cNvGrpSpPr/>
          <p:nvPr/>
        </p:nvGrpSpPr>
        <p:grpSpPr>
          <a:xfrm rot="491186">
            <a:off x="5900458" y="3217356"/>
            <a:ext cx="843681" cy="1486602"/>
            <a:chOff x="6569150" y="5145643"/>
            <a:chExt cx="843681" cy="1486602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150" y="5145643"/>
              <a:ext cx="843681" cy="1469724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469" y="5832260"/>
              <a:ext cx="283884" cy="695210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991" y="5937035"/>
              <a:ext cx="283884" cy="695210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343884" y="-171601"/>
            <a:ext cx="12979509" cy="1164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0">
        <p15:prstTrans prst="curtains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44 3.33333E-6 L -0.00144 0.00023 C -0.00274 -0.01945 -0.00261 -0.01574 -0.00352 -0.0375 C -0.00482 -0.0676 -0.00365 -0.05348 -0.00547 -0.07315 C -0.00586 -0.09977 -0.00586 -0.12639 -0.00651 -0.15301 C -0.00651 -0.15486 -0.0073 -0.15648 -0.00743 -0.15834 C -0.00795 -0.16065 -0.00808 -0.1632 -0.00847 -0.16551 C -0.00899 -0.16806 -0.00977 -0.17014 -0.01042 -0.17246 C -0.0142 -0.20533 -0.01042 -0.16482 -0.01042 -0.18681 C -0.01042 -0.30301 -0.00964 -0.27824 -0.01237 -0.33959 C -0.01224 -0.34491 -0.01198 -0.35023 -0.01146 -0.35579 C -0.01133 -0.35741 -0.01055 -0.35903 -0.01042 -0.36088 C -0.01029 -0.36505 -0.01042 -0.36922 -0.01042 -0.37315 L -0.01042 -0.37315 " pathEditMode="relative" rAng="0" ptsTypes="AAAAAAAAAAAAAA" p14:bounceEnd="6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7" y="-186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0" presetClass="path" presetSubtype="0" accel="50000" decel="5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326 -0.37778 L -0.00326 -0.37778 C -0.00287 -0.3551 -0.00326 -0.33102 -0.00104 -0.30834 C -0.00078 -0.30556 -0.00039 -0.30301 -1.66667E-6 -0.30023 C 0.00039 -0.27917 0.00065 -0.25787 0.00117 -0.23658 C 0.00143 -0.22338 0.00234 -0.21019 0.00234 -0.19676 C 0.00234 -0.16898 0.00156 -0.14121 0.00117 -0.1132 C 0.00013 -0.04514 0.00169 -0.06875 -0.00104 -0.0338 C 0.00013 0.01528 -1.66667E-6 0.02731 -1.66667E-6 0.00208 L -1.66667E-6 -7.40741E-7 " pathEditMode="relative" ptsTypes="AAAAAAAAAA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0.01875 L 4.58333E-6 0.01898 C -0.00183 -0.01436 -0.00183 -0.01042 -0.00235 -0.0551 C -0.00365 -0.16459 -0.00339 -0.17061 -0.00339 -0.26181 L -0.00339 -0.26158 L -0.00339 -0.26181 " pathEditMode="relative" rAng="0" ptsTypes="AAAAAA">
                                          <p:cBhvr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02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1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44 3.33333E-6 L -0.00144 0.00023 C -0.00274 -0.01945 -0.00261 -0.01574 -0.00352 -0.0375 C -0.00482 -0.0676 -0.00365 -0.05348 -0.00547 -0.07315 C -0.00586 -0.09977 -0.00586 -0.12639 -0.00651 -0.15301 C -0.00651 -0.15486 -0.0073 -0.15648 -0.00743 -0.15834 C -0.00795 -0.16065 -0.00808 -0.1632 -0.00847 -0.16551 C -0.00899 -0.16806 -0.00977 -0.17014 -0.01042 -0.17246 C -0.0142 -0.20533 -0.01042 -0.16482 -0.01042 -0.18681 C -0.01042 -0.30301 -0.00964 -0.27824 -0.01237 -0.33959 C -0.01224 -0.34491 -0.01198 -0.35023 -0.01146 -0.35579 C -0.01133 -0.35741 -0.01055 -0.35903 -0.01042 -0.36088 C -0.01029 -0.36505 -0.01042 -0.36922 -0.01042 -0.37315 L -0.01042 -0.37315 " pathEditMode="relative" rAng="0" ptsTypes="AAAAAAAAAAAAAA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7" y="-186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0" presetClass="path" presetSubtype="0" accel="50000" decel="5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326 -0.37778 L -0.00326 -0.37778 C -0.00287 -0.3551 -0.00326 -0.33102 -0.00104 -0.30834 C -0.00078 -0.30556 -0.00039 -0.30301 -1.66667E-6 -0.30023 C 0.00039 -0.27917 0.00065 -0.25787 0.00117 -0.23658 C 0.00143 -0.22338 0.00234 -0.21019 0.00234 -0.19676 C 0.00234 -0.16898 0.00156 -0.14121 0.00117 -0.1132 C 0.00013 -0.04514 0.00169 -0.06875 -0.00104 -0.0338 C 0.00013 0.01528 -1.66667E-6 0.02731 -1.66667E-6 0.00208 L -1.66667E-6 -7.40741E-7 " pathEditMode="relative" ptsTypes="AAAAAAAAAA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0.01875 L 4.58333E-6 0.01898 C -0.00183 -0.01436 -0.00183 -0.01042 -0.00235 -0.0551 C -0.00365 -0.16459 -0.00339 -0.17061 -0.00339 -0.26181 L -0.00339 -0.26158 L -0.00339 -0.26181 " pathEditMode="relative" rAng="0" ptsTypes="AAAAAA">
                                          <p:cBhvr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02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3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1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新月形 5"/>
          <p:cNvSpPr/>
          <p:nvPr/>
        </p:nvSpPr>
        <p:spPr>
          <a:xfrm rot="16381281">
            <a:off x="2590103" y="5194908"/>
            <a:ext cx="620359" cy="2692909"/>
          </a:xfrm>
          <a:prstGeom prst="moon">
            <a:avLst/>
          </a:prstGeom>
          <a:solidFill>
            <a:srgbClr val="F7F3E7"/>
          </a:solidFill>
          <a:ln>
            <a:solidFill>
              <a:srgbClr val="F7F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叶根友圆趣卡通08" panose="02010601030101010101" pitchFamily="2" charset="-122"/>
            </a:endParaRPr>
          </a:p>
        </p:txBody>
      </p:sp>
      <p:sp>
        <p:nvSpPr>
          <p:cNvPr id="24" name="新月形 23"/>
          <p:cNvSpPr/>
          <p:nvPr/>
        </p:nvSpPr>
        <p:spPr>
          <a:xfrm rot="16381281">
            <a:off x="2590103" y="5194908"/>
            <a:ext cx="620359" cy="2692909"/>
          </a:xfrm>
          <a:prstGeom prst="moon">
            <a:avLst/>
          </a:prstGeom>
          <a:solidFill>
            <a:srgbClr val="F7F3E7"/>
          </a:solidFill>
          <a:ln>
            <a:solidFill>
              <a:srgbClr val="F7F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叶根友圆趣卡通08" panose="02010601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42" y="2632536"/>
            <a:ext cx="2212408" cy="3908826"/>
          </a:xfrm>
          <a:prstGeom prst="rect">
            <a:avLst/>
          </a:prstGeom>
        </p:spPr>
      </p:pic>
      <p:pic>
        <p:nvPicPr>
          <p:cNvPr id="26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538">
            <a:off x="4270518" y="1476069"/>
            <a:ext cx="5870275" cy="416373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441178" y="2724873"/>
            <a:ext cx="2456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第三部分</a:t>
            </a:r>
            <a:endParaRPr lang="zh-CN" altLang="en-US" sz="4400" b="1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28" name="原创设计师QQ：178119980 喵小姐"/>
          <p:cNvSpPr/>
          <p:nvPr/>
        </p:nvSpPr>
        <p:spPr>
          <a:xfrm>
            <a:off x="6652709" y="3500649"/>
            <a:ext cx="2033060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20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</a:t>
            </a:r>
            <a:endParaRPr lang="en-US" altLang="zh-CN" sz="20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343884" y="-171601"/>
            <a:ext cx="12979509" cy="1164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9268">
            <a:off x="8478807" y="3635593"/>
            <a:ext cx="5186324" cy="51992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0" y="1345204"/>
            <a:ext cx="6458421" cy="489003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42059" y="252317"/>
            <a:ext cx="4942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1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8" y="49891"/>
            <a:ext cx="989628" cy="9896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0761">
            <a:off x="10826596" y="156430"/>
            <a:ext cx="1193567" cy="1192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353" y="1166994"/>
            <a:ext cx="2968536" cy="52447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96" y="764191"/>
            <a:ext cx="3904557" cy="15459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93" y="5292464"/>
            <a:ext cx="3754635" cy="1533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40744" y="2307754"/>
            <a:ext cx="496413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zh-CN" alt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  <a:sym typeface="+mn-ea"/>
              </a:rPr>
              <a:t>输入文本内容</a:t>
            </a:r>
            <a:endParaRPr lang="zh-CN" altLang="en-US" sz="2400" dirty="0" smtClean="0">
              <a:solidFill>
                <a:schemeClr val="accent5">
                  <a:lumMod val="60000"/>
                  <a:lumOff val="40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zh-CN" alt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  <a:sym typeface="+mn-ea"/>
              </a:rPr>
              <a:t>输入文本内容</a:t>
            </a:r>
            <a:endParaRPr lang="zh-CN" altLang="en-US" sz="2400" dirty="0" smtClean="0">
              <a:solidFill>
                <a:schemeClr val="accent5">
                  <a:lumMod val="60000"/>
                  <a:lumOff val="40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endParaRPr lang="en-US" altLang="zh-CN" sz="2400" dirty="0" smtClean="0">
              <a:solidFill>
                <a:schemeClr val="bg1"/>
              </a:solidFill>
              <a:latin typeface="叶根友圆趣卡通08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31" y="1000213"/>
            <a:ext cx="687397" cy="684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14:ferris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81839" y="266839"/>
            <a:ext cx="4164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2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788951">
            <a:off x="84115" y="35605"/>
            <a:ext cx="1115950" cy="1154535"/>
            <a:chOff x="2542787" y="1726277"/>
            <a:chExt cx="1115950" cy="115453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9109" y="1726277"/>
              <a:ext cx="989628" cy="98962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68727">
              <a:off x="2542787" y="1891184"/>
              <a:ext cx="989628" cy="989628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1261892" y="2718402"/>
            <a:ext cx="10109901" cy="2264312"/>
            <a:chOff x="1036807" y="2718402"/>
            <a:chExt cx="10109901" cy="2264312"/>
          </a:xfrm>
        </p:grpSpPr>
        <p:grpSp>
          <p:nvGrpSpPr>
            <p:cNvPr id="39" name="组合 38"/>
            <p:cNvGrpSpPr/>
            <p:nvPr/>
          </p:nvGrpSpPr>
          <p:grpSpPr>
            <a:xfrm>
              <a:off x="1036807" y="2718402"/>
              <a:ext cx="10109901" cy="2264312"/>
              <a:chOff x="1036807" y="2718402"/>
              <a:chExt cx="10109901" cy="2264312"/>
            </a:xfrm>
          </p:grpSpPr>
          <p:cxnSp>
            <p:nvCxnSpPr>
              <p:cNvPr id="23" name="直接连接符 22"/>
              <p:cNvCxnSpPr>
                <a:endCxn id="21" idx="1"/>
              </p:cNvCxnSpPr>
              <p:nvPr/>
            </p:nvCxnSpPr>
            <p:spPr>
              <a:xfrm>
                <a:off x="2194719" y="3682804"/>
                <a:ext cx="1709417" cy="64995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807" y="2886079"/>
                <a:ext cx="1255781" cy="1255093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0039" y="3491217"/>
                <a:ext cx="1296669" cy="1299910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953" y="2718402"/>
                <a:ext cx="1362939" cy="1357405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rgbClr val="96C58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4136" y="3682804"/>
                <a:ext cx="1296669" cy="1299910"/>
              </a:xfrm>
              <a:prstGeom prst="rect">
                <a:avLst/>
              </a:prstGeom>
            </p:spPr>
          </p:pic>
          <p:cxnSp>
            <p:nvCxnSpPr>
              <p:cNvPr id="24" name="直接连接符 23"/>
              <p:cNvCxnSpPr/>
              <p:nvPr/>
            </p:nvCxnSpPr>
            <p:spPr>
              <a:xfrm flipV="1">
                <a:off x="5154358" y="3575270"/>
                <a:ext cx="1736042" cy="8875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接连接符 27"/>
            <p:cNvCxnSpPr>
              <a:stCxn id="19" idx="3"/>
            </p:cNvCxnSpPr>
            <p:nvPr/>
          </p:nvCxnSpPr>
          <p:spPr>
            <a:xfrm>
              <a:off x="8206892" y="3397105"/>
              <a:ext cx="1689595" cy="70215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1175307" y="4297893"/>
            <a:ext cx="2314909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</a:rPr>
              <a:t>输入文本内容</a:t>
            </a:r>
            <a:endParaRPr lang="en-US" altLang="zh-CN" sz="2000" dirty="0">
              <a:solidFill>
                <a:schemeClr val="accent5">
                  <a:lumMod val="60000"/>
                  <a:lumOff val="40000"/>
                </a:schemeClr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805292" y="3022117"/>
            <a:ext cx="2422806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8EB87B"/>
                </a:solidFill>
                <a:latin typeface="叶根友圆趣卡通08" panose="02010601030101010101" pitchFamily="2" charset="-122"/>
              </a:rPr>
              <a:t>输入文本内容</a:t>
            </a:r>
            <a:endParaRPr lang="en-US" altLang="zh-CN" sz="2000" dirty="0" smtClean="0">
              <a:solidFill>
                <a:srgbClr val="8EB87B"/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037752" y="4297718"/>
            <a:ext cx="2422806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37D7B"/>
                </a:solidFill>
                <a:latin typeface="叶根友圆趣卡通08" panose="02010601030101010101" pitchFamily="2" charset="-122"/>
              </a:rPr>
              <a:t>输入文本内容</a:t>
            </a:r>
            <a:endParaRPr lang="en-US" altLang="zh-CN" sz="2000" dirty="0">
              <a:solidFill>
                <a:srgbClr val="F37D7B"/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820529" y="2843875"/>
            <a:ext cx="2371960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FFC000"/>
                </a:solidFill>
                <a:latin typeface="叶根友圆趣卡通08" panose="02010601030101010101" pitchFamily="2" charset="-122"/>
              </a:rPr>
              <a:t>输入文本内容</a:t>
            </a:r>
            <a:endParaRPr lang="en-US" altLang="zh-CN" sz="2000" dirty="0" smtClean="0">
              <a:solidFill>
                <a:srgbClr val="FFC000"/>
              </a:solidFill>
              <a:latin typeface="叶根友圆趣卡通08" panose="02010601030101010101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9268">
            <a:off x="-4304484" y="3344793"/>
            <a:ext cx="5186324" cy="519929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13" y="-3556976"/>
            <a:ext cx="4653517" cy="4650967"/>
          </a:xfrm>
          <a:prstGeom prst="rect">
            <a:avLst/>
          </a:prstGeom>
        </p:spPr>
      </p:pic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/>
      <p:bldP spid="43" grpId="0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79" y="3309915"/>
            <a:ext cx="4653517" cy="465096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1556" y="265089"/>
            <a:ext cx="4164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3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 rot="19233146">
            <a:off x="329689" y="49174"/>
            <a:ext cx="1307150" cy="1225069"/>
            <a:chOff x="5441841" y="3108376"/>
            <a:chExt cx="1307150" cy="122506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89668">
              <a:off x="5759363" y="3209686"/>
              <a:ext cx="989628" cy="98962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 rot="2553459">
              <a:off x="5441841" y="3108376"/>
              <a:ext cx="1077397" cy="1225069"/>
              <a:chOff x="4144490" y="552526"/>
              <a:chExt cx="1077397" cy="122506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3537">
                <a:off x="4232259" y="552526"/>
                <a:ext cx="989628" cy="989628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80799">
                <a:off x="4144490" y="787967"/>
                <a:ext cx="989628" cy="989628"/>
              </a:xfrm>
              <a:prstGeom prst="rect">
                <a:avLst/>
              </a:prstGeom>
            </p:spPr>
          </p:pic>
        </p:grpSp>
      </p:grpSp>
      <p:grpSp>
        <p:nvGrpSpPr>
          <p:cNvPr id="15" name="组合 14"/>
          <p:cNvGrpSpPr/>
          <p:nvPr/>
        </p:nvGrpSpPr>
        <p:grpSpPr>
          <a:xfrm>
            <a:off x="8543537" y="911589"/>
            <a:ext cx="2968016" cy="5079778"/>
            <a:chOff x="9089409" y="1078173"/>
            <a:chExt cx="2701053" cy="491319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89409" y="1078173"/>
              <a:ext cx="2701053" cy="491319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5604" y="1825743"/>
              <a:ext cx="1588660" cy="736602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60" y="486281"/>
            <a:ext cx="1292478" cy="1295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264" y="184739"/>
            <a:ext cx="729814" cy="7268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22561" y="766590"/>
            <a:ext cx="226697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600" b="1" dirty="0" smtClean="0">
                <a:solidFill>
                  <a:srgbClr val="A0C2D4"/>
                </a:solidFill>
                <a:latin typeface="Gigi" panose="04040504061007020D02" pitchFamily="82" charset="0"/>
              </a:rPr>
              <a:t>A</a:t>
            </a:r>
            <a:endParaRPr lang="zh-CN" altLang="en-US" sz="9600" b="1" dirty="0">
              <a:solidFill>
                <a:srgbClr val="A0C2D4"/>
              </a:solidFill>
              <a:latin typeface="Gigi" panose="04040504061007020D02" pitchFamily="82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53901" y="3789363"/>
            <a:ext cx="133275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600" b="1" dirty="0" smtClean="0">
                <a:solidFill>
                  <a:srgbClr val="F37D7B"/>
                </a:solidFill>
                <a:latin typeface="Gigi" panose="04040504061007020D02" pitchFamily="82" charset="0"/>
              </a:rPr>
              <a:t>B</a:t>
            </a:r>
            <a:endParaRPr lang="zh-CN" altLang="en-US" sz="9600" b="1" dirty="0">
              <a:solidFill>
                <a:srgbClr val="F37D7B"/>
              </a:solidFill>
              <a:latin typeface="Gigi" panose="04040504061007020D02" pitchFamily="82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33595" y="1193933"/>
            <a:ext cx="4033094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sz="2000" dirty="0">
                <a:solidFill>
                  <a:srgbClr val="9CC1DA"/>
                </a:solidFill>
                <a:latin typeface="叶根友圆趣卡通08" panose="02010601030101010101" pitchFamily="2" charset="-122"/>
              </a:rPr>
              <a:t>输入文本内容</a:t>
            </a:r>
            <a:endParaRPr sz="2000" dirty="0">
              <a:solidFill>
                <a:srgbClr val="9CC1DA"/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82193" y="4353610"/>
            <a:ext cx="3882129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 startAt="3"/>
            </a:pPr>
            <a:r>
              <a:rPr lang="en-US" altLang="zh-CN" sz="2000" dirty="0">
                <a:solidFill>
                  <a:srgbClr val="F37D7B"/>
                </a:solidFill>
                <a:latin typeface="叶根友圆趣卡通08" panose="02010601030101010101" pitchFamily="2" charset="-122"/>
              </a:rPr>
              <a:t>输入文本内容</a:t>
            </a:r>
            <a:endParaRPr lang="en-US" altLang="zh-CN" sz="2000" dirty="0">
              <a:solidFill>
                <a:srgbClr val="F37D7B"/>
              </a:solidFill>
              <a:latin typeface="叶根友圆趣卡通08" panose="02010601030101010101" pitchFamily="2" charset="-122"/>
            </a:endParaRPr>
          </a:p>
        </p:txBody>
      </p:sp>
    </p:spTree>
  </p:cSld>
  <p:clrMapOvr>
    <a:masterClrMapping/>
  </p:clrMapOvr>
  <p:transition spd="slow" advTm="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69" y="3805211"/>
            <a:ext cx="3531685" cy="351734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3461" y="293262"/>
            <a:ext cx="4164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4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868" y="99172"/>
            <a:ext cx="1436649" cy="1271047"/>
            <a:chOff x="2300013" y="2132247"/>
            <a:chExt cx="1436649" cy="127104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60745">
              <a:off x="2747034" y="2132247"/>
              <a:ext cx="989628" cy="989628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 rot="19233146">
              <a:off x="2300013" y="2178225"/>
              <a:ext cx="1307150" cy="1225069"/>
              <a:chOff x="5441841" y="3108376"/>
              <a:chExt cx="1307150" cy="1225069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9668">
                <a:off x="5759363" y="3209686"/>
                <a:ext cx="989628" cy="989628"/>
              </a:xfrm>
              <a:prstGeom prst="rect">
                <a:avLst/>
              </a:prstGeom>
            </p:spPr>
          </p:pic>
          <p:grpSp>
            <p:nvGrpSpPr>
              <p:cNvPr id="7" name="组合 6"/>
              <p:cNvGrpSpPr/>
              <p:nvPr/>
            </p:nvGrpSpPr>
            <p:grpSpPr>
              <a:xfrm rot="2553459">
                <a:off x="5441841" y="3108376"/>
                <a:ext cx="1077397" cy="1225069"/>
                <a:chOff x="4144490" y="552526"/>
                <a:chExt cx="1077397" cy="1225069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-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23537">
                  <a:off x="4232259" y="552526"/>
                  <a:ext cx="989628" cy="989628"/>
                </a:xfrm>
                <a:prstGeom prst="rect">
                  <a:avLst/>
                </a:prstGeom>
              </p:spPr>
            </p:pic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-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580799">
                  <a:off x="4144490" y="787967"/>
                  <a:ext cx="989628" cy="98962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7333" y="3729110"/>
            <a:ext cx="4653517" cy="46509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6C5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2110">
            <a:off x="9680065" y="299625"/>
            <a:ext cx="2000518" cy="226029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700">
            <a:off x="6008287" y="4131367"/>
            <a:ext cx="1863314" cy="18793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7" y="57173"/>
            <a:ext cx="2609888" cy="13726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64259">
            <a:off x="1414240" y="1536041"/>
            <a:ext cx="1296669" cy="12999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257" flipH="1">
            <a:off x="1301452" y="1568901"/>
            <a:ext cx="1241001" cy="48267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98376" y="3924611"/>
            <a:ext cx="3284808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2000" dirty="0">
                <a:solidFill>
                  <a:srgbClr val="91B9CD"/>
                </a:solidFill>
                <a:latin typeface="叶根友圆趣卡通08" panose="02010601030101010101" pitchFamily="2" charset="-122"/>
              </a:rPr>
              <a:t>输入文本内容 </a:t>
            </a:r>
            <a:endParaRPr lang="zh-CN" altLang="en-US" sz="2000" dirty="0">
              <a:solidFill>
                <a:srgbClr val="91B9CD"/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176859" y="1034039"/>
            <a:ext cx="4003846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 startAt="2"/>
            </a:pPr>
            <a:r>
              <a:rPr lang="en-US" altLang="zh-CN" sz="2000" dirty="0">
                <a:solidFill>
                  <a:srgbClr val="F37D7B"/>
                </a:solidFill>
                <a:latin typeface="叶根友圆趣卡通08" panose="02010601030101010101" pitchFamily="2" charset="-122"/>
              </a:rPr>
              <a:t>输入文本内容</a:t>
            </a:r>
            <a:endParaRPr lang="en-US" altLang="zh-CN" sz="2000" dirty="0">
              <a:solidFill>
                <a:srgbClr val="F37D7B"/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966895" y="3355117"/>
            <a:ext cx="3103831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 startAt="3"/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叶根友圆趣卡通08" panose="02010601030101010101" pitchFamily="2" charset="-122"/>
              </a:rPr>
              <a:t>输入文本内容</a:t>
            </a:r>
            <a:endParaRPr lang="en-US" altLang="zh-CN" sz="2000" dirty="0">
              <a:solidFill>
                <a:schemeClr val="accent6">
                  <a:lumMod val="75000"/>
                </a:schemeClr>
              </a:solidFill>
              <a:latin typeface="叶根友圆趣卡通08" panose="02010601030101010101" pitchFamily="2" charset="-122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5238199" y="3538367"/>
            <a:ext cx="52582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>
                    <a:lumMod val="65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Thank  you ~~</a:t>
            </a:r>
            <a:endParaRPr lang="zh-CN" altLang="en-US" sz="7200" b="1" dirty="0">
              <a:solidFill>
                <a:schemeClr val="bg1">
                  <a:lumMod val="65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sp>
        <p:nvSpPr>
          <p:cNvPr id="6" name="新月形 5"/>
          <p:cNvSpPr/>
          <p:nvPr/>
        </p:nvSpPr>
        <p:spPr>
          <a:xfrm rot="16381281">
            <a:off x="2590103" y="5194908"/>
            <a:ext cx="620359" cy="2692909"/>
          </a:xfrm>
          <a:prstGeom prst="moon">
            <a:avLst/>
          </a:prstGeom>
          <a:solidFill>
            <a:srgbClr val="F7F3E7"/>
          </a:solidFill>
          <a:ln>
            <a:solidFill>
              <a:srgbClr val="F7F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叶根友圆趣卡通08" panose="02010601030101010101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75" y="2224000"/>
            <a:ext cx="3235881" cy="28337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343884" y="-171601"/>
            <a:ext cx="12979509" cy="1164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新月形 5"/>
          <p:cNvSpPr/>
          <p:nvPr/>
        </p:nvSpPr>
        <p:spPr>
          <a:xfrm rot="16381281">
            <a:off x="2590103" y="5194908"/>
            <a:ext cx="620359" cy="2692909"/>
          </a:xfrm>
          <a:prstGeom prst="moon">
            <a:avLst/>
          </a:prstGeom>
          <a:solidFill>
            <a:srgbClr val="F7F3E7"/>
          </a:solidFill>
          <a:ln>
            <a:solidFill>
              <a:srgbClr val="F7F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叶根友圆趣卡通08" panose="02010601030101010101" pitchFamily="2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42" y="2632536"/>
            <a:ext cx="2212408" cy="3908826"/>
          </a:xfrm>
          <a:prstGeom prst="rect">
            <a:avLst/>
          </a:prstGeom>
        </p:spPr>
      </p:pic>
      <p:pic>
        <p:nvPicPr>
          <p:cNvPr id="13" name="PA_库_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538">
            <a:off x="4270518" y="1476069"/>
            <a:ext cx="5870275" cy="416373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448392" y="2724873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第一部分</a:t>
            </a:r>
            <a:endParaRPr lang="zh-CN" altLang="en-US" sz="4400" b="1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15" name="原创设计师QQ：178119980 喵小姐"/>
          <p:cNvSpPr/>
          <p:nvPr/>
        </p:nvSpPr>
        <p:spPr>
          <a:xfrm>
            <a:off x="6652709" y="3500649"/>
            <a:ext cx="2033060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20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</a:t>
            </a:r>
            <a:endParaRPr lang="en-US" altLang="zh-CN" sz="20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343884" y="-171601"/>
            <a:ext cx="12979509" cy="1164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05932" y="987107"/>
            <a:ext cx="378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37D7B"/>
                </a:solidFill>
                <a:cs typeface="+mn-ea"/>
                <a:sym typeface="+mn-lt"/>
              </a:rPr>
              <a:t>YOU </a:t>
            </a:r>
            <a:r>
              <a:rPr lang="en-US" altLang="zh-CN" sz="2400" dirty="0" smtClean="0">
                <a:solidFill>
                  <a:srgbClr val="F37D7B"/>
                </a:solidFill>
                <a:cs typeface="+mn-ea"/>
                <a:sym typeface="+mn-lt"/>
              </a:rPr>
              <a:t>TITLE </a:t>
            </a:r>
            <a:r>
              <a:rPr lang="en-US" altLang="zh-CN" sz="2400" dirty="0">
                <a:solidFill>
                  <a:srgbClr val="F37D7B"/>
                </a:solidFill>
                <a:cs typeface="+mn-ea"/>
                <a:sym typeface="+mn-lt"/>
              </a:rPr>
              <a:t>HERE</a:t>
            </a:r>
            <a:endParaRPr lang="zh-CN" altLang="en-US" sz="2400" dirty="0">
              <a:solidFill>
                <a:srgbClr val="F37D7B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21331" y="389032"/>
            <a:ext cx="378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6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  <a:cs typeface="+mn-ea"/>
                <a:sym typeface="+mn-lt"/>
              </a:rPr>
              <a:t>请输入您的标题</a:t>
            </a:r>
            <a:endParaRPr lang="zh-CN" altLang="en-US" sz="3200" spc="6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" name="Freeform 673"/>
          <p:cNvSpPr/>
          <p:nvPr/>
        </p:nvSpPr>
        <p:spPr bwMode="auto">
          <a:xfrm>
            <a:off x="600500" y="1983901"/>
            <a:ext cx="4681989" cy="3244317"/>
          </a:xfrm>
          <a:custGeom>
            <a:avLst/>
            <a:gdLst>
              <a:gd name="T0" fmla="*/ 213 w 526"/>
              <a:gd name="T1" fmla="*/ 98 h 365"/>
              <a:gd name="T2" fmla="*/ 78 w 526"/>
              <a:gd name="T3" fmla="*/ 67 h 365"/>
              <a:gd name="T4" fmla="*/ 125 w 526"/>
              <a:gd name="T5" fmla="*/ 167 h 365"/>
              <a:gd name="T6" fmla="*/ 51 w 526"/>
              <a:gd name="T7" fmla="*/ 289 h 365"/>
              <a:gd name="T8" fmla="*/ 184 w 526"/>
              <a:gd name="T9" fmla="*/ 275 h 365"/>
              <a:gd name="T10" fmla="*/ 274 w 526"/>
              <a:gd name="T11" fmla="*/ 363 h 365"/>
              <a:gd name="T12" fmla="*/ 333 w 526"/>
              <a:gd name="T13" fmla="*/ 263 h 365"/>
              <a:gd name="T14" fmla="*/ 480 w 526"/>
              <a:gd name="T15" fmla="*/ 263 h 365"/>
              <a:gd name="T16" fmla="*/ 406 w 526"/>
              <a:gd name="T17" fmla="*/ 184 h 365"/>
              <a:gd name="T18" fmla="*/ 480 w 526"/>
              <a:gd name="T19" fmla="*/ 84 h 365"/>
              <a:gd name="T20" fmla="*/ 340 w 526"/>
              <a:gd name="T21" fmla="*/ 120 h 365"/>
              <a:gd name="T22" fmla="*/ 292 w 526"/>
              <a:gd name="T23" fmla="*/ 11 h 365"/>
              <a:gd name="T24" fmla="*/ 213 w 526"/>
              <a:gd name="T25" fmla="*/ 98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6" h="365">
                <a:moveTo>
                  <a:pt x="213" y="98"/>
                </a:moveTo>
                <a:cubicBezTo>
                  <a:pt x="213" y="98"/>
                  <a:pt x="130" y="15"/>
                  <a:pt x="78" y="67"/>
                </a:cubicBezTo>
                <a:cubicBezTo>
                  <a:pt x="27" y="118"/>
                  <a:pt x="125" y="167"/>
                  <a:pt x="125" y="167"/>
                </a:cubicBezTo>
                <a:cubicBezTo>
                  <a:pt x="125" y="167"/>
                  <a:pt x="0" y="226"/>
                  <a:pt x="51" y="289"/>
                </a:cubicBezTo>
                <a:cubicBezTo>
                  <a:pt x="103" y="353"/>
                  <a:pt x="184" y="275"/>
                  <a:pt x="184" y="275"/>
                </a:cubicBezTo>
                <a:cubicBezTo>
                  <a:pt x="184" y="275"/>
                  <a:pt x="191" y="365"/>
                  <a:pt x="274" y="363"/>
                </a:cubicBezTo>
                <a:cubicBezTo>
                  <a:pt x="357" y="360"/>
                  <a:pt x="333" y="263"/>
                  <a:pt x="333" y="263"/>
                </a:cubicBezTo>
                <a:cubicBezTo>
                  <a:pt x="333" y="263"/>
                  <a:pt x="455" y="348"/>
                  <a:pt x="480" y="263"/>
                </a:cubicBezTo>
                <a:cubicBezTo>
                  <a:pt x="504" y="177"/>
                  <a:pt x="406" y="184"/>
                  <a:pt x="406" y="184"/>
                </a:cubicBezTo>
                <a:cubicBezTo>
                  <a:pt x="406" y="184"/>
                  <a:pt x="526" y="145"/>
                  <a:pt x="480" y="84"/>
                </a:cubicBezTo>
                <a:cubicBezTo>
                  <a:pt x="433" y="22"/>
                  <a:pt x="340" y="120"/>
                  <a:pt x="340" y="120"/>
                </a:cubicBezTo>
                <a:cubicBezTo>
                  <a:pt x="340" y="120"/>
                  <a:pt x="361" y="22"/>
                  <a:pt x="292" y="11"/>
                </a:cubicBezTo>
                <a:cubicBezTo>
                  <a:pt x="223" y="0"/>
                  <a:pt x="213" y="98"/>
                  <a:pt x="213" y="98"/>
                </a:cubicBezTo>
              </a:path>
            </a:pathLst>
          </a:custGeom>
          <a:solidFill>
            <a:srgbClr val="B0DC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Freeform 673"/>
          <p:cNvSpPr/>
          <p:nvPr/>
        </p:nvSpPr>
        <p:spPr bwMode="auto">
          <a:xfrm>
            <a:off x="6564313" y="1983901"/>
            <a:ext cx="4681989" cy="3244317"/>
          </a:xfrm>
          <a:custGeom>
            <a:avLst/>
            <a:gdLst>
              <a:gd name="T0" fmla="*/ 213 w 526"/>
              <a:gd name="T1" fmla="*/ 98 h 365"/>
              <a:gd name="T2" fmla="*/ 78 w 526"/>
              <a:gd name="T3" fmla="*/ 67 h 365"/>
              <a:gd name="T4" fmla="*/ 125 w 526"/>
              <a:gd name="T5" fmla="*/ 167 h 365"/>
              <a:gd name="T6" fmla="*/ 51 w 526"/>
              <a:gd name="T7" fmla="*/ 289 h 365"/>
              <a:gd name="T8" fmla="*/ 184 w 526"/>
              <a:gd name="T9" fmla="*/ 275 h 365"/>
              <a:gd name="T10" fmla="*/ 274 w 526"/>
              <a:gd name="T11" fmla="*/ 363 h 365"/>
              <a:gd name="T12" fmla="*/ 333 w 526"/>
              <a:gd name="T13" fmla="*/ 263 h 365"/>
              <a:gd name="T14" fmla="*/ 480 w 526"/>
              <a:gd name="T15" fmla="*/ 263 h 365"/>
              <a:gd name="T16" fmla="*/ 406 w 526"/>
              <a:gd name="T17" fmla="*/ 184 h 365"/>
              <a:gd name="T18" fmla="*/ 480 w 526"/>
              <a:gd name="T19" fmla="*/ 84 h 365"/>
              <a:gd name="T20" fmla="*/ 340 w 526"/>
              <a:gd name="T21" fmla="*/ 120 h 365"/>
              <a:gd name="T22" fmla="*/ 292 w 526"/>
              <a:gd name="T23" fmla="*/ 11 h 365"/>
              <a:gd name="T24" fmla="*/ 213 w 526"/>
              <a:gd name="T25" fmla="*/ 98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6" h="365">
                <a:moveTo>
                  <a:pt x="213" y="98"/>
                </a:moveTo>
                <a:cubicBezTo>
                  <a:pt x="213" y="98"/>
                  <a:pt x="130" y="15"/>
                  <a:pt x="78" y="67"/>
                </a:cubicBezTo>
                <a:cubicBezTo>
                  <a:pt x="27" y="118"/>
                  <a:pt x="125" y="167"/>
                  <a:pt x="125" y="167"/>
                </a:cubicBezTo>
                <a:cubicBezTo>
                  <a:pt x="125" y="167"/>
                  <a:pt x="0" y="226"/>
                  <a:pt x="51" y="289"/>
                </a:cubicBezTo>
                <a:cubicBezTo>
                  <a:pt x="103" y="353"/>
                  <a:pt x="184" y="275"/>
                  <a:pt x="184" y="275"/>
                </a:cubicBezTo>
                <a:cubicBezTo>
                  <a:pt x="184" y="275"/>
                  <a:pt x="191" y="365"/>
                  <a:pt x="274" y="363"/>
                </a:cubicBezTo>
                <a:cubicBezTo>
                  <a:pt x="357" y="360"/>
                  <a:pt x="333" y="263"/>
                  <a:pt x="333" y="263"/>
                </a:cubicBezTo>
                <a:cubicBezTo>
                  <a:pt x="333" y="263"/>
                  <a:pt x="455" y="348"/>
                  <a:pt x="480" y="263"/>
                </a:cubicBezTo>
                <a:cubicBezTo>
                  <a:pt x="504" y="177"/>
                  <a:pt x="406" y="184"/>
                  <a:pt x="406" y="184"/>
                </a:cubicBezTo>
                <a:cubicBezTo>
                  <a:pt x="406" y="184"/>
                  <a:pt x="526" y="145"/>
                  <a:pt x="480" y="84"/>
                </a:cubicBezTo>
                <a:cubicBezTo>
                  <a:pt x="433" y="22"/>
                  <a:pt x="340" y="120"/>
                  <a:pt x="340" y="120"/>
                </a:cubicBezTo>
                <a:cubicBezTo>
                  <a:pt x="340" y="120"/>
                  <a:pt x="361" y="22"/>
                  <a:pt x="292" y="11"/>
                </a:cubicBezTo>
                <a:cubicBezTo>
                  <a:pt x="223" y="0"/>
                  <a:pt x="213" y="98"/>
                  <a:pt x="213" y="98"/>
                </a:cubicBezTo>
              </a:path>
            </a:pathLst>
          </a:custGeom>
          <a:solidFill>
            <a:srgbClr val="B0DC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08349" y="3028890"/>
            <a:ext cx="1854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rgbClr val="152850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</a:t>
            </a:r>
            <a:endParaRPr lang="zh-CN" altLang="en-US" sz="2000" dirty="0">
              <a:solidFill>
                <a:srgbClr val="152850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08349" y="3350525"/>
            <a:ext cx="20165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300" dirty="0">
                <a:solidFill>
                  <a:srgbClr val="152850"/>
                </a:solidFill>
              </a:rPr>
              <a:t>输入文本内容</a:t>
            </a:r>
            <a:endParaRPr lang="zh-CN" altLang="en-US" sz="1200" spc="300" dirty="0" smtClean="0">
              <a:solidFill>
                <a:srgbClr val="15285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86007" y="3028890"/>
            <a:ext cx="1854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rgbClr val="152850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</a:t>
            </a:r>
            <a:endParaRPr lang="zh-CN" altLang="en-US" sz="2000" dirty="0">
              <a:solidFill>
                <a:srgbClr val="152850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86007" y="3350525"/>
            <a:ext cx="201655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300" dirty="0">
                <a:solidFill>
                  <a:srgbClr val="152850"/>
                </a:solidFill>
              </a:rPr>
              <a:t>输入文本内容</a:t>
            </a:r>
            <a:endParaRPr lang="zh-CN" altLang="en-US" sz="1200" spc="300" dirty="0" smtClean="0">
              <a:solidFill>
                <a:srgbClr val="15285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501661" y="6858000"/>
            <a:ext cx="10449841" cy="4973051"/>
            <a:chOff x="4721447" y="2876721"/>
            <a:chExt cx="8573008" cy="3981279"/>
          </a:xfrm>
        </p:grpSpPr>
        <p:sp>
          <p:nvSpPr>
            <p:cNvPr id="12" name="任意多边形 11"/>
            <p:cNvSpPr/>
            <p:nvPr/>
          </p:nvSpPr>
          <p:spPr>
            <a:xfrm flipH="1">
              <a:off x="6506552" y="4053386"/>
              <a:ext cx="182878" cy="1889196"/>
            </a:xfrm>
            <a:custGeom>
              <a:avLst/>
              <a:gdLst>
                <a:gd name="connsiteX0" fmla="*/ 0 w 313898"/>
                <a:gd name="connsiteY0" fmla="*/ 0 h 1856095"/>
                <a:gd name="connsiteX1" fmla="*/ 313898 w 313898"/>
                <a:gd name="connsiteY1" fmla="*/ 1856095 h 1856095"/>
                <a:gd name="connsiteX2" fmla="*/ 313898 w 313898"/>
                <a:gd name="connsiteY2" fmla="*/ 1856095 h 185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898" h="1856095">
                  <a:moveTo>
                    <a:pt x="0" y="0"/>
                  </a:moveTo>
                  <a:lnTo>
                    <a:pt x="313898" y="1856095"/>
                  </a:lnTo>
                  <a:lnTo>
                    <a:pt x="313898" y="1856095"/>
                  </a:lnTo>
                </a:path>
              </a:pathLst>
            </a:custGeom>
            <a:noFill/>
            <a:ln>
              <a:solidFill>
                <a:srgbClr val="A2A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 flipH="1">
              <a:off x="5949314" y="4223871"/>
              <a:ext cx="45719" cy="2038166"/>
            </a:xfrm>
            <a:custGeom>
              <a:avLst/>
              <a:gdLst>
                <a:gd name="connsiteX0" fmla="*/ 0 w 313898"/>
                <a:gd name="connsiteY0" fmla="*/ 0 h 1856095"/>
                <a:gd name="connsiteX1" fmla="*/ 313898 w 313898"/>
                <a:gd name="connsiteY1" fmla="*/ 1856095 h 1856095"/>
                <a:gd name="connsiteX2" fmla="*/ 313898 w 313898"/>
                <a:gd name="connsiteY2" fmla="*/ 1856095 h 185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898" h="1856095">
                  <a:moveTo>
                    <a:pt x="0" y="0"/>
                  </a:moveTo>
                  <a:lnTo>
                    <a:pt x="313898" y="1856095"/>
                  </a:lnTo>
                  <a:lnTo>
                    <a:pt x="313898" y="1856095"/>
                  </a:lnTo>
                </a:path>
              </a:pathLst>
            </a:custGeom>
            <a:noFill/>
            <a:ln>
              <a:solidFill>
                <a:srgbClr val="A2A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153880" y="4053386"/>
              <a:ext cx="202003" cy="1856095"/>
            </a:xfrm>
            <a:custGeom>
              <a:avLst/>
              <a:gdLst>
                <a:gd name="connsiteX0" fmla="*/ 0 w 313898"/>
                <a:gd name="connsiteY0" fmla="*/ 0 h 1856095"/>
                <a:gd name="connsiteX1" fmla="*/ 313898 w 313898"/>
                <a:gd name="connsiteY1" fmla="*/ 1856095 h 1856095"/>
                <a:gd name="connsiteX2" fmla="*/ 313898 w 313898"/>
                <a:gd name="connsiteY2" fmla="*/ 1856095 h 185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898" h="1856095">
                  <a:moveTo>
                    <a:pt x="0" y="0"/>
                  </a:moveTo>
                  <a:lnTo>
                    <a:pt x="313898" y="1856095"/>
                  </a:lnTo>
                  <a:lnTo>
                    <a:pt x="313898" y="1856095"/>
                  </a:lnTo>
                </a:path>
              </a:pathLst>
            </a:custGeom>
            <a:noFill/>
            <a:ln>
              <a:solidFill>
                <a:srgbClr val="A2A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0406" y="2968786"/>
              <a:ext cx="1431305" cy="1425493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895823" y="3465513"/>
              <a:ext cx="1398632" cy="516232"/>
            </a:xfrm>
            <a:prstGeom prst="rect">
              <a:avLst/>
            </a:prstGeom>
            <a:solidFill>
              <a:srgbClr val="F7F3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776" y="5325105"/>
              <a:ext cx="1750448" cy="153289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447" y="2876721"/>
              <a:ext cx="1374553" cy="137799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776" y="3139194"/>
              <a:ext cx="1548514" cy="154766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75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75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195 -0.8106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130" y="2849869"/>
            <a:ext cx="3827676" cy="220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0993" y="1656950"/>
            <a:ext cx="3827676" cy="220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9556" y="3698305"/>
            <a:ext cx="3827676" cy="2208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-24213" y="5719517"/>
            <a:ext cx="12978519" cy="1164967"/>
            <a:chOff x="-24213" y="5719517"/>
            <a:chExt cx="12978519" cy="116496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4305557" y="5723964"/>
              <a:ext cx="4327072" cy="113838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8627234" y="5719517"/>
              <a:ext cx="4327072" cy="113838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-24213" y="5746100"/>
              <a:ext cx="4327072" cy="1138384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479669" y="3609038"/>
            <a:ext cx="370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rgbClr val="F29E9D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卡通可爱兔子</a:t>
            </a:r>
            <a:endParaRPr lang="zh-CN" altLang="en-US" sz="2000" dirty="0">
              <a:solidFill>
                <a:srgbClr val="F29E9D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9669" y="3887361"/>
            <a:ext cx="375113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300" dirty="0">
                <a:solidFill>
                  <a:srgbClr val="152850"/>
                </a:solidFill>
              </a:rPr>
              <a:t>输入文本内容</a:t>
            </a:r>
            <a:endParaRPr lang="zh-CN" altLang="en-US" sz="1200" spc="300" dirty="0" smtClean="0">
              <a:solidFill>
                <a:srgbClr val="15285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49537" y="2395982"/>
            <a:ext cx="370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rgbClr val="F29E9D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卡通可爱兔子</a:t>
            </a:r>
            <a:endParaRPr lang="zh-CN" altLang="en-US" sz="2000" dirty="0">
              <a:solidFill>
                <a:srgbClr val="F29E9D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49537" y="2674305"/>
            <a:ext cx="375113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300" dirty="0">
                <a:solidFill>
                  <a:srgbClr val="152850"/>
                </a:solidFill>
              </a:rPr>
              <a:t>输入文本内容</a:t>
            </a:r>
            <a:endParaRPr lang="zh-CN" altLang="en-US" sz="1200" spc="300" dirty="0" smtClean="0">
              <a:solidFill>
                <a:srgbClr val="1528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08100" y="4435668"/>
            <a:ext cx="370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dirty="0" smtClean="0">
                <a:solidFill>
                  <a:srgbClr val="F29E9D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卡通可爱兔子</a:t>
            </a:r>
            <a:endParaRPr lang="zh-CN" altLang="en-US" sz="2000" dirty="0">
              <a:solidFill>
                <a:srgbClr val="F29E9D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08100" y="4713991"/>
            <a:ext cx="375113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spc="300" dirty="0">
                <a:solidFill>
                  <a:srgbClr val="152850"/>
                </a:solidFill>
              </a:rPr>
              <a:t>输入文本内容</a:t>
            </a:r>
            <a:endParaRPr lang="zh-CN" altLang="en-US" sz="1200" spc="300" dirty="0" smtClean="0">
              <a:solidFill>
                <a:srgbClr val="15285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05932" y="987107"/>
            <a:ext cx="378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37D7B"/>
                </a:solidFill>
                <a:cs typeface="+mn-ea"/>
                <a:sym typeface="+mn-lt"/>
              </a:rPr>
              <a:t>YOU </a:t>
            </a:r>
            <a:r>
              <a:rPr lang="en-US" altLang="zh-CN" sz="2400" dirty="0" smtClean="0">
                <a:solidFill>
                  <a:srgbClr val="F37D7B"/>
                </a:solidFill>
                <a:cs typeface="+mn-ea"/>
                <a:sym typeface="+mn-lt"/>
              </a:rPr>
              <a:t>TITLE </a:t>
            </a:r>
            <a:r>
              <a:rPr lang="en-US" altLang="zh-CN" sz="2400" dirty="0">
                <a:solidFill>
                  <a:srgbClr val="F37D7B"/>
                </a:solidFill>
                <a:cs typeface="+mn-ea"/>
                <a:sym typeface="+mn-lt"/>
              </a:rPr>
              <a:t>HERE</a:t>
            </a:r>
            <a:endParaRPr lang="zh-CN" altLang="en-US" sz="2400" dirty="0">
              <a:solidFill>
                <a:srgbClr val="F37D7B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21331" y="389032"/>
            <a:ext cx="378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6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  <a:cs typeface="+mn-ea"/>
                <a:sym typeface="+mn-lt"/>
              </a:rPr>
              <a:t>请输入您的标题</a:t>
            </a:r>
            <a:endParaRPr lang="zh-CN" altLang="en-US" sz="3200" spc="6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75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7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25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125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1210518"/>
            <a:ext cx="2464659" cy="19090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60927">
            <a:off x="184708" y="176757"/>
            <a:ext cx="762472" cy="7624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1576" y="211544"/>
            <a:ext cx="525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01</a:t>
            </a:r>
            <a:r>
              <a:rPr lang="zh-CN" altLang="en-US" sz="3200" b="1" dirty="0" smtClean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chemeClr val="bg1">
                    <a:lumMod val="5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861309" y="3820840"/>
            <a:ext cx="2766584" cy="2511722"/>
            <a:chOff x="8520115" y="3629771"/>
            <a:chExt cx="3183866" cy="27917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9664" y="3665453"/>
              <a:ext cx="3134317" cy="275607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D4E1E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115" y="3629771"/>
              <a:ext cx="1871661" cy="2380504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0127">
            <a:off x="-488637" y="6045458"/>
            <a:ext cx="2225276" cy="10317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64" y="-205187"/>
            <a:ext cx="3581991" cy="1418235"/>
          </a:xfrm>
          <a:prstGeom prst="rect">
            <a:avLst/>
          </a:prstGeom>
        </p:spPr>
      </p:pic>
      <p:sp>
        <p:nvSpPr>
          <p:cNvPr id="16" name="PA_库_云形 6"/>
          <p:cNvSpPr/>
          <p:nvPr>
            <p:custDataLst>
              <p:tags r:id="rId8"/>
            </p:custDataLst>
          </p:nvPr>
        </p:nvSpPr>
        <p:spPr>
          <a:xfrm flipH="1">
            <a:off x="4339987" y="692630"/>
            <a:ext cx="6318913" cy="3128210"/>
          </a:xfrm>
          <a:prstGeom prst="cloud">
            <a:avLst/>
          </a:prstGeom>
          <a:noFill/>
          <a:ln w="57150">
            <a:solidFill>
              <a:srgbClr val="9C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原创设计师QQ：178119980 喵小姐"/>
          <p:cNvSpPr/>
          <p:nvPr/>
        </p:nvSpPr>
        <p:spPr>
          <a:xfrm>
            <a:off x="5648044" y="1552018"/>
            <a:ext cx="3702798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2800" b="1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标题</a:t>
            </a:r>
            <a:endParaRPr lang="en-US" altLang="zh-CN" sz="2800" b="1" dirty="0" smtClean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16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您的小标题添加您的</a:t>
            </a:r>
            <a:r>
              <a:rPr lang="zh-CN" altLang="en-US" sz="16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6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</a:t>
            </a:r>
            <a:r>
              <a:rPr lang="zh-CN" altLang="en-US" sz="16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6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</a:t>
            </a:r>
            <a:endParaRPr lang="en-US" altLang="zh-CN" sz="16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endParaRPr lang="en-US" altLang="zh-CN" sz="16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18" name="PA_库_云形 6"/>
          <p:cNvSpPr/>
          <p:nvPr>
            <p:custDataLst>
              <p:tags r:id="rId9"/>
            </p:custDataLst>
          </p:nvPr>
        </p:nvSpPr>
        <p:spPr>
          <a:xfrm>
            <a:off x="1021576" y="3345974"/>
            <a:ext cx="5906706" cy="3128210"/>
          </a:xfrm>
          <a:prstGeom prst="cloud">
            <a:avLst/>
          </a:prstGeom>
          <a:noFill/>
          <a:ln w="57150">
            <a:solidFill>
              <a:srgbClr val="9C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原创设计师QQ：178119980 喵小姐"/>
          <p:cNvSpPr/>
          <p:nvPr/>
        </p:nvSpPr>
        <p:spPr>
          <a:xfrm>
            <a:off x="1831880" y="4121442"/>
            <a:ext cx="3702798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2800" b="1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标题</a:t>
            </a:r>
            <a:endParaRPr lang="en-US" altLang="zh-CN" sz="2800" b="1" dirty="0" smtClean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16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您的小标题添加您的</a:t>
            </a:r>
            <a:r>
              <a:rPr lang="zh-CN" altLang="en-US" sz="16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6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</a:t>
            </a:r>
            <a:r>
              <a:rPr lang="zh-CN" altLang="en-US" sz="16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6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</a:t>
            </a:r>
            <a:endParaRPr lang="en-US" altLang="zh-CN" sz="16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endParaRPr lang="en-US" altLang="zh-CN" sz="16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7" grpId="0"/>
      <p:bldP spid="18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62" y="-1263724"/>
            <a:ext cx="11481419" cy="76542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13" y="2815310"/>
            <a:ext cx="3807698" cy="260621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94442" y="238670"/>
            <a:ext cx="1073355" cy="905871"/>
            <a:chOff x="6399500" y="3492708"/>
            <a:chExt cx="1471299" cy="124631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64594">
              <a:off x="6399500" y="3608125"/>
              <a:ext cx="1130893" cy="113089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86612">
              <a:off x="6739906" y="3492708"/>
              <a:ext cx="1130893" cy="1130893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1267796" y="252318"/>
            <a:ext cx="5160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02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768421" y="3205045"/>
            <a:ext cx="2630955" cy="1087935"/>
            <a:chOff x="3242873" y="3045089"/>
            <a:chExt cx="2137917" cy="1128419"/>
          </a:xfrm>
        </p:grpSpPr>
        <p:cxnSp>
          <p:nvCxnSpPr>
            <p:cNvPr id="19" name="直接连接符 18"/>
            <p:cNvCxnSpPr/>
            <p:nvPr/>
          </p:nvCxnSpPr>
          <p:spPr>
            <a:xfrm flipV="1">
              <a:off x="4168256" y="4149844"/>
              <a:ext cx="1102073" cy="20304"/>
            </a:xfrm>
            <a:prstGeom prst="line">
              <a:avLst/>
            </a:prstGeom>
            <a:ln w="28575">
              <a:solidFill>
                <a:srgbClr val="BDE0C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流程图: 联系 20"/>
            <p:cNvSpPr/>
            <p:nvPr/>
          </p:nvSpPr>
          <p:spPr>
            <a:xfrm>
              <a:off x="5270329" y="4051352"/>
              <a:ext cx="110461" cy="122156"/>
            </a:xfrm>
            <a:prstGeom prst="flowChartConnector">
              <a:avLst/>
            </a:prstGeom>
            <a:noFill/>
            <a:ln w="38100">
              <a:solidFill>
                <a:srgbClr val="BDE0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3315804" y="3155814"/>
              <a:ext cx="878786" cy="990672"/>
            </a:xfrm>
            <a:prstGeom prst="line">
              <a:avLst/>
            </a:prstGeom>
            <a:ln w="28575">
              <a:solidFill>
                <a:srgbClr val="BDE0C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流程图: 联系 24"/>
            <p:cNvSpPr/>
            <p:nvPr/>
          </p:nvSpPr>
          <p:spPr>
            <a:xfrm>
              <a:off x="3242873" y="3045089"/>
              <a:ext cx="91738" cy="110725"/>
            </a:xfrm>
            <a:prstGeom prst="flowChartConnector">
              <a:avLst/>
            </a:prstGeom>
            <a:noFill/>
            <a:ln w="38100">
              <a:solidFill>
                <a:srgbClr val="BDE0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166824" y="2660105"/>
            <a:ext cx="3673917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输入文本</a:t>
            </a:r>
            <a:r>
              <a:rPr lang="zh-CN" alt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内容</a:t>
            </a:r>
            <a:endParaRPr lang="zh-CN" altLang="en-US" sz="2000" dirty="0" smtClean="0">
              <a:solidFill>
                <a:schemeClr val="accent5">
                  <a:lumMod val="60000"/>
                  <a:lumOff val="40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 rot="18398578">
            <a:off x="7493185" y="2188061"/>
            <a:ext cx="2177901" cy="1479677"/>
            <a:chOff x="3220213" y="3070315"/>
            <a:chExt cx="2177901" cy="1479677"/>
          </a:xfrm>
        </p:grpSpPr>
        <p:cxnSp>
          <p:nvCxnSpPr>
            <p:cNvPr id="30" name="直接连接符 29"/>
            <p:cNvCxnSpPr>
              <a:endCxn id="31" idx="3"/>
            </p:cNvCxnSpPr>
            <p:nvPr/>
          </p:nvCxnSpPr>
          <p:spPr>
            <a:xfrm rot="3201422" flipV="1">
              <a:off x="4362878" y="3707855"/>
              <a:ext cx="667742" cy="1016532"/>
            </a:xfrm>
            <a:prstGeom prst="line">
              <a:avLst/>
            </a:prstGeom>
            <a:ln w="28575">
              <a:solidFill>
                <a:srgbClr val="F5A8A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流程图: 联系 30"/>
            <p:cNvSpPr/>
            <p:nvPr/>
          </p:nvSpPr>
          <p:spPr>
            <a:xfrm>
              <a:off x="5287653" y="4086616"/>
              <a:ext cx="110461" cy="110182"/>
            </a:xfrm>
            <a:prstGeom prst="flowChartConnector">
              <a:avLst/>
            </a:prstGeom>
            <a:noFill/>
            <a:ln w="38100">
              <a:solidFill>
                <a:srgbClr val="F5A8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rot="3201422">
              <a:off x="3023995" y="3719424"/>
              <a:ext cx="1304476" cy="6257"/>
            </a:xfrm>
            <a:prstGeom prst="line">
              <a:avLst/>
            </a:prstGeom>
            <a:ln w="28575">
              <a:solidFill>
                <a:srgbClr val="F5A8A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流程图: 联系 32"/>
            <p:cNvSpPr/>
            <p:nvPr/>
          </p:nvSpPr>
          <p:spPr>
            <a:xfrm>
              <a:off x="3220213" y="3123208"/>
              <a:ext cx="110461" cy="110182"/>
            </a:xfrm>
            <a:prstGeom prst="flowChartConnector">
              <a:avLst/>
            </a:prstGeom>
            <a:noFill/>
            <a:ln w="38100">
              <a:solidFill>
                <a:srgbClr val="F5A8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8571439" y="1734046"/>
            <a:ext cx="3186113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37D7B"/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输入文本内容</a:t>
            </a:r>
            <a:endParaRPr lang="en-US" altLang="zh-CN" sz="2000" dirty="0">
              <a:solidFill>
                <a:srgbClr val="F37D7B"/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452199" y="4917613"/>
            <a:ext cx="2613255" cy="1023820"/>
            <a:chOff x="717419" y="3123208"/>
            <a:chExt cx="2613255" cy="1023820"/>
          </a:xfrm>
        </p:grpSpPr>
        <p:cxnSp>
          <p:nvCxnSpPr>
            <p:cNvPr id="36" name="直接连接符 35"/>
            <p:cNvCxnSpPr/>
            <p:nvPr/>
          </p:nvCxnSpPr>
          <p:spPr>
            <a:xfrm flipV="1">
              <a:off x="841858" y="4080871"/>
              <a:ext cx="1863438" cy="22133"/>
            </a:xfrm>
            <a:prstGeom prst="line">
              <a:avLst/>
            </a:prstGeom>
            <a:ln w="28575">
              <a:solidFill>
                <a:srgbClr val="B0CB9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流程图: 联系 36"/>
            <p:cNvSpPr/>
            <p:nvPr/>
          </p:nvSpPr>
          <p:spPr>
            <a:xfrm>
              <a:off x="717419" y="4036846"/>
              <a:ext cx="110461" cy="110182"/>
            </a:xfrm>
            <a:prstGeom prst="flowChartConnector">
              <a:avLst/>
            </a:prstGeom>
            <a:noFill/>
            <a:ln w="38100">
              <a:solidFill>
                <a:srgbClr val="B0CB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 flipH="1">
              <a:off x="2705296" y="3197349"/>
              <a:ext cx="584174" cy="865976"/>
            </a:xfrm>
            <a:prstGeom prst="line">
              <a:avLst/>
            </a:prstGeom>
            <a:ln w="28575">
              <a:solidFill>
                <a:srgbClr val="B0CB9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流程图: 联系 38"/>
            <p:cNvSpPr/>
            <p:nvPr/>
          </p:nvSpPr>
          <p:spPr>
            <a:xfrm>
              <a:off x="3220213" y="3123208"/>
              <a:ext cx="110461" cy="110182"/>
            </a:xfrm>
            <a:prstGeom prst="flowChartConnector">
              <a:avLst/>
            </a:prstGeom>
            <a:noFill/>
            <a:ln w="38100">
              <a:solidFill>
                <a:srgbClr val="B0CB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1501660" y="5738434"/>
            <a:ext cx="3192802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sz="2000" dirty="0">
                <a:solidFill>
                  <a:schemeClr val="accent6">
                    <a:lumMod val="75000"/>
                  </a:scheme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输入文本内容</a:t>
            </a:r>
            <a:endParaRPr sz="2000" dirty="0">
              <a:solidFill>
                <a:schemeClr val="accent6">
                  <a:lumMod val="75000"/>
                </a:scheme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34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72516" y="252318"/>
            <a:ext cx="5501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3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99600" y="9222446"/>
            <a:ext cx="9690151" cy="3548257"/>
            <a:chOff x="1378859" y="3611592"/>
            <a:chExt cx="9213066" cy="324640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859" y="3614057"/>
              <a:ext cx="9213066" cy="324394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1" name="流程图: 延期 30"/>
            <p:cNvSpPr/>
            <p:nvPr/>
          </p:nvSpPr>
          <p:spPr>
            <a:xfrm rot="5400000">
              <a:off x="9783326" y="3564648"/>
              <a:ext cx="315545" cy="427128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sp>
          <p:nvSpPr>
            <p:cNvPr id="32" name="流程图: 延期 31"/>
            <p:cNvSpPr/>
            <p:nvPr/>
          </p:nvSpPr>
          <p:spPr>
            <a:xfrm rot="5400000">
              <a:off x="10220587" y="3564649"/>
              <a:ext cx="315545" cy="427128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385591" y="3613297"/>
              <a:ext cx="3502099" cy="322697"/>
              <a:chOff x="1385591" y="3613297"/>
              <a:chExt cx="3502099" cy="322697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385591" y="3613297"/>
                <a:ext cx="1744111" cy="316303"/>
                <a:chOff x="1385591" y="3613297"/>
                <a:chExt cx="1744111" cy="316303"/>
              </a:xfrm>
            </p:grpSpPr>
            <p:sp>
              <p:nvSpPr>
                <p:cNvPr id="21" name="流程图: 延期 20"/>
                <p:cNvSpPr/>
                <p:nvPr/>
              </p:nvSpPr>
              <p:spPr>
                <a:xfrm rot="5400000">
                  <a:off x="1441382" y="3557506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29" name="流程图: 延期 28"/>
                <p:cNvSpPr/>
                <p:nvPr/>
              </p:nvSpPr>
              <p:spPr>
                <a:xfrm rot="5400000">
                  <a:off x="1878866" y="3557507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33" name="流程图: 延期 32"/>
                <p:cNvSpPr/>
                <p:nvPr/>
              </p:nvSpPr>
              <p:spPr>
                <a:xfrm rot="5400000">
                  <a:off x="2318730" y="3558264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34" name="流程图: 延期 33"/>
                <p:cNvSpPr/>
                <p:nvPr/>
              </p:nvSpPr>
              <p:spPr>
                <a:xfrm rot="5400000">
                  <a:off x="2758365" y="3558264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3141198" y="3618825"/>
                <a:ext cx="1746492" cy="317169"/>
                <a:chOff x="1366315" y="3611674"/>
                <a:chExt cx="1746492" cy="317169"/>
              </a:xfrm>
            </p:grpSpPr>
            <p:sp>
              <p:nvSpPr>
                <p:cNvPr id="37" name="流程图: 延期 36"/>
                <p:cNvSpPr/>
                <p:nvPr/>
              </p:nvSpPr>
              <p:spPr>
                <a:xfrm rot="5400000">
                  <a:off x="1422106" y="3557506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38" name="流程图: 延期 37"/>
                <p:cNvSpPr/>
                <p:nvPr/>
              </p:nvSpPr>
              <p:spPr>
                <a:xfrm rot="5400000">
                  <a:off x="1861743" y="3557507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39" name="流程图: 延期 38"/>
                <p:cNvSpPr/>
                <p:nvPr/>
              </p:nvSpPr>
              <p:spPr>
                <a:xfrm rot="5400000">
                  <a:off x="2301607" y="3555883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40" name="流程图: 延期 39"/>
                <p:cNvSpPr/>
                <p:nvPr/>
              </p:nvSpPr>
              <p:spPr>
                <a:xfrm rot="5400000">
                  <a:off x="2741470" y="3555883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</p:grpSp>
        </p:grpSp>
        <p:grpSp>
          <p:nvGrpSpPr>
            <p:cNvPr id="42" name="组合 41"/>
            <p:cNvGrpSpPr/>
            <p:nvPr/>
          </p:nvGrpSpPr>
          <p:grpSpPr>
            <a:xfrm>
              <a:off x="4900658" y="3611592"/>
              <a:ext cx="3498244" cy="324402"/>
              <a:chOff x="1401351" y="3619501"/>
              <a:chExt cx="3498244" cy="324402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1401351" y="3628357"/>
                <a:ext cx="1742182" cy="315546"/>
                <a:chOff x="1401351" y="3628357"/>
                <a:chExt cx="1742182" cy="315546"/>
              </a:xfrm>
            </p:grpSpPr>
            <p:sp>
              <p:nvSpPr>
                <p:cNvPr id="49" name="流程图: 延期 48"/>
                <p:cNvSpPr/>
                <p:nvPr/>
              </p:nvSpPr>
              <p:spPr>
                <a:xfrm rot="5400000">
                  <a:off x="1457142" y="3572566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50" name="流程图: 延期 49"/>
                <p:cNvSpPr/>
                <p:nvPr/>
              </p:nvSpPr>
              <p:spPr>
                <a:xfrm rot="5400000">
                  <a:off x="1895077" y="3572566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51" name="流程图: 延期 50"/>
                <p:cNvSpPr/>
                <p:nvPr/>
              </p:nvSpPr>
              <p:spPr>
                <a:xfrm rot="5400000">
                  <a:off x="2333357" y="3572567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52" name="流程图: 延期 51"/>
                <p:cNvSpPr/>
                <p:nvPr/>
              </p:nvSpPr>
              <p:spPr>
                <a:xfrm rot="5400000">
                  <a:off x="2772196" y="3572567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3155245" y="3619501"/>
                <a:ext cx="1744350" cy="324402"/>
                <a:chOff x="1380362" y="3612350"/>
                <a:chExt cx="1744350" cy="324402"/>
              </a:xfrm>
            </p:grpSpPr>
            <p:sp>
              <p:nvSpPr>
                <p:cNvPr id="45" name="流程图: 延期 44"/>
                <p:cNvSpPr/>
                <p:nvPr/>
              </p:nvSpPr>
              <p:spPr>
                <a:xfrm rot="5400000">
                  <a:off x="1436153" y="3565416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46" name="流程图: 延期 45"/>
                <p:cNvSpPr/>
                <p:nvPr/>
              </p:nvSpPr>
              <p:spPr>
                <a:xfrm rot="5400000">
                  <a:off x="1876029" y="3556559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47" name="流程图: 延期 46"/>
                <p:cNvSpPr/>
                <p:nvPr/>
              </p:nvSpPr>
              <p:spPr>
                <a:xfrm rot="5400000">
                  <a:off x="2315893" y="3558264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  <p:sp>
              <p:nvSpPr>
                <p:cNvPr id="48" name="流程图: 延期 47"/>
                <p:cNvSpPr/>
                <p:nvPr/>
              </p:nvSpPr>
              <p:spPr>
                <a:xfrm rot="5400000">
                  <a:off x="2753375" y="3558264"/>
                  <a:ext cx="315545" cy="427128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叶根友圆趣卡通08" panose="02010601030101010101" pitchFamily="2" charset="-122"/>
                  </a:endParaRPr>
                </a:p>
              </p:txBody>
            </p:sp>
          </p:grpSp>
        </p:grpSp>
        <p:sp>
          <p:nvSpPr>
            <p:cNvPr id="53" name="流程图: 延期 52"/>
            <p:cNvSpPr/>
            <p:nvPr/>
          </p:nvSpPr>
          <p:spPr>
            <a:xfrm rot="5400000">
              <a:off x="8466189" y="3562277"/>
              <a:ext cx="315545" cy="427128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latin typeface="叶根友圆趣卡通08" panose="02010601030101010101" pitchFamily="2" charset="-122"/>
                </a:rPr>
                <a:t>cv</a:t>
              </a:r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sp>
          <p:nvSpPr>
            <p:cNvPr id="54" name="流程图: 延期 53"/>
            <p:cNvSpPr/>
            <p:nvPr/>
          </p:nvSpPr>
          <p:spPr>
            <a:xfrm rot="5400000">
              <a:off x="8903443" y="3564657"/>
              <a:ext cx="315545" cy="427128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  <p:sp>
          <p:nvSpPr>
            <p:cNvPr id="55" name="流程图: 延期 54"/>
            <p:cNvSpPr/>
            <p:nvPr/>
          </p:nvSpPr>
          <p:spPr>
            <a:xfrm rot="5400000">
              <a:off x="9343080" y="3564658"/>
              <a:ext cx="315545" cy="427128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叶根友圆趣卡通08" panose="02010601030101010101" pitchFamily="2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62" y="3794964"/>
            <a:ext cx="2591343" cy="345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95" y="3903114"/>
            <a:ext cx="2588733" cy="344948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88" y="3972271"/>
            <a:ext cx="2360598" cy="3145497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206681" y="3795071"/>
            <a:ext cx="937279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chemeClr val="accent4">
                  <a:lumMod val="40000"/>
                  <a:lumOff val="60000"/>
                </a:schemeClr>
              </a:buClr>
              <a:buFont typeface="+mj-lt"/>
              <a:buAutoNum type="alphaUcPeriod"/>
            </a:pPr>
            <a:r>
              <a:rPr lang="en-US" altLang="zh-CN" sz="2400" dirty="0" smtClean="0">
                <a:solidFill>
                  <a:schemeClr val="bg1"/>
                </a:solidFill>
                <a:latin typeface="叶根友圆趣卡通08" panose="02010601030101010101" pitchFamily="2" charset="-122"/>
              </a:rPr>
              <a:t> </a:t>
            </a:r>
            <a:r>
              <a:rPr lang="zh-CN" alt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</a:rPr>
              <a:t>输入文本内容</a:t>
            </a:r>
            <a:r>
              <a:rPr lang="en-US" altLang="zh-CN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叶根友圆趣卡通08" panose="02010601030101010101" pitchFamily="2" charset="-122"/>
              </a:rPr>
              <a:t> </a:t>
            </a:r>
            <a:endParaRPr lang="en-US" altLang="zh-CN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叶根友圆趣卡通08" panose="02010601030101010101" pitchFamily="2" charset="-122"/>
            </a:endParaRPr>
          </a:p>
        </p:txBody>
      </p:sp>
      <p:sp>
        <p:nvSpPr>
          <p:cNvPr id="59" name="流程图: 可选过程 58"/>
          <p:cNvSpPr/>
          <p:nvPr/>
        </p:nvSpPr>
        <p:spPr>
          <a:xfrm>
            <a:off x="1206681" y="3972838"/>
            <a:ext cx="9138338" cy="617816"/>
          </a:xfrm>
          <a:prstGeom prst="flowChartAlternateProcess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叶根友圆趣卡通08" panose="02010601030101010101" pitchFamily="2" charset="-122"/>
            </a:endParaRPr>
          </a:p>
        </p:txBody>
      </p:sp>
      <p:sp>
        <p:nvSpPr>
          <p:cNvPr id="60" name="流程图: 可选过程 59"/>
          <p:cNvSpPr/>
          <p:nvPr/>
        </p:nvSpPr>
        <p:spPr>
          <a:xfrm>
            <a:off x="1206681" y="4704325"/>
            <a:ext cx="9138338" cy="617816"/>
          </a:xfrm>
          <a:prstGeom prst="flowChartAlternateProcess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叶根友圆趣卡通08" panose="02010601030101010101" pitchFamily="2" charset="-122"/>
            </a:endParaRPr>
          </a:p>
        </p:txBody>
      </p:sp>
      <p:sp>
        <p:nvSpPr>
          <p:cNvPr id="61" name="流程图: 可选过程 60"/>
          <p:cNvSpPr/>
          <p:nvPr/>
        </p:nvSpPr>
        <p:spPr>
          <a:xfrm>
            <a:off x="1199600" y="5472347"/>
            <a:ext cx="9182783" cy="1218739"/>
          </a:xfrm>
          <a:prstGeom prst="flowChartAlternateProcess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叶根友圆趣卡通08" panose="02010601030101010101" pitchFamily="2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42140" y="255699"/>
            <a:ext cx="1164541" cy="828323"/>
            <a:chOff x="6456543" y="5178339"/>
            <a:chExt cx="1788135" cy="1246310"/>
          </a:xfrm>
        </p:grpSpPr>
        <p:grpSp>
          <p:nvGrpSpPr>
            <p:cNvPr id="62" name="组合 61"/>
            <p:cNvGrpSpPr/>
            <p:nvPr/>
          </p:nvGrpSpPr>
          <p:grpSpPr>
            <a:xfrm>
              <a:off x="6456543" y="5178339"/>
              <a:ext cx="1471299" cy="1246310"/>
              <a:chOff x="6399500" y="3492708"/>
              <a:chExt cx="1471299" cy="1246310"/>
            </a:xfrm>
          </p:grpSpPr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964594">
                <a:off x="6399500" y="3608125"/>
                <a:ext cx="1130893" cy="1130893"/>
              </a:xfrm>
              <a:prstGeom prst="rect">
                <a:avLst/>
              </a:prstGeom>
            </p:spPr>
          </p:pic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386612">
                <a:off x="6739906" y="3492708"/>
                <a:ext cx="1130893" cy="1130893"/>
              </a:xfrm>
              <a:prstGeom prst="rect">
                <a:avLst/>
              </a:prstGeom>
            </p:spPr>
          </p:pic>
        </p:grp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8761">
              <a:off x="7113785" y="5218149"/>
              <a:ext cx="1130893" cy="1130893"/>
            </a:xfrm>
            <a:prstGeom prst="rect">
              <a:avLst/>
            </a:prstGeom>
          </p:spPr>
        </p:pic>
      </p:grpSp>
      <p:pic>
        <p:nvPicPr>
          <p:cNvPr id="66" name="图片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8787">
            <a:off x="7111799" y="-3073469"/>
            <a:ext cx="6587270" cy="4391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64" presetClass="path" presetSubtype="0" accel="5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2.22222E-6 L -0.00351 -0.30486 " pathEditMode="relative" rAng="0" ptsTypes="AA" p14:bounceEnd="60000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5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2" presetID="64" presetClass="path" presetSubtype="0" accel="5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1.85185E-6 L -0.00104 -0.30857 " pathEditMode="relative" rAng="0" ptsTypes="AA" p14:bounceEnd="60000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154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5" presetID="64" presetClass="path" presetSubtype="0" accel="5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92 2.96296E-6 L -0.0086 -0.30324 " pathEditMode="relative" rAng="0" ptsTypes="AA" p14:bounceEnd="60000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-15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0" presetClass="path" presetSubtype="0" accel="50000" decel="5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768 -0.30324 L -0.00768 -0.30301 C -0.00546 -0.2926 -0.00403 -0.28797 -0.00325 -0.27755 C -0.00078 -0.23889 -0.00364 -0.26621 -0.00104 -0.24375 C -0.00208 -0.11366 -0.00312 -0.13635 -0.00104 -0.0426 C -0.00013 0.00046 -0.00169 -0.01482 0.00222 0.01296 C 0.00261 0.02037 0.00287 0.02754 0.00339 0.03495 C 0.00365 0.03958 0.00456 0.04421 0.00456 0.04884 C 0.00456 0.06203 0.00417 0.07546 0.00339 0.08865 C 0.00313 0.09282 0.00196 0.09652 0.00118 0.10069 C 0.00079 0.10254 -3.75E-6 0.1044 -3.75E-6 0.10648 L -3.75E-6 0.11065 L -3.75E-6 0.11088 " pathEditMode="relative" rAng="0" ptsTypes="AAAAAAAAAAAAA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2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104 -0.30857 L -0.00104 -0.30857 C 0.00039 -0.30348 0.00208 -0.29815 0.00339 -0.29283 C 0.00495 -0.28612 0.00547 -0.26876 0.0056 -0.26482 C 0.00716 -0.23102 0.00703 -0.22362 0.00781 -0.18334 C 0.0082 -0.08843 0.0082 0.00648 0.00898 0.10138 C 0.00898 0.10347 0.01016 0.1074 0.01016 0.1074 L 0.01016 0.1074 " pathEditMode="relative" ptsTypes="AAAAAAAA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351 -0.30486 L -0.00351 -0.30486 C -0.00312 -0.29907 -0.00234 -0.29305 -0.00247 -0.28703 C -0.00338 -0.10578 -0.00026 -0.15509 -0.00573 -0.07615 C -0.00547 -0.06087 -0.00534 -0.0456 -0.00469 -0.03032 C -0.00456 -0.02777 -0.00377 -0.02523 -0.00351 -0.02245 C -0.00299 -0.01527 -0.00273 -0.00786 -0.00247 -0.00046 C -0.00091 0.03172 -0.00221 0.01575 -0.00013 0.03727 C -0.00052 0.05788 -0.00065 0.07848 -0.0013 0.09885 C -0.00182 0.11482 -0.0026 0.09977 -0.00351 0.11297 C -0.00377 0.11621 -0.00351 0.11945 -0.00351 0.12292 L -0.00351 0.12292 L -0.00351 0.12292 " pathEditMode="relative" ptsTypes="AAAAAAAAAAAAA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35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2.22222E-6 L -0.00351 -0.30486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140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38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2.96296E-6 L -0.00768 -0.3032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-15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41" presetID="64" presetClass="path" presetSubtype="0" accel="50000" decel="5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29167E-6 1.85185E-6 L -0.00104 -0.30857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" y="-154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4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-0.30856 L -0.00104 -0.30856 C -0.00156 -0.27292 0.00013 -0.24954 -0.00326 -0.21921 C -0.00352 -0.21644 -0.00404 -0.21389 -0.0043 -0.21111 C -0.00391 -0.18287 -0.00313 -0.11806 -0.00208 -0.08588 C -0.00195 -0.07847 -0.0013 -0.0713 -0.00104 -0.06389 C -0.00052 -0.05394 -0.00026 -0.04398 0.00013 -0.03403 C 0.00052 -0.0081 0.0013 0.01759 0.0013 0.04352 C 0.0013 0.05556 0.00039 0.06736 0.00013 0.0794 C -1.45833E-6 0.08657 0.00013 0.09398 0.00013 0.10139 L 0.00013 0.10139 " pathEditMode="relative" ptsTypes="AAAAAAAAAAA">
                                          <p:cBhvr>
                                            <p:cTn id="4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859 -0.30325 L -0.00859 -0.30325 C -0.00755 -0.29815 -0.0056 -0.29306 -0.00534 -0.2875 C -0.00404 -0.26366 -0.00469 -0.23959 -0.00417 -0.21575 C -0.00404 -0.20718 -0.00339 -0.19862 -0.003 -0.18982 C -0.00404 -0.11412 -0.00534 -0.02686 -0.00534 0.04699 C -0.00534 0.10601 -0.00925 0.0905 -0.003 0.11273 L -0.003 0.11273 " pathEditMode="relative" ptsTypes="AAAAAAAA">
                                          <p:cBhvr>
                                            <p:cTn id="4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51 -0.30486 L -0.00351 -0.30486 C -0.00273 -0.29908 -0.00156 -0.29306 -0.0013 -0.28704 C 0.00209 -0.20093 -0.00351 -0.24329 0.00105 -0.21135 C 0.00065 -0.18102 0.00052 -0.15047 -0.00013 -0.11991 C -0.00026 -0.11783 -0.00091 -0.11597 -0.0013 -0.11389 C -0.00338 -0.10047 -0.00351 -0.09885 -0.00468 -0.08611 C -0.00507 -0.08148 -0.00573 -0.07685 -0.00573 -0.07222 C -0.00612 -0.00857 -0.00573 0.05509 -0.00573 0.11898 L -0.00573 0.11898 " pathEditMode="relative" ptsTypes="AAAAAAAAAA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51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2.22222E-6 L -0.00273 -0.86921 " pathEditMode="relative" rAng="0" ptsTypes="AA">
                                          <p:cBhvr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" y="-4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2.96296E-6 L -0.00743 -0.86227 " pathEditMode="relative" rAng="0" ptsTypes="AA">
                                          <p:cBhvr>
                                            <p:cTn id="5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8" y="-4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1.85185E-6 L -0.00586 -0.86482 " pathEditMode="relative" rAng="0" ptsTypes="AA">
                                          <p:cBhvr>
                                            <p:cTn id="5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9" y="-4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-0.00742 -0.86458 " pathEditMode="relative" rAng="0" ptsTypes="AA">
                                          <p:cBhvr>
                                            <p:cTn id="58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8" y="-432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6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7500"/>
                                </p:stCondLst>
                                <p:childTnLst>
                                  <p:par>
                                    <p:cTn id="7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59" grpId="0" animBg="1"/>
          <p:bldP spid="60" grpId="0" animBg="1"/>
          <p:bldP spid="6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64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2.22222E-6 L -0.00351 -0.30486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5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2" presetID="64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1.85185E-6 L -0.00104 -0.30857 " pathEditMode="relative" rAng="0" ptsTypes="AA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154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5" presetID="64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92 2.96296E-6 L -0.0086 -0.30324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-15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0" presetClass="path" presetSubtype="0" accel="50000" decel="5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768 -0.30324 L -0.00768 -0.30301 C -0.00546 -0.2926 -0.00403 -0.28797 -0.00325 -0.27755 C -0.00078 -0.23889 -0.00364 -0.26621 -0.00104 -0.24375 C -0.00208 -0.11366 -0.00312 -0.13635 -0.00104 -0.0426 C -0.00013 0.00046 -0.00169 -0.01482 0.00222 0.01296 C 0.00261 0.02037 0.00287 0.02754 0.00339 0.03495 C 0.00365 0.03958 0.00456 0.04421 0.00456 0.04884 C 0.00456 0.06203 0.00417 0.07546 0.00339 0.08865 C 0.00313 0.09282 0.00196 0.09652 0.00118 0.10069 C 0.00079 0.10254 -3.75E-6 0.1044 -3.75E-6 0.10648 L -3.75E-6 0.11065 L -3.75E-6 0.11088 " pathEditMode="relative" rAng="0" ptsTypes="AAAAAAAAAAAAA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2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104 -0.30857 L -0.00104 -0.30857 C 0.00039 -0.30348 0.00208 -0.29815 0.00339 -0.29283 C 0.00495 -0.28612 0.00547 -0.26876 0.0056 -0.26482 C 0.00716 -0.23102 0.00703 -0.22362 0.00781 -0.18334 C 0.0082 -0.08843 0.0082 0.00648 0.00898 0.10138 C 0.00898 0.10347 0.01016 0.1074 0.01016 0.1074 L 0.01016 0.1074 " pathEditMode="relative" ptsTypes="AAAAAAAA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351 -0.30486 L -0.00351 -0.30486 C -0.00312 -0.29907 -0.00234 -0.29305 -0.00247 -0.28703 C -0.00338 -0.10578 -0.00026 -0.15509 -0.00573 -0.07615 C -0.00547 -0.06087 -0.00534 -0.0456 -0.00469 -0.03032 C -0.00456 -0.02777 -0.00377 -0.02523 -0.00351 -0.02245 C -0.00299 -0.01527 -0.00273 -0.00786 -0.00247 -0.00046 C -0.00091 0.03172 -0.00221 0.01575 -0.00013 0.03727 C -0.00052 0.05788 -0.00065 0.07848 -0.0013 0.09885 C -0.00182 0.11482 -0.0026 0.09977 -0.00351 0.11297 C -0.00377 0.11621 -0.00351 0.11945 -0.00351 0.12292 L -0.00351 0.12292 L -0.00351 0.12292 " pathEditMode="relative" ptsTypes="AAAAAAAAAAAAA">
                                          <p:cBhvr>
                                            <p:cTn id="3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35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2.22222E-6 L -0.00351 -0.30486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140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38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2.96296E-6 L -0.00768 -0.3032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-15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41" presetID="64" presetClass="path" presetSubtype="0" accel="50000" decel="5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29167E-6 1.85185E-6 L -0.00104 -0.30857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" y="-154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4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-0.30856 L -0.00104 -0.30856 C -0.00156 -0.27292 0.00013 -0.24954 -0.00326 -0.21921 C -0.00352 -0.21644 -0.00404 -0.21389 -0.0043 -0.21111 C -0.00391 -0.18287 -0.00313 -0.11806 -0.00208 -0.08588 C -0.00195 -0.07847 -0.0013 -0.0713 -0.00104 -0.06389 C -0.00052 -0.05394 -0.00026 -0.04398 0.00013 -0.03403 C 0.00052 -0.0081 0.0013 0.01759 0.0013 0.04352 C 0.0013 0.05556 0.00039 0.06736 0.00013 0.0794 C -1.45833E-6 0.08657 0.00013 0.09398 0.00013 0.10139 L 0.00013 0.10139 " pathEditMode="relative" ptsTypes="AAAAAAAAAAA">
                                          <p:cBhvr>
                                            <p:cTn id="4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859 -0.30325 L -0.00859 -0.30325 C -0.00755 -0.29815 -0.0056 -0.29306 -0.00534 -0.2875 C -0.00404 -0.26366 -0.00469 -0.23959 -0.00417 -0.21575 C -0.00404 -0.20718 -0.00339 -0.19862 -0.003 -0.18982 C -0.00404 -0.11412 -0.00534 -0.02686 -0.00534 0.04699 C -0.00534 0.10601 -0.00925 0.0905 -0.003 0.11273 L -0.003 0.11273 " pathEditMode="relative" ptsTypes="AAAAAAAA">
                                          <p:cBhvr>
                                            <p:cTn id="4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51 -0.30486 L -0.00351 -0.30486 C -0.00273 -0.29908 -0.00156 -0.29306 -0.0013 -0.28704 C 0.00209 -0.20093 -0.00351 -0.24329 0.00105 -0.21135 C 0.00065 -0.18102 0.00052 -0.15047 -0.00013 -0.11991 C -0.00026 -0.11783 -0.00091 -0.11597 -0.0013 -0.11389 C -0.00338 -0.10047 -0.00351 -0.09885 -0.00468 -0.08611 C -0.00507 -0.08148 -0.00573 -0.07685 -0.00573 -0.07222 C -0.00612 -0.00857 -0.00573 0.05509 -0.00573 0.11898 L -0.00573 0.11898 " pathEditMode="relative" ptsTypes="AAAAAAAAAA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51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2.22222E-6 L -0.00273 -0.86921 " pathEditMode="relative" rAng="0" ptsTypes="AA">
                                          <p:cBhvr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" y="-4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2.96296E-6 L -0.00743 -0.86227 " pathEditMode="relative" rAng="0" ptsTypes="AA">
                                          <p:cBhvr>
                                            <p:cTn id="5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8" y="-4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1.85185E-6 L -0.00586 -0.86482 " pathEditMode="relative" rAng="0" ptsTypes="AA">
                                          <p:cBhvr>
                                            <p:cTn id="5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9" y="-432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-0.00742 -0.86458 " pathEditMode="relative" rAng="0" ptsTypes="AA">
                                          <p:cBhvr>
                                            <p:cTn id="58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8" y="-432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6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7500"/>
                                </p:stCondLst>
                                <p:childTnLst>
                                  <p:par>
                                    <p:cTn id="7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59" grpId="0" animBg="1"/>
          <p:bldP spid="60" grpId="0" animBg="1"/>
          <p:bldP spid="6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33672" y="252318"/>
            <a:ext cx="656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0</a:t>
            </a:r>
            <a:r>
              <a:rPr lang="en-US" altLang="zh-CN" sz="3200" b="1" dirty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4</a:t>
            </a:r>
            <a:r>
              <a:rPr lang="zh-CN" altLang="en-US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：</a:t>
            </a:r>
            <a:r>
              <a:rPr lang="en-US" altLang="zh-CN" sz="3200" b="1" dirty="0" smtClean="0">
                <a:solidFill>
                  <a:srgbClr val="E7E6E6">
                    <a:lumMod val="50000"/>
                  </a:srgbClr>
                </a:solidFill>
                <a:latin typeface="叶根友圆趣卡通08" panose="02010601030101010101" pitchFamily="2" charset="-122"/>
                <a:ea typeface="叶根友圆趣卡通08" panose="02010601030101010101" pitchFamily="2" charset="-122"/>
              </a:rPr>
              <a:t>Add Your Title Here</a:t>
            </a:r>
            <a:endParaRPr lang="zh-CN" altLang="en-US" sz="3200" b="1" dirty="0">
              <a:solidFill>
                <a:srgbClr val="E7E6E6">
                  <a:lumMod val="50000"/>
                </a:srgbClr>
              </a:solidFill>
              <a:latin typeface="叶根友圆趣卡通08" panose="02010601030101010101" pitchFamily="2" charset="-122"/>
              <a:ea typeface="叶根友圆趣卡通08" panose="02010601030101010101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-176531" y="5102770"/>
            <a:ext cx="12760892" cy="3023541"/>
            <a:chOff x="-150496" y="5382805"/>
            <a:chExt cx="12760892" cy="302354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496" y="5455078"/>
              <a:ext cx="6346209" cy="282272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697" y="5382805"/>
              <a:ext cx="6797699" cy="3023541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 rot="20326640">
            <a:off x="79674" y="210927"/>
            <a:ext cx="1335225" cy="906663"/>
            <a:chOff x="157673" y="263973"/>
            <a:chExt cx="1335225" cy="906663"/>
          </a:xfrm>
        </p:grpSpPr>
        <p:grpSp>
          <p:nvGrpSpPr>
            <p:cNvPr id="48" name="组合 47"/>
            <p:cNvGrpSpPr/>
            <p:nvPr/>
          </p:nvGrpSpPr>
          <p:grpSpPr>
            <a:xfrm>
              <a:off x="157673" y="263973"/>
              <a:ext cx="1164541" cy="828323"/>
              <a:chOff x="6456543" y="5178339"/>
              <a:chExt cx="1788135" cy="1246310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6456543" y="5178339"/>
                <a:ext cx="1471299" cy="1246310"/>
                <a:chOff x="6399500" y="3492708"/>
                <a:chExt cx="1471299" cy="1246310"/>
              </a:xfrm>
            </p:grpSpPr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964594">
                  <a:off x="6399500" y="3608125"/>
                  <a:ext cx="1130893" cy="1130893"/>
                </a:xfrm>
                <a:prstGeom prst="rect">
                  <a:avLst/>
                </a:prstGeom>
              </p:spPr>
            </p:pic>
            <p:pic>
              <p:nvPicPr>
                <p:cNvPr id="53" name="图片 52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386612">
                  <a:off x="6739906" y="3492708"/>
                  <a:ext cx="1130893" cy="1130893"/>
                </a:xfrm>
                <a:prstGeom prst="rect">
                  <a:avLst/>
                </a:prstGeom>
              </p:spPr>
            </p:pic>
          </p:grpSp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78761">
                <a:off x="7113785" y="5218149"/>
                <a:ext cx="1130893" cy="1130893"/>
              </a:xfrm>
              <a:prstGeom prst="rect">
                <a:avLst/>
              </a:prstGeom>
            </p:spPr>
          </p:pic>
        </p:grp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7379">
              <a:off x="730426" y="408164"/>
              <a:ext cx="762472" cy="762472"/>
            </a:xfrm>
            <a:prstGeom prst="rect">
              <a:avLst/>
            </a:prstGeom>
          </p:spPr>
        </p:pic>
      </p:grpSp>
      <p:pic>
        <p:nvPicPr>
          <p:cNvPr id="17" name="PA_库_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86" y="1402421"/>
            <a:ext cx="2516356" cy="4445835"/>
          </a:xfrm>
          <a:prstGeom prst="rect">
            <a:avLst/>
          </a:prstGeom>
        </p:spPr>
      </p:pic>
      <p:grpSp>
        <p:nvGrpSpPr>
          <p:cNvPr id="18" name="淘宝网Chenying0907出品 448"/>
          <p:cNvGrpSpPr/>
          <p:nvPr/>
        </p:nvGrpSpPr>
        <p:grpSpPr>
          <a:xfrm rot="21252514" flipH="1">
            <a:off x="3881674" y="4299542"/>
            <a:ext cx="2185114" cy="404652"/>
            <a:chOff x="4811714" y="3189288"/>
            <a:chExt cx="2571750" cy="476251"/>
          </a:xfrm>
          <a:solidFill>
            <a:srgbClr val="9CC1DA"/>
          </a:solidFill>
        </p:grpSpPr>
        <p:sp>
          <p:nvSpPr>
            <p:cNvPr id="19" name="淘宝网Chenying0907出品 5"/>
            <p:cNvSpPr/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0" name="淘宝网Chenying0907出品 6"/>
            <p:cNvSpPr/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1" name="淘宝网Chenying0907出品 7"/>
            <p:cNvSpPr/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2" name="淘宝网Chenying0907出品 8"/>
            <p:cNvSpPr/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3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4" name="淘宝网Chenying0907出品 10"/>
            <p:cNvSpPr/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5" name="淘宝网Chenying0907出品 11"/>
            <p:cNvSpPr/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6" name="淘宝网Chenying0907出品 12"/>
            <p:cNvSpPr/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7" name="淘宝网Chenying0907出品 13"/>
            <p:cNvSpPr/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8" name="淘宝网Chenying0907出品 14"/>
            <p:cNvSpPr/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29" name="淘宝网Chenying0907出品 15"/>
            <p:cNvSpPr/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30" name="淘宝网Chenying0907出品 16"/>
            <p:cNvSpPr/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31" name="淘宝网Chenying0907出品 17"/>
            <p:cNvSpPr/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32" name="淘宝网Chenying0907出品 18"/>
            <p:cNvSpPr/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33" name="淘宝网Chenying0907出品 19"/>
            <p:cNvSpPr/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34" name="淘宝网Chenying0907出品 20"/>
            <p:cNvSpPr/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35" name="淘宝网Chenying0907出品 21"/>
            <p:cNvSpPr/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37" name="淘宝网Chenying0907出品 22"/>
            <p:cNvSpPr/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38" name="淘宝网Chenying0907出品 23"/>
            <p:cNvSpPr/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39" name="淘宝网Chenying0907出品 24"/>
            <p:cNvSpPr/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40" name="淘宝网Chenying0907出品 25"/>
            <p:cNvSpPr/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41" name="淘宝网Chenying0907出品 26"/>
            <p:cNvSpPr/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42" name="淘宝网Chenying0907出品 27"/>
            <p:cNvSpPr/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46" name="淘宝网Chenying0907出品 28"/>
            <p:cNvSpPr/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55" name="淘宝网Chenying0907出品 29"/>
            <p:cNvSpPr/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56" name="淘宝网Chenying0907出品 30"/>
            <p:cNvSpPr/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57" name="淘宝网Chenying0907出品 31"/>
            <p:cNvSpPr/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58" name="淘宝网Chenying0907出品 32"/>
            <p:cNvSpPr/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59" name="淘宝网Chenying0907出品 33"/>
            <p:cNvSpPr/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0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1" name="淘宝网Chenying0907出品 35"/>
            <p:cNvSpPr/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2" name="淘宝网Chenying0907出品 36"/>
            <p:cNvSpPr/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3" name="淘宝网Chenying0907出品 37"/>
            <p:cNvSpPr/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4" name="淘宝网Chenying0907出品 38"/>
            <p:cNvSpPr/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5" name="淘宝网Chenying0907出品 39"/>
            <p:cNvSpPr/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6" name="淘宝网Chenying0907出品 40"/>
            <p:cNvSpPr/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7" name="淘宝网Chenying0907出品 41"/>
            <p:cNvSpPr/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8" name="淘宝网Chenying0907出品 42"/>
            <p:cNvSpPr/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69" name="淘宝网Chenying0907出品 43"/>
            <p:cNvSpPr/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0" name="淘宝网Chenying0907出品 44"/>
            <p:cNvSpPr/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1" name="淘宝网Chenying0907出品 45"/>
            <p:cNvSpPr/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2" name="淘宝网Chenying0907出品 46"/>
            <p:cNvSpPr/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3" name="淘宝网Chenying0907出品 47"/>
            <p:cNvSpPr/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4" name="淘宝网Chenying0907出品 48"/>
            <p:cNvSpPr/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5" name="淘宝网Chenying0907出品 49"/>
            <p:cNvSpPr/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6" name="淘宝网Chenying0907出品 50"/>
            <p:cNvSpPr/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7" name="淘宝网Chenying0907出品 51"/>
            <p:cNvSpPr/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8" name="淘宝网Chenying0907出品 52"/>
            <p:cNvSpPr/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79" name="淘宝网Chenying0907出品 53"/>
            <p:cNvSpPr/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0" name="淘宝网Chenying0907出品 54"/>
            <p:cNvSpPr/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1" name="淘宝网Chenying0907出品 55"/>
            <p:cNvSpPr/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2" name="淘宝网Chenying0907出品 56"/>
            <p:cNvSpPr/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3" name="淘宝网Chenying0907出品 57"/>
            <p:cNvSpPr/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4" name="淘宝网Chenying0907出品 58"/>
            <p:cNvSpPr/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5" name="淘宝网Chenying0907出品 59"/>
            <p:cNvSpPr/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6" name="淘宝网Chenying0907出品 60"/>
            <p:cNvSpPr/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7" name="淘宝网Chenying0907出品 61"/>
            <p:cNvSpPr/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8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89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90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91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92" name="淘宝网Chenying0907出品 66"/>
            <p:cNvSpPr/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93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94" name="淘宝网Chenying0907出品 68"/>
            <p:cNvSpPr/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95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96" name="淘宝网Chenying0907出品 70"/>
            <p:cNvSpPr/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97" name="淘宝网Chenying0907出品 71"/>
            <p:cNvSpPr/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8" name="原创设计师QQ：178119980 喵小姐"/>
          <p:cNvSpPr/>
          <p:nvPr/>
        </p:nvSpPr>
        <p:spPr>
          <a:xfrm>
            <a:off x="5912406" y="1596158"/>
            <a:ext cx="214532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</a:t>
            </a:r>
            <a:endParaRPr lang="en-US" altLang="zh-CN" sz="14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endParaRPr lang="en-US" altLang="zh-CN" sz="14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99" name="淘宝网Chenying0907出品 5"/>
          <p:cNvSpPr>
            <a:spLocks noEditPoints="1"/>
          </p:cNvSpPr>
          <p:nvPr/>
        </p:nvSpPr>
        <p:spPr bwMode="auto">
          <a:xfrm rot="2284057">
            <a:off x="8477749" y="2062063"/>
            <a:ext cx="823913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9CC1D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37D7B"/>
              </a:solidFill>
              <a:cs typeface="+mn-ea"/>
              <a:sym typeface="+mn-lt"/>
            </a:endParaRPr>
          </a:p>
        </p:txBody>
      </p:sp>
      <p:sp>
        <p:nvSpPr>
          <p:cNvPr id="100" name="原创设计师QQ：178119980 喵小姐"/>
          <p:cNvSpPr/>
          <p:nvPr/>
        </p:nvSpPr>
        <p:spPr>
          <a:xfrm>
            <a:off x="8942734" y="2823625"/>
            <a:ext cx="214532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</a:t>
            </a:r>
            <a:endParaRPr lang="en-US" altLang="zh-CN" sz="14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endParaRPr lang="en-US" altLang="zh-CN" sz="14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sp>
        <p:nvSpPr>
          <p:cNvPr id="101" name="淘宝网Chenying0907出品 5"/>
          <p:cNvSpPr>
            <a:spLocks noEditPoints="1"/>
          </p:cNvSpPr>
          <p:nvPr/>
        </p:nvSpPr>
        <p:spPr bwMode="auto">
          <a:xfrm rot="9099188">
            <a:off x="9119148" y="4374663"/>
            <a:ext cx="823913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9CC1D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37D7B"/>
              </a:solidFill>
              <a:cs typeface="+mn-ea"/>
              <a:sym typeface="+mn-lt"/>
            </a:endParaRPr>
          </a:p>
        </p:txBody>
      </p:sp>
      <p:sp>
        <p:nvSpPr>
          <p:cNvPr id="102" name="原创设计师QQ：178119980 喵小姐"/>
          <p:cNvSpPr/>
          <p:nvPr/>
        </p:nvSpPr>
        <p:spPr>
          <a:xfrm>
            <a:off x="6379253" y="3918209"/>
            <a:ext cx="214532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2400" b="1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标题</a:t>
            </a:r>
            <a:endParaRPr lang="en-US" altLang="zh-CN" sz="2400" b="1" dirty="0" smtClean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添加</a:t>
            </a:r>
            <a:r>
              <a:rPr lang="zh-CN" altLang="en-US" sz="14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您的小标题添加您的</a:t>
            </a:r>
            <a:r>
              <a:rPr lang="zh-CN" altLang="en-US" sz="14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</a:t>
            </a:r>
            <a:r>
              <a:rPr lang="zh-CN" altLang="en-US" sz="1400" dirty="0" smtClean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小标题添加</a:t>
            </a:r>
            <a:r>
              <a:rPr lang="zh-CN" altLang="en-US" sz="1400" dirty="0">
                <a:solidFill>
                  <a:srgbClr val="F37D7B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rPr>
              <a:t>您的小标题</a:t>
            </a:r>
            <a:endParaRPr lang="en-US" altLang="zh-CN" sz="14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  <a:p>
            <a:pPr algn="ctr">
              <a:lnSpc>
                <a:spcPct val="130000"/>
              </a:lnSpc>
            </a:pPr>
            <a:endParaRPr lang="en-US" altLang="zh-CN" sz="1400" dirty="0">
              <a:solidFill>
                <a:srgbClr val="F37D7B"/>
              </a:solidFill>
              <a:latin typeface="叶根友圆趣卡通体" panose="02010601030101010101" pitchFamily="2" charset="-122"/>
              <a:ea typeface="叶根友圆趣卡通体" panose="02010601030101010101" pitchFamily="2" charset="-122"/>
            </a:endParaRPr>
          </a:p>
        </p:txBody>
      </p:sp>
      <p:grpSp>
        <p:nvGrpSpPr>
          <p:cNvPr id="103" name="淘宝网Chenying0907出品 448"/>
          <p:cNvGrpSpPr/>
          <p:nvPr/>
        </p:nvGrpSpPr>
        <p:grpSpPr>
          <a:xfrm rot="9323520" flipH="1">
            <a:off x="3752764" y="2383899"/>
            <a:ext cx="2185114" cy="404652"/>
            <a:chOff x="4811714" y="3189288"/>
            <a:chExt cx="2571750" cy="476251"/>
          </a:xfrm>
          <a:solidFill>
            <a:srgbClr val="9CC1DA"/>
          </a:solidFill>
        </p:grpSpPr>
        <p:sp>
          <p:nvSpPr>
            <p:cNvPr id="104" name="淘宝网Chenying0907出品 5"/>
            <p:cNvSpPr/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05" name="淘宝网Chenying0907出品 6"/>
            <p:cNvSpPr/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06" name="淘宝网Chenying0907出品 7"/>
            <p:cNvSpPr/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07" name="淘宝网Chenying0907出品 8"/>
            <p:cNvSpPr/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08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09" name="淘宝网Chenying0907出品 10"/>
            <p:cNvSpPr/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0" name="淘宝网Chenying0907出品 11"/>
            <p:cNvSpPr/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1" name="淘宝网Chenying0907出品 12"/>
            <p:cNvSpPr/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2" name="淘宝网Chenying0907出品 13"/>
            <p:cNvSpPr/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3" name="淘宝网Chenying0907出品 14"/>
            <p:cNvSpPr/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4" name="淘宝网Chenying0907出品 15"/>
            <p:cNvSpPr/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5" name="淘宝网Chenying0907出品 16"/>
            <p:cNvSpPr/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6" name="淘宝网Chenying0907出品 17"/>
            <p:cNvSpPr/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7" name="淘宝网Chenying0907出品 18"/>
            <p:cNvSpPr/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8" name="淘宝网Chenying0907出品 19"/>
            <p:cNvSpPr/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19" name="淘宝网Chenying0907出品 20"/>
            <p:cNvSpPr/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0" name="淘宝网Chenying0907出品 21"/>
            <p:cNvSpPr/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1" name="淘宝网Chenying0907出品 22"/>
            <p:cNvSpPr/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2" name="淘宝网Chenying0907出品 23"/>
            <p:cNvSpPr/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3" name="淘宝网Chenying0907出品 24"/>
            <p:cNvSpPr/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4" name="淘宝网Chenying0907出品 25"/>
            <p:cNvSpPr/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5" name="淘宝网Chenying0907出品 26"/>
            <p:cNvSpPr/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6" name="淘宝网Chenying0907出品 27"/>
            <p:cNvSpPr/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7" name="淘宝网Chenying0907出品 28"/>
            <p:cNvSpPr/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8" name="淘宝网Chenying0907出品 29"/>
            <p:cNvSpPr/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29" name="淘宝网Chenying0907出品 30"/>
            <p:cNvSpPr/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0" name="淘宝网Chenying0907出品 31"/>
            <p:cNvSpPr/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1" name="淘宝网Chenying0907出品 32"/>
            <p:cNvSpPr/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2" name="淘宝网Chenying0907出品 33"/>
            <p:cNvSpPr/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3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4" name="淘宝网Chenying0907出品 35"/>
            <p:cNvSpPr/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5" name="淘宝网Chenying0907出品 36"/>
            <p:cNvSpPr/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6" name="淘宝网Chenying0907出品 37"/>
            <p:cNvSpPr/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7" name="淘宝网Chenying0907出品 38"/>
            <p:cNvSpPr/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8" name="淘宝网Chenying0907出品 39"/>
            <p:cNvSpPr/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39" name="淘宝网Chenying0907出品 40"/>
            <p:cNvSpPr/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0" name="淘宝网Chenying0907出品 41"/>
            <p:cNvSpPr/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1" name="淘宝网Chenying0907出品 42"/>
            <p:cNvSpPr/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2" name="淘宝网Chenying0907出品 43"/>
            <p:cNvSpPr/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3" name="淘宝网Chenying0907出品 44"/>
            <p:cNvSpPr/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4" name="淘宝网Chenying0907出品 45"/>
            <p:cNvSpPr/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5" name="淘宝网Chenying0907出品 46"/>
            <p:cNvSpPr/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6" name="淘宝网Chenying0907出品 47"/>
            <p:cNvSpPr/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7" name="淘宝网Chenying0907出品 48"/>
            <p:cNvSpPr/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8" name="淘宝网Chenying0907出品 49"/>
            <p:cNvSpPr/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49" name="淘宝网Chenying0907出品 50"/>
            <p:cNvSpPr/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0" name="淘宝网Chenying0907出品 51"/>
            <p:cNvSpPr/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1" name="淘宝网Chenying0907出品 52"/>
            <p:cNvSpPr/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2" name="淘宝网Chenying0907出品 53"/>
            <p:cNvSpPr/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3" name="淘宝网Chenying0907出品 54"/>
            <p:cNvSpPr/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4" name="淘宝网Chenying0907出品 55"/>
            <p:cNvSpPr/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5" name="淘宝网Chenying0907出品 56"/>
            <p:cNvSpPr/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6" name="淘宝网Chenying0907出品 57"/>
            <p:cNvSpPr/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7" name="淘宝网Chenying0907出品 58"/>
            <p:cNvSpPr/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8" name="淘宝网Chenying0907出品 59"/>
            <p:cNvSpPr/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59" name="淘宝网Chenying0907出品 60"/>
            <p:cNvSpPr/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0" name="淘宝网Chenying0907出品 61"/>
            <p:cNvSpPr/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1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2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3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4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5" name="淘宝网Chenying0907出品 66"/>
            <p:cNvSpPr/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6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7" name="淘宝网Chenying0907出品 68"/>
            <p:cNvSpPr/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8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69" name="淘宝网Chenying0907出品 70"/>
            <p:cNvSpPr/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  <p:sp>
          <p:nvSpPr>
            <p:cNvPr id="170" name="淘宝网Chenying0907出品 71"/>
            <p:cNvSpPr/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37D7B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1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1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149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8" grpId="0"/>
      <p:bldP spid="99" grpId="0" animBg="1"/>
      <p:bldP spid="100" grpId="0"/>
      <p:bldP spid="101" grpId="0" animBg="1"/>
      <p:bldP spid="102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ISPRING_ULTRA_SCORM_COURSE_ID" val="D7943916-40F7-4D82-8971-EE14A3EFF1A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卡通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华文隶书"/>
        <a:ea typeface="微软雅黑"/>
        <a:cs typeface=""/>
      </a:majorFont>
      <a:minorFont>
        <a:latin typeface="华文隶书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CC5C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1210</Words>
  <Application>WPS 演示</Application>
  <PresentationFormat>宽屏</PresentationFormat>
  <Paragraphs>201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叶根友圆趣卡通08</vt:lpstr>
      <vt:lpstr>方正琥珀简体</vt:lpstr>
      <vt:lpstr>微软雅黑</vt:lpstr>
      <vt:lpstr>叶根友圆趣卡通体</vt:lpstr>
      <vt:lpstr>方正喵呜体</vt:lpstr>
      <vt:lpstr>Arial Unicode MS</vt:lpstr>
      <vt:lpstr>微软雅黑 Light</vt:lpstr>
      <vt:lpstr>黑体</vt:lpstr>
      <vt:lpstr>Calibri</vt:lpstr>
      <vt:lpstr>Gigi</vt:lpstr>
      <vt:lpstr>华文隶书</vt:lpstr>
      <vt:lpstr>Gabriola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微软用户</dc:creator>
  <cp:lastModifiedBy>南蛮姑娘</cp:lastModifiedBy>
  <cp:revision>186</cp:revision>
  <dcterms:created xsi:type="dcterms:W3CDTF">2016-09-14T14:28:00Z</dcterms:created>
  <dcterms:modified xsi:type="dcterms:W3CDTF">2021-09-14T11:30:10Z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980C193E6CE94291A196D5F5B278573B</vt:lpwstr>
  </property>
  <property fmtid="{D5CDD505-2E9C-101B-9397-08002B2CF9AE}" pid="3" name="KSOProductBuildVer">
    <vt:lpwstr>2052-11.1.0.10700</vt:lpwstr>
  </property>
</Properties>
</file>