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5" r:id="rId7"/>
    <p:sldId id="261" r:id="rId8"/>
    <p:sldId id="284" r:id="rId9"/>
    <p:sldId id="285" r:id="rId10"/>
    <p:sldId id="286" r:id="rId11"/>
    <p:sldId id="3759" r:id="rId12"/>
    <p:sldId id="3760" r:id="rId13"/>
    <p:sldId id="3761" r:id="rId14"/>
    <p:sldId id="3762" r:id="rId15"/>
    <p:sldId id="3763" r:id="rId16"/>
    <p:sldId id="3767" r:id="rId17"/>
    <p:sldId id="3768" r:id="rId18"/>
    <p:sldId id="3769" r:id="rId19"/>
    <p:sldId id="3779" r:id="rId20"/>
    <p:sldId id="3771" r:id="rId21"/>
    <p:sldId id="3772" r:id="rId22"/>
    <p:sldId id="3773" r:id="rId23"/>
    <p:sldId id="3774" r:id="rId24"/>
    <p:sldId id="3775" r:id="rId25"/>
    <p:sldId id="3776" r:id="rId26"/>
    <p:sldId id="37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8B9"/>
    <a:srgbClr val="DDD1D1"/>
    <a:srgbClr val="D4E1E2"/>
    <a:srgbClr val="B8CFD0"/>
    <a:srgbClr val="767171"/>
    <a:srgbClr val="E6E6E6"/>
    <a:srgbClr val="9BA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40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FA43-B04B-418C-BEE8-0C1FFD0895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A788-0294-4FF9-B001-ED66C7D3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29EF-C334-4AD6-B7B0-B65D560FF7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7353-890C-4DFE-AF59-BF08F66D55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tags" Target="../tags/tag28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tags" Target="../tags/tag34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tags" Target="../tags/tag35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37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tags" Target="../tags/tag38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tags" Target="../tags/tag6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85" y="0"/>
            <a:ext cx="5438315" cy="6858000"/>
          </a:xfrm>
          <a:prstGeom prst="rect">
            <a:avLst/>
          </a:prstGeom>
          <a:effectLst>
            <a:outerShdw blurRad="241300" dist="38100" dir="10800000" sx="102000" sy="102000" algn="r" rotWithShape="0">
              <a:prstClr val="black">
                <a:alpha val="31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02562" y="1341120"/>
            <a:ext cx="10646488" cy="414528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86095" y="3162472"/>
            <a:ext cx="4984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清新多肉</a:t>
            </a:r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PPT</a:t>
            </a: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模板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6095" y="3986771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Please write down what you need here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412637" y="4562538"/>
            <a:ext cx="5341048" cy="23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51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汇报人</a:t>
            </a:r>
            <a:r>
              <a:rPr lang="zh-CN" altLang="en-US" sz="15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：</a:t>
            </a:r>
            <a:r>
              <a:rPr lang="en-US" altLang="zh-CN" sz="151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XXX</a:t>
            </a:r>
            <a:r>
              <a:rPr lang="zh-CN" altLang="en-US" sz="15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   </a:t>
            </a:r>
            <a:r>
              <a:rPr lang="zh-CN" altLang="en-US" sz="151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时间：</a:t>
            </a:r>
            <a:r>
              <a:rPr lang="en-US" altLang="zh-CN" sz="15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20XX.5</a:t>
            </a:r>
            <a:endParaRPr lang="zh-CN" altLang="en-US" sz="151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16" y="1938179"/>
            <a:ext cx="950516" cy="11086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40" y="1962399"/>
            <a:ext cx="1053994" cy="11086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94" y="1976816"/>
            <a:ext cx="990429" cy="1108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611147"/>
            <a:chOff x="1635650" y="2285671"/>
            <a:chExt cx="3167933" cy="611147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贰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7359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546845" y="3750902"/>
            <a:ext cx="14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58480" y="4133425"/>
            <a:ext cx="2281017" cy="193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>
              <a:lnSpc>
                <a:spcPts val="2000"/>
              </a:lnSpc>
              <a:spcBef>
                <a:spcPts val="600"/>
              </a:spcBef>
            </a:pP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79167" y="3799241"/>
            <a:ext cx="14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37289" y="4133425"/>
            <a:ext cx="2175702" cy="160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52044" y="3799241"/>
            <a:ext cx="14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14694" y="4195224"/>
            <a:ext cx="2175702" cy="160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31" y="1565335"/>
            <a:ext cx="1931219" cy="197331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90" y="2038836"/>
            <a:ext cx="1395042" cy="156161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04" y="1684480"/>
            <a:ext cx="1526655" cy="1780702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43" y="1881666"/>
            <a:ext cx="1598337" cy="1681280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9073121" y="4236478"/>
            <a:ext cx="2175702" cy="160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647037" y="3824280"/>
            <a:ext cx="14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47" grpId="0"/>
      <p:bldP spid="48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92097"/>
            <a:chOff x="1635650" y="2285671"/>
            <a:chExt cx="3167933" cy="592097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贰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5454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8" name="弧形 7"/>
          <p:cNvSpPr/>
          <p:nvPr/>
        </p:nvSpPr>
        <p:spPr>
          <a:xfrm rot="4727359">
            <a:off x="8556207" y="2652892"/>
            <a:ext cx="2675688" cy="2675688"/>
          </a:xfrm>
          <a:prstGeom prst="arc">
            <a:avLst>
              <a:gd name="adj1" fmla="val 6817764"/>
              <a:gd name="adj2" fmla="val 0"/>
            </a:avLst>
          </a:prstGeom>
          <a:noFill/>
          <a:ln w="57150" cap="flat" cmpd="sng" algn="ctr">
            <a:solidFill>
              <a:srgbClr val="DDD1D1"/>
            </a:solidFill>
            <a:prstDash val="sysDash"/>
          </a:ln>
          <a:effectLst/>
        </p:spPr>
        <p:txBody>
          <a:bodyPr lIns="91440" tIns="45720" rIns="91440" bIns="45720" anchor="ctr"/>
          <a:lstStyle/>
          <a:p>
            <a:pPr algn="ctr" defTabSz="912495" eaLnBrk="0" hangingPunct="0">
              <a:defRPr/>
            </a:pPr>
            <a:endParaRPr lang="zh-CN" altLang="en-US" sz="24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弧形 8"/>
          <p:cNvSpPr/>
          <p:nvPr/>
        </p:nvSpPr>
        <p:spPr>
          <a:xfrm rot="14755400">
            <a:off x="5928565" y="2329085"/>
            <a:ext cx="2675688" cy="2675688"/>
          </a:xfrm>
          <a:prstGeom prst="arc">
            <a:avLst>
              <a:gd name="adj1" fmla="val 6817764"/>
              <a:gd name="adj2" fmla="val 0"/>
            </a:avLst>
          </a:prstGeom>
          <a:noFill/>
          <a:ln w="57150" cap="flat" cmpd="sng" algn="ctr">
            <a:solidFill>
              <a:srgbClr val="96B8B9"/>
            </a:solidFill>
            <a:prstDash val="sysDash"/>
          </a:ln>
          <a:effectLst/>
        </p:spPr>
        <p:txBody>
          <a:bodyPr lIns="91440" tIns="45720" rIns="91440" bIns="45720" anchor="ctr"/>
          <a:lstStyle/>
          <a:p>
            <a:pPr algn="ctr" defTabSz="912495" eaLnBrk="0" hangingPunct="0">
              <a:defRPr/>
            </a:pPr>
            <a:endParaRPr lang="zh-CN" altLang="en-US" sz="24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6676816" y="1684261"/>
            <a:ext cx="1179186" cy="1179186"/>
            <a:chOff x="5008976" y="1286594"/>
            <a:chExt cx="914400" cy="914400"/>
          </a:xfrm>
        </p:grpSpPr>
        <p:sp>
          <p:nvSpPr>
            <p:cNvPr id="16" name="椭圆 15"/>
            <p:cNvSpPr/>
            <p:nvPr/>
          </p:nvSpPr>
          <p:spPr>
            <a:xfrm>
              <a:off x="5008976" y="1286594"/>
              <a:ext cx="914400" cy="914400"/>
            </a:xfrm>
            <a:prstGeom prst="ellipse">
              <a:avLst/>
            </a:prstGeom>
            <a:solidFill>
              <a:srgbClr val="96B8B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eaLnBrk="0" hangingPunct="0">
                <a:defRPr/>
              </a:pPr>
              <a:endParaRPr lang="zh-CN" alt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7" name="KSO_Shape"/>
            <p:cNvSpPr/>
            <p:nvPr/>
          </p:nvSpPr>
          <p:spPr>
            <a:xfrm>
              <a:off x="5213764" y="1554882"/>
              <a:ext cx="503237" cy="381000"/>
            </a:xfrm>
            <a:custGeom>
              <a:avLst/>
              <a:gdLst>
                <a:gd name="connsiteX0" fmla="*/ 367281 w 529316"/>
                <a:gd name="connsiteY0" fmla="*/ 196274 h 401026"/>
                <a:gd name="connsiteX1" fmla="*/ 355293 w 529316"/>
                <a:gd name="connsiteY1" fmla="*/ 208263 h 401026"/>
                <a:gd name="connsiteX2" fmla="*/ 465090 w 529316"/>
                <a:gd name="connsiteY2" fmla="*/ 318060 h 401026"/>
                <a:gd name="connsiteX3" fmla="*/ 466739 w 529316"/>
                <a:gd name="connsiteY3" fmla="*/ 320716 h 401026"/>
                <a:gd name="connsiteX4" fmla="*/ 491723 w 529316"/>
                <a:gd name="connsiteY4" fmla="*/ 320716 h 401026"/>
                <a:gd name="connsiteX5" fmla="*/ 162035 w 529316"/>
                <a:gd name="connsiteY5" fmla="*/ 196274 h 401026"/>
                <a:gd name="connsiteX6" fmla="*/ 37593 w 529316"/>
                <a:gd name="connsiteY6" fmla="*/ 320716 h 401026"/>
                <a:gd name="connsiteX7" fmla="*/ 62577 w 529316"/>
                <a:gd name="connsiteY7" fmla="*/ 320716 h 401026"/>
                <a:gd name="connsiteX8" fmla="*/ 64225 w 529316"/>
                <a:gd name="connsiteY8" fmla="*/ 318061 h 401026"/>
                <a:gd name="connsiteX9" fmla="*/ 174023 w 529316"/>
                <a:gd name="connsiteY9" fmla="*/ 208263 h 401026"/>
                <a:gd name="connsiteX10" fmla="*/ 46349 w 529316"/>
                <a:gd name="connsiteY10" fmla="*/ 80311 h 401026"/>
                <a:gd name="connsiteX11" fmla="*/ 222791 w 529316"/>
                <a:gd name="connsiteY11" fmla="*/ 256753 h 401026"/>
                <a:gd name="connsiteX12" fmla="*/ 263500 w 529316"/>
                <a:gd name="connsiteY12" fmla="*/ 273616 h 401026"/>
                <a:gd name="connsiteX13" fmla="*/ 264659 w 529316"/>
                <a:gd name="connsiteY13" fmla="*/ 273504 h 401026"/>
                <a:gd name="connsiteX14" fmla="*/ 306525 w 529316"/>
                <a:gd name="connsiteY14" fmla="*/ 256753 h 401026"/>
                <a:gd name="connsiteX15" fmla="*/ 482968 w 529316"/>
                <a:gd name="connsiteY15" fmla="*/ 80311 h 401026"/>
                <a:gd name="connsiteX16" fmla="*/ 458990 w 529316"/>
                <a:gd name="connsiteY16" fmla="*/ 80311 h 401026"/>
                <a:gd name="connsiteX17" fmla="*/ 300904 w 529316"/>
                <a:gd name="connsiteY17" fmla="*/ 238397 h 401026"/>
                <a:gd name="connsiteX18" fmla="*/ 264659 w 529316"/>
                <a:gd name="connsiteY18" fmla="*/ 252899 h 401026"/>
                <a:gd name="connsiteX19" fmla="*/ 263656 w 529316"/>
                <a:gd name="connsiteY19" fmla="*/ 252995 h 401026"/>
                <a:gd name="connsiteX20" fmla="*/ 228412 w 529316"/>
                <a:gd name="connsiteY20" fmla="*/ 238397 h 401026"/>
                <a:gd name="connsiteX21" fmla="*/ 70326 w 529316"/>
                <a:gd name="connsiteY21" fmla="*/ 80311 h 401026"/>
                <a:gd name="connsiteX22" fmla="*/ 92015 w 529316"/>
                <a:gd name="connsiteY22" fmla="*/ 0 h 401026"/>
                <a:gd name="connsiteX23" fmla="*/ 437301 w 529316"/>
                <a:gd name="connsiteY23" fmla="*/ 0 h 401026"/>
                <a:gd name="connsiteX24" fmla="*/ 529316 w 529316"/>
                <a:gd name="connsiteY24" fmla="*/ 92015 h 401026"/>
                <a:gd name="connsiteX25" fmla="*/ 529316 w 529316"/>
                <a:gd name="connsiteY25" fmla="*/ 309011 h 401026"/>
                <a:gd name="connsiteX26" fmla="*/ 437301 w 529316"/>
                <a:gd name="connsiteY26" fmla="*/ 401026 h 401026"/>
                <a:gd name="connsiteX27" fmla="*/ 92015 w 529316"/>
                <a:gd name="connsiteY27" fmla="*/ 401026 h 401026"/>
                <a:gd name="connsiteX28" fmla="*/ 0 w 529316"/>
                <a:gd name="connsiteY28" fmla="*/ 309011 h 401026"/>
                <a:gd name="connsiteX29" fmla="*/ 0 w 529316"/>
                <a:gd name="connsiteY29" fmla="*/ 92015 h 401026"/>
                <a:gd name="connsiteX30" fmla="*/ 92015 w 529316"/>
                <a:gd name="connsiteY30" fmla="*/ 0 h 4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9316" h="401026">
                  <a:moveTo>
                    <a:pt x="367281" y="196274"/>
                  </a:moveTo>
                  <a:lnTo>
                    <a:pt x="355293" y="208263"/>
                  </a:lnTo>
                  <a:lnTo>
                    <a:pt x="465090" y="318060"/>
                  </a:lnTo>
                  <a:cubicBezTo>
                    <a:pt x="465822" y="318792"/>
                    <a:pt x="466527" y="319541"/>
                    <a:pt x="466739" y="320716"/>
                  </a:cubicBezTo>
                  <a:lnTo>
                    <a:pt x="491723" y="320716"/>
                  </a:lnTo>
                  <a:close/>
                  <a:moveTo>
                    <a:pt x="162035" y="196274"/>
                  </a:moveTo>
                  <a:lnTo>
                    <a:pt x="37593" y="320716"/>
                  </a:lnTo>
                  <a:lnTo>
                    <a:pt x="62577" y="320716"/>
                  </a:lnTo>
                  <a:lnTo>
                    <a:pt x="64225" y="318061"/>
                  </a:lnTo>
                  <a:lnTo>
                    <a:pt x="174023" y="208263"/>
                  </a:lnTo>
                  <a:close/>
                  <a:moveTo>
                    <a:pt x="46349" y="80311"/>
                  </a:moveTo>
                  <a:lnTo>
                    <a:pt x="222791" y="256753"/>
                  </a:lnTo>
                  <a:cubicBezTo>
                    <a:pt x="234032" y="267995"/>
                    <a:pt x="248767" y="273616"/>
                    <a:pt x="263500" y="273616"/>
                  </a:cubicBezTo>
                  <a:cubicBezTo>
                    <a:pt x="263887" y="273616"/>
                    <a:pt x="264274" y="273611"/>
                    <a:pt x="264659" y="273504"/>
                  </a:cubicBezTo>
                  <a:cubicBezTo>
                    <a:pt x="279774" y="273906"/>
                    <a:pt x="294989" y="268289"/>
                    <a:pt x="306525" y="256753"/>
                  </a:cubicBezTo>
                  <a:lnTo>
                    <a:pt x="482968" y="80311"/>
                  </a:lnTo>
                  <a:lnTo>
                    <a:pt x="458990" y="80311"/>
                  </a:lnTo>
                  <a:lnTo>
                    <a:pt x="300904" y="238397"/>
                  </a:lnTo>
                  <a:cubicBezTo>
                    <a:pt x="290917" y="248385"/>
                    <a:pt x="277745" y="253247"/>
                    <a:pt x="264659" y="252899"/>
                  </a:cubicBezTo>
                  <a:cubicBezTo>
                    <a:pt x="264325" y="252991"/>
                    <a:pt x="263990" y="252995"/>
                    <a:pt x="263656" y="252995"/>
                  </a:cubicBezTo>
                  <a:cubicBezTo>
                    <a:pt x="250900" y="252995"/>
                    <a:pt x="238144" y="248128"/>
                    <a:pt x="228412" y="238397"/>
                  </a:cubicBezTo>
                  <a:lnTo>
                    <a:pt x="70326" y="80311"/>
                  </a:lnTo>
                  <a:close/>
                  <a:moveTo>
                    <a:pt x="92015" y="0"/>
                  </a:moveTo>
                  <a:lnTo>
                    <a:pt x="437301" y="0"/>
                  </a:lnTo>
                  <a:cubicBezTo>
                    <a:pt x="488119" y="0"/>
                    <a:pt x="529316" y="41197"/>
                    <a:pt x="529316" y="92015"/>
                  </a:cubicBezTo>
                  <a:lnTo>
                    <a:pt x="529316" y="309011"/>
                  </a:lnTo>
                  <a:cubicBezTo>
                    <a:pt x="529316" y="359829"/>
                    <a:pt x="488119" y="401026"/>
                    <a:pt x="437301" y="401026"/>
                  </a:cubicBezTo>
                  <a:lnTo>
                    <a:pt x="92015" y="401026"/>
                  </a:lnTo>
                  <a:cubicBezTo>
                    <a:pt x="41197" y="401026"/>
                    <a:pt x="0" y="359829"/>
                    <a:pt x="0" y="309011"/>
                  </a:cubicBezTo>
                  <a:lnTo>
                    <a:pt x="0" y="92015"/>
                  </a:lnTo>
                  <a:cubicBezTo>
                    <a:pt x="0" y="41197"/>
                    <a:pt x="41197" y="0"/>
                    <a:pt x="92015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eaLnBrk="0" hangingPunct="0">
                <a:defRPr/>
              </a:pPr>
              <a:endParaRPr lang="zh-CN" alt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9196141" y="4844574"/>
            <a:ext cx="1179186" cy="1179186"/>
            <a:chOff x="6766339" y="3729757"/>
            <a:chExt cx="914400" cy="914400"/>
          </a:xfrm>
        </p:grpSpPr>
        <p:sp>
          <p:nvSpPr>
            <p:cNvPr id="19" name="椭圆 18"/>
            <p:cNvSpPr/>
            <p:nvPr/>
          </p:nvSpPr>
          <p:spPr>
            <a:xfrm>
              <a:off x="6766339" y="3729757"/>
              <a:ext cx="914400" cy="914400"/>
            </a:xfrm>
            <a:prstGeom prst="ellipse">
              <a:avLst/>
            </a:prstGeom>
            <a:solidFill>
              <a:srgbClr val="DDD1D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eaLnBrk="0" hangingPunct="0">
                <a:defRPr/>
              </a:pPr>
              <a:endParaRPr lang="zh-CN" alt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7029864" y="3993282"/>
              <a:ext cx="385762" cy="385762"/>
            </a:xfrm>
            <a:custGeom>
              <a:avLst/>
              <a:gdLst>
                <a:gd name="T0" fmla="*/ 2147483647 w 2073"/>
                <a:gd name="T1" fmla="*/ 2147483647 h 2073"/>
                <a:gd name="T2" fmla="*/ 2147483647 w 2073"/>
                <a:gd name="T3" fmla="*/ 2147483647 h 2073"/>
                <a:gd name="T4" fmla="*/ 2147483647 w 2073"/>
                <a:gd name="T5" fmla="*/ 1230957982 h 2073"/>
                <a:gd name="T6" fmla="*/ 2147483647 w 2073"/>
                <a:gd name="T7" fmla="*/ 644480831 h 2073"/>
                <a:gd name="T8" fmla="*/ 2147483647 w 2073"/>
                <a:gd name="T9" fmla="*/ 644480831 h 2073"/>
                <a:gd name="T10" fmla="*/ 2147483647 w 2073"/>
                <a:gd name="T11" fmla="*/ 1810994228 h 2073"/>
                <a:gd name="T12" fmla="*/ 2147483647 w 2073"/>
                <a:gd name="T13" fmla="*/ 2147483647 h 2073"/>
                <a:gd name="T14" fmla="*/ 2147483647 w 2073"/>
                <a:gd name="T15" fmla="*/ 2147483647 h 2073"/>
                <a:gd name="T16" fmla="*/ 2147483647 w 2073"/>
                <a:gd name="T17" fmla="*/ 2147483647 h 2073"/>
                <a:gd name="T18" fmla="*/ 2147483647 w 2073"/>
                <a:gd name="T19" fmla="*/ 2147483647 h 2073"/>
                <a:gd name="T20" fmla="*/ 2147483647 w 2073"/>
                <a:gd name="T21" fmla="*/ 2147483647 h 2073"/>
                <a:gd name="T22" fmla="*/ 2147483647 w 2073"/>
                <a:gd name="T23" fmla="*/ 2147483647 h 2073"/>
                <a:gd name="T24" fmla="*/ 2147483647 w 2073"/>
                <a:gd name="T25" fmla="*/ 2147483647 h 2073"/>
                <a:gd name="T26" fmla="*/ 1630542283 w 2073"/>
                <a:gd name="T27" fmla="*/ 2147483647 h 2073"/>
                <a:gd name="T28" fmla="*/ 1630542283 w 2073"/>
                <a:gd name="T29" fmla="*/ 2147483647 h 2073"/>
                <a:gd name="T30" fmla="*/ 2147483647 w 2073"/>
                <a:gd name="T31" fmla="*/ 2147483647 h 2073"/>
                <a:gd name="T32" fmla="*/ 2147483647 w 2073"/>
                <a:gd name="T33" fmla="*/ 2147483647 h 2073"/>
                <a:gd name="T34" fmla="*/ 2147483647 w 2073"/>
                <a:gd name="T35" fmla="*/ 1810994228 h 2073"/>
                <a:gd name="T36" fmla="*/ 1630542283 w 2073"/>
                <a:gd name="T37" fmla="*/ 2147483647 h 2073"/>
                <a:gd name="T38" fmla="*/ 2147483647 w 2073"/>
                <a:gd name="T39" fmla="*/ 2147483647 h 2073"/>
                <a:gd name="T40" fmla="*/ 2147483647 w 2073"/>
                <a:gd name="T41" fmla="*/ 2147483647 h 2073"/>
                <a:gd name="T42" fmla="*/ 2147483647 w 2073"/>
                <a:gd name="T43" fmla="*/ 2147483647 h 2073"/>
                <a:gd name="T44" fmla="*/ 2147483647 w 2073"/>
                <a:gd name="T45" fmla="*/ 2147483647 h 2073"/>
                <a:gd name="T46" fmla="*/ 2147483647 w 2073"/>
                <a:gd name="T47" fmla="*/ 2147483647 h 2073"/>
                <a:gd name="T48" fmla="*/ 2147483647 w 2073"/>
                <a:gd name="T49" fmla="*/ 2147483647 h 2073"/>
                <a:gd name="T50" fmla="*/ 2147483647 w 2073"/>
                <a:gd name="T51" fmla="*/ 2147483647 h 2073"/>
                <a:gd name="T52" fmla="*/ 2147483647 w 2073"/>
                <a:gd name="T53" fmla="*/ 2147483647 h 2073"/>
                <a:gd name="T54" fmla="*/ 2147483647 w 2073"/>
                <a:gd name="T55" fmla="*/ 2147483647 h 2073"/>
                <a:gd name="T56" fmla="*/ 2147483647 w 2073"/>
                <a:gd name="T57" fmla="*/ 2147483647 h 2073"/>
                <a:gd name="T58" fmla="*/ 1733633037 w 2073"/>
                <a:gd name="T59" fmla="*/ 2147483647 h 2073"/>
                <a:gd name="T60" fmla="*/ 1752990548 w 2073"/>
                <a:gd name="T61" fmla="*/ 2147483647 h 2073"/>
                <a:gd name="T62" fmla="*/ 1050506222 w 2073"/>
                <a:gd name="T63" fmla="*/ 2147483647 h 2073"/>
                <a:gd name="T64" fmla="*/ 1005384536 w 2073"/>
                <a:gd name="T65" fmla="*/ 2147483647 h 2073"/>
                <a:gd name="T66" fmla="*/ 0 w 2073"/>
                <a:gd name="T67" fmla="*/ 2147483647 h 2073"/>
                <a:gd name="T68" fmla="*/ 2147483647 w 2073"/>
                <a:gd name="T69" fmla="*/ 2147483647 h 2073"/>
                <a:gd name="T70" fmla="*/ 2147483647 w 2073"/>
                <a:gd name="T71" fmla="*/ 2147483647 h 20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73" h="2073">
                  <a:moveTo>
                    <a:pt x="1973" y="643"/>
                  </a:moveTo>
                  <a:cubicBezTo>
                    <a:pt x="1883" y="734"/>
                    <a:pt x="1883" y="734"/>
                    <a:pt x="1883" y="734"/>
                  </a:cubicBezTo>
                  <a:cubicBezTo>
                    <a:pt x="1339" y="191"/>
                    <a:pt x="1339" y="191"/>
                    <a:pt x="1339" y="191"/>
                  </a:cubicBezTo>
                  <a:cubicBezTo>
                    <a:pt x="1430" y="100"/>
                    <a:pt x="1430" y="100"/>
                    <a:pt x="1430" y="100"/>
                  </a:cubicBezTo>
                  <a:cubicBezTo>
                    <a:pt x="1530" y="0"/>
                    <a:pt x="1692" y="0"/>
                    <a:pt x="1792" y="100"/>
                  </a:cubicBezTo>
                  <a:cubicBezTo>
                    <a:pt x="1973" y="281"/>
                    <a:pt x="1973" y="281"/>
                    <a:pt x="1973" y="281"/>
                  </a:cubicBezTo>
                  <a:cubicBezTo>
                    <a:pt x="2073" y="381"/>
                    <a:pt x="2073" y="543"/>
                    <a:pt x="1973" y="643"/>
                  </a:cubicBezTo>
                  <a:close/>
                  <a:moveTo>
                    <a:pt x="706" y="1729"/>
                  </a:moveTo>
                  <a:cubicBezTo>
                    <a:pt x="681" y="1754"/>
                    <a:pt x="681" y="1795"/>
                    <a:pt x="706" y="1820"/>
                  </a:cubicBezTo>
                  <a:cubicBezTo>
                    <a:pt x="731" y="1845"/>
                    <a:pt x="771" y="1845"/>
                    <a:pt x="796" y="1820"/>
                  </a:cubicBezTo>
                  <a:cubicBezTo>
                    <a:pt x="1792" y="824"/>
                    <a:pt x="1792" y="824"/>
                    <a:pt x="1792" y="824"/>
                  </a:cubicBezTo>
                  <a:cubicBezTo>
                    <a:pt x="1701" y="734"/>
                    <a:pt x="1701" y="734"/>
                    <a:pt x="1701" y="734"/>
                  </a:cubicBezTo>
                  <a:lnTo>
                    <a:pt x="706" y="1729"/>
                  </a:lnTo>
                  <a:close/>
                  <a:moveTo>
                    <a:pt x="253" y="1277"/>
                  </a:moveTo>
                  <a:cubicBezTo>
                    <a:pt x="228" y="1302"/>
                    <a:pt x="228" y="1342"/>
                    <a:pt x="253" y="1367"/>
                  </a:cubicBezTo>
                  <a:cubicBezTo>
                    <a:pt x="278" y="1392"/>
                    <a:pt x="319" y="1392"/>
                    <a:pt x="344" y="1367"/>
                  </a:cubicBezTo>
                  <a:cubicBezTo>
                    <a:pt x="1339" y="372"/>
                    <a:pt x="1339" y="372"/>
                    <a:pt x="1339" y="372"/>
                  </a:cubicBezTo>
                  <a:cubicBezTo>
                    <a:pt x="1249" y="281"/>
                    <a:pt x="1249" y="281"/>
                    <a:pt x="1249" y="281"/>
                  </a:cubicBezTo>
                  <a:lnTo>
                    <a:pt x="253" y="1277"/>
                  </a:lnTo>
                  <a:close/>
                  <a:moveTo>
                    <a:pt x="1430" y="462"/>
                  </a:moveTo>
                  <a:cubicBezTo>
                    <a:pt x="434" y="1458"/>
                    <a:pt x="434" y="1458"/>
                    <a:pt x="434" y="1458"/>
                  </a:cubicBezTo>
                  <a:cubicBezTo>
                    <a:pt x="384" y="1507"/>
                    <a:pt x="384" y="1589"/>
                    <a:pt x="434" y="1639"/>
                  </a:cubicBezTo>
                  <a:cubicBezTo>
                    <a:pt x="484" y="1689"/>
                    <a:pt x="565" y="1689"/>
                    <a:pt x="615" y="1638"/>
                  </a:cubicBezTo>
                  <a:cubicBezTo>
                    <a:pt x="1611" y="643"/>
                    <a:pt x="1611" y="643"/>
                    <a:pt x="1611" y="643"/>
                  </a:cubicBezTo>
                  <a:lnTo>
                    <a:pt x="1430" y="462"/>
                  </a:lnTo>
                  <a:close/>
                  <a:moveTo>
                    <a:pt x="615" y="1910"/>
                  </a:moveTo>
                  <a:cubicBezTo>
                    <a:pt x="584" y="1879"/>
                    <a:pt x="570" y="1840"/>
                    <a:pt x="564" y="1800"/>
                  </a:cubicBezTo>
                  <a:cubicBezTo>
                    <a:pt x="551" y="1802"/>
                    <a:pt x="538" y="1804"/>
                    <a:pt x="525" y="1804"/>
                  </a:cubicBezTo>
                  <a:cubicBezTo>
                    <a:pt x="456" y="1804"/>
                    <a:pt x="392" y="1777"/>
                    <a:pt x="344" y="1729"/>
                  </a:cubicBezTo>
                  <a:cubicBezTo>
                    <a:pt x="295" y="1681"/>
                    <a:pt x="269" y="1617"/>
                    <a:pt x="269" y="1548"/>
                  </a:cubicBezTo>
                  <a:cubicBezTo>
                    <a:pt x="269" y="1536"/>
                    <a:pt x="271" y="1524"/>
                    <a:pt x="272" y="1511"/>
                  </a:cubicBezTo>
                  <a:cubicBezTo>
                    <a:pt x="231" y="1506"/>
                    <a:pt x="193" y="1488"/>
                    <a:pt x="163" y="1458"/>
                  </a:cubicBezTo>
                  <a:cubicBezTo>
                    <a:pt x="160" y="1455"/>
                    <a:pt x="159" y="1451"/>
                    <a:pt x="156" y="1448"/>
                  </a:cubicBezTo>
                  <a:cubicBezTo>
                    <a:pt x="0" y="2073"/>
                    <a:pt x="0" y="2073"/>
                    <a:pt x="0" y="2073"/>
                  </a:cubicBezTo>
                  <a:cubicBezTo>
                    <a:pt x="624" y="1917"/>
                    <a:pt x="624" y="1917"/>
                    <a:pt x="624" y="1917"/>
                  </a:cubicBezTo>
                  <a:cubicBezTo>
                    <a:pt x="621" y="1914"/>
                    <a:pt x="618" y="1912"/>
                    <a:pt x="615" y="19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22142" y="2605535"/>
            <a:ext cx="3674602" cy="109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18012" y="2199455"/>
            <a:ext cx="3213100" cy="46166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输入标题</a:t>
            </a:r>
            <a:endParaRPr lang="zh-CN" altLang="en-US" sz="24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393074" y="4682939"/>
            <a:ext cx="3674602" cy="14377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405774" y="4293778"/>
            <a:ext cx="3240088" cy="46166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输入标题</a:t>
            </a:r>
            <a:endParaRPr lang="zh-CN" altLang="en-US" sz="24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30663" y="2251842"/>
            <a:ext cx="398463" cy="398463"/>
          </a:xfrm>
          <a:prstGeom prst="ellipse">
            <a:avLst/>
          </a:prstGeom>
          <a:solidFill>
            <a:srgbClr val="96B8B9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912495" eaLnBrk="0" hangingPunct="0">
              <a:defRPr/>
            </a:pPr>
            <a:endParaRPr lang="zh-CN" altLang="en-US" sz="24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8425" y="4369976"/>
            <a:ext cx="398463" cy="400051"/>
          </a:xfrm>
          <a:prstGeom prst="ellipse">
            <a:avLst/>
          </a:prstGeom>
          <a:solidFill>
            <a:srgbClr val="DDD1D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 defTabSz="912495" eaLnBrk="0" hangingPunct="0">
              <a:defRPr/>
            </a:pPr>
            <a:endParaRPr lang="zh-CN" altLang="en-US" sz="24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92" y="2975708"/>
            <a:ext cx="1332517" cy="15542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39" y="3162649"/>
            <a:ext cx="1316763" cy="1365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贰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1644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886501" y="2234381"/>
            <a:ext cx="148607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75" b="1" spc="394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60834" y="2590244"/>
            <a:ext cx="2402579" cy="83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14311" y="2229705"/>
            <a:ext cx="148607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75" b="1" spc="394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26215" y="2601159"/>
            <a:ext cx="2429109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88439" y="4347293"/>
            <a:ext cx="148607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75" b="1" spc="394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26682" y="4744148"/>
            <a:ext cx="2429109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21169" y="4746813"/>
            <a:ext cx="2429109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6" y="1646147"/>
            <a:ext cx="3538930" cy="430177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125647" y="4347155"/>
            <a:ext cx="1486076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575" b="1" spc="394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贰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1644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8" name="PA_库_文本框 75"/>
          <p:cNvSpPr txBox="1"/>
          <p:nvPr>
            <p:custDataLst>
              <p:tags r:id="rId3"/>
            </p:custDataLst>
          </p:nvPr>
        </p:nvSpPr>
        <p:spPr>
          <a:xfrm>
            <a:off x="5941944" y="3680336"/>
            <a:ext cx="658383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30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=</a:t>
            </a:r>
            <a:endParaRPr lang="de-DE" sz="30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9" name="PA_库_组合 1"/>
          <p:cNvGrpSpPr/>
          <p:nvPr>
            <p:custDataLst>
              <p:tags r:id="rId4"/>
            </p:custDataLst>
          </p:nvPr>
        </p:nvGrpSpPr>
        <p:grpSpPr>
          <a:xfrm>
            <a:off x="1802531" y="3680336"/>
            <a:ext cx="3015436" cy="2301364"/>
            <a:chOff x="1802531" y="3208386"/>
            <a:chExt cx="3015436" cy="2301364"/>
          </a:xfrm>
        </p:grpSpPr>
        <p:sp>
          <p:nvSpPr>
            <p:cNvPr id="11" name="文本框 65"/>
            <p:cNvSpPr txBox="1"/>
            <p:nvPr/>
          </p:nvSpPr>
          <p:spPr>
            <a:xfrm>
              <a:off x="3697288" y="3208386"/>
              <a:ext cx="658383" cy="553998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3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+</a:t>
              </a:r>
              <a:endParaRPr lang="de-DE" sz="30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008465" y="3727354"/>
              <a:ext cx="0" cy="1782396"/>
            </a:xfrm>
            <a:prstGeom prst="line">
              <a:avLst/>
            </a:prstGeom>
            <a:ln w="12700" cap="flat" cmpd="sng" algn="ctr">
              <a:solidFill>
                <a:srgbClr val="76717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802531" y="4665703"/>
              <a:ext cx="3015436" cy="461665"/>
              <a:chOff x="1802531" y="4665703"/>
              <a:chExt cx="3015436" cy="461665"/>
            </a:xfrm>
          </p:grpSpPr>
          <p:sp>
            <p:nvSpPr>
              <p:cNvPr id="16" name="文本框 77"/>
              <p:cNvSpPr txBox="1"/>
              <p:nvPr/>
            </p:nvSpPr>
            <p:spPr>
              <a:xfrm>
                <a:off x="1802531" y="4665703"/>
                <a:ext cx="2152943" cy="46166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r">
                  <a:lnSpc>
                    <a:spcPts val="2000"/>
                  </a:lnSpc>
                  <a:spcBef>
                    <a:spcPts val="600"/>
                  </a:spcBef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微软雅黑" panose="020B0503020204020204" pitchFamily="34" charset="-122"/>
                  </a:rPr>
                  <a:t>请在此处添加具体内容，文字尽量言简意赅，简要说明即可，不必过于繁琐。注意版面的美观度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" name="文本框 80"/>
              <p:cNvSpPr txBox="1"/>
              <p:nvPr/>
            </p:nvSpPr>
            <p:spPr>
              <a:xfrm>
                <a:off x="4061457" y="4804919"/>
                <a:ext cx="756510" cy="31393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lvl="0"/>
                <a:r>
                  <a:rPr lang="zh-CN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关键词</a:t>
                </a:r>
                <a:endPara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8" name="PA_库_组合 54"/>
          <p:cNvGrpSpPr/>
          <p:nvPr>
            <p:custDataLst>
              <p:tags r:id="rId5"/>
            </p:custDataLst>
          </p:nvPr>
        </p:nvGrpSpPr>
        <p:grpSpPr>
          <a:xfrm>
            <a:off x="6251146" y="3680336"/>
            <a:ext cx="3029552" cy="2206114"/>
            <a:chOff x="6251146" y="3208386"/>
            <a:chExt cx="3029552" cy="2206114"/>
          </a:xfrm>
        </p:grpSpPr>
        <p:sp>
          <p:nvSpPr>
            <p:cNvPr id="19" name="文本框 74"/>
            <p:cNvSpPr txBox="1"/>
            <p:nvPr/>
          </p:nvSpPr>
          <p:spPr>
            <a:xfrm>
              <a:off x="8151992" y="3208386"/>
              <a:ext cx="658383" cy="553998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3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+</a:t>
              </a:r>
              <a:endParaRPr lang="de-DE" sz="30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8468892" y="3716154"/>
              <a:ext cx="0" cy="1698346"/>
            </a:xfrm>
            <a:prstGeom prst="line">
              <a:avLst/>
            </a:prstGeom>
            <a:ln w="12700" cap="flat" cmpd="sng" algn="ctr">
              <a:solidFill>
                <a:srgbClr val="76717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6251146" y="4653852"/>
              <a:ext cx="3029552" cy="464999"/>
              <a:chOff x="6251146" y="4653852"/>
              <a:chExt cx="3029552" cy="464999"/>
            </a:xfrm>
          </p:grpSpPr>
          <p:sp>
            <p:nvSpPr>
              <p:cNvPr id="22" name="文本框 79"/>
              <p:cNvSpPr txBox="1"/>
              <p:nvPr/>
            </p:nvSpPr>
            <p:spPr>
              <a:xfrm>
                <a:off x="6251146" y="4653852"/>
                <a:ext cx="2152943" cy="46166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r">
                  <a:lnSpc>
                    <a:spcPts val="2000"/>
                  </a:lnSpc>
                  <a:spcBef>
                    <a:spcPts val="600"/>
                  </a:spcBef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微软雅黑" panose="020B0503020204020204" pitchFamily="34" charset="-122"/>
                  </a:rPr>
                  <a:t>请在此处添加具体内容，文字尽量言简意赅，简要说明即可，不必过于繁琐。注意版面的美观度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" name="文本框 81"/>
              <p:cNvSpPr txBox="1"/>
              <p:nvPr/>
            </p:nvSpPr>
            <p:spPr>
              <a:xfrm>
                <a:off x="8524188" y="4804919"/>
                <a:ext cx="756510" cy="31393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lvl="0"/>
                <a:r>
                  <a:rPr lang="zh-CN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关键词</a:t>
                </a:r>
                <a:endPara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4" name="PA_库_组合 10"/>
          <p:cNvGrpSpPr/>
          <p:nvPr>
            <p:custDataLst>
              <p:tags r:id="rId6"/>
            </p:custDataLst>
          </p:nvPr>
        </p:nvGrpSpPr>
        <p:grpSpPr>
          <a:xfrm>
            <a:off x="2209206" y="2335608"/>
            <a:ext cx="1576388" cy="2356903"/>
            <a:chOff x="2209206" y="1863658"/>
            <a:chExt cx="1576388" cy="2356903"/>
          </a:xfrm>
        </p:grpSpPr>
        <p:sp>
          <p:nvSpPr>
            <p:cNvPr id="25" name="椭圆 24"/>
            <p:cNvSpPr/>
            <p:nvPr/>
          </p:nvSpPr>
          <p:spPr>
            <a:xfrm rot="11840417">
              <a:off x="2339024" y="2930964"/>
              <a:ext cx="1160846" cy="116084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6" name="不完整圆 25"/>
            <p:cNvSpPr/>
            <p:nvPr/>
          </p:nvSpPr>
          <p:spPr>
            <a:xfrm rot="5422425">
              <a:off x="2346624" y="2929747"/>
              <a:ext cx="1153247" cy="1153543"/>
            </a:xfrm>
            <a:prstGeom prst="pie">
              <a:avLst>
                <a:gd name="adj1" fmla="val 10766470"/>
                <a:gd name="adj2" fmla="val 6573054"/>
              </a:avLst>
            </a:prstGeom>
            <a:solidFill>
              <a:srgbClr val="96B8B9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5422425">
              <a:off x="2432161" y="3028612"/>
              <a:ext cx="974572" cy="97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5422425">
              <a:off x="2209206" y="2792477"/>
              <a:ext cx="1428084" cy="1428083"/>
            </a:xfrm>
            <a:prstGeom prst="ellipse">
              <a:avLst/>
            </a:prstGeom>
            <a:noFill/>
            <a:ln>
              <a:solidFill>
                <a:srgbClr val="96B8B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909899" y="2278101"/>
              <a:ext cx="0" cy="522577"/>
            </a:xfrm>
            <a:prstGeom prst="line">
              <a:avLst/>
            </a:prstGeom>
            <a:ln>
              <a:solidFill>
                <a:srgbClr val="96B8B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/>
          </p:nvGrpSpPr>
          <p:grpSpPr>
            <a:xfrm>
              <a:off x="2421896" y="1863658"/>
              <a:ext cx="1363698" cy="345287"/>
              <a:chOff x="2302253" y="1442998"/>
              <a:chExt cx="1363698" cy="345287"/>
            </a:xfrm>
          </p:grpSpPr>
          <p:sp>
            <p:nvSpPr>
              <p:cNvPr id="32" name="文本框 41"/>
              <p:cNvSpPr txBox="1"/>
              <p:nvPr/>
            </p:nvSpPr>
            <p:spPr>
              <a:xfrm>
                <a:off x="2717747" y="1442998"/>
                <a:ext cx="948204" cy="34528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关键词</a:t>
                </a:r>
                <a:endPara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" name="文本框 42"/>
              <p:cNvSpPr txBox="1"/>
              <p:nvPr/>
            </p:nvSpPr>
            <p:spPr>
              <a:xfrm>
                <a:off x="2302253" y="1461753"/>
                <a:ext cx="4975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de-DE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01</a:t>
                </a:r>
                <a:endParaRPr lang="de-DE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4" name="PA_库_组合 11"/>
          <p:cNvGrpSpPr/>
          <p:nvPr>
            <p:custDataLst>
              <p:tags r:id="rId7"/>
            </p:custDataLst>
          </p:nvPr>
        </p:nvGrpSpPr>
        <p:grpSpPr>
          <a:xfrm>
            <a:off x="4442432" y="2335608"/>
            <a:ext cx="1527434" cy="2356903"/>
            <a:chOff x="4442432" y="1863658"/>
            <a:chExt cx="1527434" cy="2356903"/>
          </a:xfrm>
        </p:grpSpPr>
        <p:sp>
          <p:nvSpPr>
            <p:cNvPr id="35" name="椭圆 34"/>
            <p:cNvSpPr/>
            <p:nvPr/>
          </p:nvSpPr>
          <p:spPr>
            <a:xfrm rot="11840417">
              <a:off x="4572250" y="2930964"/>
              <a:ext cx="1160846" cy="116084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6" name="不完整圆 35"/>
            <p:cNvSpPr/>
            <p:nvPr/>
          </p:nvSpPr>
          <p:spPr>
            <a:xfrm rot="5422425">
              <a:off x="4579850" y="2929747"/>
              <a:ext cx="1153247" cy="1153543"/>
            </a:xfrm>
            <a:prstGeom prst="pie">
              <a:avLst>
                <a:gd name="adj1" fmla="val 10766470"/>
                <a:gd name="adj2" fmla="val 3757806"/>
              </a:avLst>
            </a:prstGeom>
            <a:solidFill>
              <a:srgbClr val="DDD1D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5422425">
              <a:off x="4665387" y="3028612"/>
              <a:ext cx="974572" cy="97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5422425">
              <a:off x="4442432" y="2792477"/>
              <a:ext cx="1428084" cy="1428083"/>
            </a:xfrm>
            <a:prstGeom prst="ellipse">
              <a:avLst/>
            </a:prstGeom>
            <a:noFill/>
            <a:ln>
              <a:solidFill>
                <a:srgbClr val="DDD1D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5131974" y="2278101"/>
              <a:ext cx="0" cy="522577"/>
            </a:xfrm>
            <a:prstGeom prst="line">
              <a:avLst/>
            </a:prstGeom>
            <a:ln>
              <a:solidFill>
                <a:srgbClr val="DDD1D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/>
          </p:nvGrpSpPr>
          <p:grpSpPr>
            <a:xfrm>
              <a:off x="4606168" y="1863658"/>
              <a:ext cx="1363698" cy="345287"/>
              <a:chOff x="2302253" y="1442998"/>
              <a:chExt cx="1363698" cy="345287"/>
            </a:xfrm>
          </p:grpSpPr>
          <p:sp>
            <p:nvSpPr>
              <p:cNvPr id="42" name="文本框 44"/>
              <p:cNvSpPr txBox="1"/>
              <p:nvPr/>
            </p:nvSpPr>
            <p:spPr>
              <a:xfrm>
                <a:off x="2717747" y="1442998"/>
                <a:ext cx="948204" cy="34528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关键词</a:t>
                </a:r>
                <a:endPara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3" name="文本框 45"/>
              <p:cNvSpPr txBox="1"/>
              <p:nvPr/>
            </p:nvSpPr>
            <p:spPr>
              <a:xfrm>
                <a:off x="2302253" y="1461753"/>
                <a:ext cx="4975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de-DE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02</a:t>
                </a:r>
                <a:endParaRPr lang="de-DE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4" name="PA_库_组合 12"/>
          <p:cNvGrpSpPr/>
          <p:nvPr>
            <p:custDataLst>
              <p:tags r:id="rId8"/>
            </p:custDataLst>
          </p:nvPr>
        </p:nvGrpSpPr>
        <p:grpSpPr>
          <a:xfrm>
            <a:off x="6675658" y="2335608"/>
            <a:ext cx="1583485" cy="2360386"/>
            <a:chOff x="6675658" y="1863658"/>
            <a:chExt cx="1583485" cy="2360386"/>
          </a:xfrm>
        </p:grpSpPr>
        <p:sp>
          <p:nvSpPr>
            <p:cNvPr id="45" name="椭圆 44"/>
            <p:cNvSpPr/>
            <p:nvPr/>
          </p:nvSpPr>
          <p:spPr>
            <a:xfrm rot="11840417">
              <a:off x="6805476" y="2934446"/>
              <a:ext cx="1160846" cy="116084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6" name="不完整圆 45"/>
            <p:cNvSpPr/>
            <p:nvPr/>
          </p:nvSpPr>
          <p:spPr>
            <a:xfrm rot="5422425">
              <a:off x="6813076" y="2933229"/>
              <a:ext cx="1153247" cy="1153543"/>
            </a:xfrm>
            <a:prstGeom prst="pie">
              <a:avLst>
                <a:gd name="adj1" fmla="val 10766470"/>
                <a:gd name="adj2" fmla="val 8791917"/>
              </a:avLst>
            </a:prstGeom>
            <a:solidFill>
              <a:srgbClr val="96B8B9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rot="5422425">
              <a:off x="6898613" y="3032095"/>
              <a:ext cx="974572" cy="97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 rot="5422425">
              <a:off x="6675658" y="2795960"/>
              <a:ext cx="1428084" cy="1428083"/>
            </a:xfrm>
            <a:prstGeom prst="ellipse">
              <a:avLst/>
            </a:prstGeom>
            <a:noFill/>
            <a:ln>
              <a:solidFill>
                <a:srgbClr val="96B8B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7375567" y="2278101"/>
              <a:ext cx="0" cy="522577"/>
            </a:xfrm>
            <a:prstGeom prst="line">
              <a:avLst/>
            </a:prstGeom>
            <a:ln>
              <a:solidFill>
                <a:srgbClr val="96B8B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6895445" y="1863658"/>
              <a:ext cx="1363698" cy="345287"/>
              <a:chOff x="2302253" y="1442998"/>
              <a:chExt cx="1363698" cy="345287"/>
            </a:xfrm>
          </p:grpSpPr>
          <p:sp>
            <p:nvSpPr>
              <p:cNvPr id="52" name="文本框 47"/>
              <p:cNvSpPr txBox="1"/>
              <p:nvPr/>
            </p:nvSpPr>
            <p:spPr>
              <a:xfrm>
                <a:off x="2717747" y="1442998"/>
                <a:ext cx="948204" cy="34528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关键词</a:t>
                </a:r>
                <a:endPara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3" name="文本框 50"/>
              <p:cNvSpPr txBox="1"/>
              <p:nvPr/>
            </p:nvSpPr>
            <p:spPr>
              <a:xfrm>
                <a:off x="2302253" y="1461753"/>
                <a:ext cx="4975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de-DE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03</a:t>
                </a:r>
                <a:endParaRPr lang="de-DE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54" name="PA_库_组合 13"/>
          <p:cNvGrpSpPr/>
          <p:nvPr>
            <p:custDataLst>
              <p:tags r:id="rId9"/>
            </p:custDataLst>
          </p:nvPr>
        </p:nvGrpSpPr>
        <p:grpSpPr>
          <a:xfrm>
            <a:off x="8908884" y="2335608"/>
            <a:ext cx="1480585" cy="2356903"/>
            <a:chOff x="8908884" y="1863658"/>
            <a:chExt cx="1480585" cy="2356903"/>
          </a:xfrm>
        </p:grpSpPr>
        <p:sp>
          <p:nvSpPr>
            <p:cNvPr id="55" name="椭圆 54"/>
            <p:cNvSpPr/>
            <p:nvPr/>
          </p:nvSpPr>
          <p:spPr>
            <a:xfrm rot="11840417">
              <a:off x="9038702" y="2930964"/>
              <a:ext cx="1160846" cy="116084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6" name="不完整圆 55"/>
            <p:cNvSpPr/>
            <p:nvPr/>
          </p:nvSpPr>
          <p:spPr>
            <a:xfrm rot="5422425">
              <a:off x="9046302" y="2929747"/>
              <a:ext cx="1153247" cy="1153543"/>
            </a:xfrm>
            <a:prstGeom prst="pie">
              <a:avLst>
                <a:gd name="adj1" fmla="val 10766470"/>
                <a:gd name="adj2" fmla="val 7662698"/>
              </a:avLst>
            </a:prstGeom>
            <a:solidFill>
              <a:srgbClr val="DDD1D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 rot="5422425">
              <a:off x="9131839" y="3028612"/>
              <a:ext cx="974572" cy="97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 rot="5422425">
              <a:off x="8908884" y="2792477"/>
              <a:ext cx="1428084" cy="1428083"/>
            </a:xfrm>
            <a:prstGeom prst="ellipse">
              <a:avLst/>
            </a:prstGeom>
            <a:noFill/>
            <a:ln>
              <a:solidFill>
                <a:srgbClr val="DDD1D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9620173" y="2264806"/>
              <a:ext cx="0" cy="522577"/>
            </a:xfrm>
            <a:prstGeom prst="line">
              <a:avLst/>
            </a:prstGeom>
            <a:ln>
              <a:solidFill>
                <a:srgbClr val="DDD1D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>
              <a:off x="9025771" y="1863658"/>
              <a:ext cx="1363698" cy="345287"/>
              <a:chOff x="2302253" y="1442998"/>
              <a:chExt cx="1363698" cy="345287"/>
            </a:xfrm>
          </p:grpSpPr>
          <p:sp>
            <p:nvSpPr>
              <p:cNvPr id="62" name="文本框 60"/>
              <p:cNvSpPr txBox="1"/>
              <p:nvPr/>
            </p:nvSpPr>
            <p:spPr>
              <a:xfrm>
                <a:off x="2717747" y="1442998"/>
                <a:ext cx="948204" cy="34528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关键词</a:t>
                </a:r>
                <a:endPara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3" name="文本框 82"/>
              <p:cNvSpPr txBox="1"/>
              <p:nvPr/>
            </p:nvSpPr>
            <p:spPr>
              <a:xfrm>
                <a:off x="2302253" y="1461753"/>
                <a:ext cx="4975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de-DE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04</a:t>
                </a:r>
                <a:endParaRPr lang="de-DE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49" y="3588884"/>
            <a:ext cx="696056" cy="77916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52" y="3548233"/>
            <a:ext cx="696056" cy="779167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04" y="3548234"/>
            <a:ext cx="696056" cy="77916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2" y="3548234"/>
            <a:ext cx="696056" cy="77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0698" y="-15240"/>
            <a:ext cx="12272310" cy="6873240"/>
            <a:chOff x="-20698" y="-15240"/>
            <a:chExt cx="12272310" cy="68732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8" y="0"/>
              <a:ext cx="1494107" cy="6858000"/>
            </a:xfrm>
            <a:prstGeom prst="rect">
              <a:avLst/>
            </a:prstGeom>
            <a:effectLst>
              <a:outerShdw blurRad="241300" dist="38100" sx="102000" sy="102000" algn="l" rotWithShape="0">
                <a:prstClr val="black">
                  <a:alpha val="31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997" y="-15240"/>
              <a:ext cx="1491615" cy="6858000"/>
            </a:xfrm>
            <a:prstGeom prst="rect">
              <a:avLst/>
            </a:prstGeom>
            <a:effectLst>
              <a:outerShdw blurRad="241300" dist="38100" dir="10800000" sx="102000" sy="102000" algn="r" rotWithShape="0">
                <a:prstClr val="black">
                  <a:alpha val="31000"/>
                </a:prstClr>
              </a:outerShdw>
            </a:effectLst>
          </p:spPr>
        </p:pic>
      </p:grpSp>
      <p:sp>
        <p:nvSpPr>
          <p:cNvPr id="5" name="矩形 4"/>
          <p:cNvSpPr/>
          <p:nvPr/>
        </p:nvSpPr>
        <p:spPr>
          <a:xfrm>
            <a:off x="802562" y="1341120"/>
            <a:ext cx="10646488" cy="414528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46561" y="334928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输入第叁章标题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1551" y="4257249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Please write down what you need here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82" y="2124992"/>
            <a:ext cx="950516" cy="11086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06" y="2149212"/>
            <a:ext cx="1053994" cy="11086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60" y="2163629"/>
            <a:ext cx="990429" cy="110868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9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叁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3549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PA_库_组合 28"/>
          <p:cNvGrpSpPr/>
          <p:nvPr>
            <p:custDataLst>
              <p:tags r:id="rId3"/>
            </p:custDataLst>
          </p:nvPr>
        </p:nvGrpSpPr>
        <p:grpSpPr>
          <a:xfrm>
            <a:off x="3869067" y="2058566"/>
            <a:ext cx="1901372" cy="2144485"/>
            <a:chOff x="3869067" y="1772816"/>
            <a:chExt cx="1901372" cy="2144485"/>
          </a:xfrm>
        </p:grpSpPr>
        <p:sp>
          <p:nvSpPr>
            <p:cNvPr id="20" name="Rectangle 18"/>
            <p:cNvSpPr/>
            <p:nvPr/>
          </p:nvSpPr>
          <p:spPr>
            <a:xfrm>
              <a:off x="3869067" y="1772816"/>
              <a:ext cx="1901372" cy="1901372"/>
            </a:xfrm>
            <a:prstGeom prst="rect">
              <a:avLst/>
            </a:prstGeom>
            <a:solidFill>
              <a:srgbClr val="B8C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1" name="Freeform: Shape 19"/>
            <p:cNvSpPr/>
            <p:nvPr/>
          </p:nvSpPr>
          <p:spPr>
            <a:xfrm rot="10800000">
              <a:off x="3869067" y="3547187"/>
              <a:ext cx="1901372" cy="37011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9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" name="PA_库_组合 27"/>
          <p:cNvGrpSpPr/>
          <p:nvPr>
            <p:custDataLst>
              <p:tags r:id="rId4"/>
            </p:custDataLst>
          </p:nvPr>
        </p:nvGrpSpPr>
        <p:grpSpPr>
          <a:xfrm>
            <a:off x="1168053" y="2058566"/>
            <a:ext cx="1901372" cy="2140857"/>
            <a:chOff x="1168053" y="1772816"/>
            <a:chExt cx="1901372" cy="2140857"/>
          </a:xfrm>
        </p:grpSpPr>
        <p:sp>
          <p:nvSpPr>
            <p:cNvPr id="23" name="Rectangle 22"/>
            <p:cNvSpPr/>
            <p:nvPr/>
          </p:nvSpPr>
          <p:spPr>
            <a:xfrm>
              <a:off x="1168053" y="1772816"/>
              <a:ext cx="1901372" cy="1901372"/>
            </a:xfrm>
            <a:prstGeom prst="rect">
              <a:avLst/>
            </a:prstGeom>
            <a:solidFill>
              <a:srgbClr val="B8C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 rot="10800000">
              <a:off x="1168053" y="3543559"/>
              <a:ext cx="1901372" cy="37011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9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5" name="PA_库_组合 29"/>
          <p:cNvGrpSpPr/>
          <p:nvPr>
            <p:custDataLst>
              <p:tags r:id="rId5"/>
            </p:custDataLst>
          </p:nvPr>
        </p:nvGrpSpPr>
        <p:grpSpPr>
          <a:xfrm>
            <a:off x="6570080" y="2058566"/>
            <a:ext cx="1901373" cy="2140857"/>
            <a:chOff x="6570080" y="1772816"/>
            <a:chExt cx="1901373" cy="2140857"/>
          </a:xfrm>
        </p:grpSpPr>
        <p:sp>
          <p:nvSpPr>
            <p:cNvPr id="26" name="Rectangle 26"/>
            <p:cNvSpPr/>
            <p:nvPr/>
          </p:nvSpPr>
          <p:spPr>
            <a:xfrm>
              <a:off x="6570081" y="1772816"/>
              <a:ext cx="1901372" cy="1901372"/>
            </a:xfrm>
            <a:prstGeom prst="rect">
              <a:avLst/>
            </a:prstGeom>
            <a:solidFill>
              <a:srgbClr val="B8C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7" name="Freeform: Shape 27"/>
            <p:cNvSpPr/>
            <p:nvPr/>
          </p:nvSpPr>
          <p:spPr>
            <a:xfrm rot="10800000">
              <a:off x="6570080" y="3543559"/>
              <a:ext cx="1901372" cy="37011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9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8" name="PA_库_组合 30"/>
          <p:cNvGrpSpPr/>
          <p:nvPr>
            <p:custDataLst>
              <p:tags r:id="rId6"/>
            </p:custDataLst>
          </p:nvPr>
        </p:nvGrpSpPr>
        <p:grpSpPr>
          <a:xfrm>
            <a:off x="9271092" y="2058566"/>
            <a:ext cx="1901375" cy="2180771"/>
            <a:chOff x="9271092" y="1772816"/>
            <a:chExt cx="1901375" cy="2180771"/>
          </a:xfrm>
        </p:grpSpPr>
        <p:sp>
          <p:nvSpPr>
            <p:cNvPr id="29" name="Rectangle 30"/>
            <p:cNvSpPr/>
            <p:nvPr/>
          </p:nvSpPr>
          <p:spPr>
            <a:xfrm>
              <a:off x="9271095" y="1772816"/>
              <a:ext cx="1901372" cy="1901372"/>
            </a:xfrm>
            <a:prstGeom prst="rect">
              <a:avLst/>
            </a:prstGeom>
            <a:solidFill>
              <a:srgbClr val="B8C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0" name="Freeform: Shape 31"/>
            <p:cNvSpPr/>
            <p:nvPr/>
          </p:nvSpPr>
          <p:spPr>
            <a:xfrm rot="10800000">
              <a:off x="9271092" y="3583473"/>
              <a:ext cx="1901372" cy="37011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rgbClr val="9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1" name="PA_库_组合 1"/>
          <p:cNvGrpSpPr/>
          <p:nvPr>
            <p:custDataLst>
              <p:tags r:id="rId7"/>
            </p:custDataLst>
          </p:nvPr>
        </p:nvGrpSpPr>
        <p:grpSpPr>
          <a:xfrm>
            <a:off x="1045159" y="4501937"/>
            <a:ext cx="2147157" cy="893160"/>
            <a:chOff x="1045159" y="4216187"/>
            <a:chExt cx="2147157" cy="893160"/>
          </a:xfrm>
        </p:grpSpPr>
        <p:sp>
          <p:nvSpPr>
            <p:cNvPr id="32" name="TextBox 33"/>
            <p:cNvSpPr txBox="1"/>
            <p:nvPr/>
          </p:nvSpPr>
          <p:spPr bwMode="auto">
            <a:xfrm>
              <a:off x="1580128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输入标题文本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3" name="Rectangle 38"/>
            <p:cNvSpPr/>
            <p:nvPr/>
          </p:nvSpPr>
          <p:spPr>
            <a:xfrm>
              <a:off x="1045159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4" name="PA_库_组合 24"/>
          <p:cNvGrpSpPr/>
          <p:nvPr>
            <p:custDataLst>
              <p:tags r:id="rId8"/>
            </p:custDataLst>
          </p:nvPr>
        </p:nvGrpSpPr>
        <p:grpSpPr>
          <a:xfrm>
            <a:off x="3746170" y="4501937"/>
            <a:ext cx="2147157" cy="893160"/>
            <a:chOff x="3746170" y="4216187"/>
            <a:chExt cx="2147157" cy="893160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4281139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2pPr marL="0" lvl="1" algn="ctr">
                <a:defRPr b="1">
                  <a:solidFill>
                    <a:schemeClr val="accent1"/>
                  </a:solidFill>
                </a:defRPr>
              </a:lvl2pPr>
            </a:lstStyle>
            <a:p>
              <a:pPr lvl="1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输入标题文本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3746170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7" name="PA_库_组合 25"/>
          <p:cNvGrpSpPr/>
          <p:nvPr>
            <p:custDataLst>
              <p:tags r:id="rId9"/>
            </p:custDataLst>
          </p:nvPr>
        </p:nvGrpSpPr>
        <p:grpSpPr>
          <a:xfrm>
            <a:off x="6447181" y="4501937"/>
            <a:ext cx="2147157" cy="893160"/>
            <a:chOff x="6447181" y="4216187"/>
            <a:chExt cx="2147157" cy="893160"/>
          </a:xfrm>
        </p:grpSpPr>
        <p:sp>
          <p:nvSpPr>
            <p:cNvPr id="38" name="TextBox 35"/>
            <p:cNvSpPr txBox="1"/>
            <p:nvPr/>
          </p:nvSpPr>
          <p:spPr bwMode="auto">
            <a:xfrm>
              <a:off x="6982150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2pPr marL="0" lvl="1" algn="ctr">
                <a:defRPr b="1">
                  <a:solidFill>
                    <a:schemeClr val="accent1"/>
                  </a:solidFill>
                </a:defRPr>
              </a:lvl2pPr>
            </a:lstStyle>
            <a:p>
              <a:pPr lvl="1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输入标题文本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9" name="Rectangle 40"/>
            <p:cNvSpPr/>
            <p:nvPr/>
          </p:nvSpPr>
          <p:spPr>
            <a:xfrm>
              <a:off x="6447181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PA_库_组合 26"/>
          <p:cNvGrpSpPr/>
          <p:nvPr>
            <p:custDataLst>
              <p:tags r:id="rId10"/>
            </p:custDataLst>
          </p:nvPr>
        </p:nvGrpSpPr>
        <p:grpSpPr>
          <a:xfrm>
            <a:off x="9148192" y="4501937"/>
            <a:ext cx="2147157" cy="893160"/>
            <a:chOff x="9148192" y="4216187"/>
            <a:chExt cx="2147157" cy="893160"/>
          </a:xfrm>
        </p:grpSpPr>
        <p:sp>
          <p:nvSpPr>
            <p:cNvPr id="43" name="TextBox 36"/>
            <p:cNvSpPr txBox="1"/>
            <p:nvPr/>
          </p:nvSpPr>
          <p:spPr bwMode="auto">
            <a:xfrm>
              <a:off x="9683161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2pPr marL="0" lvl="1" algn="ctr">
                <a:defRPr b="1">
                  <a:solidFill>
                    <a:schemeClr val="accent1"/>
                  </a:solidFill>
                </a:defRPr>
              </a:lvl2pPr>
            </a:lstStyle>
            <a:p>
              <a:pPr lvl="1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输入标题文本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6" name="Rectangle 41"/>
            <p:cNvSpPr/>
            <p:nvPr/>
          </p:nvSpPr>
          <p:spPr>
            <a:xfrm>
              <a:off x="9148192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7" y="2266950"/>
            <a:ext cx="1140522" cy="156235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909" y="2308937"/>
            <a:ext cx="1140522" cy="1562359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50" y="2256532"/>
            <a:ext cx="1140522" cy="1562359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77" y="2294163"/>
            <a:ext cx="1140522" cy="156235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92097"/>
            <a:chOff x="1635650" y="2285671"/>
            <a:chExt cx="3167933" cy="592097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叁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5454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PA_库_组合 50"/>
          <p:cNvGrpSpPr/>
          <p:nvPr>
            <p:custDataLst>
              <p:tags r:id="rId3"/>
            </p:custDataLst>
          </p:nvPr>
        </p:nvGrpSpPr>
        <p:grpSpPr>
          <a:xfrm>
            <a:off x="2973333" y="2408934"/>
            <a:ext cx="3405972" cy="2964547"/>
            <a:chOff x="2916183" y="2256534"/>
            <a:chExt cx="3405972" cy="2964547"/>
          </a:xfrm>
        </p:grpSpPr>
        <p:cxnSp>
          <p:nvCxnSpPr>
            <p:cNvPr id="9" name="Straight Connector 39"/>
            <p:cNvCxnSpPr/>
            <p:nvPr/>
          </p:nvCxnSpPr>
          <p:spPr bwMode="auto">
            <a:xfrm flipV="1">
              <a:off x="5798726" y="3130933"/>
              <a:ext cx="523429" cy="212152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767171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11" name="Oval 40"/>
            <p:cNvSpPr/>
            <p:nvPr/>
          </p:nvSpPr>
          <p:spPr bwMode="auto">
            <a:xfrm>
              <a:off x="2916183" y="2372239"/>
              <a:ext cx="2848842" cy="2848842"/>
            </a:xfrm>
            <a:prstGeom prst="ellipse">
              <a:avLst/>
            </a:prstGeom>
            <a:noFill/>
            <a:ln w="28575" cap="flat" cmpd="sng" algn="ctr">
              <a:solidFill>
                <a:srgbClr val="96B8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TextBox 41"/>
            <p:cNvSpPr txBox="1"/>
            <p:nvPr/>
          </p:nvSpPr>
          <p:spPr>
            <a:xfrm>
              <a:off x="3379019" y="3141013"/>
              <a:ext cx="1962076" cy="461665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3600" b="1" spc="-135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输入标题文本</a:t>
              </a:r>
              <a:endParaRPr lang="zh-CN" altLang="en-US" sz="3600" b="1" spc="-135" baseline="3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TextBox 42"/>
            <p:cNvSpPr txBox="1"/>
            <p:nvPr/>
          </p:nvSpPr>
          <p:spPr>
            <a:xfrm>
              <a:off x="3213005" y="3958072"/>
              <a:ext cx="2294104" cy="52104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1800"/>
                </a:lnSpc>
                <a:spcBef>
                  <a:spcPts val="600"/>
                </a:spcBef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>
                <a:lnSpc>
                  <a:spcPts val="2000"/>
                </a:lnSpc>
                <a:spcBef>
                  <a:spcPts val="600"/>
                </a:spcBef>
              </a:pP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6" name="Oval 43"/>
            <p:cNvSpPr>
              <a:spLocks noChangeAspect="1"/>
            </p:cNvSpPr>
            <p:nvPr/>
          </p:nvSpPr>
          <p:spPr bwMode="auto">
            <a:xfrm>
              <a:off x="4739861" y="2256534"/>
              <a:ext cx="661499" cy="663239"/>
            </a:xfrm>
            <a:prstGeom prst="ellipse">
              <a:avLst/>
            </a:prstGeom>
            <a:solidFill>
              <a:srgbClr val="96B8B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02</a:t>
              </a:r>
              <a:endParaRPr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44"/>
            <p:cNvGrpSpPr/>
            <p:nvPr/>
          </p:nvGrpSpPr>
          <p:grpSpPr bwMode="auto">
            <a:xfrm>
              <a:off x="4968734" y="2513125"/>
              <a:ext cx="213080" cy="139184"/>
              <a:chOff x="184" y="192"/>
              <a:chExt cx="297" cy="194"/>
            </a:xfrm>
            <a:solidFill>
              <a:schemeClr val="bg1"/>
            </a:solidFill>
            <a:effectLst/>
          </p:grpSpPr>
          <p:sp>
            <p:nvSpPr>
              <p:cNvPr id="22" name="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7" name="PA_库_组合 52"/>
          <p:cNvGrpSpPr/>
          <p:nvPr>
            <p:custDataLst>
              <p:tags r:id="rId4"/>
            </p:custDataLst>
          </p:nvPr>
        </p:nvGrpSpPr>
        <p:grpSpPr>
          <a:xfrm>
            <a:off x="9110745" y="3883876"/>
            <a:ext cx="1972599" cy="2037784"/>
            <a:chOff x="9053595" y="3731476"/>
            <a:chExt cx="1972599" cy="2037784"/>
          </a:xfrm>
        </p:grpSpPr>
        <p:sp>
          <p:nvSpPr>
            <p:cNvPr id="38" name="Oval 65"/>
            <p:cNvSpPr/>
            <p:nvPr/>
          </p:nvSpPr>
          <p:spPr bwMode="auto">
            <a:xfrm>
              <a:off x="9053595" y="3796661"/>
              <a:ext cx="1972599" cy="1972599"/>
            </a:xfrm>
            <a:prstGeom prst="ellipse">
              <a:avLst/>
            </a:prstGeom>
            <a:noFill/>
            <a:ln w="28575" cap="flat" cmpd="sng" algn="ctr">
              <a:solidFill>
                <a:srgbClr val="96B8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TextBox 66"/>
            <p:cNvSpPr txBox="1"/>
            <p:nvPr/>
          </p:nvSpPr>
          <p:spPr>
            <a:xfrm>
              <a:off x="9193201" y="4343084"/>
              <a:ext cx="1659685" cy="400110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000" b="1" spc="-8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输入标题文本</a:t>
              </a:r>
              <a:endParaRPr lang="zh-CN" altLang="en-US" sz="2000" b="1" spc="-8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TextBox 67"/>
            <p:cNvSpPr txBox="1"/>
            <p:nvPr/>
          </p:nvSpPr>
          <p:spPr>
            <a:xfrm>
              <a:off x="9219184" y="4836813"/>
              <a:ext cx="1641419" cy="434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1" name="Oval 68"/>
            <p:cNvSpPr>
              <a:spLocks noChangeAspect="1"/>
            </p:cNvSpPr>
            <p:nvPr/>
          </p:nvSpPr>
          <p:spPr bwMode="auto">
            <a:xfrm>
              <a:off x="10361482" y="3731476"/>
              <a:ext cx="661499" cy="661499"/>
            </a:xfrm>
            <a:prstGeom prst="ellipse">
              <a:avLst/>
            </a:prstGeom>
            <a:solidFill>
              <a:srgbClr val="96B8B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04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PA_库_组合 1"/>
          <p:cNvGrpSpPr/>
          <p:nvPr>
            <p:custDataLst>
              <p:tags r:id="rId5"/>
            </p:custDataLst>
          </p:nvPr>
        </p:nvGrpSpPr>
        <p:grpSpPr>
          <a:xfrm>
            <a:off x="1112979" y="1493168"/>
            <a:ext cx="1989007" cy="2036050"/>
            <a:chOff x="1055829" y="1340768"/>
            <a:chExt cx="1989007" cy="2036050"/>
          </a:xfrm>
        </p:grpSpPr>
        <p:sp>
          <p:nvSpPr>
            <p:cNvPr id="46" name="Oval 73"/>
            <p:cNvSpPr/>
            <p:nvPr/>
          </p:nvSpPr>
          <p:spPr bwMode="auto">
            <a:xfrm>
              <a:off x="1055829" y="1658195"/>
              <a:ext cx="1718624" cy="1718623"/>
            </a:xfrm>
            <a:prstGeom prst="ellipse">
              <a:avLst/>
            </a:prstGeom>
            <a:noFill/>
            <a:ln w="28575" cap="flat" cmpd="sng" algn="ctr">
              <a:solidFill>
                <a:srgbClr val="96B8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TextBox 74"/>
            <p:cNvSpPr txBox="1"/>
            <p:nvPr/>
          </p:nvSpPr>
          <p:spPr>
            <a:xfrm>
              <a:off x="1055829" y="2221403"/>
              <a:ext cx="1722211" cy="400110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400" b="1" spc="-83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输入标题文本</a:t>
              </a:r>
              <a:endParaRPr lang="zh-CN" altLang="en-US" sz="2400" b="1" spc="-83" baseline="3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TextBox 75"/>
            <p:cNvSpPr txBox="1"/>
            <p:nvPr/>
          </p:nvSpPr>
          <p:spPr>
            <a:xfrm>
              <a:off x="1136621" y="2565475"/>
              <a:ext cx="1557039" cy="34740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1500"/>
                </a:lnSpc>
                <a:spcBef>
                  <a:spcPts val="600"/>
                </a:spcBef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9" name="Oval 76"/>
            <p:cNvSpPr>
              <a:spLocks noChangeAspect="1"/>
            </p:cNvSpPr>
            <p:nvPr/>
          </p:nvSpPr>
          <p:spPr bwMode="auto">
            <a:xfrm>
              <a:off x="1169361" y="1340768"/>
              <a:ext cx="661499" cy="661499"/>
            </a:xfrm>
            <a:prstGeom prst="ellipse">
              <a:avLst/>
            </a:prstGeom>
            <a:solidFill>
              <a:srgbClr val="96B8B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01</a:t>
              </a:r>
              <a:endParaRPr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Connector 77"/>
            <p:cNvCxnSpPr/>
            <p:nvPr/>
          </p:nvCxnSpPr>
          <p:spPr bwMode="auto">
            <a:xfrm>
              <a:off x="2770678" y="2930272"/>
              <a:ext cx="274158" cy="95345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767171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  <p:grpSp>
        <p:nvGrpSpPr>
          <p:cNvPr id="52" name="PA_库_组合 51"/>
          <p:cNvGrpSpPr/>
          <p:nvPr>
            <p:custDataLst>
              <p:tags r:id="rId6"/>
            </p:custDataLst>
          </p:nvPr>
        </p:nvGrpSpPr>
        <p:grpSpPr>
          <a:xfrm>
            <a:off x="6379306" y="1511743"/>
            <a:ext cx="2889311" cy="2753436"/>
            <a:chOff x="6322156" y="1359343"/>
            <a:chExt cx="2889311" cy="2753436"/>
          </a:xfrm>
        </p:grpSpPr>
        <p:sp>
          <p:nvSpPr>
            <p:cNvPr id="53" name="Oval 80"/>
            <p:cNvSpPr/>
            <p:nvPr/>
          </p:nvSpPr>
          <p:spPr bwMode="auto">
            <a:xfrm>
              <a:off x="6322156" y="1522856"/>
              <a:ext cx="2273808" cy="2273806"/>
            </a:xfrm>
            <a:prstGeom prst="ellipse">
              <a:avLst/>
            </a:prstGeom>
            <a:solidFill>
              <a:srgbClr val="96B8B9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TextBox 81"/>
            <p:cNvSpPr txBox="1"/>
            <p:nvPr/>
          </p:nvSpPr>
          <p:spPr>
            <a:xfrm>
              <a:off x="6580434" y="2204864"/>
              <a:ext cx="1723549" cy="400110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</a:rPr>
                <a:t>输入标题文本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55" name="TextBox 82"/>
            <p:cNvSpPr txBox="1"/>
            <p:nvPr/>
          </p:nvSpPr>
          <p:spPr>
            <a:xfrm>
              <a:off x="6672048" y="2809351"/>
              <a:ext cx="1723550" cy="477631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9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83"/>
            <p:cNvSpPr/>
            <p:nvPr/>
          </p:nvSpPr>
          <p:spPr bwMode="auto">
            <a:xfrm>
              <a:off x="7698869" y="1359343"/>
              <a:ext cx="800751" cy="800751"/>
            </a:xfrm>
            <a:custGeom>
              <a:avLst/>
              <a:gdLst>
                <a:gd name="T0" fmla="*/ 0 w 3223"/>
                <a:gd name="T1" fmla="*/ 1612 h 3223"/>
                <a:gd name="T2" fmla="*/ 0 w 3223"/>
                <a:gd name="T3" fmla="*/ 1612 h 3223"/>
                <a:gd name="T4" fmla="*/ 1611 w 3223"/>
                <a:gd name="T5" fmla="*/ 0 h 3223"/>
                <a:gd name="T6" fmla="*/ 3223 w 3223"/>
                <a:gd name="T7" fmla="*/ 1612 h 3223"/>
                <a:gd name="T8" fmla="*/ 1611 w 3223"/>
                <a:gd name="T9" fmla="*/ 3223 h 3223"/>
                <a:gd name="T10" fmla="*/ 0 w 3223"/>
                <a:gd name="T11" fmla="*/ 1612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3" h="3223">
                  <a:moveTo>
                    <a:pt x="0" y="1612"/>
                  </a:moveTo>
                  <a:lnTo>
                    <a:pt x="0" y="1612"/>
                  </a:lnTo>
                  <a:cubicBezTo>
                    <a:pt x="0" y="722"/>
                    <a:pt x="721" y="0"/>
                    <a:pt x="1611" y="0"/>
                  </a:cubicBezTo>
                  <a:cubicBezTo>
                    <a:pt x="2501" y="0"/>
                    <a:pt x="3223" y="722"/>
                    <a:pt x="3223" y="1612"/>
                  </a:cubicBezTo>
                  <a:cubicBezTo>
                    <a:pt x="3223" y="2502"/>
                    <a:pt x="2501" y="3223"/>
                    <a:pt x="1611" y="3223"/>
                  </a:cubicBezTo>
                  <a:cubicBezTo>
                    <a:pt x="721" y="3223"/>
                    <a:pt x="0" y="2502"/>
                    <a:pt x="0" y="1612"/>
                  </a:cubicBezTo>
                  <a:close/>
                </a:path>
              </a:pathLst>
            </a:custGeom>
            <a:solidFill>
              <a:srgbClr val="DDD1D1"/>
            </a:solidFill>
            <a:ln w="0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03</a:t>
              </a:r>
              <a:endParaRPr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Straight Connector 84"/>
            <p:cNvCxnSpPr/>
            <p:nvPr/>
          </p:nvCxnSpPr>
          <p:spPr bwMode="auto">
            <a:xfrm>
              <a:off x="8395598" y="3447172"/>
              <a:ext cx="815869" cy="665607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767171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09" y="4308279"/>
            <a:ext cx="3858845" cy="224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ripple dir="l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611147"/>
            <a:chOff x="1635650" y="2285671"/>
            <a:chExt cx="3167933" cy="611147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叁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7359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122045" y="3231515"/>
            <a:ext cx="2448560" cy="422910"/>
          </a:xfrm>
          <a:prstGeom prst="rect">
            <a:avLst/>
          </a:prstGeom>
          <a:solidFill>
            <a:srgbClr val="96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9180" y="3231515"/>
            <a:ext cx="2448560" cy="422910"/>
          </a:xfrm>
          <a:prstGeom prst="rect">
            <a:avLst/>
          </a:prstGeom>
          <a:solidFill>
            <a:srgbClr val="DD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654415" y="3231515"/>
            <a:ext cx="2448560" cy="422910"/>
          </a:xfrm>
          <a:prstGeom prst="rect">
            <a:avLst/>
          </a:prstGeom>
          <a:solidFill>
            <a:srgbClr val="96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22045" y="4910455"/>
            <a:ext cx="2448560" cy="422910"/>
          </a:xfrm>
          <a:prstGeom prst="rect">
            <a:avLst/>
          </a:prstGeom>
          <a:solidFill>
            <a:srgbClr val="DD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69180" y="4910455"/>
            <a:ext cx="2448560" cy="422910"/>
          </a:xfrm>
          <a:prstGeom prst="rect">
            <a:avLst/>
          </a:prstGeom>
          <a:solidFill>
            <a:srgbClr val="96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54415" y="4910455"/>
            <a:ext cx="2448560" cy="422910"/>
          </a:xfrm>
          <a:prstGeom prst="rect">
            <a:avLst/>
          </a:prstGeom>
          <a:solidFill>
            <a:srgbClr val="DD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0125" y="3810635"/>
            <a:ext cx="2693035" cy="4318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47260" y="3810635"/>
            <a:ext cx="2693035" cy="4318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32495" y="3810635"/>
            <a:ext cx="2693035" cy="4318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00125" y="5258435"/>
            <a:ext cx="2693035" cy="4318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47260" y="5493385"/>
            <a:ext cx="2693035" cy="4318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532495" y="5493385"/>
            <a:ext cx="2693035" cy="4318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1659890" y="3269615"/>
            <a:ext cx="137287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>
                    <a:alpha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 加 标 题</a:t>
            </a:r>
            <a:endParaRPr lang="zh-CN" altLang="en-US" dirty="0">
              <a:solidFill>
                <a:schemeClr val="bg1">
                  <a:alpha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84846" y="3696317"/>
            <a:ext cx="2689274" cy="768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8" name="TextBox 76"/>
          <p:cNvSpPr txBox="1"/>
          <p:nvPr/>
        </p:nvSpPr>
        <p:spPr>
          <a:xfrm>
            <a:off x="5405120" y="3258820"/>
            <a:ext cx="137287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>
                    <a:alpha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 加 标 题</a:t>
            </a:r>
            <a:endParaRPr lang="zh-CN" altLang="en-US" dirty="0">
              <a:solidFill>
                <a:schemeClr val="bg1">
                  <a:alpha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9192895" y="3258820"/>
            <a:ext cx="137287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>
                    <a:alpha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 加 标 题</a:t>
            </a:r>
            <a:endParaRPr lang="zh-CN" altLang="en-US" dirty="0">
              <a:solidFill>
                <a:schemeClr val="bg1">
                  <a:alpha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6"/>
          <p:cNvSpPr txBox="1"/>
          <p:nvPr/>
        </p:nvSpPr>
        <p:spPr>
          <a:xfrm>
            <a:off x="9192260" y="4937760"/>
            <a:ext cx="137287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>
                    <a:alpha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 加 标 题</a:t>
            </a:r>
            <a:endParaRPr lang="zh-CN" altLang="en-US" dirty="0">
              <a:solidFill>
                <a:schemeClr val="bg1">
                  <a:alpha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5405120" y="4937760"/>
            <a:ext cx="137287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>
                    <a:alpha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 加 标 题</a:t>
            </a:r>
            <a:endParaRPr lang="zh-CN" altLang="en-US" dirty="0">
              <a:solidFill>
                <a:schemeClr val="bg1">
                  <a:alpha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76"/>
          <p:cNvSpPr txBox="1"/>
          <p:nvPr/>
        </p:nvSpPr>
        <p:spPr>
          <a:xfrm>
            <a:off x="1659890" y="4965065"/>
            <a:ext cx="137287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>
                    <a:alpha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 加 标 题</a:t>
            </a:r>
            <a:endParaRPr lang="zh-CN" altLang="en-US" dirty="0">
              <a:solidFill>
                <a:schemeClr val="bg1">
                  <a:alpha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731981" y="3696317"/>
            <a:ext cx="2689274" cy="768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513406" y="3696317"/>
            <a:ext cx="2689274" cy="768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513406" y="5442567"/>
            <a:ext cx="2689274" cy="768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731981" y="5442567"/>
            <a:ext cx="2689274" cy="768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84846" y="5442567"/>
            <a:ext cx="2689274" cy="768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523889"/>
            <a:ext cx="2588923" cy="150629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81" y="1564548"/>
            <a:ext cx="2588923" cy="150629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3" y="1564548"/>
            <a:ext cx="2588923" cy="150629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611147"/>
            <a:chOff x="1635650" y="2285671"/>
            <a:chExt cx="3167933" cy="611147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叁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7359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8" name="Rectangle: Rounded Corners 4"/>
          <p:cNvSpPr/>
          <p:nvPr/>
        </p:nvSpPr>
        <p:spPr>
          <a:xfrm>
            <a:off x="8569325" y="1960245"/>
            <a:ext cx="2265045" cy="566420"/>
          </a:xfrm>
          <a:prstGeom prst="roundRect">
            <a:avLst/>
          </a:prstGeom>
          <a:solidFill>
            <a:srgbClr val="96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600" b="1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Rectangle: Rounded Corners 5"/>
          <p:cNvSpPr/>
          <p:nvPr/>
        </p:nvSpPr>
        <p:spPr>
          <a:xfrm>
            <a:off x="8819515" y="4916805"/>
            <a:ext cx="2265045" cy="566420"/>
          </a:xfrm>
          <a:prstGeom prst="roundRect">
            <a:avLst/>
          </a:prstGeom>
          <a:solidFill>
            <a:srgbClr val="96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600" b="1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Rectangle: Rounded Corners 6"/>
          <p:cNvSpPr/>
          <p:nvPr/>
        </p:nvSpPr>
        <p:spPr>
          <a:xfrm>
            <a:off x="8228330" y="3387725"/>
            <a:ext cx="2265045" cy="566420"/>
          </a:xfrm>
          <a:prstGeom prst="roundRect">
            <a:avLst/>
          </a:prstGeom>
          <a:solidFill>
            <a:srgbClr val="DD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600" b="1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Rectangle: Rounded Corners 7"/>
          <p:cNvSpPr/>
          <p:nvPr/>
        </p:nvSpPr>
        <p:spPr>
          <a:xfrm>
            <a:off x="1677670" y="3705860"/>
            <a:ext cx="2265045" cy="566420"/>
          </a:xfrm>
          <a:prstGeom prst="roundRect">
            <a:avLst/>
          </a:prstGeom>
          <a:solidFill>
            <a:srgbClr val="DD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600" b="1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Rectangle: Rounded Corners 8"/>
          <p:cNvSpPr/>
          <p:nvPr/>
        </p:nvSpPr>
        <p:spPr>
          <a:xfrm>
            <a:off x="1108710" y="2188210"/>
            <a:ext cx="2265045" cy="566420"/>
          </a:xfrm>
          <a:prstGeom prst="roundRect">
            <a:avLst/>
          </a:prstGeom>
          <a:solidFill>
            <a:srgbClr val="96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l"/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Rectangle: Rounded Corners 9"/>
          <p:cNvSpPr/>
          <p:nvPr/>
        </p:nvSpPr>
        <p:spPr>
          <a:xfrm>
            <a:off x="1290320" y="5118735"/>
            <a:ext cx="2265045" cy="566420"/>
          </a:xfrm>
          <a:prstGeom prst="roundRect">
            <a:avLst/>
          </a:prstGeom>
          <a:solidFill>
            <a:srgbClr val="96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600" b="1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7" name="Freeform: Shape 10"/>
          <p:cNvSpPr/>
          <p:nvPr/>
        </p:nvSpPr>
        <p:spPr bwMode="auto">
          <a:xfrm>
            <a:off x="6243955" y="2223770"/>
            <a:ext cx="2275840" cy="381000"/>
          </a:xfrm>
          <a:custGeom>
            <a:avLst/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rgbClr val="96B8B9"/>
          </a:solidFill>
          <a:ln w="9525">
            <a:solidFill>
              <a:srgbClr val="96B8B9"/>
            </a:solidFill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8" name="Freeform: Shape 11"/>
          <p:cNvSpPr/>
          <p:nvPr/>
        </p:nvSpPr>
        <p:spPr bwMode="auto">
          <a:xfrm>
            <a:off x="3649980" y="5064125"/>
            <a:ext cx="2275840" cy="381000"/>
          </a:xfrm>
          <a:custGeom>
            <a:avLst/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rgbClr val="96B8B9"/>
          </a:solidFill>
          <a:ln w="9525">
            <a:solidFill>
              <a:srgbClr val="96B8B9"/>
            </a:solidFill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Freeform: Shape 12"/>
          <p:cNvSpPr/>
          <p:nvPr/>
        </p:nvSpPr>
        <p:spPr bwMode="auto">
          <a:xfrm>
            <a:off x="7320280" y="2807335"/>
            <a:ext cx="852805" cy="881380"/>
          </a:xfrm>
          <a:custGeom>
            <a:avLst/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rgbClr val="DDD1D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0" name="Freeform: Shape 13"/>
          <p:cNvSpPr/>
          <p:nvPr/>
        </p:nvSpPr>
        <p:spPr bwMode="auto">
          <a:xfrm>
            <a:off x="3422650" y="2456815"/>
            <a:ext cx="1432560" cy="1218565"/>
          </a:xfrm>
          <a:custGeom>
            <a:avLst/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3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rgbClr val="96B8B9"/>
          </a:solidFill>
          <a:ln w="9525">
            <a:solidFill>
              <a:srgbClr val="96B8B9"/>
            </a:solidFill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1" name="Freeform: Shape 14"/>
          <p:cNvSpPr/>
          <p:nvPr/>
        </p:nvSpPr>
        <p:spPr bwMode="auto">
          <a:xfrm>
            <a:off x="3994785" y="3980180"/>
            <a:ext cx="852805" cy="881380"/>
          </a:xfrm>
          <a:custGeom>
            <a:avLst/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1D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2" name="Freeform: Shape 15"/>
          <p:cNvSpPr/>
          <p:nvPr/>
        </p:nvSpPr>
        <p:spPr bwMode="auto">
          <a:xfrm>
            <a:off x="7312660" y="3993515"/>
            <a:ext cx="1430655" cy="1218565"/>
          </a:xfrm>
          <a:custGeom>
            <a:avLst/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3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rgbClr val="96B8B9"/>
          </a:solidFill>
          <a:ln w="9525">
            <a:solidFill>
              <a:srgbClr val="96B8B9"/>
            </a:solidFill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3" name="Freeform: Shape 18"/>
          <p:cNvSpPr/>
          <p:nvPr/>
        </p:nvSpPr>
        <p:spPr bwMode="auto">
          <a:xfrm>
            <a:off x="4491355" y="2811145"/>
            <a:ext cx="530860" cy="885190"/>
          </a:xfrm>
          <a:custGeom>
            <a:avLst/>
            <a:gdLst>
              <a:gd name="T0" fmla="*/ 210 w 210"/>
              <a:gd name="T1" fmla="*/ 54 h 350"/>
              <a:gd name="T2" fmla="*/ 144 w 210"/>
              <a:gd name="T3" fmla="*/ 0 h 350"/>
              <a:gd name="T4" fmla="*/ 0 w 210"/>
              <a:gd name="T5" fmla="*/ 342 h 350"/>
              <a:gd name="T6" fmla="*/ 86 w 210"/>
              <a:gd name="T7" fmla="*/ 350 h 350"/>
              <a:gd name="T8" fmla="*/ 210 w 210"/>
              <a:gd name="T9" fmla="*/ 5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350">
                <a:moveTo>
                  <a:pt x="210" y="54"/>
                </a:moveTo>
                <a:cubicBezTo>
                  <a:pt x="144" y="0"/>
                  <a:pt x="144" y="0"/>
                  <a:pt x="144" y="0"/>
                </a:cubicBezTo>
                <a:cubicBezTo>
                  <a:pt x="7" y="132"/>
                  <a:pt x="0" y="342"/>
                  <a:pt x="0" y="342"/>
                </a:cubicBezTo>
                <a:cubicBezTo>
                  <a:pt x="86" y="350"/>
                  <a:pt x="86" y="350"/>
                  <a:pt x="86" y="350"/>
                </a:cubicBezTo>
                <a:cubicBezTo>
                  <a:pt x="97" y="238"/>
                  <a:pt x="142" y="136"/>
                  <a:pt x="210" y="54"/>
                </a:cubicBezTo>
                <a:close/>
              </a:path>
            </a:pathLst>
          </a:custGeom>
          <a:solidFill>
            <a:srgbClr val="96B8B9"/>
          </a:solidFill>
          <a:ln>
            <a:solidFill>
              <a:srgbClr val="96B8B9"/>
            </a:solidFill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Freeform: Shape 19"/>
          <p:cNvSpPr/>
          <p:nvPr/>
        </p:nvSpPr>
        <p:spPr bwMode="auto">
          <a:xfrm>
            <a:off x="4491355" y="3970655"/>
            <a:ext cx="528955" cy="875665"/>
          </a:xfrm>
          <a:custGeom>
            <a:avLst/>
            <a:gdLst>
              <a:gd name="T0" fmla="*/ 87 w 209"/>
              <a:gd name="T1" fmla="*/ 0 h 347"/>
              <a:gd name="T2" fmla="*/ 0 w 209"/>
              <a:gd name="T3" fmla="*/ 9 h 347"/>
              <a:gd name="T4" fmla="*/ 141 w 209"/>
              <a:gd name="T5" fmla="*/ 347 h 347"/>
              <a:gd name="T6" fmla="*/ 209 w 209"/>
              <a:gd name="T7" fmla="*/ 291 h 347"/>
              <a:gd name="T8" fmla="*/ 87 w 209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347">
                <a:moveTo>
                  <a:pt x="87" y="0"/>
                </a:moveTo>
                <a:cubicBezTo>
                  <a:pt x="0" y="9"/>
                  <a:pt x="0" y="9"/>
                  <a:pt x="0" y="9"/>
                </a:cubicBezTo>
                <a:cubicBezTo>
                  <a:pt x="14" y="217"/>
                  <a:pt x="141" y="347"/>
                  <a:pt x="141" y="347"/>
                </a:cubicBezTo>
                <a:cubicBezTo>
                  <a:pt x="209" y="291"/>
                  <a:pt x="209" y="291"/>
                  <a:pt x="209" y="291"/>
                </a:cubicBezTo>
                <a:cubicBezTo>
                  <a:pt x="142" y="210"/>
                  <a:pt x="98" y="110"/>
                  <a:pt x="87" y="0"/>
                </a:cubicBezTo>
                <a:close/>
              </a:path>
            </a:pathLst>
          </a:custGeom>
          <a:solidFill>
            <a:srgbClr val="DDD1D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5" name="Freeform: Shape 20"/>
          <p:cNvSpPr/>
          <p:nvPr/>
        </p:nvSpPr>
        <p:spPr bwMode="auto">
          <a:xfrm>
            <a:off x="5061585" y="4892040"/>
            <a:ext cx="886460" cy="543560"/>
          </a:xfrm>
          <a:custGeom>
            <a:avLst/>
            <a:gdLst>
              <a:gd name="T0" fmla="*/ 56 w 351"/>
              <a:gd name="T1" fmla="*/ 0 h 215"/>
              <a:gd name="T2" fmla="*/ 0 w 351"/>
              <a:gd name="T3" fmla="*/ 68 h 215"/>
              <a:gd name="T4" fmla="*/ 342 w 351"/>
              <a:gd name="T5" fmla="*/ 212 h 215"/>
              <a:gd name="T6" fmla="*/ 351 w 351"/>
              <a:gd name="T7" fmla="*/ 123 h 215"/>
              <a:gd name="T8" fmla="*/ 56 w 351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15">
                <a:moveTo>
                  <a:pt x="56" y="0"/>
                </a:moveTo>
                <a:cubicBezTo>
                  <a:pt x="0" y="68"/>
                  <a:pt x="0" y="68"/>
                  <a:pt x="0" y="68"/>
                </a:cubicBezTo>
                <a:cubicBezTo>
                  <a:pt x="173" y="215"/>
                  <a:pt x="342" y="212"/>
                  <a:pt x="342" y="212"/>
                </a:cubicBezTo>
                <a:cubicBezTo>
                  <a:pt x="351" y="123"/>
                  <a:pt x="351" y="123"/>
                  <a:pt x="351" y="123"/>
                </a:cubicBezTo>
                <a:cubicBezTo>
                  <a:pt x="240" y="112"/>
                  <a:pt x="138" y="68"/>
                  <a:pt x="56" y="0"/>
                </a:cubicBezTo>
                <a:close/>
              </a:path>
            </a:pathLst>
          </a:custGeom>
          <a:solidFill>
            <a:srgbClr val="96B8B9"/>
          </a:solidFill>
          <a:ln>
            <a:solidFill>
              <a:srgbClr val="96B8B9"/>
            </a:solidFill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6" name="Freeform: Shape 21"/>
          <p:cNvSpPr/>
          <p:nvPr/>
        </p:nvSpPr>
        <p:spPr bwMode="auto">
          <a:xfrm>
            <a:off x="6200775" y="4897755"/>
            <a:ext cx="884555" cy="519430"/>
          </a:xfrm>
          <a:custGeom>
            <a:avLst/>
            <a:gdLst>
              <a:gd name="T0" fmla="*/ 0 w 351"/>
              <a:gd name="T1" fmla="*/ 121 h 206"/>
              <a:gd name="T2" fmla="*/ 8 w 351"/>
              <a:gd name="T3" fmla="*/ 206 h 206"/>
              <a:gd name="T4" fmla="*/ 351 w 351"/>
              <a:gd name="T5" fmla="*/ 66 h 206"/>
              <a:gd name="T6" fmla="*/ 298 w 351"/>
              <a:gd name="T7" fmla="*/ 0 h 206"/>
              <a:gd name="T8" fmla="*/ 0 w 351"/>
              <a:gd name="T9" fmla="*/ 12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06">
                <a:moveTo>
                  <a:pt x="0" y="121"/>
                </a:moveTo>
                <a:cubicBezTo>
                  <a:pt x="8" y="206"/>
                  <a:pt x="8" y="206"/>
                  <a:pt x="8" y="206"/>
                </a:cubicBezTo>
                <a:cubicBezTo>
                  <a:pt x="8" y="206"/>
                  <a:pt x="223" y="197"/>
                  <a:pt x="351" y="66"/>
                </a:cubicBezTo>
                <a:cubicBezTo>
                  <a:pt x="298" y="0"/>
                  <a:pt x="298" y="0"/>
                  <a:pt x="298" y="0"/>
                </a:cubicBezTo>
                <a:cubicBezTo>
                  <a:pt x="215" y="68"/>
                  <a:pt x="113" y="111"/>
                  <a:pt x="0" y="121"/>
                </a:cubicBezTo>
                <a:close/>
              </a:path>
            </a:pathLst>
          </a:custGeom>
          <a:solidFill>
            <a:srgbClr val="DDD1D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7" name="Freeform: Shape 22"/>
          <p:cNvSpPr/>
          <p:nvPr/>
        </p:nvSpPr>
        <p:spPr bwMode="auto">
          <a:xfrm>
            <a:off x="7138670" y="3970655"/>
            <a:ext cx="537845" cy="887095"/>
          </a:xfrm>
          <a:custGeom>
            <a:avLst/>
            <a:gdLst>
              <a:gd name="T0" fmla="*/ 124 w 213"/>
              <a:gd name="T1" fmla="*/ 0 h 351"/>
              <a:gd name="T2" fmla="*/ 0 w 213"/>
              <a:gd name="T3" fmla="*/ 294 h 351"/>
              <a:gd name="T4" fmla="*/ 69 w 213"/>
              <a:gd name="T5" fmla="*/ 351 h 351"/>
              <a:gd name="T6" fmla="*/ 213 w 213"/>
              <a:gd name="T7" fmla="*/ 9 h 351"/>
              <a:gd name="T8" fmla="*/ 124 w 213"/>
              <a:gd name="T9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351">
                <a:moveTo>
                  <a:pt x="124" y="0"/>
                </a:moveTo>
                <a:cubicBezTo>
                  <a:pt x="113" y="111"/>
                  <a:pt x="68" y="212"/>
                  <a:pt x="0" y="294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69" y="351"/>
                  <a:pt x="209" y="205"/>
                  <a:pt x="21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96B8B9"/>
          </a:solidFill>
          <a:ln>
            <a:solidFill>
              <a:srgbClr val="96B8B9"/>
            </a:solidFill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8" name="Freeform: Shape 23"/>
          <p:cNvSpPr/>
          <p:nvPr/>
        </p:nvSpPr>
        <p:spPr bwMode="auto">
          <a:xfrm>
            <a:off x="7151370" y="2818765"/>
            <a:ext cx="525145" cy="888365"/>
          </a:xfrm>
          <a:custGeom>
            <a:avLst/>
            <a:gdLst>
              <a:gd name="T0" fmla="*/ 120 w 208"/>
              <a:gd name="T1" fmla="*/ 352 h 352"/>
              <a:gd name="T2" fmla="*/ 208 w 208"/>
              <a:gd name="T3" fmla="*/ 344 h 352"/>
              <a:gd name="T4" fmla="*/ 67 w 208"/>
              <a:gd name="T5" fmla="*/ 0 h 352"/>
              <a:gd name="T6" fmla="*/ 0 w 208"/>
              <a:gd name="T7" fmla="*/ 56 h 352"/>
              <a:gd name="T8" fmla="*/ 120 w 208"/>
              <a:gd name="T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352">
                <a:moveTo>
                  <a:pt x="120" y="352"/>
                </a:moveTo>
                <a:cubicBezTo>
                  <a:pt x="208" y="344"/>
                  <a:pt x="208" y="344"/>
                  <a:pt x="208" y="344"/>
                </a:cubicBezTo>
                <a:cubicBezTo>
                  <a:pt x="208" y="344"/>
                  <a:pt x="207" y="153"/>
                  <a:pt x="67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67" y="138"/>
                  <a:pt x="110" y="240"/>
                  <a:pt x="120" y="352"/>
                </a:cubicBezTo>
                <a:close/>
              </a:path>
            </a:pathLst>
          </a:custGeom>
          <a:solidFill>
            <a:srgbClr val="DDD1D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9" name="Freeform: Shape 24"/>
          <p:cNvSpPr/>
          <p:nvPr/>
        </p:nvSpPr>
        <p:spPr bwMode="auto">
          <a:xfrm>
            <a:off x="6221095" y="2240915"/>
            <a:ext cx="884555" cy="530860"/>
          </a:xfrm>
          <a:custGeom>
            <a:avLst/>
            <a:gdLst>
              <a:gd name="T0" fmla="*/ 296 w 351"/>
              <a:gd name="T1" fmla="*/ 210 h 210"/>
              <a:gd name="T2" fmla="*/ 351 w 351"/>
              <a:gd name="T3" fmla="*/ 144 h 210"/>
              <a:gd name="T4" fmla="*/ 9 w 351"/>
              <a:gd name="T5" fmla="*/ 0 h 210"/>
              <a:gd name="T6" fmla="*/ 0 w 351"/>
              <a:gd name="T7" fmla="*/ 86 h 210"/>
              <a:gd name="T8" fmla="*/ 296 w 351"/>
              <a:gd name="T9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10">
                <a:moveTo>
                  <a:pt x="296" y="210"/>
                </a:moveTo>
                <a:cubicBezTo>
                  <a:pt x="351" y="144"/>
                  <a:pt x="351" y="144"/>
                  <a:pt x="351" y="144"/>
                </a:cubicBezTo>
                <a:cubicBezTo>
                  <a:pt x="351" y="144"/>
                  <a:pt x="238" y="19"/>
                  <a:pt x="9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112" y="97"/>
                  <a:pt x="214" y="142"/>
                  <a:pt x="296" y="210"/>
                </a:cubicBezTo>
                <a:close/>
              </a:path>
            </a:pathLst>
          </a:custGeom>
          <a:solidFill>
            <a:srgbClr val="96B8B9"/>
          </a:solidFill>
          <a:ln>
            <a:solidFill>
              <a:srgbClr val="96B8B9"/>
            </a:solidFill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0" name="Freeform: Shape 25"/>
          <p:cNvSpPr/>
          <p:nvPr/>
        </p:nvSpPr>
        <p:spPr bwMode="auto">
          <a:xfrm>
            <a:off x="5062855" y="2231390"/>
            <a:ext cx="884555" cy="523240"/>
          </a:xfrm>
          <a:custGeom>
            <a:avLst/>
            <a:gdLst>
              <a:gd name="T0" fmla="*/ 351 w 351"/>
              <a:gd name="T1" fmla="*/ 85 h 207"/>
              <a:gd name="T2" fmla="*/ 343 w 351"/>
              <a:gd name="T3" fmla="*/ 0 h 207"/>
              <a:gd name="T4" fmla="*/ 0 w 351"/>
              <a:gd name="T5" fmla="*/ 141 h 207"/>
              <a:gd name="T6" fmla="*/ 54 w 351"/>
              <a:gd name="T7" fmla="*/ 207 h 207"/>
              <a:gd name="T8" fmla="*/ 351 w 351"/>
              <a:gd name="T9" fmla="*/ 8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07">
                <a:moveTo>
                  <a:pt x="351" y="85"/>
                </a:move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153" y="0"/>
                  <a:pt x="0" y="141"/>
                </a:cubicBezTo>
                <a:cubicBezTo>
                  <a:pt x="54" y="207"/>
                  <a:pt x="54" y="207"/>
                  <a:pt x="54" y="207"/>
                </a:cubicBezTo>
                <a:cubicBezTo>
                  <a:pt x="136" y="139"/>
                  <a:pt x="239" y="95"/>
                  <a:pt x="351" y="85"/>
                </a:cubicBezTo>
                <a:close/>
              </a:path>
            </a:pathLst>
          </a:custGeom>
          <a:solidFill>
            <a:srgbClr val="DDD1D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0320" y="2287270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请在此处添加标题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69440" y="3804920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请在此处添加标题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417320" y="5212080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请在此处添加标题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45880" y="5015865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请在此处添加标题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354695" y="3505835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请在此处添加标题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96325" y="2088515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请在此处添加标题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75" y="2807335"/>
            <a:ext cx="1790863" cy="1883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0698" y="-15240"/>
            <a:ext cx="12272310" cy="6873240"/>
            <a:chOff x="-20698" y="-15240"/>
            <a:chExt cx="12272310" cy="68732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8" y="0"/>
              <a:ext cx="1494107" cy="6858000"/>
            </a:xfrm>
            <a:prstGeom prst="rect">
              <a:avLst/>
            </a:prstGeom>
            <a:effectLst>
              <a:outerShdw blurRad="241300" dist="38100" sx="102000" sy="102000" algn="l" rotWithShape="0">
                <a:prstClr val="black">
                  <a:alpha val="31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997" y="-15240"/>
              <a:ext cx="1491615" cy="6858000"/>
            </a:xfrm>
            <a:prstGeom prst="rect">
              <a:avLst/>
            </a:prstGeom>
            <a:effectLst>
              <a:outerShdw blurRad="241300" dist="38100" dir="10800000" sx="102000" sy="102000" algn="r" rotWithShape="0">
                <a:prstClr val="black">
                  <a:alpha val="31000"/>
                </a:prstClr>
              </a:outerShdw>
            </a:effectLst>
          </p:spPr>
        </p:pic>
      </p:grpSp>
      <p:sp>
        <p:nvSpPr>
          <p:cNvPr id="5" name="矩形 4"/>
          <p:cNvSpPr/>
          <p:nvPr/>
        </p:nvSpPr>
        <p:spPr>
          <a:xfrm>
            <a:off x="802562" y="1341120"/>
            <a:ext cx="10646488" cy="414528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46561" y="334928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输入第肆章标题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1551" y="4257249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Please write down what you need here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82" y="2124992"/>
            <a:ext cx="950516" cy="11086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06" y="2149212"/>
            <a:ext cx="1053994" cy="11086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60" y="2163629"/>
            <a:ext cx="990429" cy="110868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9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50" cy="6858000"/>
          </a:xfrm>
          <a:prstGeom prst="rect">
            <a:avLst/>
          </a:prstGeom>
          <a:effectLst>
            <a:outerShdw blurRad="241300" dist="38100" sx="102000" sy="102000" algn="l" rotWithShape="0">
              <a:prstClr val="black">
                <a:alpha val="31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02562" y="1341120"/>
            <a:ext cx="10646488" cy="414528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19474" y="1523963"/>
            <a:ext cx="25186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目 录</a:t>
            </a:r>
            <a:endParaRPr lang="en-US" altLang="zh-CN" sz="48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CONT</a:t>
            </a: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9" name="PA_组合 36"/>
          <p:cNvGrpSpPr/>
          <p:nvPr>
            <p:custDataLst>
              <p:tags r:id="rId2"/>
            </p:custDataLst>
          </p:nvPr>
        </p:nvGrpSpPr>
        <p:grpSpPr>
          <a:xfrm>
            <a:off x="6139244" y="2443153"/>
            <a:ext cx="4028311" cy="985975"/>
            <a:chOff x="1614538" y="2193352"/>
            <a:chExt cx="4028311" cy="985975"/>
          </a:xfrm>
        </p:grpSpPr>
        <p:grpSp>
          <p:nvGrpSpPr>
            <p:cNvPr id="10" name="组合 31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983992" y="2980466"/>
                <a:ext cx="665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dirty="0">
                    <a:latin typeface="+mn-ea"/>
                    <a:cs typeface="+mn-ea"/>
                    <a:sym typeface="+mn-lt"/>
                  </a:rPr>
                  <a:t>壹</a:t>
                </a:r>
                <a:endParaRPr lang="zh-CN" altLang="en-US" sz="3200" dirty="0"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32"/>
            <p:cNvGrpSpPr/>
            <p:nvPr/>
          </p:nvGrpSpPr>
          <p:grpSpPr>
            <a:xfrm>
              <a:off x="2434991" y="2193352"/>
              <a:ext cx="3207858" cy="985975"/>
              <a:chOff x="6384460" y="1395641"/>
              <a:chExt cx="3207858" cy="98597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384460" y="1395641"/>
                <a:ext cx="277816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800" dirty="0">
                    <a:latin typeface="+mn-ea"/>
                    <a:cs typeface="+mn-ea"/>
                    <a:sym typeface="+mn-lt"/>
                  </a:rPr>
                  <a:t>个人基本信息</a:t>
                </a:r>
                <a:endParaRPr lang="zh-CN" altLang="en-US" sz="28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410371" y="1811139"/>
                <a:ext cx="3181947" cy="570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100" dirty="0">
                    <a:latin typeface="+mn-ea"/>
                    <a:sym typeface="微软雅黑" panose="020B0503020204020204" pitchFamily="34" charset="-122"/>
                  </a:rPr>
                  <a:t>请在此处添加具体内容，文字尽量言简意赅，简要说明即可，不必过于繁琐。</a:t>
                </a:r>
                <a:endParaRPr lang="zh-CN" altLang="en-US" sz="1100" dirty="0">
                  <a:latin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PA_组合 36"/>
          <p:cNvGrpSpPr/>
          <p:nvPr>
            <p:custDataLst>
              <p:tags r:id="rId3"/>
            </p:custDataLst>
          </p:nvPr>
        </p:nvGrpSpPr>
        <p:grpSpPr>
          <a:xfrm>
            <a:off x="6139244" y="3907951"/>
            <a:ext cx="3960174" cy="985847"/>
            <a:chOff x="1614538" y="2226990"/>
            <a:chExt cx="3960174" cy="985847"/>
          </a:xfrm>
        </p:grpSpPr>
        <p:grpSp>
          <p:nvGrpSpPr>
            <p:cNvPr id="17" name="组合 31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983992" y="2980466"/>
                <a:ext cx="665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dirty="0">
                    <a:latin typeface="+mn-ea"/>
                    <a:cs typeface="+mn-ea"/>
                    <a:sym typeface="+mn-lt"/>
                  </a:rPr>
                  <a:t>贰</a:t>
                </a:r>
                <a:endParaRPr lang="zh-CN" altLang="en-US" sz="3200" dirty="0"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32"/>
            <p:cNvGrpSpPr/>
            <p:nvPr/>
          </p:nvGrpSpPr>
          <p:grpSpPr>
            <a:xfrm>
              <a:off x="2366854" y="2226990"/>
              <a:ext cx="3207858" cy="985847"/>
              <a:chOff x="6316323" y="1429279"/>
              <a:chExt cx="3207858" cy="985847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6316323" y="1429279"/>
                <a:ext cx="277816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800" dirty="0">
                    <a:latin typeface="+mn-ea"/>
                    <a:cs typeface="+mn-ea"/>
                    <a:sym typeface="+mn-lt"/>
                  </a:rPr>
                  <a:t>工作岗位认知</a:t>
                </a:r>
                <a:endParaRPr lang="zh-CN" altLang="en-US" sz="28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342234" y="1844777"/>
                <a:ext cx="3181947" cy="57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100" dirty="0">
                    <a:latin typeface="+mn-ea"/>
                    <a:sym typeface="微软雅黑" panose="020B0503020204020204" pitchFamily="34" charset="-122"/>
                  </a:rPr>
                  <a:t>请在此处添加具体内容，文字尽量言简意赅，简要说明即可，不必过于繁琐。</a:t>
                </a:r>
                <a:endParaRPr lang="zh-CN" altLang="en-US" sz="1100" dirty="0">
                  <a:latin typeface="+mn-ea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肆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3549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1" name="Pentagon 49"/>
          <p:cNvSpPr>
            <a:spLocks noChangeArrowheads="1"/>
          </p:cNvSpPr>
          <p:nvPr/>
        </p:nvSpPr>
        <p:spPr bwMode="auto">
          <a:xfrm>
            <a:off x="4180205" y="1927860"/>
            <a:ext cx="1749425" cy="836930"/>
          </a:xfrm>
          <a:prstGeom prst="homePlate">
            <a:avLst>
              <a:gd name="adj" fmla="val 50002"/>
            </a:avLst>
          </a:prstGeom>
          <a:solidFill>
            <a:srgbClr val="DDD1D1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01</a:t>
            </a:r>
            <a:endParaRPr lang="en-US" altLang="zh-CN" sz="26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42" name="Pentagon 51"/>
          <p:cNvSpPr>
            <a:spLocks noChangeArrowheads="1"/>
          </p:cNvSpPr>
          <p:nvPr/>
        </p:nvSpPr>
        <p:spPr bwMode="auto">
          <a:xfrm>
            <a:off x="4180205" y="3439160"/>
            <a:ext cx="1749425" cy="836930"/>
          </a:xfrm>
          <a:prstGeom prst="homePlate">
            <a:avLst>
              <a:gd name="adj" fmla="val 50002"/>
            </a:avLst>
          </a:prstGeom>
          <a:solidFill>
            <a:srgbClr val="DDD1D1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02</a:t>
            </a:r>
            <a:endParaRPr lang="en-US" altLang="zh-CN" sz="26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44" name="Pentagon 52"/>
          <p:cNvSpPr>
            <a:spLocks noChangeArrowheads="1"/>
          </p:cNvSpPr>
          <p:nvPr/>
        </p:nvSpPr>
        <p:spPr bwMode="auto">
          <a:xfrm flipH="1">
            <a:off x="6156325" y="2691130"/>
            <a:ext cx="1749425" cy="836295"/>
          </a:xfrm>
          <a:prstGeom prst="homePlate">
            <a:avLst>
              <a:gd name="adj" fmla="val 50002"/>
            </a:avLst>
          </a:prstGeom>
          <a:solidFill>
            <a:srgbClr val="96B8B9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04</a:t>
            </a:r>
            <a:endParaRPr lang="en-US" altLang="zh-CN" sz="26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45" name="Pentagon 53"/>
          <p:cNvSpPr>
            <a:spLocks noChangeArrowheads="1"/>
          </p:cNvSpPr>
          <p:nvPr/>
        </p:nvSpPr>
        <p:spPr bwMode="auto">
          <a:xfrm flipH="1">
            <a:off x="6156325" y="4220845"/>
            <a:ext cx="1749425" cy="836295"/>
          </a:xfrm>
          <a:prstGeom prst="homePlate">
            <a:avLst>
              <a:gd name="adj" fmla="val 50002"/>
            </a:avLst>
          </a:prstGeom>
          <a:solidFill>
            <a:srgbClr val="96B8B9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05</a:t>
            </a:r>
            <a:endParaRPr lang="en-US" altLang="zh-CN" sz="26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5956300" y="1978660"/>
            <a:ext cx="200025" cy="752475"/>
          </a:xfrm>
          <a:prstGeom prst="rect">
            <a:avLst/>
          </a:prstGeom>
          <a:solidFill>
            <a:srgbClr val="DDD1D1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600" b="1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5956300" y="2731135"/>
            <a:ext cx="200025" cy="752475"/>
          </a:xfrm>
          <a:prstGeom prst="rect">
            <a:avLst/>
          </a:prstGeom>
          <a:solidFill>
            <a:srgbClr val="96B8B9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600" b="1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5956300" y="3483610"/>
            <a:ext cx="200025" cy="751205"/>
          </a:xfrm>
          <a:prstGeom prst="rect">
            <a:avLst/>
          </a:prstGeom>
          <a:solidFill>
            <a:srgbClr val="DDD1D1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600" b="1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5956300" y="4234180"/>
            <a:ext cx="200025" cy="752475"/>
          </a:xfrm>
          <a:prstGeom prst="rect">
            <a:avLst/>
          </a:prstGeom>
          <a:solidFill>
            <a:srgbClr val="96B8B9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600" b="1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5956300" y="4977130"/>
            <a:ext cx="200025" cy="752475"/>
          </a:xfrm>
          <a:prstGeom prst="rect">
            <a:avLst/>
          </a:prstGeom>
          <a:solidFill>
            <a:srgbClr val="DDD1D1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600" b="1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6" name="Pentagon 31"/>
          <p:cNvSpPr>
            <a:spLocks noChangeArrowheads="1"/>
          </p:cNvSpPr>
          <p:nvPr/>
        </p:nvSpPr>
        <p:spPr bwMode="auto">
          <a:xfrm>
            <a:off x="4180205" y="4902835"/>
            <a:ext cx="1749425" cy="836930"/>
          </a:xfrm>
          <a:prstGeom prst="homePlate">
            <a:avLst>
              <a:gd name="adj" fmla="val 50002"/>
            </a:avLst>
          </a:prstGeom>
          <a:solidFill>
            <a:srgbClr val="DDD1D1"/>
          </a:solidFill>
          <a:ln>
            <a:noFill/>
          </a:ln>
        </p:spPr>
        <p:txBody>
          <a:bodyPr lIns="91262" tIns="45631" rIns="91262" bIns="45631"/>
          <a:lstStyle>
            <a:lvl1pPr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03</a:t>
            </a:r>
            <a:endParaRPr lang="en-US" altLang="zh-CN" sz="26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173720" y="2667635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添加标题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173720" y="2985770"/>
            <a:ext cx="3257319" cy="5296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050"/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73720" y="4170680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添加标题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173720" y="4488815"/>
            <a:ext cx="3257319" cy="5296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050"/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921079" y="4828540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添加标题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91780" y="5146675"/>
            <a:ext cx="3337295" cy="531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050"/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921079" y="3364865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添加标题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91780" y="3683000"/>
            <a:ext cx="3337295" cy="531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050"/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921079" y="1819910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添加标题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91780" y="2138045"/>
            <a:ext cx="3337295" cy="531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4" grpId="0" bldLvl="0" animBg="1"/>
      <p:bldP spid="45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肆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3549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963930" y="2916555"/>
            <a:ext cx="1037336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箭头: 右 38"/>
          <p:cNvSpPr/>
          <p:nvPr/>
        </p:nvSpPr>
        <p:spPr>
          <a:xfrm>
            <a:off x="11020425" y="2489200"/>
            <a:ext cx="982345" cy="781050"/>
          </a:xfrm>
          <a:prstGeom prst="rightArrow">
            <a:avLst/>
          </a:prstGeom>
          <a:solidFill>
            <a:srgbClr val="DD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414049" y="3430995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57591" y="3802001"/>
            <a:ext cx="1840547" cy="219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3121824" y="3399988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121825" y="3800022"/>
            <a:ext cx="1915782" cy="1857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ts val="600"/>
              </a:spcBef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dirty="0"/>
          </a:p>
        </p:txBody>
      </p:sp>
      <p:sp>
        <p:nvSpPr>
          <p:cNvPr id="44" name="TextBox 76"/>
          <p:cNvSpPr txBox="1"/>
          <p:nvPr/>
        </p:nvSpPr>
        <p:spPr>
          <a:xfrm>
            <a:off x="5841710" y="3399988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841711" y="3800022"/>
            <a:ext cx="1915782" cy="1857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ts val="600"/>
              </a:spcBef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dirty="0"/>
          </a:p>
        </p:txBody>
      </p:sp>
      <p:sp>
        <p:nvSpPr>
          <p:cNvPr id="46" name="TextBox 76"/>
          <p:cNvSpPr txBox="1"/>
          <p:nvPr/>
        </p:nvSpPr>
        <p:spPr>
          <a:xfrm>
            <a:off x="8462990" y="340062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462991" y="3800657"/>
            <a:ext cx="1915782" cy="1857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ts val="600"/>
              </a:spcBef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en-US" altLang="zh-CN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6" y="1652270"/>
            <a:ext cx="1288550" cy="156630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7" y="1823748"/>
            <a:ext cx="848014" cy="145951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10" y="1694996"/>
            <a:ext cx="1288550" cy="156630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34" y="1866474"/>
            <a:ext cx="848014" cy="1459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肆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3549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8" name="Freeform 4"/>
          <p:cNvSpPr/>
          <p:nvPr/>
        </p:nvSpPr>
        <p:spPr bwMode="gray">
          <a:xfrm>
            <a:off x="6173937" y="1317970"/>
            <a:ext cx="1954687" cy="118548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96B8B9"/>
          </a:solidFill>
          <a:ln w="1270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975976" y="2788423"/>
            <a:ext cx="3058959" cy="2595481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4286948" y="2646751"/>
            <a:ext cx="2483553" cy="479727"/>
          </a:xfrm>
          <a:prstGeom prst="roundRect">
            <a:avLst>
              <a:gd name="adj" fmla="val 50000"/>
            </a:avLst>
          </a:prstGeom>
          <a:solidFill>
            <a:srgbClr val="DDD1D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320522" y="2273844"/>
            <a:ext cx="3058959" cy="2595481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7608224" y="2127288"/>
            <a:ext cx="2483553" cy="479727"/>
          </a:xfrm>
          <a:prstGeom prst="roundRect">
            <a:avLst>
              <a:gd name="adj" fmla="val 50000"/>
            </a:avLst>
          </a:prstGeom>
          <a:solidFill>
            <a:srgbClr val="96B8B9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gray">
          <a:xfrm>
            <a:off x="2734196" y="1832551"/>
            <a:ext cx="1954687" cy="1187112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96B8B9"/>
          </a:solidFill>
          <a:ln w="1270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31429" y="3229723"/>
            <a:ext cx="3058959" cy="2595481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gray">
          <a:xfrm>
            <a:off x="919131" y="3083165"/>
            <a:ext cx="2483553" cy="479727"/>
          </a:xfrm>
          <a:prstGeom prst="roundRect">
            <a:avLst>
              <a:gd name="adj" fmla="val 50000"/>
            </a:avLst>
          </a:prstGeom>
          <a:solidFill>
            <a:srgbClr val="96B8B9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1150" y="3789343"/>
            <a:ext cx="2830389" cy="17461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25" tIns="30463" rIns="60925" bIns="30463">
            <a:no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153758" y="3354105"/>
            <a:ext cx="2830389" cy="17461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25" tIns="30463" rIns="60925" bIns="30463">
            <a:no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498303" y="2819501"/>
            <a:ext cx="2830389" cy="17461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25" tIns="30463" rIns="60925" bIns="30463">
            <a:no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14" y="4227179"/>
            <a:ext cx="3435564" cy="1998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肆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3549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77827" y="1700807"/>
            <a:ext cx="3625720" cy="3622882"/>
            <a:chOff x="3207948" y="1275605"/>
            <a:chExt cx="2720129" cy="2717161"/>
          </a:xfrm>
        </p:grpSpPr>
        <p:sp>
          <p:nvSpPr>
            <p:cNvPr id="9" name="Freeform: Shape 99"/>
            <p:cNvSpPr/>
            <p:nvPr/>
          </p:nvSpPr>
          <p:spPr bwMode="auto">
            <a:xfrm>
              <a:off x="4513847" y="2252062"/>
              <a:ext cx="1255444" cy="1101110"/>
            </a:xfrm>
            <a:custGeom>
              <a:avLst/>
              <a:gdLst/>
              <a:ahLst/>
              <a:cxnLst>
                <a:cxn ang="0">
                  <a:pos x="389" y="752"/>
                </a:cxn>
                <a:cxn ang="0">
                  <a:pos x="0" y="207"/>
                </a:cxn>
                <a:cxn ang="0">
                  <a:pos x="0" y="52"/>
                </a:cxn>
                <a:cxn ang="0">
                  <a:pos x="856" y="752"/>
                </a:cxn>
                <a:cxn ang="0">
                  <a:pos x="389" y="752"/>
                </a:cxn>
              </a:cxnLst>
              <a:rect l="0" t="0" r="r" b="b"/>
              <a:pathLst>
                <a:path w="856" h="752">
                  <a:moveTo>
                    <a:pt x="389" y="752"/>
                  </a:moveTo>
                  <a:cubicBezTo>
                    <a:pt x="441" y="509"/>
                    <a:pt x="272" y="259"/>
                    <a:pt x="0" y="207"/>
                  </a:cubicBezTo>
                  <a:cubicBezTo>
                    <a:pt x="0" y="155"/>
                    <a:pt x="0" y="103"/>
                    <a:pt x="0" y="52"/>
                  </a:cubicBezTo>
                  <a:cubicBezTo>
                    <a:pt x="415" y="0"/>
                    <a:pt x="804" y="308"/>
                    <a:pt x="856" y="752"/>
                  </a:cubicBezTo>
                  <a:cubicBezTo>
                    <a:pt x="700" y="752"/>
                    <a:pt x="545" y="752"/>
                    <a:pt x="389" y="752"/>
                  </a:cubicBezTo>
                  <a:close/>
                </a:path>
              </a:pathLst>
            </a:custGeom>
            <a:solidFill>
              <a:srgbClr val="B8CFD0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100"/>
            <p:cNvSpPr/>
            <p:nvPr/>
          </p:nvSpPr>
          <p:spPr bwMode="auto">
            <a:xfrm>
              <a:off x="4423324" y="2379684"/>
              <a:ext cx="891870" cy="1613082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10" y="110"/>
                </a:cxn>
                <a:cxn ang="0">
                  <a:pos x="220" y="0"/>
                </a:cxn>
                <a:cxn ang="0">
                  <a:pos x="331" y="1101"/>
                </a:cxn>
                <a:cxn ang="0">
                  <a:pos x="0" y="771"/>
                </a:cxn>
              </a:cxnLst>
              <a:rect l="0" t="0" r="r" b="b"/>
              <a:pathLst>
                <a:path w="608" h="1101">
                  <a:moveTo>
                    <a:pt x="0" y="771"/>
                  </a:moveTo>
                  <a:cubicBezTo>
                    <a:pt x="209" y="635"/>
                    <a:pt x="266" y="339"/>
                    <a:pt x="110" y="110"/>
                  </a:cubicBezTo>
                  <a:cubicBezTo>
                    <a:pt x="147" y="73"/>
                    <a:pt x="184" y="37"/>
                    <a:pt x="220" y="0"/>
                  </a:cubicBezTo>
                  <a:cubicBezTo>
                    <a:pt x="551" y="257"/>
                    <a:pt x="608" y="750"/>
                    <a:pt x="331" y="1101"/>
                  </a:cubicBezTo>
                  <a:cubicBezTo>
                    <a:pt x="220" y="991"/>
                    <a:pt x="110" y="881"/>
                    <a:pt x="0" y="771"/>
                  </a:cubicBezTo>
                  <a:close/>
                </a:path>
              </a:pathLst>
            </a:custGeom>
            <a:solidFill>
              <a:srgbClr val="96B8B9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: Shape 101"/>
            <p:cNvSpPr/>
            <p:nvPr/>
          </p:nvSpPr>
          <p:spPr bwMode="auto">
            <a:xfrm>
              <a:off x="3847542" y="2580021"/>
              <a:ext cx="1104078" cy="1255444"/>
            </a:xfrm>
            <a:custGeom>
              <a:avLst/>
              <a:gdLst/>
              <a:ahLst/>
              <a:cxnLst>
                <a:cxn ang="0">
                  <a:pos x="0" y="389"/>
                </a:cxn>
                <a:cxn ang="0">
                  <a:pos x="545" y="0"/>
                </a:cxn>
                <a:cxn ang="0">
                  <a:pos x="701" y="0"/>
                </a:cxn>
                <a:cxn ang="0">
                  <a:pos x="0" y="857"/>
                </a:cxn>
                <a:cxn ang="0">
                  <a:pos x="0" y="389"/>
                </a:cxn>
              </a:cxnLst>
              <a:rect l="0" t="0" r="r" b="b"/>
              <a:pathLst>
                <a:path w="753" h="857">
                  <a:moveTo>
                    <a:pt x="0" y="389"/>
                  </a:moveTo>
                  <a:cubicBezTo>
                    <a:pt x="244" y="441"/>
                    <a:pt x="493" y="272"/>
                    <a:pt x="545" y="0"/>
                  </a:cubicBezTo>
                  <a:cubicBezTo>
                    <a:pt x="597" y="0"/>
                    <a:pt x="649" y="0"/>
                    <a:pt x="701" y="0"/>
                  </a:cubicBezTo>
                  <a:cubicBezTo>
                    <a:pt x="753" y="416"/>
                    <a:pt x="444" y="805"/>
                    <a:pt x="0" y="857"/>
                  </a:cubicBezTo>
                  <a:cubicBezTo>
                    <a:pt x="0" y="701"/>
                    <a:pt x="0" y="545"/>
                    <a:pt x="0" y="389"/>
                  </a:cubicBezTo>
                  <a:close/>
                </a:path>
              </a:pathLst>
            </a:custGeom>
            <a:solidFill>
              <a:srgbClr val="DDD1D1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102"/>
            <p:cNvSpPr/>
            <p:nvPr/>
          </p:nvSpPr>
          <p:spPr bwMode="auto">
            <a:xfrm>
              <a:off x="3207948" y="2489498"/>
              <a:ext cx="1614566" cy="89038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991" y="111"/>
                </a:cxn>
                <a:cxn ang="0">
                  <a:pos x="1101" y="221"/>
                </a:cxn>
                <a:cxn ang="0">
                  <a:pos x="0" y="331"/>
                </a:cxn>
                <a:cxn ang="0">
                  <a:pos x="331" y="0"/>
                </a:cxn>
              </a:cxnLst>
              <a:rect l="0" t="0" r="r" b="b"/>
              <a:pathLst>
                <a:path w="1101" h="608">
                  <a:moveTo>
                    <a:pt x="331" y="0"/>
                  </a:moveTo>
                  <a:cubicBezTo>
                    <a:pt x="466" y="209"/>
                    <a:pt x="762" y="266"/>
                    <a:pt x="991" y="111"/>
                  </a:cubicBezTo>
                  <a:cubicBezTo>
                    <a:pt x="1028" y="147"/>
                    <a:pt x="1065" y="184"/>
                    <a:pt x="1101" y="221"/>
                  </a:cubicBezTo>
                  <a:cubicBezTo>
                    <a:pt x="844" y="551"/>
                    <a:pt x="351" y="608"/>
                    <a:pt x="0" y="331"/>
                  </a:cubicBezTo>
                  <a:cubicBezTo>
                    <a:pt x="110" y="221"/>
                    <a:pt x="221" y="111"/>
                    <a:pt x="331" y="0"/>
                  </a:cubicBezTo>
                  <a:close/>
                </a:path>
              </a:pathLst>
            </a:custGeom>
            <a:solidFill>
              <a:srgbClr val="D4E1E2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103"/>
            <p:cNvSpPr/>
            <p:nvPr/>
          </p:nvSpPr>
          <p:spPr bwMode="auto">
            <a:xfrm>
              <a:off x="3366734" y="1913715"/>
              <a:ext cx="1255444" cy="1102595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856" y="545"/>
                </a:cxn>
                <a:cxn ang="0">
                  <a:pos x="856" y="701"/>
                </a:cxn>
                <a:cxn ang="0">
                  <a:pos x="0" y="0"/>
                </a:cxn>
                <a:cxn ang="0">
                  <a:pos x="467" y="0"/>
                </a:cxn>
              </a:cxnLst>
              <a:rect l="0" t="0" r="r" b="b"/>
              <a:pathLst>
                <a:path w="856" h="753">
                  <a:moveTo>
                    <a:pt x="467" y="0"/>
                  </a:moveTo>
                  <a:cubicBezTo>
                    <a:pt x="415" y="244"/>
                    <a:pt x="584" y="493"/>
                    <a:pt x="856" y="545"/>
                  </a:cubicBezTo>
                  <a:cubicBezTo>
                    <a:pt x="856" y="597"/>
                    <a:pt x="856" y="649"/>
                    <a:pt x="856" y="701"/>
                  </a:cubicBezTo>
                  <a:cubicBezTo>
                    <a:pt x="441" y="753"/>
                    <a:pt x="52" y="445"/>
                    <a:pt x="0" y="0"/>
                  </a:cubicBezTo>
                  <a:cubicBezTo>
                    <a:pt x="156" y="0"/>
                    <a:pt x="311" y="0"/>
                    <a:pt x="467" y="0"/>
                  </a:cubicBezTo>
                  <a:close/>
                </a:path>
              </a:pathLst>
            </a:custGeom>
            <a:solidFill>
              <a:srgbClr val="B8CFD0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: Shape 104"/>
            <p:cNvSpPr/>
            <p:nvPr/>
          </p:nvSpPr>
          <p:spPr bwMode="auto">
            <a:xfrm>
              <a:off x="3820831" y="1275605"/>
              <a:ext cx="891870" cy="1613082"/>
            </a:xfrm>
            <a:custGeom>
              <a:avLst/>
              <a:gdLst/>
              <a:ahLst/>
              <a:cxnLst>
                <a:cxn ang="0">
                  <a:pos x="608" y="330"/>
                </a:cxn>
                <a:cxn ang="0">
                  <a:pos x="498" y="991"/>
                </a:cxn>
                <a:cxn ang="0">
                  <a:pos x="388" y="1101"/>
                </a:cxn>
                <a:cxn ang="0">
                  <a:pos x="277" y="0"/>
                </a:cxn>
                <a:cxn ang="0">
                  <a:pos x="608" y="330"/>
                </a:cxn>
              </a:cxnLst>
              <a:rect l="0" t="0" r="r" b="b"/>
              <a:pathLst>
                <a:path w="608" h="1101">
                  <a:moveTo>
                    <a:pt x="608" y="330"/>
                  </a:moveTo>
                  <a:cubicBezTo>
                    <a:pt x="399" y="466"/>
                    <a:pt x="342" y="761"/>
                    <a:pt x="498" y="991"/>
                  </a:cubicBezTo>
                  <a:cubicBezTo>
                    <a:pt x="461" y="1027"/>
                    <a:pt x="424" y="1064"/>
                    <a:pt x="388" y="1101"/>
                  </a:cubicBezTo>
                  <a:cubicBezTo>
                    <a:pt x="57" y="844"/>
                    <a:pt x="0" y="351"/>
                    <a:pt x="277" y="0"/>
                  </a:cubicBezTo>
                  <a:cubicBezTo>
                    <a:pt x="388" y="110"/>
                    <a:pt x="498" y="220"/>
                    <a:pt x="608" y="330"/>
                  </a:cubicBezTo>
                  <a:close/>
                </a:path>
              </a:pathLst>
            </a:custGeom>
            <a:solidFill>
              <a:srgbClr val="96B8B9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: Shape 105"/>
            <p:cNvSpPr/>
            <p:nvPr/>
          </p:nvSpPr>
          <p:spPr bwMode="auto">
            <a:xfrm>
              <a:off x="4184404" y="1432907"/>
              <a:ext cx="1104078" cy="1255444"/>
            </a:xfrm>
            <a:custGeom>
              <a:avLst/>
              <a:gdLst/>
              <a:ahLst/>
              <a:cxnLst>
                <a:cxn ang="0">
                  <a:pos x="753" y="467"/>
                </a:cxn>
                <a:cxn ang="0">
                  <a:pos x="208" y="857"/>
                </a:cxn>
                <a:cxn ang="0">
                  <a:pos x="52" y="857"/>
                </a:cxn>
                <a:cxn ang="0">
                  <a:pos x="753" y="0"/>
                </a:cxn>
                <a:cxn ang="0">
                  <a:pos x="753" y="467"/>
                </a:cxn>
              </a:cxnLst>
              <a:rect l="0" t="0" r="r" b="b"/>
              <a:pathLst>
                <a:path w="753" h="857">
                  <a:moveTo>
                    <a:pt x="753" y="467"/>
                  </a:moveTo>
                  <a:cubicBezTo>
                    <a:pt x="509" y="415"/>
                    <a:pt x="260" y="584"/>
                    <a:pt x="208" y="857"/>
                  </a:cubicBezTo>
                  <a:cubicBezTo>
                    <a:pt x="156" y="857"/>
                    <a:pt x="104" y="857"/>
                    <a:pt x="52" y="857"/>
                  </a:cubicBezTo>
                  <a:cubicBezTo>
                    <a:pt x="0" y="441"/>
                    <a:pt x="309" y="52"/>
                    <a:pt x="753" y="0"/>
                  </a:cubicBezTo>
                  <a:cubicBezTo>
                    <a:pt x="753" y="156"/>
                    <a:pt x="753" y="312"/>
                    <a:pt x="753" y="467"/>
                  </a:cubicBezTo>
                  <a:close/>
                </a:path>
              </a:pathLst>
            </a:custGeom>
            <a:solidFill>
              <a:srgbClr val="DDD1D1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: Shape 106"/>
            <p:cNvSpPr/>
            <p:nvPr/>
          </p:nvSpPr>
          <p:spPr bwMode="auto">
            <a:xfrm>
              <a:off x="4313511" y="1887004"/>
              <a:ext cx="1614566" cy="835479"/>
            </a:xfrm>
            <a:custGeom>
              <a:avLst/>
              <a:gdLst/>
              <a:ahLst/>
              <a:cxnLst>
                <a:cxn ang="0">
                  <a:pos x="137" y="456"/>
                </a:cxn>
                <a:cxn ang="0">
                  <a:pos x="137" y="301"/>
                </a:cxn>
                <a:cxn ang="0">
                  <a:pos x="808" y="570"/>
                </a:cxn>
                <a:cxn ang="0">
                  <a:pos x="1101" y="278"/>
                </a:cxn>
                <a:cxn ang="0">
                  <a:pos x="0" y="388"/>
                </a:cxn>
                <a:cxn ang="0">
                  <a:pos x="110" y="498"/>
                </a:cxn>
                <a:cxn ang="0">
                  <a:pos x="168" y="463"/>
                </a:cxn>
                <a:cxn ang="0">
                  <a:pos x="137" y="456"/>
                </a:cxn>
              </a:cxnLst>
              <a:rect l="0" t="0" r="r" b="b"/>
              <a:pathLst>
                <a:path w="1101" h="570">
                  <a:moveTo>
                    <a:pt x="137" y="456"/>
                  </a:moveTo>
                  <a:cubicBezTo>
                    <a:pt x="137" y="404"/>
                    <a:pt x="137" y="352"/>
                    <a:pt x="137" y="301"/>
                  </a:cubicBezTo>
                  <a:cubicBezTo>
                    <a:pt x="396" y="268"/>
                    <a:pt x="645" y="376"/>
                    <a:pt x="808" y="570"/>
                  </a:cubicBezTo>
                  <a:cubicBezTo>
                    <a:pt x="906" y="472"/>
                    <a:pt x="1003" y="375"/>
                    <a:pt x="1101" y="278"/>
                  </a:cubicBezTo>
                  <a:cubicBezTo>
                    <a:pt x="750" y="0"/>
                    <a:pt x="257" y="57"/>
                    <a:pt x="0" y="388"/>
                  </a:cubicBezTo>
                  <a:cubicBezTo>
                    <a:pt x="36" y="425"/>
                    <a:pt x="73" y="461"/>
                    <a:pt x="110" y="498"/>
                  </a:cubicBezTo>
                  <a:cubicBezTo>
                    <a:pt x="129" y="485"/>
                    <a:pt x="148" y="473"/>
                    <a:pt x="168" y="463"/>
                  </a:cubicBezTo>
                  <a:cubicBezTo>
                    <a:pt x="158" y="461"/>
                    <a:pt x="147" y="458"/>
                    <a:pt x="137" y="456"/>
                  </a:cubicBezTo>
                  <a:close/>
                </a:path>
              </a:pathLst>
            </a:custGeom>
            <a:solidFill>
              <a:srgbClr val="D4E1E2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107"/>
            <p:cNvSpPr/>
            <p:nvPr/>
          </p:nvSpPr>
          <p:spPr bwMode="auto">
            <a:xfrm>
              <a:off x="4194793" y="2243021"/>
              <a:ext cx="755342" cy="7521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</a:ln>
          </p:spPr>
          <p:txBody>
            <a:bodyPr vert="horz" wrap="none" lIns="121882" tIns="60941" rIns="121882" bIns="60941" anchor="ctr" anchorCtr="1" compatLnSpc="1">
              <a:normAutofit/>
            </a:bodyPr>
            <a:lstStyle/>
            <a:p>
              <a:pPr algn="ctr"/>
              <a:r>
                <a:rPr lang="zh-CN" altLang="en-US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Freeform: Shape 196"/>
          <p:cNvSpPr/>
          <p:nvPr/>
        </p:nvSpPr>
        <p:spPr bwMode="auto">
          <a:xfrm>
            <a:off x="870708" y="1784724"/>
            <a:ext cx="333278" cy="336048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96B8B9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: Shape 198"/>
          <p:cNvSpPr/>
          <p:nvPr/>
        </p:nvSpPr>
        <p:spPr bwMode="auto">
          <a:xfrm>
            <a:off x="870708" y="2976470"/>
            <a:ext cx="333278" cy="336048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DDD1D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: Shape 200"/>
          <p:cNvSpPr/>
          <p:nvPr/>
        </p:nvSpPr>
        <p:spPr bwMode="auto">
          <a:xfrm>
            <a:off x="870708" y="4105236"/>
            <a:ext cx="333278" cy="336048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96B8B9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: Shape 202"/>
          <p:cNvSpPr/>
          <p:nvPr/>
        </p:nvSpPr>
        <p:spPr bwMode="auto">
          <a:xfrm>
            <a:off x="870708" y="5219485"/>
            <a:ext cx="333278" cy="336048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DDD1D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: Shape 204"/>
          <p:cNvSpPr/>
          <p:nvPr/>
        </p:nvSpPr>
        <p:spPr bwMode="auto">
          <a:xfrm>
            <a:off x="10854666" y="1784206"/>
            <a:ext cx="333278" cy="336048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DDD1D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: Shape 206"/>
          <p:cNvSpPr/>
          <p:nvPr/>
        </p:nvSpPr>
        <p:spPr bwMode="auto">
          <a:xfrm>
            <a:off x="10854666" y="3024548"/>
            <a:ext cx="333278" cy="336048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96B8B9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: Shape 208"/>
          <p:cNvSpPr/>
          <p:nvPr/>
        </p:nvSpPr>
        <p:spPr bwMode="auto">
          <a:xfrm>
            <a:off x="10854666" y="4036292"/>
            <a:ext cx="333278" cy="336048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DDD1D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: Shape 210"/>
          <p:cNvSpPr/>
          <p:nvPr/>
        </p:nvSpPr>
        <p:spPr bwMode="auto">
          <a:xfrm>
            <a:off x="10854666" y="5219485"/>
            <a:ext cx="333278" cy="336048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96B8B9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1203988" y="1784724"/>
            <a:ext cx="2912292" cy="768987"/>
            <a:chOff x="1415480" y="1651350"/>
            <a:chExt cx="2913191" cy="768987"/>
          </a:xfrm>
        </p:grpSpPr>
        <p:sp>
          <p:nvSpPr>
            <p:cNvPr id="53" name="TextBox 53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479852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54"/>
            <p:cNvSpPr txBox="1"/>
            <p:nvPr/>
          </p:nvSpPr>
          <p:spPr bwMode="auto">
            <a:xfrm>
              <a:off x="1415480" y="1864158"/>
              <a:ext cx="2913190" cy="556179"/>
            </a:xfrm>
            <a:prstGeom prst="rect">
              <a:avLst/>
            </a:prstGeom>
            <a:noFill/>
          </p:spPr>
          <p:txBody>
            <a:bodyPr wrap="square" lIns="479852" tIns="0" rIns="0" bIns="0" anchor="ctr" anchorCtr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550841" y="1779282"/>
            <a:ext cx="3437178" cy="815338"/>
            <a:chOff x="-345008" y="1227225"/>
            <a:chExt cx="3438238" cy="815337"/>
          </a:xfrm>
          <a:noFill/>
        </p:grpSpPr>
        <p:sp>
          <p:nvSpPr>
            <p:cNvPr id="56" name="TextBox 56"/>
            <p:cNvSpPr txBox="1"/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575822" bIns="0" anchor="ctr" anchorCtr="0">
              <a:normAutofit/>
            </a:bodyPr>
            <a:lstStyle/>
            <a:p>
              <a:pPr algn="r" latinLnBrk="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Box 57"/>
            <p:cNvSpPr txBox="1"/>
            <p:nvPr/>
          </p:nvSpPr>
          <p:spPr bwMode="auto">
            <a:xfrm>
              <a:off x="-345008" y="1486384"/>
              <a:ext cx="2876437" cy="556178"/>
            </a:xfrm>
            <a:prstGeom prst="rect">
              <a:avLst/>
            </a:prstGeom>
            <a:noFill/>
          </p:spPr>
          <p:txBody>
            <a:bodyPr wrap="square" lIns="479852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1600"/>
                </a:lnSpc>
                <a:defRPr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ctr"/>
              <a:r>
                <a:rPr lang="zh-CN" altLang="en-US" dirty="0"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193083" y="2971546"/>
            <a:ext cx="2923198" cy="794122"/>
            <a:chOff x="1404571" y="1651350"/>
            <a:chExt cx="2924100" cy="794122"/>
          </a:xfrm>
        </p:grpSpPr>
        <p:sp>
          <p:nvSpPr>
            <p:cNvPr id="59" name="TextBox 59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479852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60"/>
            <p:cNvSpPr txBox="1"/>
            <p:nvPr/>
          </p:nvSpPr>
          <p:spPr bwMode="auto">
            <a:xfrm>
              <a:off x="1404571" y="1889293"/>
              <a:ext cx="2913191" cy="556179"/>
            </a:xfrm>
            <a:prstGeom prst="rect">
              <a:avLst/>
            </a:prstGeom>
            <a:noFill/>
          </p:spPr>
          <p:txBody>
            <a:bodyPr wrap="square" lIns="479852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1600"/>
                </a:lnSpc>
                <a:defRPr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203987" y="4114280"/>
            <a:ext cx="2912293" cy="767233"/>
            <a:chOff x="1415479" y="1651350"/>
            <a:chExt cx="2913192" cy="767233"/>
          </a:xfrm>
        </p:grpSpPr>
        <p:sp>
          <p:nvSpPr>
            <p:cNvPr id="62" name="TextBox 62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479852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Box 63"/>
            <p:cNvSpPr txBox="1"/>
            <p:nvPr/>
          </p:nvSpPr>
          <p:spPr bwMode="auto">
            <a:xfrm>
              <a:off x="1415479" y="1862404"/>
              <a:ext cx="2913191" cy="556179"/>
            </a:xfrm>
            <a:prstGeom prst="rect">
              <a:avLst/>
            </a:prstGeom>
            <a:noFill/>
          </p:spPr>
          <p:txBody>
            <a:bodyPr wrap="square" lIns="479852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1600"/>
                </a:lnSpc>
                <a:defRPr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203987" y="5217631"/>
            <a:ext cx="2912293" cy="760166"/>
            <a:chOff x="1415479" y="1651350"/>
            <a:chExt cx="2913192" cy="760166"/>
          </a:xfrm>
        </p:grpSpPr>
        <p:sp>
          <p:nvSpPr>
            <p:cNvPr id="65" name="TextBox 65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479852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66"/>
            <p:cNvSpPr txBox="1"/>
            <p:nvPr/>
          </p:nvSpPr>
          <p:spPr bwMode="auto">
            <a:xfrm>
              <a:off x="1415479" y="1855337"/>
              <a:ext cx="2913191" cy="556179"/>
            </a:xfrm>
            <a:prstGeom prst="rect">
              <a:avLst/>
            </a:prstGeom>
            <a:noFill/>
          </p:spPr>
          <p:txBody>
            <a:bodyPr wrap="square" lIns="479852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1600"/>
                </a:lnSpc>
                <a:defRPr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7567498" y="3024549"/>
            <a:ext cx="3420521" cy="815337"/>
            <a:chOff x="-328346" y="1227225"/>
            <a:chExt cx="3421576" cy="815336"/>
          </a:xfrm>
        </p:grpSpPr>
        <p:sp>
          <p:nvSpPr>
            <p:cNvPr id="68" name="TextBox 68"/>
            <p:cNvSpPr txBox="1"/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</p:spPr>
          <p:txBody>
            <a:bodyPr wrap="none" lIns="0" tIns="0" rIns="575822" bIns="0" anchor="ctr" anchorCtr="0">
              <a:normAutofit/>
            </a:bodyPr>
            <a:lstStyle/>
            <a:p>
              <a:pPr algn="r" latinLnBrk="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69"/>
            <p:cNvSpPr txBox="1"/>
            <p:nvPr/>
          </p:nvSpPr>
          <p:spPr bwMode="auto">
            <a:xfrm>
              <a:off x="-328346" y="1486383"/>
              <a:ext cx="2876437" cy="556178"/>
            </a:xfrm>
            <a:prstGeom prst="rect">
              <a:avLst/>
            </a:prstGeom>
            <a:noFill/>
          </p:spPr>
          <p:txBody>
            <a:bodyPr wrap="square" lIns="479852" tIns="0" rIns="0" bIns="0" anchor="ctr" anchorCtr="0">
              <a:noAutofit/>
            </a:bodyPr>
            <a:lstStyle>
              <a:defPPr>
                <a:defRPr lang="zh-CN"/>
              </a:defPPr>
              <a:lvl1pPr algn="r">
                <a:lnSpc>
                  <a:spcPts val="1600"/>
                </a:lnSpc>
                <a:defRPr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ctr"/>
              <a:r>
                <a:rPr lang="zh-CN" altLang="en-US" dirty="0"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7538412" y="4041216"/>
            <a:ext cx="3449607" cy="813717"/>
            <a:chOff x="-357441" y="1227225"/>
            <a:chExt cx="3450671" cy="813716"/>
          </a:xfrm>
        </p:grpSpPr>
        <p:sp>
          <p:nvSpPr>
            <p:cNvPr id="71" name="TextBox 71"/>
            <p:cNvSpPr txBox="1"/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</p:spPr>
          <p:txBody>
            <a:bodyPr wrap="none" lIns="0" tIns="0" rIns="575822" bIns="0" anchor="ctr" anchorCtr="0">
              <a:normAutofit/>
            </a:bodyPr>
            <a:lstStyle/>
            <a:p>
              <a:pPr algn="r" latinLnBrk="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72"/>
            <p:cNvSpPr txBox="1"/>
            <p:nvPr/>
          </p:nvSpPr>
          <p:spPr bwMode="auto">
            <a:xfrm>
              <a:off x="-357441" y="1484763"/>
              <a:ext cx="2876437" cy="556178"/>
            </a:xfrm>
            <a:prstGeom prst="rect">
              <a:avLst/>
            </a:prstGeom>
            <a:noFill/>
          </p:spPr>
          <p:txBody>
            <a:bodyPr wrap="square" lIns="479852" tIns="0" rIns="0" bIns="0" anchor="ctr" anchorCtr="0">
              <a:noAutofit/>
            </a:bodyPr>
            <a:lstStyle>
              <a:defPPr>
                <a:defRPr lang="zh-CN"/>
              </a:defPPr>
              <a:lvl1pPr algn="r">
                <a:lnSpc>
                  <a:spcPts val="1600"/>
                </a:lnSpc>
                <a:defRPr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ctr"/>
              <a:r>
                <a:rPr lang="zh-CN" altLang="en-US" dirty="0"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7550044" y="5229332"/>
            <a:ext cx="3437975" cy="803636"/>
            <a:chOff x="-345805" y="1227225"/>
            <a:chExt cx="3439035" cy="803635"/>
          </a:xfrm>
        </p:grpSpPr>
        <p:sp>
          <p:nvSpPr>
            <p:cNvPr id="74" name="TextBox 74"/>
            <p:cNvSpPr txBox="1"/>
            <p:nvPr/>
          </p:nvSpPr>
          <p:spPr bwMode="auto">
            <a:xfrm>
              <a:off x="315821" y="1227225"/>
              <a:ext cx="2777409" cy="309958"/>
            </a:xfrm>
            <a:prstGeom prst="rect">
              <a:avLst/>
            </a:prstGeom>
            <a:noFill/>
          </p:spPr>
          <p:txBody>
            <a:bodyPr wrap="none" lIns="0" tIns="0" rIns="575822" bIns="0" anchor="ctr" anchorCtr="0">
              <a:normAutofit/>
            </a:bodyPr>
            <a:lstStyle/>
            <a:p>
              <a:pPr algn="r" latinLnBrk="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Box 75"/>
            <p:cNvSpPr txBox="1"/>
            <p:nvPr/>
          </p:nvSpPr>
          <p:spPr bwMode="auto">
            <a:xfrm>
              <a:off x="-345805" y="1474682"/>
              <a:ext cx="2876437" cy="556178"/>
            </a:xfrm>
            <a:prstGeom prst="rect">
              <a:avLst/>
            </a:prstGeom>
            <a:noFill/>
          </p:spPr>
          <p:txBody>
            <a:bodyPr wrap="square" lIns="479852" tIns="0" rIns="0" bIns="0" anchor="ctr" anchorCtr="0">
              <a:noAutofit/>
            </a:bodyPr>
            <a:lstStyle>
              <a:defPPr>
                <a:defRPr lang="zh-CN"/>
              </a:defPPr>
              <a:lvl1pPr algn="r">
                <a:lnSpc>
                  <a:spcPts val="1600"/>
                </a:lnSpc>
                <a:defRPr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ctr"/>
              <a:r>
                <a:rPr lang="zh-CN" altLang="en-US" dirty="0"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zh-CN" altLang="en-US" dirty="0"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85" y="0"/>
            <a:ext cx="5438315" cy="6858000"/>
          </a:xfrm>
          <a:prstGeom prst="rect">
            <a:avLst/>
          </a:prstGeom>
          <a:effectLst>
            <a:outerShdw blurRad="241300" dist="38100" dir="10800000" sx="102000" sy="102000" algn="r" rotWithShape="0">
              <a:prstClr val="black">
                <a:alpha val="31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02562" y="1341120"/>
            <a:ext cx="10646488" cy="414528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86095" y="3162472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感谢您的欣赏！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6095" y="3986771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Please write down what you need here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412637" y="4562538"/>
            <a:ext cx="5341048" cy="23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51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汇报人</a:t>
            </a:r>
            <a:r>
              <a:rPr lang="zh-CN" altLang="en-US" sz="15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：</a:t>
            </a:r>
            <a:r>
              <a:rPr lang="en-US" altLang="zh-CN" sz="151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XXX</a:t>
            </a:r>
            <a:r>
              <a:rPr lang="zh-CN" altLang="en-US" sz="15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   </a:t>
            </a:r>
            <a:r>
              <a:rPr lang="zh-CN" altLang="en-US" sz="151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时间：</a:t>
            </a:r>
            <a:r>
              <a:rPr lang="en-US" altLang="zh-CN" sz="15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20XX.5</a:t>
            </a:r>
            <a:endParaRPr lang="zh-CN" altLang="en-US" sz="151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16" y="1938179"/>
            <a:ext cx="950516" cy="11086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40" y="1962399"/>
            <a:ext cx="1053994" cy="11086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94" y="1976816"/>
            <a:ext cx="990429" cy="1108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9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99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99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1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250" y="0"/>
            <a:ext cx="4857750" cy="6858000"/>
          </a:xfrm>
          <a:prstGeom prst="rect">
            <a:avLst/>
          </a:prstGeom>
          <a:effectLst>
            <a:outerShdw blurRad="241300" dist="38100" dir="10800000" sx="102000" sy="102000" algn="r" rotWithShape="0">
              <a:prstClr val="black">
                <a:alpha val="31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02562" y="1341120"/>
            <a:ext cx="10646488" cy="414528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67474" y="1504950"/>
            <a:ext cx="25186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目 录</a:t>
            </a:r>
            <a:endParaRPr lang="en-US" altLang="zh-CN" sz="48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CO</a:t>
            </a:r>
            <a:r>
              <a:rPr lang="en-US" altLang="zh-CN" sz="4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NTENT</a:t>
            </a:r>
            <a:endParaRPr lang="zh-CN" altLang="en-US" sz="4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23" name="PA_组合 36"/>
          <p:cNvGrpSpPr/>
          <p:nvPr>
            <p:custDataLst>
              <p:tags r:id="rId2"/>
            </p:custDataLst>
          </p:nvPr>
        </p:nvGrpSpPr>
        <p:grpSpPr>
          <a:xfrm>
            <a:off x="1734717" y="2315284"/>
            <a:ext cx="4007198" cy="985847"/>
            <a:chOff x="1614538" y="2193352"/>
            <a:chExt cx="4007198" cy="985847"/>
          </a:xfrm>
        </p:grpSpPr>
        <p:grpSp>
          <p:nvGrpSpPr>
            <p:cNvPr id="24" name="组合 31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983992" y="2980466"/>
                <a:ext cx="665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dirty="0">
                    <a:latin typeface="+mn-ea"/>
                    <a:cs typeface="+mn-ea"/>
                    <a:sym typeface="+mn-lt"/>
                  </a:rPr>
                  <a:t>叁</a:t>
                </a:r>
                <a:endParaRPr lang="zh-CN" altLang="en-US" sz="3200" dirty="0"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32"/>
            <p:cNvGrpSpPr/>
            <p:nvPr/>
          </p:nvGrpSpPr>
          <p:grpSpPr>
            <a:xfrm>
              <a:off x="2413878" y="2193352"/>
              <a:ext cx="3207858" cy="985847"/>
              <a:chOff x="6363347" y="1395641"/>
              <a:chExt cx="3207858" cy="985847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6363347" y="1395641"/>
                <a:ext cx="277816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800" dirty="0">
                    <a:latin typeface="+mn-ea"/>
                    <a:cs typeface="+mn-ea"/>
                    <a:sym typeface="+mn-lt"/>
                  </a:rPr>
                  <a:t>胜任能力分析</a:t>
                </a:r>
                <a:endParaRPr lang="zh-CN" altLang="en-US" sz="28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389258" y="1811139"/>
                <a:ext cx="3181947" cy="57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100" dirty="0">
                    <a:latin typeface="+mn-ea"/>
                    <a:sym typeface="微软雅黑" panose="020B0503020204020204" pitchFamily="34" charset="-122"/>
                  </a:rPr>
                  <a:t>请在此处添加具体内容，文字尽量言简意赅，简要说明即可，不必过于繁琐。</a:t>
                </a:r>
                <a:endParaRPr lang="zh-CN" altLang="en-US" sz="1100" dirty="0">
                  <a:latin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PA_组合 36"/>
          <p:cNvGrpSpPr/>
          <p:nvPr>
            <p:custDataLst>
              <p:tags r:id="rId3"/>
            </p:custDataLst>
          </p:nvPr>
        </p:nvGrpSpPr>
        <p:grpSpPr>
          <a:xfrm>
            <a:off x="1734717" y="3780082"/>
            <a:ext cx="4033109" cy="985847"/>
            <a:chOff x="1614538" y="2226990"/>
            <a:chExt cx="4033109" cy="985847"/>
          </a:xfrm>
        </p:grpSpPr>
        <p:grpSp>
          <p:nvGrpSpPr>
            <p:cNvPr id="31" name="组合 31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983992" y="2980466"/>
                <a:ext cx="665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dirty="0">
                    <a:latin typeface="+mn-ea"/>
                    <a:cs typeface="+mn-ea"/>
                    <a:sym typeface="+mn-lt"/>
                  </a:rPr>
                  <a:t>肆</a:t>
                </a:r>
                <a:endParaRPr lang="zh-CN" altLang="en-US" sz="3200" dirty="0"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2"/>
            <p:cNvGrpSpPr/>
            <p:nvPr/>
          </p:nvGrpSpPr>
          <p:grpSpPr>
            <a:xfrm>
              <a:off x="2439789" y="2226990"/>
              <a:ext cx="3207858" cy="985847"/>
              <a:chOff x="6389258" y="1429279"/>
              <a:chExt cx="3207858" cy="98584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6389258" y="1429279"/>
                <a:ext cx="277816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800" dirty="0">
                    <a:latin typeface="+mn-ea"/>
                    <a:cs typeface="+mn-ea"/>
                    <a:sym typeface="+mn-lt"/>
                  </a:rPr>
                  <a:t>职业目标规划</a:t>
                </a:r>
                <a:endParaRPr lang="zh-CN" altLang="en-US" sz="28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415169" y="1844777"/>
                <a:ext cx="3181947" cy="57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100" dirty="0">
                    <a:latin typeface="+mn-ea"/>
                    <a:sym typeface="微软雅黑" panose="020B0503020204020204" pitchFamily="34" charset="-122"/>
                  </a:rPr>
                  <a:t>请在此处添加具体内容，文字尽量言简意赅，简要说明即可，不必过于繁琐。</a:t>
                </a:r>
                <a:endParaRPr lang="zh-CN" altLang="en-US" sz="1100" dirty="0">
                  <a:latin typeface="+mn-ea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0698" y="-15240"/>
            <a:ext cx="12272310" cy="6873240"/>
            <a:chOff x="-20698" y="-15240"/>
            <a:chExt cx="12272310" cy="68732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8" y="0"/>
              <a:ext cx="1494107" cy="6858000"/>
            </a:xfrm>
            <a:prstGeom prst="rect">
              <a:avLst/>
            </a:prstGeom>
            <a:effectLst>
              <a:outerShdw blurRad="241300" dist="38100" sx="102000" sy="102000" algn="l" rotWithShape="0">
                <a:prstClr val="black">
                  <a:alpha val="31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997" y="-15240"/>
              <a:ext cx="1491615" cy="6858000"/>
            </a:xfrm>
            <a:prstGeom prst="rect">
              <a:avLst/>
            </a:prstGeom>
            <a:effectLst>
              <a:outerShdw blurRad="241300" dist="38100" dir="10800000" sx="102000" sy="102000" algn="r" rotWithShape="0">
                <a:prstClr val="black">
                  <a:alpha val="31000"/>
                </a:prstClr>
              </a:outerShdw>
            </a:effectLst>
          </p:spPr>
        </p:pic>
      </p:grpSp>
      <p:sp>
        <p:nvSpPr>
          <p:cNvPr id="5" name="矩形 4"/>
          <p:cNvSpPr/>
          <p:nvPr/>
        </p:nvSpPr>
        <p:spPr>
          <a:xfrm>
            <a:off x="802562" y="1341120"/>
            <a:ext cx="10646488" cy="414528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46561" y="334928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输入第壹章标题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1551" y="4257249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Please write down what you need here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82" y="2124992"/>
            <a:ext cx="950516" cy="11086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06" y="2149212"/>
            <a:ext cx="1053994" cy="11086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60" y="2163629"/>
            <a:ext cx="990429" cy="110868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9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壹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1644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77812" y="4211448"/>
            <a:ext cx="1433414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575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0902" y="4643253"/>
            <a:ext cx="2777405" cy="890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19100" y="4211448"/>
            <a:ext cx="1433414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575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32190" y="4643253"/>
            <a:ext cx="2777405" cy="890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60388" y="4211448"/>
            <a:ext cx="1433414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575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73478" y="4643253"/>
            <a:ext cx="2777405" cy="890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84" y="2043987"/>
            <a:ext cx="1825040" cy="18931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6" y="2053383"/>
            <a:ext cx="1433414" cy="19635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62" y="1476309"/>
            <a:ext cx="2608476" cy="2540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壹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1644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380490" y="1915160"/>
            <a:ext cx="3873500" cy="38735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533698" y="4251960"/>
            <a:ext cx="851874" cy="851874"/>
            <a:chOff x="5731058" y="2070100"/>
            <a:chExt cx="851874" cy="851874"/>
          </a:xfrm>
        </p:grpSpPr>
        <p:sp>
          <p:nvSpPr>
            <p:cNvPr id="11" name="椭圆 10"/>
            <p:cNvSpPr/>
            <p:nvPr/>
          </p:nvSpPr>
          <p:spPr>
            <a:xfrm>
              <a:off x="5731058" y="2070100"/>
              <a:ext cx="851874" cy="851874"/>
            </a:xfrm>
            <a:prstGeom prst="ellipse">
              <a:avLst/>
            </a:prstGeom>
            <a:solidFill>
              <a:srgbClr val="DD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2" name="椭圆 13"/>
            <p:cNvSpPr/>
            <p:nvPr/>
          </p:nvSpPr>
          <p:spPr>
            <a:xfrm>
              <a:off x="5976921" y="2303294"/>
              <a:ext cx="360149" cy="385486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864444" y="4251960"/>
            <a:ext cx="851874" cy="851874"/>
            <a:chOff x="8148329" y="2070100"/>
            <a:chExt cx="851874" cy="851874"/>
          </a:xfrm>
        </p:grpSpPr>
        <p:sp>
          <p:nvSpPr>
            <p:cNvPr id="16" name="椭圆 15"/>
            <p:cNvSpPr/>
            <p:nvPr/>
          </p:nvSpPr>
          <p:spPr>
            <a:xfrm>
              <a:off x="8148329" y="2070100"/>
              <a:ext cx="851874" cy="851874"/>
            </a:xfrm>
            <a:prstGeom prst="ellipse">
              <a:avLst/>
            </a:prstGeom>
            <a:solidFill>
              <a:srgbClr val="B8C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7" name="椭圆 15"/>
            <p:cNvSpPr/>
            <p:nvPr/>
          </p:nvSpPr>
          <p:spPr>
            <a:xfrm>
              <a:off x="8381524" y="2303294"/>
              <a:ext cx="385486" cy="38548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95190" y="4251960"/>
            <a:ext cx="851874" cy="851874"/>
            <a:chOff x="10565600" y="2070100"/>
            <a:chExt cx="851874" cy="851874"/>
          </a:xfrm>
        </p:grpSpPr>
        <p:sp>
          <p:nvSpPr>
            <p:cNvPr id="19" name="椭圆 18"/>
            <p:cNvSpPr/>
            <p:nvPr/>
          </p:nvSpPr>
          <p:spPr>
            <a:xfrm>
              <a:off x="10565600" y="2070100"/>
              <a:ext cx="851874" cy="851874"/>
            </a:xfrm>
            <a:prstGeom prst="ellipse">
              <a:avLst/>
            </a:prstGeom>
            <a:solidFill>
              <a:srgbClr val="9BA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0" name="椭圆 17"/>
            <p:cNvSpPr/>
            <p:nvPr/>
          </p:nvSpPr>
          <p:spPr>
            <a:xfrm>
              <a:off x="10798795" y="2319098"/>
              <a:ext cx="385486" cy="353878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73784" y="2471358"/>
            <a:ext cx="5050769" cy="2027007"/>
            <a:chOff x="6959890" y="2082463"/>
            <a:chExt cx="5050769" cy="2027007"/>
          </a:xfrm>
        </p:grpSpPr>
        <p:sp>
          <p:nvSpPr>
            <p:cNvPr id="22" name="TextBox 19"/>
            <p:cNvSpPr txBox="1"/>
            <p:nvPr/>
          </p:nvSpPr>
          <p:spPr>
            <a:xfrm>
              <a:off x="6959890" y="2082463"/>
              <a:ext cx="2444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小标题</a:t>
              </a:r>
              <a:endPara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959891" y="2452413"/>
              <a:ext cx="5050768" cy="16570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24" name="TextBox 19"/>
          <p:cNvSpPr txBox="1"/>
          <p:nvPr/>
        </p:nvSpPr>
        <p:spPr>
          <a:xfrm>
            <a:off x="6273001" y="5231065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文字添加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7603747" y="5231065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文字添加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934493" y="5231065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文字添加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壹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1644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880992" y="2272689"/>
            <a:ext cx="156165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575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575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8681" y="2704494"/>
            <a:ext cx="361564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9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24289" y="4153506"/>
            <a:ext cx="1433414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575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575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67676" y="4585311"/>
            <a:ext cx="361564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9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42347" y="2233944"/>
            <a:ext cx="1433414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575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38821" y="2579389"/>
            <a:ext cx="351001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14075" y="4153506"/>
            <a:ext cx="1433414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spc="394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zh-CN" altLang="en-US" sz="1575" b="1" spc="394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738821" y="4450357"/>
            <a:ext cx="351001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请在此处添加具体内容，文字尽量言简意赅，简要说明即可，不必过于繁琐。注意版面的美观度。请在此处添加具体内容，文字尽量言简意赅，简要说明即可，不必过于繁琐。注意版面的美观度。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05" y="1850233"/>
            <a:ext cx="1561653" cy="3729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-20835"/>
            <a:ext cx="12192000" cy="870857"/>
          </a:xfrm>
          <a:prstGeom prst="rect">
            <a:avLst/>
          </a:prstGeom>
        </p:spPr>
      </p:pic>
      <p:grpSp>
        <p:nvGrpSpPr>
          <p:cNvPr id="7" name="PA_组合 36"/>
          <p:cNvGrpSpPr/>
          <p:nvPr>
            <p:custDataLst>
              <p:tags r:id="rId2"/>
            </p:custDataLst>
          </p:nvPr>
        </p:nvGrpSpPr>
        <p:grpSpPr>
          <a:xfrm>
            <a:off x="83406" y="101445"/>
            <a:ext cx="3167933" cy="584775"/>
            <a:chOff x="1635650" y="2285671"/>
            <a:chExt cx="3167933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1635650" y="2285671"/>
              <a:ext cx="665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壹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25416" y="2316448"/>
              <a:ext cx="27781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 此处输入标题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18852" y="1667708"/>
            <a:ext cx="9989294" cy="4333178"/>
            <a:chOff x="918852" y="1667708"/>
            <a:chExt cx="9989294" cy="4333178"/>
          </a:xfrm>
        </p:grpSpPr>
        <p:sp>
          <p:nvSpPr>
            <p:cNvPr id="8" name="Shape 1624"/>
            <p:cNvSpPr/>
            <p:nvPr/>
          </p:nvSpPr>
          <p:spPr>
            <a:xfrm>
              <a:off x="3270503" y="2503766"/>
              <a:ext cx="6244834" cy="349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30" y="16970"/>
                    <a:pt x="4055" y="13284"/>
                    <a:pt x="7055" y="10308"/>
                  </a:cubicBezTo>
                  <a:cubicBezTo>
                    <a:pt x="10098" y="7290"/>
                    <a:pt x="13901" y="4973"/>
                    <a:pt x="18380" y="2877"/>
                  </a:cubicBezTo>
                  <a:lnTo>
                    <a:pt x="18198" y="0"/>
                  </a:lnTo>
                  <a:lnTo>
                    <a:pt x="21600" y="4603"/>
                  </a:lnTo>
                  <a:lnTo>
                    <a:pt x="18924" y="11507"/>
                  </a:lnTo>
                  <a:lnTo>
                    <a:pt x="18743" y="8630"/>
                  </a:lnTo>
                  <a:cubicBezTo>
                    <a:pt x="14655" y="9764"/>
                    <a:pt x="11069" y="11155"/>
                    <a:pt x="8004" y="13185"/>
                  </a:cubicBezTo>
                  <a:cubicBezTo>
                    <a:pt x="4885" y="15251"/>
                    <a:pt x="2242" y="17999"/>
                    <a:pt x="0" y="21600"/>
                  </a:cubicBezTo>
                  <a:close/>
                </a:path>
              </a:pathLst>
            </a:custGeom>
            <a:solidFill>
              <a:srgbClr val="DDD1D1"/>
            </a:solidFill>
            <a:ln w="12700">
              <a:miter lim="4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626"/>
            <p:cNvSpPr/>
            <p:nvPr/>
          </p:nvSpPr>
          <p:spPr>
            <a:xfrm flipV="1">
              <a:off x="3735649" y="4263323"/>
              <a:ext cx="1" cy="1250137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3259" tIns="23259" rIns="23259" bIns="2325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1627"/>
            <p:cNvSpPr/>
            <p:nvPr/>
          </p:nvSpPr>
          <p:spPr>
            <a:xfrm flipV="1">
              <a:off x="4932879" y="2898088"/>
              <a:ext cx="1" cy="1775397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3259" tIns="23259" rIns="23259" bIns="2325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1628"/>
            <p:cNvSpPr/>
            <p:nvPr/>
          </p:nvSpPr>
          <p:spPr>
            <a:xfrm flipV="1">
              <a:off x="6087155" y="2293150"/>
              <a:ext cx="1" cy="1847370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3259" tIns="23259" rIns="23259" bIns="2325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1629"/>
            <p:cNvSpPr/>
            <p:nvPr/>
          </p:nvSpPr>
          <p:spPr>
            <a:xfrm flipV="1">
              <a:off x="7704416" y="3638977"/>
              <a:ext cx="1" cy="1226700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</a:ln>
          </p:spPr>
          <p:txBody>
            <a:bodyPr lIns="23259" tIns="23259" rIns="23259" bIns="2325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1630"/>
            <p:cNvSpPr/>
            <p:nvPr/>
          </p:nvSpPr>
          <p:spPr>
            <a:xfrm>
              <a:off x="3545128" y="4074392"/>
              <a:ext cx="381041" cy="38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BAFB2"/>
            </a:solidFill>
            <a:ln w="12700" cap="flat">
              <a:noFill/>
              <a:miter lim="400000"/>
            </a:ln>
            <a:effectLst/>
          </p:spPr>
          <p:txBody>
            <a:bodyPr wrap="square" lIns="17445" tIns="17445" rIns="17445" bIns="17445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1636"/>
            <p:cNvSpPr/>
            <p:nvPr/>
          </p:nvSpPr>
          <p:spPr>
            <a:xfrm>
              <a:off x="4739341" y="2690061"/>
              <a:ext cx="381041" cy="38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8CFD0"/>
            </a:solidFill>
            <a:ln w="12700" cap="flat">
              <a:noFill/>
              <a:miter lim="400000"/>
            </a:ln>
            <a:effectLst/>
          </p:spPr>
          <p:txBody>
            <a:bodyPr wrap="square" lIns="17445" tIns="17445" rIns="17445" bIns="17445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Shape 1642"/>
            <p:cNvSpPr/>
            <p:nvPr/>
          </p:nvSpPr>
          <p:spPr>
            <a:xfrm>
              <a:off x="5899179" y="1935008"/>
              <a:ext cx="381041" cy="38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6B8B9"/>
            </a:solidFill>
            <a:ln w="12700" cap="flat">
              <a:noFill/>
              <a:miter lim="400000"/>
            </a:ln>
            <a:effectLst/>
          </p:spPr>
          <p:txBody>
            <a:bodyPr wrap="square" lIns="17445" tIns="17445" rIns="17445" bIns="17445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Shape 1648"/>
            <p:cNvSpPr/>
            <p:nvPr/>
          </p:nvSpPr>
          <p:spPr>
            <a:xfrm>
              <a:off x="7512291" y="4711509"/>
              <a:ext cx="381041" cy="38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6B8B9"/>
            </a:solidFill>
            <a:ln w="12700" cap="flat">
              <a:noFill/>
              <a:miter lim="400000"/>
            </a:ln>
            <a:effectLst/>
          </p:spPr>
          <p:txBody>
            <a:bodyPr wrap="square" lIns="17445" tIns="17445" rIns="17445" bIns="17445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1653"/>
            <p:cNvSpPr/>
            <p:nvPr/>
          </p:nvSpPr>
          <p:spPr>
            <a:xfrm>
              <a:off x="3683572" y="5468796"/>
              <a:ext cx="104148" cy="10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1654"/>
            <p:cNvSpPr/>
            <p:nvPr/>
          </p:nvSpPr>
          <p:spPr>
            <a:xfrm>
              <a:off x="4851859" y="4594682"/>
              <a:ext cx="162031" cy="16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Shape 1655"/>
            <p:cNvSpPr/>
            <p:nvPr/>
          </p:nvSpPr>
          <p:spPr>
            <a:xfrm>
              <a:off x="5983015" y="4039649"/>
              <a:ext cx="208280" cy="20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1656"/>
            <p:cNvSpPr/>
            <p:nvPr/>
          </p:nvSpPr>
          <p:spPr>
            <a:xfrm>
              <a:off x="7572824" y="3512748"/>
              <a:ext cx="257564" cy="25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 Placeholder 4"/>
            <p:cNvSpPr txBox="1"/>
            <p:nvPr/>
          </p:nvSpPr>
          <p:spPr>
            <a:xfrm>
              <a:off x="3619759" y="4138317"/>
              <a:ext cx="231773" cy="278565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id-ID" sz="1100" dirty="0">
                  <a:solidFill>
                    <a:schemeClr val="bg1"/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01</a:t>
              </a:r>
              <a:endParaRPr lang="id-ID" sz="11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 Placeholder 4"/>
            <p:cNvSpPr txBox="1"/>
            <p:nvPr/>
          </p:nvSpPr>
          <p:spPr>
            <a:xfrm>
              <a:off x="4813979" y="2741296"/>
              <a:ext cx="231773" cy="278565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id-ID" sz="1100" dirty="0">
                  <a:solidFill>
                    <a:schemeClr val="bg1"/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02</a:t>
              </a:r>
              <a:endParaRPr lang="id-ID" sz="11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 Placeholder 4"/>
            <p:cNvSpPr txBox="1"/>
            <p:nvPr/>
          </p:nvSpPr>
          <p:spPr>
            <a:xfrm>
              <a:off x="5977224" y="1986247"/>
              <a:ext cx="231773" cy="278565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id-ID" sz="1100" dirty="0">
                  <a:solidFill>
                    <a:schemeClr val="bg1"/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03</a:t>
              </a:r>
              <a:endParaRPr lang="id-ID" sz="11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 Placeholder 4"/>
            <p:cNvSpPr txBox="1"/>
            <p:nvPr/>
          </p:nvSpPr>
          <p:spPr>
            <a:xfrm>
              <a:off x="7586926" y="4781352"/>
              <a:ext cx="231773" cy="278565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id-ID" sz="1100" dirty="0">
                  <a:solidFill>
                    <a:schemeClr val="bg1"/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04</a:t>
              </a:r>
              <a:endParaRPr lang="id-ID" sz="11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9815372" y="3429000"/>
              <a:ext cx="919397" cy="368424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输入文本</a:t>
              </a:r>
              <a:endPara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60"/>
            <p:cNvSpPr txBox="1">
              <a:spLocks noChangeArrowheads="1"/>
            </p:cNvSpPr>
            <p:nvPr/>
          </p:nvSpPr>
          <p:spPr bwMode="auto">
            <a:xfrm>
              <a:off x="1943813" y="3903974"/>
              <a:ext cx="1491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输入小标题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18852" y="4251521"/>
              <a:ext cx="2541984" cy="83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3" name="TextBox 260"/>
            <p:cNvSpPr txBox="1">
              <a:spLocks noChangeArrowheads="1"/>
            </p:cNvSpPr>
            <p:nvPr/>
          </p:nvSpPr>
          <p:spPr bwMode="auto">
            <a:xfrm>
              <a:off x="3103323" y="2371726"/>
              <a:ext cx="15420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输入小标题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149881" y="2776142"/>
              <a:ext cx="2541984" cy="83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Hiragino Sans GB W3" charset="-122"/>
              </a:endParaRPr>
            </a:p>
          </p:txBody>
        </p:sp>
        <p:sp>
          <p:nvSpPr>
            <p:cNvPr id="35" name="TextBox 260"/>
            <p:cNvSpPr txBox="1">
              <a:spLocks noChangeArrowheads="1"/>
            </p:cNvSpPr>
            <p:nvPr/>
          </p:nvSpPr>
          <p:spPr bwMode="auto">
            <a:xfrm>
              <a:off x="6363242" y="1667708"/>
              <a:ext cx="23272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输入小标题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44686" y="2010364"/>
              <a:ext cx="2541984" cy="83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7" name="TextBox 260"/>
            <p:cNvSpPr txBox="1">
              <a:spLocks noChangeArrowheads="1"/>
            </p:cNvSpPr>
            <p:nvPr/>
          </p:nvSpPr>
          <p:spPr bwMode="auto">
            <a:xfrm>
              <a:off x="8021498" y="4521389"/>
              <a:ext cx="23272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输入小标题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12487" y="4926279"/>
              <a:ext cx="2541984" cy="83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Bef>
                  <a:spcPts val="600"/>
                </a:spcBef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微软雅黑" panose="020B0503020204020204" pitchFamily="34" charset="-122"/>
                </a:rPr>
                <a:t>请在此处添加具体内容，文字尽量言简意赅，简要说明即可，不必过于繁琐。注意版面的美观度。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580" y="1951246"/>
              <a:ext cx="1181566" cy="14362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0698" y="-15240"/>
            <a:ext cx="12272310" cy="6873240"/>
            <a:chOff x="-20698" y="-15240"/>
            <a:chExt cx="12272310" cy="68732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8" y="0"/>
              <a:ext cx="1494107" cy="6858000"/>
            </a:xfrm>
            <a:prstGeom prst="rect">
              <a:avLst/>
            </a:prstGeom>
            <a:effectLst>
              <a:outerShdw blurRad="241300" dist="38100" sx="102000" sy="102000" algn="l" rotWithShape="0">
                <a:prstClr val="black">
                  <a:alpha val="31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997" y="-15240"/>
              <a:ext cx="1491615" cy="6858000"/>
            </a:xfrm>
            <a:prstGeom prst="rect">
              <a:avLst/>
            </a:prstGeom>
            <a:effectLst>
              <a:outerShdw blurRad="241300" dist="38100" dir="10800000" sx="102000" sy="102000" algn="r" rotWithShape="0">
                <a:prstClr val="black">
                  <a:alpha val="31000"/>
                </a:prstClr>
              </a:outerShdw>
            </a:effectLst>
          </p:spPr>
        </p:pic>
      </p:grpSp>
      <p:sp>
        <p:nvSpPr>
          <p:cNvPr id="5" name="矩形 4"/>
          <p:cNvSpPr/>
          <p:nvPr/>
        </p:nvSpPr>
        <p:spPr>
          <a:xfrm>
            <a:off x="802562" y="1341120"/>
            <a:ext cx="10646488" cy="414528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46561" y="334928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输入第贰章标题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1551" y="4257249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Please write down what you need here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82" y="2124992"/>
            <a:ext cx="950516" cy="11086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06" y="2149212"/>
            <a:ext cx="1053994" cy="11086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60" y="2163629"/>
            <a:ext cx="990429" cy="110868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9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ISPRING_ULTRA_SCORM_COURSE_ID" val="93C5745C-2E15-4712-8BAE-DA46AE02FAA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水彩多肉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4333</Words>
  <Application>WPS 演示</Application>
  <PresentationFormat>宽屏</PresentationFormat>
  <Paragraphs>435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EngraversGothic BT</vt:lpstr>
      <vt:lpstr>Yu Gothic UI</vt:lpstr>
      <vt:lpstr>Open Sans</vt:lpstr>
      <vt:lpstr>Segoe Print</vt:lpstr>
      <vt:lpstr>Open Sans</vt:lpstr>
      <vt:lpstr>黑体</vt:lpstr>
      <vt:lpstr>Hiragino Sans GB W3</vt:lpstr>
      <vt:lpstr>等线</vt:lpstr>
      <vt:lpstr>Arial Unicode MS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水彩多肉</dc:title>
  <dc:creator>张建春</dc:creator>
  <cp:lastModifiedBy>一颗苹果</cp:lastModifiedBy>
  <cp:revision>32</cp:revision>
  <dcterms:created xsi:type="dcterms:W3CDTF">2018-05-23T13:33:00Z</dcterms:created>
  <dcterms:modified xsi:type="dcterms:W3CDTF">2021-09-14T02:04:27Z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62849C4A4FA0445A9A4E93D8AB810862</vt:lpwstr>
  </property>
  <property fmtid="{D5CDD505-2E9C-101B-9397-08002B2CF9AE}" pid="3" name="KSOProductBuildVer">
    <vt:lpwstr>2052-11.1.0.10700</vt:lpwstr>
  </property>
</Properties>
</file>